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notesMasterIdLst>
    <p:notesMasterId r:id="rId44"/>
  </p:notesMasterIdLst>
  <p:handoutMasterIdLst>
    <p:handoutMasterId r:id="rId45"/>
  </p:handoutMasterIdLst>
  <p:sldIdLst>
    <p:sldId id="256" r:id="rId4"/>
    <p:sldId id="347" r:id="rId5"/>
    <p:sldId id="353" r:id="rId6"/>
    <p:sldId id="261" r:id="rId7"/>
    <p:sldId id="332" r:id="rId8"/>
    <p:sldId id="354" r:id="rId9"/>
    <p:sldId id="348" r:id="rId10"/>
    <p:sldId id="350" r:id="rId11"/>
    <p:sldId id="296" r:id="rId12"/>
    <p:sldId id="264" r:id="rId13"/>
    <p:sldId id="283" r:id="rId14"/>
    <p:sldId id="351" r:id="rId15"/>
    <p:sldId id="285" r:id="rId16"/>
    <p:sldId id="268" r:id="rId17"/>
    <p:sldId id="284" r:id="rId18"/>
    <p:sldId id="291" r:id="rId19"/>
    <p:sldId id="304" r:id="rId20"/>
    <p:sldId id="343" r:id="rId21"/>
    <p:sldId id="334" r:id="rId22"/>
    <p:sldId id="298" r:id="rId23"/>
    <p:sldId id="300" r:id="rId24"/>
    <p:sldId id="270" r:id="rId25"/>
    <p:sldId id="352" r:id="rId26"/>
    <p:sldId id="301" r:id="rId27"/>
    <p:sldId id="295" r:id="rId28"/>
    <p:sldId id="355" r:id="rId29"/>
    <p:sldId id="279" r:id="rId30"/>
    <p:sldId id="281" r:id="rId31"/>
    <p:sldId id="292" r:id="rId32"/>
    <p:sldId id="282" r:id="rId33"/>
    <p:sldId id="277" r:id="rId34"/>
    <p:sldId id="303" r:id="rId35"/>
    <p:sldId id="299" r:id="rId36"/>
    <p:sldId id="260" r:id="rId37"/>
    <p:sldId id="263" r:id="rId38"/>
    <p:sldId id="276" r:id="rId39"/>
    <p:sldId id="335" r:id="rId40"/>
    <p:sldId id="257" r:id="rId41"/>
    <p:sldId id="258" r:id="rId42"/>
    <p:sldId id="259" r:id="rId43"/>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185E"/>
    <a:srgbClr val="2A2678"/>
    <a:srgbClr val="FFEC00"/>
    <a:srgbClr val="4F4F4F"/>
    <a:srgbClr val="211959"/>
    <a:srgbClr val="1C0C43"/>
    <a:srgbClr val="FFC000"/>
    <a:srgbClr val="0D077B"/>
    <a:srgbClr val="003192"/>
    <a:srgbClr val="3B3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3" autoAdjust="0"/>
    <p:restoredTop sz="94742" autoAdjust="0"/>
  </p:normalViewPr>
  <p:slideViewPr>
    <p:cSldViewPr snapToGrid="0">
      <p:cViewPr>
        <p:scale>
          <a:sx n="106" d="100"/>
          <a:sy n="106" d="100"/>
        </p:scale>
        <p:origin x="366" y="564"/>
      </p:cViewPr>
      <p:guideLst>
        <p:guide orient="horz" pos="2448"/>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6" d="100"/>
          <a:sy n="86" d="100"/>
        </p:scale>
        <p:origin x="327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Excel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2"/>
            <c:invertIfNegative val="0"/>
            <c:bubble3D val="0"/>
            <c:extLst>
              <c:ext xmlns:c16="http://schemas.microsoft.com/office/drawing/2014/chart" uri="{C3380CC4-5D6E-409C-BE32-E72D297353CC}">
                <c16:uniqueId val="{00000001-6187-4913-BA33-09CCF6838A1E}"/>
              </c:ext>
            </c:extLst>
          </c:dPt>
          <c:dPt>
            <c:idx val="3"/>
            <c:invertIfNegative val="0"/>
            <c:bubble3D val="0"/>
            <c:extLst>
              <c:ext xmlns:c16="http://schemas.microsoft.com/office/drawing/2014/chart" uri="{C3380CC4-5D6E-409C-BE32-E72D297353CC}">
                <c16:uniqueId val="{00000003-6187-4913-BA33-09CCF6838A1E}"/>
              </c:ext>
            </c:extLst>
          </c:dPt>
          <c:dPt>
            <c:idx val="4"/>
            <c:invertIfNegative val="0"/>
            <c:bubble3D val="0"/>
            <c:extLst>
              <c:ext xmlns:c16="http://schemas.microsoft.com/office/drawing/2014/chart" uri="{C3380CC4-5D6E-409C-BE32-E72D297353CC}">
                <c16:uniqueId val="{00000005-6187-4913-BA33-09CCF6838A1E}"/>
              </c:ext>
            </c:extLst>
          </c:dPt>
          <c:dPt>
            <c:idx val="5"/>
            <c:invertIfNegative val="0"/>
            <c:bubble3D val="0"/>
            <c:extLst>
              <c:ext xmlns:c16="http://schemas.microsoft.com/office/drawing/2014/chart" uri="{C3380CC4-5D6E-409C-BE32-E72D297353CC}">
                <c16:uniqueId val="{00000007-6187-4913-BA33-09CCF6838A1E}"/>
              </c:ext>
            </c:extLst>
          </c:dPt>
          <c:cat>
            <c:strRef>
              <c:f>Sheet1!$A$2:$A$7</c:f>
              <c:strCache>
                <c:ptCount val="6"/>
                <c:pt idx="0">
                  <c:v>Option 1</c:v>
                </c:pt>
                <c:pt idx="1">
                  <c:v>Option 2</c:v>
                </c:pt>
                <c:pt idx="2">
                  <c:v>Option 3</c:v>
                </c:pt>
                <c:pt idx="3">
                  <c:v>Option 4</c:v>
                </c:pt>
                <c:pt idx="4">
                  <c:v>Option 5</c:v>
                </c:pt>
                <c:pt idx="5">
                  <c:v>Option 6</c:v>
                </c:pt>
              </c:strCache>
            </c:strRef>
          </c:cat>
          <c:val>
            <c:numRef>
              <c:f>Sheet1!$B$2:$B$7</c:f>
              <c:numCache>
                <c:formatCode>General</c:formatCode>
                <c:ptCount val="6"/>
                <c:pt idx="0">
                  <c:v>30</c:v>
                </c:pt>
                <c:pt idx="1">
                  <c:v>40</c:v>
                </c:pt>
                <c:pt idx="2">
                  <c:v>50</c:v>
                </c:pt>
                <c:pt idx="3">
                  <c:v>60</c:v>
                </c:pt>
                <c:pt idx="4">
                  <c:v>70</c:v>
                </c:pt>
                <c:pt idx="5">
                  <c:v>80</c:v>
                </c:pt>
              </c:numCache>
            </c:numRef>
          </c:val>
          <c:extLst>
            <c:ext xmlns:c16="http://schemas.microsoft.com/office/drawing/2014/chart" uri="{C3380CC4-5D6E-409C-BE32-E72D297353CC}">
              <c16:uniqueId val="{0000000C-6187-4913-BA33-09CCF6838A1E}"/>
            </c:ext>
          </c:extLst>
        </c:ser>
        <c:dLbls>
          <c:showLegendKey val="0"/>
          <c:showVal val="0"/>
          <c:showCatName val="0"/>
          <c:showSerName val="0"/>
          <c:showPercent val="0"/>
          <c:showBubbleSize val="0"/>
        </c:dLbls>
        <c:gapWidth val="70"/>
        <c:axId val="62673664"/>
        <c:axId val="62675200"/>
      </c:barChart>
      <c:catAx>
        <c:axId val="62673664"/>
        <c:scaling>
          <c:orientation val="minMax"/>
        </c:scaling>
        <c:delete val="1"/>
        <c:axPos val="b"/>
        <c:numFmt formatCode="General" sourceLinked="0"/>
        <c:majorTickMark val="out"/>
        <c:minorTickMark val="none"/>
        <c:tickLblPos val="nextTo"/>
        <c:crossAx val="62675200"/>
        <c:crosses val="autoZero"/>
        <c:auto val="1"/>
        <c:lblAlgn val="ctr"/>
        <c:lblOffset val="100"/>
        <c:noMultiLvlLbl val="0"/>
      </c:catAx>
      <c:valAx>
        <c:axId val="62675200"/>
        <c:scaling>
          <c:orientation val="minMax"/>
          <c:max val="100"/>
        </c:scaling>
        <c:delete val="0"/>
        <c:axPos val="l"/>
        <c:numFmt formatCode="General" sourceLinked="1"/>
        <c:majorTickMark val="out"/>
        <c:minorTickMark val="none"/>
        <c:tickLblPos val="nextTo"/>
        <c:spPr>
          <a:noFill/>
          <a:ln w="6350" cap="flat" cmpd="sng" algn="ctr">
            <a:solidFill>
              <a:schemeClr val="tx1">
                <a:lumMod val="75000"/>
                <a:lumOff val="25000"/>
                <a:alpha val="70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O"/>
          </a:p>
        </c:txPr>
        <c:crossAx val="62673664"/>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500000000000001E-2"/>
          <c:y val="6.6397085942639003E-2"/>
          <c:w val="0.96458333333333335"/>
          <c:h val="0.86720582811472202"/>
        </c:manualLayout>
      </c:layout>
      <c:barChart>
        <c:barDir val="col"/>
        <c:grouping val="percentStacked"/>
        <c:varyColors val="0"/>
        <c:ser>
          <c:idx val="0"/>
          <c:order val="0"/>
          <c:tx>
            <c:strRef>
              <c:f>Sheet1!$B$1</c:f>
              <c:strCache>
                <c:ptCount val="1"/>
                <c:pt idx="0">
                  <c:v>Series 1</c:v>
                </c:pt>
              </c:strCache>
            </c:strRef>
          </c:tx>
          <c:spPr>
            <a:solidFill>
              <a:schemeClr val="tx1"/>
            </a:solidFill>
          </c:spPr>
          <c:invertIfNegative val="0"/>
          <c:dPt>
            <c:idx val="0"/>
            <c:invertIfNegative val="0"/>
            <c:bubble3D val="0"/>
            <c:extLst>
              <c:ext xmlns:c16="http://schemas.microsoft.com/office/drawing/2014/chart" uri="{C3380CC4-5D6E-409C-BE32-E72D297353CC}">
                <c16:uniqueId val="{00000001-7C9E-4914-9AFF-B59EE6C477EC}"/>
              </c:ext>
            </c:extLst>
          </c:dPt>
          <c:dPt>
            <c:idx val="1"/>
            <c:invertIfNegative val="0"/>
            <c:bubble3D val="0"/>
            <c:extLst>
              <c:ext xmlns:c16="http://schemas.microsoft.com/office/drawing/2014/chart" uri="{C3380CC4-5D6E-409C-BE32-E72D297353CC}">
                <c16:uniqueId val="{00000003-7C9E-4914-9AFF-B59EE6C477EC}"/>
              </c:ext>
            </c:extLst>
          </c:dPt>
          <c:cat>
            <c:strRef>
              <c:f>Sheet1!$A$2:$A$3</c:f>
              <c:strCache>
                <c:ptCount val="2"/>
                <c:pt idx="0">
                  <c:v>Category 1</c:v>
                </c:pt>
                <c:pt idx="1">
                  <c:v>Category 2</c:v>
                </c:pt>
              </c:strCache>
            </c:strRef>
          </c:cat>
          <c:val>
            <c:numRef>
              <c:f>Sheet1!$B$2:$B$3</c:f>
              <c:numCache>
                <c:formatCode>General</c:formatCode>
                <c:ptCount val="2"/>
                <c:pt idx="0">
                  <c:v>50</c:v>
                </c:pt>
                <c:pt idx="1">
                  <c:v>70</c:v>
                </c:pt>
              </c:numCache>
            </c:numRef>
          </c:val>
          <c:extLst>
            <c:ext xmlns:c16="http://schemas.microsoft.com/office/drawing/2014/chart" uri="{C3380CC4-5D6E-409C-BE32-E72D297353CC}">
              <c16:uniqueId val="{00000004-7C9E-4914-9AFF-B59EE6C477EC}"/>
            </c:ext>
          </c:extLst>
        </c:ser>
        <c:ser>
          <c:idx val="1"/>
          <c:order val="1"/>
          <c:tx>
            <c:strRef>
              <c:f>Sheet1!$C$1</c:f>
              <c:strCache>
                <c:ptCount val="1"/>
                <c:pt idx="0">
                  <c:v>Series 2</c:v>
                </c:pt>
              </c:strCache>
            </c:strRef>
          </c:tx>
          <c:spPr>
            <a:solidFill>
              <a:schemeClr val="bg2"/>
            </a:solidFill>
          </c:spPr>
          <c:invertIfNegative val="0"/>
          <c:cat>
            <c:strRef>
              <c:f>Sheet1!$A$2:$A$3</c:f>
              <c:strCache>
                <c:ptCount val="2"/>
                <c:pt idx="0">
                  <c:v>Category 1</c:v>
                </c:pt>
                <c:pt idx="1">
                  <c:v>Category 2</c:v>
                </c:pt>
              </c:strCache>
            </c:strRef>
          </c:cat>
          <c:val>
            <c:numRef>
              <c:f>Sheet1!$C$2:$C$3</c:f>
              <c:numCache>
                <c:formatCode>General</c:formatCode>
                <c:ptCount val="2"/>
                <c:pt idx="0">
                  <c:v>50</c:v>
                </c:pt>
                <c:pt idx="1">
                  <c:v>20</c:v>
                </c:pt>
              </c:numCache>
            </c:numRef>
          </c:val>
          <c:extLst>
            <c:ext xmlns:c16="http://schemas.microsoft.com/office/drawing/2014/chart" uri="{C3380CC4-5D6E-409C-BE32-E72D297353CC}">
              <c16:uniqueId val="{00000005-7C9E-4914-9AFF-B59EE6C477EC}"/>
            </c:ext>
          </c:extLst>
        </c:ser>
        <c:dLbls>
          <c:showLegendKey val="0"/>
          <c:showVal val="0"/>
          <c:showCatName val="0"/>
          <c:showSerName val="0"/>
          <c:showPercent val="0"/>
          <c:showBubbleSize val="0"/>
        </c:dLbls>
        <c:gapWidth val="500"/>
        <c:overlap val="100"/>
        <c:axId val="217805568"/>
        <c:axId val="217807488"/>
      </c:barChart>
      <c:catAx>
        <c:axId val="217805568"/>
        <c:scaling>
          <c:orientation val="minMax"/>
        </c:scaling>
        <c:delete val="1"/>
        <c:axPos val="b"/>
        <c:numFmt formatCode="General" sourceLinked="0"/>
        <c:majorTickMark val="out"/>
        <c:minorTickMark val="none"/>
        <c:tickLblPos val="nextTo"/>
        <c:crossAx val="217807488"/>
        <c:crosses val="autoZero"/>
        <c:auto val="1"/>
        <c:lblAlgn val="ctr"/>
        <c:lblOffset val="100"/>
        <c:noMultiLvlLbl val="0"/>
      </c:catAx>
      <c:valAx>
        <c:axId val="217807488"/>
        <c:scaling>
          <c:orientation val="minMax"/>
        </c:scaling>
        <c:delete val="1"/>
        <c:axPos val="l"/>
        <c:majorGridlines>
          <c:spPr>
            <a:ln>
              <a:noFill/>
            </a:ln>
          </c:spPr>
        </c:majorGridlines>
        <c:numFmt formatCode="0%" sourceLinked="1"/>
        <c:majorTickMark val="out"/>
        <c:minorTickMark val="none"/>
        <c:tickLblPos val="nextTo"/>
        <c:crossAx val="217805568"/>
        <c:crosses val="autoZero"/>
        <c:crossBetween val="between"/>
      </c:valAx>
    </c:plotArea>
    <c:plotVisOnly val="1"/>
    <c:dispBlanksAs val="gap"/>
    <c:showDLblsOverMax val="0"/>
  </c:chart>
  <c:txPr>
    <a:bodyPr/>
    <a:lstStyle/>
    <a:p>
      <a:pPr>
        <a:defRPr sz="1800"/>
      </a:pPr>
      <a:endParaRPr lang="es-C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687154049098444E-2"/>
          <c:y val="3.3774871070413426E-3"/>
          <c:w val="0.97262569190180315"/>
          <c:h val="0.99662286367499131"/>
        </c:manualLayout>
      </c:layout>
      <c:barChart>
        <c:barDir val="bar"/>
        <c:grouping val="percentStacked"/>
        <c:varyColors val="0"/>
        <c:ser>
          <c:idx val="0"/>
          <c:order val="0"/>
          <c:tx>
            <c:strRef>
              <c:f>Sheet1!$B$1</c:f>
              <c:strCache>
                <c:ptCount val="1"/>
                <c:pt idx="0">
                  <c:v>Series 1</c:v>
                </c:pt>
              </c:strCache>
            </c:strRef>
          </c:tx>
          <c:spPr>
            <a:solidFill>
              <a:schemeClr val="bg2"/>
            </a:solidFill>
          </c:spPr>
          <c:invertIfNegative val="0"/>
          <c:dPt>
            <c:idx val="0"/>
            <c:invertIfNegative val="0"/>
            <c:bubble3D val="0"/>
            <c:extLst>
              <c:ext xmlns:c16="http://schemas.microsoft.com/office/drawing/2014/chart" uri="{C3380CC4-5D6E-409C-BE32-E72D297353CC}">
                <c16:uniqueId val="{00000000-6F4E-44D3-A66C-EE7D1A50B9B5}"/>
              </c:ext>
            </c:extLst>
          </c:dPt>
          <c:cat>
            <c:strRef>
              <c:f>Sheet1!$A$2</c:f>
              <c:strCache>
                <c:ptCount val="1"/>
                <c:pt idx="0">
                  <c:v>Category 1</c:v>
                </c:pt>
              </c:strCache>
            </c:strRef>
          </c:cat>
          <c:val>
            <c:numRef>
              <c:f>Sheet1!$B$2</c:f>
              <c:numCache>
                <c:formatCode>General</c:formatCode>
                <c:ptCount val="1"/>
                <c:pt idx="0">
                  <c:v>40</c:v>
                </c:pt>
              </c:numCache>
            </c:numRef>
          </c:val>
          <c:extLst>
            <c:ext xmlns:c16="http://schemas.microsoft.com/office/drawing/2014/chart" uri="{C3380CC4-5D6E-409C-BE32-E72D297353CC}">
              <c16:uniqueId val="{00000001-6F4E-44D3-A66C-EE7D1A50B9B5}"/>
            </c:ext>
          </c:extLst>
        </c:ser>
        <c:ser>
          <c:idx val="1"/>
          <c:order val="1"/>
          <c:tx>
            <c:strRef>
              <c:f>Sheet1!$C$1</c:f>
              <c:strCache>
                <c:ptCount val="1"/>
                <c:pt idx="0">
                  <c:v>Series 2</c:v>
                </c:pt>
              </c:strCache>
            </c:strRef>
          </c:tx>
          <c:spPr>
            <a:solidFill>
              <a:schemeClr val="bg1">
                <a:lumMod val="85000"/>
              </a:schemeClr>
            </a:solidFill>
          </c:spPr>
          <c:invertIfNegative val="0"/>
          <c:cat>
            <c:strRef>
              <c:f>Sheet1!$A$2</c:f>
              <c:strCache>
                <c:ptCount val="1"/>
                <c:pt idx="0">
                  <c:v>Category 1</c:v>
                </c:pt>
              </c:strCache>
            </c:strRef>
          </c:cat>
          <c:val>
            <c:numRef>
              <c:f>Sheet1!$C$2</c:f>
              <c:numCache>
                <c:formatCode>General</c:formatCode>
                <c:ptCount val="1"/>
                <c:pt idx="0">
                  <c:v>60</c:v>
                </c:pt>
              </c:numCache>
            </c:numRef>
          </c:val>
          <c:extLst>
            <c:ext xmlns:c16="http://schemas.microsoft.com/office/drawing/2014/chart" uri="{C3380CC4-5D6E-409C-BE32-E72D297353CC}">
              <c16:uniqueId val="{00000002-6F4E-44D3-A66C-EE7D1A50B9B5}"/>
            </c:ext>
          </c:extLst>
        </c:ser>
        <c:dLbls>
          <c:showLegendKey val="0"/>
          <c:showVal val="0"/>
          <c:showCatName val="0"/>
          <c:showSerName val="0"/>
          <c:showPercent val="0"/>
          <c:showBubbleSize val="0"/>
        </c:dLbls>
        <c:gapWidth val="150"/>
        <c:overlap val="100"/>
        <c:axId val="217953408"/>
        <c:axId val="217955328"/>
      </c:barChart>
      <c:catAx>
        <c:axId val="217953408"/>
        <c:scaling>
          <c:orientation val="minMax"/>
        </c:scaling>
        <c:delete val="1"/>
        <c:axPos val="l"/>
        <c:numFmt formatCode="General" sourceLinked="0"/>
        <c:majorTickMark val="out"/>
        <c:minorTickMark val="none"/>
        <c:tickLblPos val="nextTo"/>
        <c:crossAx val="217955328"/>
        <c:crosses val="autoZero"/>
        <c:auto val="1"/>
        <c:lblAlgn val="ctr"/>
        <c:lblOffset val="100"/>
        <c:noMultiLvlLbl val="0"/>
      </c:catAx>
      <c:valAx>
        <c:axId val="217955328"/>
        <c:scaling>
          <c:orientation val="minMax"/>
        </c:scaling>
        <c:delete val="1"/>
        <c:axPos val="b"/>
        <c:majorGridlines>
          <c:spPr>
            <a:ln>
              <a:noFill/>
            </a:ln>
          </c:spPr>
        </c:majorGridlines>
        <c:numFmt formatCode="0%" sourceLinked="1"/>
        <c:majorTickMark val="out"/>
        <c:minorTickMark val="none"/>
        <c:tickLblPos val="nextTo"/>
        <c:crossAx val="217953408"/>
        <c:crosses val="autoZero"/>
        <c:crossBetween val="between"/>
      </c:valAx>
    </c:plotArea>
    <c:plotVisOnly val="1"/>
    <c:dispBlanksAs val="gap"/>
    <c:showDLblsOverMax val="0"/>
  </c:chart>
  <c:txPr>
    <a:bodyPr/>
    <a:lstStyle/>
    <a:p>
      <a:pPr>
        <a:defRPr sz="1800"/>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687154049098444E-2"/>
          <c:y val="3.3774871070413426E-3"/>
          <c:w val="0.97262569190180315"/>
          <c:h val="0.99662286367499131"/>
        </c:manualLayout>
      </c:layout>
      <c:barChart>
        <c:barDir val="bar"/>
        <c:grouping val="percentStacked"/>
        <c:varyColors val="0"/>
        <c:ser>
          <c:idx val="0"/>
          <c:order val="0"/>
          <c:tx>
            <c:strRef>
              <c:f>Sheet1!$B$1</c:f>
              <c:strCache>
                <c:ptCount val="1"/>
                <c:pt idx="0">
                  <c:v>Series 1</c:v>
                </c:pt>
              </c:strCache>
            </c:strRef>
          </c:tx>
          <c:spPr>
            <a:solidFill>
              <a:schemeClr val="tx2"/>
            </a:solidFill>
          </c:spPr>
          <c:invertIfNegative val="0"/>
          <c:dPt>
            <c:idx val="0"/>
            <c:invertIfNegative val="0"/>
            <c:bubble3D val="0"/>
            <c:extLst>
              <c:ext xmlns:c16="http://schemas.microsoft.com/office/drawing/2014/chart" uri="{C3380CC4-5D6E-409C-BE32-E72D297353CC}">
                <c16:uniqueId val="{00000001-1186-4284-85B9-C97DE73DCDA0}"/>
              </c:ext>
            </c:extLst>
          </c:dPt>
          <c:cat>
            <c:strRef>
              <c:f>Sheet1!$A$2</c:f>
              <c:strCache>
                <c:ptCount val="1"/>
                <c:pt idx="0">
                  <c:v>Category 1</c:v>
                </c:pt>
              </c:strCache>
            </c:strRef>
          </c:cat>
          <c:val>
            <c:numRef>
              <c:f>Sheet1!$B$2</c:f>
              <c:numCache>
                <c:formatCode>General</c:formatCode>
                <c:ptCount val="1"/>
                <c:pt idx="0">
                  <c:v>70</c:v>
                </c:pt>
              </c:numCache>
            </c:numRef>
          </c:val>
          <c:extLst>
            <c:ext xmlns:c16="http://schemas.microsoft.com/office/drawing/2014/chart" uri="{C3380CC4-5D6E-409C-BE32-E72D297353CC}">
              <c16:uniqueId val="{00000002-1186-4284-85B9-C97DE73DCDA0}"/>
            </c:ext>
          </c:extLst>
        </c:ser>
        <c:ser>
          <c:idx val="1"/>
          <c:order val="1"/>
          <c:tx>
            <c:strRef>
              <c:f>Sheet1!$C$1</c:f>
              <c:strCache>
                <c:ptCount val="1"/>
                <c:pt idx="0">
                  <c:v>Series 2</c:v>
                </c:pt>
              </c:strCache>
            </c:strRef>
          </c:tx>
          <c:spPr>
            <a:solidFill>
              <a:schemeClr val="bg1">
                <a:lumMod val="85000"/>
              </a:schemeClr>
            </a:solidFill>
          </c:spPr>
          <c:invertIfNegative val="0"/>
          <c:cat>
            <c:strRef>
              <c:f>Sheet1!$A$2</c:f>
              <c:strCache>
                <c:ptCount val="1"/>
                <c:pt idx="0">
                  <c:v>Category 1</c:v>
                </c:pt>
              </c:strCache>
            </c:strRef>
          </c:cat>
          <c:val>
            <c:numRef>
              <c:f>Sheet1!$C$2</c:f>
              <c:numCache>
                <c:formatCode>General</c:formatCode>
                <c:ptCount val="1"/>
                <c:pt idx="0">
                  <c:v>30</c:v>
                </c:pt>
              </c:numCache>
            </c:numRef>
          </c:val>
          <c:extLst>
            <c:ext xmlns:c16="http://schemas.microsoft.com/office/drawing/2014/chart" uri="{C3380CC4-5D6E-409C-BE32-E72D297353CC}">
              <c16:uniqueId val="{00000003-1186-4284-85B9-C97DE73DCDA0}"/>
            </c:ext>
          </c:extLst>
        </c:ser>
        <c:dLbls>
          <c:showLegendKey val="0"/>
          <c:showVal val="0"/>
          <c:showCatName val="0"/>
          <c:showSerName val="0"/>
          <c:showPercent val="0"/>
          <c:showBubbleSize val="0"/>
        </c:dLbls>
        <c:gapWidth val="150"/>
        <c:overlap val="100"/>
        <c:axId val="217953408"/>
        <c:axId val="217955328"/>
      </c:barChart>
      <c:catAx>
        <c:axId val="217953408"/>
        <c:scaling>
          <c:orientation val="minMax"/>
        </c:scaling>
        <c:delete val="1"/>
        <c:axPos val="l"/>
        <c:numFmt formatCode="General" sourceLinked="0"/>
        <c:majorTickMark val="out"/>
        <c:minorTickMark val="none"/>
        <c:tickLblPos val="nextTo"/>
        <c:crossAx val="217955328"/>
        <c:crosses val="autoZero"/>
        <c:auto val="1"/>
        <c:lblAlgn val="ctr"/>
        <c:lblOffset val="100"/>
        <c:noMultiLvlLbl val="0"/>
      </c:catAx>
      <c:valAx>
        <c:axId val="217955328"/>
        <c:scaling>
          <c:orientation val="minMax"/>
        </c:scaling>
        <c:delete val="1"/>
        <c:axPos val="b"/>
        <c:majorGridlines>
          <c:spPr>
            <a:ln>
              <a:noFill/>
            </a:ln>
          </c:spPr>
        </c:majorGridlines>
        <c:numFmt formatCode="0%" sourceLinked="1"/>
        <c:majorTickMark val="out"/>
        <c:minorTickMark val="none"/>
        <c:tickLblPos val="nextTo"/>
        <c:crossAx val="217953408"/>
        <c:crosses val="autoZero"/>
        <c:crossBetween val="between"/>
      </c:valAx>
    </c:plotArea>
    <c:plotVisOnly val="1"/>
    <c:dispBlanksAs val="gap"/>
    <c:showDLblsOverMax val="0"/>
  </c:chart>
  <c:txPr>
    <a:bodyPr/>
    <a:lstStyle/>
    <a:p>
      <a:pPr>
        <a:defRPr sz="1800"/>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687154049098444E-2"/>
          <c:y val="3.3774871070413426E-3"/>
          <c:w val="0.97262569190180315"/>
          <c:h val="0.99662286367499131"/>
        </c:manualLayout>
      </c:layout>
      <c:barChart>
        <c:barDir val="bar"/>
        <c:grouping val="percentStacked"/>
        <c:varyColors val="0"/>
        <c:ser>
          <c:idx val="0"/>
          <c:order val="0"/>
          <c:tx>
            <c:strRef>
              <c:f>Sheet1!$B$1</c:f>
              <c:strCache>
                <c:ptCount val="1"/>
                <c:pt idx="0">
                  <c:v>Series 1</c:v>
                </c:pt>
              </c:strCache>
            </c:strRef>
          </c:tx>
          <c:spPr>
            <a:solidFill>
              <a:schemeClr val="accent3"/>
            </a:solidFill>
          </c:spPr>
          <c:invertIfNegative val="0"/>
          <c:dPt>
            <c:idx val="0"/>
            <c:invertIfNegative val="0"/>
            <c:bubble3D val="0"/>
            <c:extLst>
              <c:ext xmlns:c16="http://schemas.microsoft.com/office/drawing/2014/chart" uri="{C3380CC4-5D6E-409C-BE32-E72D297353CC}">
                <c16:uniqueId val="{00000001-38FB-4BB4-A53A-2255B688A189}"/>
              </c:ext>
            </c:extLst>
          </c:dPt>
          <c:cat>
            <c:strRef>
              <c:f>Sheet1!$A$2</c:f>
              <c:strCache>
                <c:ptCount val="1"/>
                <c:pt idx="0">
                  <c:v>Category 1</c:v>
                </c:pt>
              </c:strCache>
            </c:strRef>
          </c:cat>
          <c:val>
            <c:numRef>
              <c:f>Sheet1!$B$2</c:f>
              <c:numCache>
                <c:formatCode>General</c:formatCode>
                <c:ptCount val="1"/>
                <c:pt idx="0">
                  <c:v>60</c:v>
                </c:pt>
              </c:numCache>
            </c:numRef>
          </c:val>
          <c:extLst>
            <c:ext xmlns:c16="http://schemas.microsoft.com/office/drawing/2014/chart" uri="{C3380CC4-5D6E-409C-BE32-E72D297353CC}">
              <c16:uniqueId val="{00000002-38FB-4BB4-A53A-2255B688A189}"/>
            </c:ext>
          </c:extLst>
        </c:ser>
        <c:ser>
          <c:idx val="1"/>
          <c:order val="1"/>
          <c:tx>
            <c:strRef>
              <c:f>Sheet1!$C$1</c:f>
              <c:strCache>
                <c:ptCount val="1"/>
                <c:pt idx="0">
                  <c:v>Series 2</c:v>
                </c:pt>
              </c:strCache>
            </c:strRef>
          </c:tx>
          <c:spPr>
            <a:solidFill>
              <a:schemeClr val="bg1">
                <a:lumMod val="85000"/>
              </a:schemeClr>
            </a:solidFill>
          </c:spPr>
          <c:invertIfNegative val="0"/>
          <c:cat>
            <c:strRef>
              <c:f>Sheet1!$A$2</c:f>
              <c:strCache>
                <c:ptCount val="1"/>
                <c:pt idx="0">
                  <c:v>Category 1</c:v>
                </c:pt>
              </c:strCache>
            </c:strRef>
          </c:cat>
          <c:val>
            <c:numRef>
              <c:f>Sheet1!$C$2</c:f>
              <c:numCache>
                <c:formatCode>General</c:formatCode>
                <c:ptCount val="1"/>
                <c:pt idx="0">
                  <c:v>40</c:v>
                </c:pt>
              </c:numCache>
            </c:numRef>
          </c:val>
          <c:extLst>
            <c:ext xmlns:c16="http://schemas.microsoft.com/office/drawing/2014/chart" uri="{C3380CC4-5D6E-409C-BE32-E72D297353CC}">
              <c16:uniqueId val="{00000003-38FB-4BB4-A53A-2255B688A189}"/>
            </c:ext>
          </c:extLst>
        </c:ser>
        <c:dLbls>
          <c:showLegendKey val="0"/>
          <c:showVal val="0"/>
          <c:showCatName val="0"/>
          <c:showSerName val="0"/>
          <c:showPercent val="0"/>
          <c:showBubbleSize val="0"/>
        </c:dLbls>
        <c:gapWidth val="150"/>
        <c:overlap val="100"/>
        <c:axId val="217953408"/>
        <c:axId val="217955328"/>
      </c:barChart>
      <c:catAx>
        <c:axId val="217953408"/>
        <c:scaling>
          <c:orientation val="minMax"/>
        </c:scaling>
        <c:delete val="1"/>
        <c:axPos val="l"/>
        <c:numFmt formatCode="General" sourceLinked="0"/>
        <c:majorTickMark val="out"/>
        <c:minorTickMark val="none"/>
        <c:tickLblPos val="nextTo"/>
        <c:crossAx val="217955328"/>
        <c:crosses val="autoZero"/>
        <c:auto val="1"/>
        <c:lblAlgn val="ctr"/>
        <c:lblOffset val="100"/>
        <c:noMultiLvlLbl val="0"/>
      </c:catAx>
      <c:valAx>
        <c:axId val="217955328"/>
        <c:scaling>
          <c:orientation val="minMax"/>
        </c:scaling>
        <c:delete val="1"/>
        <c:axPos val="b"/>
        <c:majorGridlines>
          <c:spPr>
            <a:ln>
              <a:noFill/>
            </a:ln>
          </c:spPr>
        </c:majorGridlines>
        <c:numFmt formatCode="0%" sourceLinked="1"/>
        <c:majorTickMark val="out"/>
        <c:minorTickMark val="none"/>
        <c:tickLblPos val="nextTo"/>
        <c:crossAx val="217953408"/>
        <c:crosses val="autoZero"/>
        <c:crossBetween val="between"/>
      </c:valAx>
    </c:plotArea>
    <c:plotVisOnly val="1"/>
    <c:dispBlanksAs val="gap"/>
    <c:showDLblsOverMax val="0"/>
  </c:chart>
  <c:txPr>
    <a:bodyPr/>
    <a:lstStyle/>
    <a:p>
      <a:pPr>
        <a:defRPr sz="1800"/>
      </a:pPr>
      <a:endParaRPr lang="es-C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687154049098444E-2"/>
          <c:y val="3.3774871070413426E-3"/>
          <c:w val="0.97262569190180315"/>
          <c:h val="0.99662286367499131"/>
        </c:manualLayout>
      </c:layout>
      <c:barChart>
        <c:barDir val="bar"/>
        <c:grouping val="percentStacked"/>
        <c:varyColors val="0"/>
        <c:ser>
          <c:idx val="0"/>
          <c:order val="0"/>
          <c:tx>
            <c:strRef>
              <c:f>Sheet1!$B$1</c:f>
              <c:strCache>
                <c:ptCount val="1"/>
                <c:pt idx="0">
                  <c:v>Series 1</c:v>
                </c:pt>
              </c:strCache>
            </c:strRef>
          </c:tx>
          <c:spPr>
            <a:solidFill>
              <a:schemeClr val="accent2"/>
            </a:solidFill>
          </c:spPr>
          <c:invertIfNegative val="0"/>
          <c:dPt>
            <c:idx val="0"/>
            <c:invertIfNegative val="0"/>
            <c:bubble3D val="0"/>
            <c:spPr>
              <a:solidFill>
                <a:schemeClr val="accent4"/>
              </a:solidFill>
            </c:spPr>
            <c:extLst>
              <c:ext xmlns:c16="http://schemas.microsoft.com/office/drawing/2014/chart" uri="{C3380CC4-5D6E-409C-BE32-E72D297353CC}">
                <c16:uniqueId val="{00000001-D7EC-4BE3-BA38-8CDB93636E94}"/>
              </c:ext>
            </c:extLst>
          </c:dPt>
          <c:cat>
            <c:strRef>
              <c:f>Sheet1!$A$2</c:f>
              <c:strCache>
                <c:ptCount val="1"/>
                <c:pt idx="0">
                  <c:v>Category 1</c:v>
                </c:pt>
              </c:strCache>
            </c:strRef>
          </c:cat>
          <c:val>
            <c:numRef>
              <c:f>Sheet1!$B$2</c:f>
              <c:numCache>
                <c:formatCode>General</c:formatCode>
                <c:ptCount val="1"/>
                <c:pt idx="0">
                  <c:v>50</c:v>
                </c:pt>
              </c:numCache>
            </c:numRef>
          </c:val>
          <c:extLst>
            <c:ext xmlns:c16="http://schemas.microsoft.com/office/drawing/2014/chart" uri="{C3380CC4-5D6E-409C-BE32-E72D297353CC}">
              <c16:uniqueId val="{00000002-D7EC-4BE3-BA38-8CDB93636E94}"/>
            </c:ext>
          </c:extLst>
        </c:ser>
        <c:ser>
          <c:idx val="1"/>
          <c:order val="1"/>
          <c:tx>
            <c:strRef>
              <c:f>Sheet1!$C$1</c:f>
              <c:strCache>
                <c:ptCount val="1"/>
                <c:pt idx="0">
                  <c:v>Series 2</c:v>
                </c:pt>
              </c:strCache>
            </c:strRef>
          </c:tx>
          <c:spPr>
            <a:solidFill>
              <a:schemeClr val="bg1">
                <a:lumMod val="85000"/>
              </a:schemeClr>
            </a:solidFill>
          </c:spPr>
          <c:invertIfNegative val="0"/>
          <c:cat>
            <c:strRef>
              <c:f>Sheet1!$A$2</c:f>
              <c:strCache>
                <c:ptCount val="1"/>
                <c:pt idx="0">
                  <c:v>Category 1</c:v>
                </c:pt>
              </c:strCache>
            </c:strRef>
          </c:cat>
          <c:val>
            <c:numRef>
              <c:f>Sheet1!$C$2</c:f>
              <c:numCache>
                <c:formatCode>General</c:formatCode>
                <c:ptCount val="1"/>
                <c:pt idx="0">
                  <c:v>50</c:v>
                </c:pt>
              </c:numCache>
            </c:numRef>
          </c:val>
          <c:extLst>
            <c:ext xmlns:c16="http://schemas.microsoft.com/office/drawing/2014/chart" uri="{C3380CC4-5D6E-409C-BE32-E72D297353CC}">
              <c16:uniqueId val="{00000003-D7EC-4BE3-BA38-8CDB93636E94}"/>
            </c:ext>
          </c:extLst>
        </c:ser>
        <c:dLbls>
          <c:showLegendKey val="0"/>
          <c:showVal val="0"/>
          <c:showCatName val="0"/>
          <c:showSerName val="0"/>
          <c:showPercent val="0"/>
          <c:showBubbleSize val="0"/>
        </c:dLbls>
        <c:gapWidth val="150"/>
        <c:overlap val="100"/>
        <c:axId val="217953408"/>
        <c:axId val="217955328"/>
      </c:barChart>
      <c:catAx>
        <c:axId val="217953408"/>
        <c:scaling>
          <c:orientation val="minMax"/>
        </c:scaling>
        <c:delete val="1"/>
        <c:axPos val="l"/>
        <c:numFmt formatCode="General" sourceLinked="0"/>
        <c:majorTickMark val="out"/>
        <c:minorTickMark val="none"/>
        <c:tickLblPos val="nextTo"/>
        <c:crossAx val="217955328"/>
        <c:crosses val="autoZero"/>
        <c:auto val="1"/>
        <c:lblAlgn val="ctr"/>
        <c:lblOffset val="100"/>
        <c:noMultiLvlLbl val="0"/>
      </c:catAx>
      <c:valAx>
        <c:axId val="217955328"/>
        <c:scaling>
          <c:orientation val="minMax"/>
        </c:scaling>
        <c:delete val="1"/>
        <c:axPos val="b"/>
        <c:majorGridlines>
          <c:spPr>
            <a:ln>
              <a:noFill/>
            </a:ln>
          </c:spPr>
        </c:majorGridlines>
        <c:numFmt formatCode="0%" sourceLinked="1"/>
        <c:majorTickMark val="out"/>
        <c:minorTickMark val="none"/>
        <c:tickLblPos val="nextTo"/>
        <c:crossAx val="217953408"/>
        <c:crosses val="autoZero"/>
        <c:crossBetween val="between"/>
      </c:valAx>
    </c:plotArea>
    <c:plotVisOnly val="1"/>
    <c:dispBlanksAs val="gap"/>
    <c:showDLblsOverMax val="0"/>
  </c:chart>
  <c:txPr>
    <a:bodyPr/>
    <a:lstStyle/>
    <a:p>
      <a:pPr>
        <a:defRPr sz="1800"/>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E3EB5F-0EDB-4C74-BB1F-03B843792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4064F9-D763-4FCB-9E62-10AA52B693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6DDC9-DE64-44CF-BFE7-122B272B38FB}" type="datetimeFigureOut">
              <a:rPr lang="en-US" smtClean="0"/>
              <a:t>7/8/2021</a:t>
            </a:fld>
            <a:endParaRPr lang="en-US" dirty="0"/>
          </a:p>
        </p:txBody>
      </p:sp>
      <p:sp>
        <p:nvSpPr>
          <p:cNvPr id="4" name="Footer Placeholder 3">
            <a:extLst>
              <a:ext uri="{FF2B5EF4-FFF2-40B4-BE49-F238E27FC236}">
                <a16:creationId xmlns:a16="http://schemas.microsoft.com/office/drawing/2014/main" id="{FECEE8CD-C006-4B54-9A08-6B931E3980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F94616-22BB-4B10-A3BA-F25A0985D7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241BCF-65AE-4D28-8D87-64F16AC96C5D}" type="slidenum">
              <a:rPr lang="en-US" smtClean="0"/>
              <a:t>‹Nº›</a:t>
            </a:fld>
            <a:endParaRPr lang="en-US" dirty="0"/>
          </a:p>
        </p:txBody>
      </p:sp>
    </p:spTree>
    <p:extLst>
      <p:ext uri="{BB962C8B-B14F-4D97-AF65-F5344CB8AC3E}">
        <p14:creationId xmlns:p14="http://schemas.microsoft.com/office/powerpoint/2010/main" val="3309222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EB710A-6936-4795-A4C1-68DF878DB8A8}" type="datetimeFigureOut">
              <a:rPr lang="es-CO" smtClean="0"/>
              <a:t>8/07/2021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BD308-DA20-48C8-9989-2045B7337850}" type="slidenum">
              <a:rPr lang="es-CO" smtClean="0"/>
              <a:t>‹Nº›</a:t>
            </a:fld>
            <a:endParaRPr lang="es-CO"/>
          </a:p>
        </p:txBody>
      </p:sp>
    </p:spTree>
    <p:extLst>
      <p:ext uri="{BB962C8B-B14F-4D97-AF65-F5344CB8AC3E}">
        <p14:creationId xmlns:p14="http://schemas.microsoft.com/office/powerpoint/2010/main" val="1496872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ECBD308-DA20-48C8-9989-2045B7337850}" type="slidenum">
              <a:rPr lang="es-CO" smtClean="0"/>
              <a:t>30</a:t>
            </a:fld>
            <a:endParaRPr lang="es-CO"/>
          </a:p>
        </p:txBody>
      </p:sp>
    </p:spTree>
    <p:extLst>
      <p:ext uri="{BB962C8B-B14F-4D97-AF65-F5344CB8AC3E}">
        <p14:creationId xmlns:p14="http://schemas.microsoft.com/office/powerpoint/2010/main" val="4095063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AZUL FUNDADORE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Marcador de título 3"/>
          <p:cNvSpPr>
            <a:spLocks noGrp="1"/>
          </p:cNvSpPr>
          <p:nvPr>
            <p:ph type="title"/>
          </p:nvPr>
        </p:nvSpPr>
        <p:spPr>
          <a:xfrm>
            <a:off x="4189227" y="3491098"/>
            <a:ext cx="7421525" cy="1173420"/>
          </a:xfrm>
          <a:prstGeom prst="rect">
            <a:avLst/>
          </a:prstGeom>
        </p:spPr>
        <p:txBody>
          <a:bodyPr vert="horz" lIns="91440" tIns="45720" rIns="91440" bIns="45720" rtlCol="0" anchor="ctr">
            <a:normAutofit/>
          </a:bodyPr>
          <a:lstStyle>
            <a:lvl1pPr>
              <a:defRPr>
                <a:solidFill>
                  <a:schemeClr val="tx1"/>
                </a:solidFill>
              </a:defRPr>
            </a:lvl1pPr>
          </a:lstStyle>
          <a:p>
            <a:r>
              <a:rPr lang="es-ES" dirty="0" smtClean="0"/>
              <a:t>Título de la presentación</a:t>
            </a:r>
            <a:endParaRPr lang="es-CO" dirty="0"/>
          </a:p>
        </p:txBody>
      </p:sp>
      <p:sp>
        <p:nvSpPr>
          <p:cNvPr id="4" name="Marcador de texto 4"/>
          <p:cNvSpPr>
            <a:spLocks noGrp="1"/>
          </p:cNvSpPr>
          <p:nvPr>
            <p:ph idx="1"/>
          </p:nvPr>
        </p:nvSpPr>
        <p:spPr>
          <a:xfrm>
            <a:off x="4093535" y="5592725"/>
            <a:ext cx="7517218" cy="520996"/>
          </a:xfrm>
          <a:prstGeom prst="rect">
            <a:avLst/>
          </a:prstGeom>
        </p:spPr>
        <p:txBody>
          <a:bodyPr vert="horz" lIns="91440" tIns="45720" rIns="91440" bIns="45720" rtlCol="0">
            <a:normAutofit/>
          </a:bodyPr>
          <a:lstStyle>
            <a:lvl2pPr>
              <a:defRPr>
                <a:solidFill>
                  <a:schemeClr val="tx2"/>
                </a:solidFill>
              </a:defRPr>
            </a:lvl2pPr>
          </a:lstStyle>
          <a:p>
            <a:pPr lvl="1"/>
            <a:r>
              <a:rPr lang="es-ES" dirty="0" smtClean="0"/>
              <a:t>Nombre dependencia</a:t>
            </a:r>
          </a:p>
        </p:txBody>
      </p:sp>
    </p:spTree>
    <p:extLst>
      <p:ext uri="{BB962C8B-B14F-4D97-AF65-F5344CB8AC3E}">
        <p14:creationId xmlns:p14="http://schemas.microsoft.com/office/powerpoint/2010/main" val="41948030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estilo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2"/>
          <p:cNvSpPr>
            <a:spLocks noGrp="1"/>
          </p:cNvSpPr>
          <p:nvPr>
            <p:ph type="title" hasCustomPrompt="1"/>
          </p:nvPr>
        </p:nvSpPr>
        <p:spPr>
          <a:xfrm>
            <a:off x="5365957" y="2284232"/>
            <a:ext cx="5807148" cy="865064"/>
          </a:xfrm>
          <a:prstGeom prst="rect">
            <a:avLst/>
          </a:prstGeom>
        </p:spPr>
        <p:txBody>
          <a:bodyPr>
            <a:normAutofit/>
          </a:bodyPr>
          <a:lstStyle>
            <a:lvl1pPr algn="l">
              <a:defRPr sz="4000" b="1" baseline="0">
                <a:solidFill>
                  <a:schemeClr val="tx2"/>
                </a:solidFill>
                <a:latin typeface="+mn-lt"/>
              </a:defRPr>
            </a:lvl1pPr>
          </a:lstStyle>
          <a:p>
            <a:r>
              <a:rPr lang="es-ES" dirty="0" smtClean="0"/>
              <a:t>Escriba aquí</a:t>
            </a:r>
            <a:endParaRPr lang="es-CO" dirty="0"/>
          </a:p>
        </p:txBody>
      </p:sp>
      <p:sp>
        <p:nvSpPr>
          <p:cNvPr id="3" name="Marcador de texto 4"/>
          <p:cNvSpPr>
            <a:spLocks noGrp="1"/>
          </p:cNvSpPr>
          <p:nvPr>
            <p:ph type="body" sz="quarter" idx="10" hasCustomPrompt="1"/>
          </p:nvPr>
        </p:nvSpPr>
        <p:spPr>
          <a:xfrm>
            <a:off x="5365954" y="3418722"/>
            <a:ext cx="5924107" cy="1282927"/>
          </a:xfrm>
          <a:prstGeom prst="rect">
            <a:avLst/>
          </a:prstGeom>
        </p:spPr>
        <p:txBody>
          <a:bodyPr>
            <a:normAutofit/>
          </a:bodyPr>
          <a:lstStyle>
            <a:lvl1pPr marL="0" indent="0" algn="l">
              <a:buNone/>
              <a:defRPr sz="1800" b="0" baseline="0">
                <a:solidFill>
                  <a:schemeClr val="tx1"/>
                </a:solidFill>
              </a:defRPr>
            </a:lvl1pPr>
            <a:lvl2pPr marL="457213" indent="0" algn="l">
              <a:buNone/>
              <a:defRPr/>
            </a:lvl2pPr>
            <a:lvl3pPr marL="914423" indent="0" algn="l">
              <a:buFontTx/>
              <a:buNone/>
              <a:defRPr/>
            </a:lvl3pPr>
            <a:lvl4pPr algn="l">
              <a:defRPr/>
            </a:lvl4pPr>
            <a:lvl5pPr algn="l">
              <a:defRPr/>
            </a:lvl5pPr>
          </a:lstStyle>
          <a:p>
            <a:r>
              <a:rPr lang="es-CO" altLang="ko-KR" sz="1800" b="1" dirty="0" smtClean="0">
                <a:cs typeface="Arial" pitchFamily="34" charset="0"/>
              </a:rPr>
              <a:t>Subtítulo</a:t>
            </a:r>
            <a:endParaRPr lang="es-CO" altLang="ko-KR" sz="1800" dirty="0" smtClean="0">
              <a:solidFill>
                <a:srgbClr val="4F4F4F"/>
              </a:solidFill>
              <a:cs typeface="Arial" pitchFamily="34" charset="0"/>
            </a:endParaRPr>
          </a:p>
          <a:p>
            <a:r>
              <a:rPr lang="es-ES" dirty="0" smtClean="0"/>
              <a:t>Introduzca su texto en este espacio usando la fuente institucional </a:t>
            </a:r>
            <a:r>
              <a:rPr lang="es-ES" dirty="0" err="1" smtClean="0"/>
              <a:t>Raleway</a:t>
            </a:r>
            <a:r>
              <a:rPr lang="es-ES" dirty="0" smtClean="0"/>
              <a:t>, recuerde la correcta puntuación y ortografía, use las mayúsculas con moderación.</a:t>
            </a:r>
          </a:p>
        </p:txBody>
      </p:sp>
    </p:spTree>
    <p:extLst>
      <p:ext uri="{BB962C8B-B14F-4D97-AF65-F5344CB8AC3E}">
        <p14:creationId xmlns:p14="http://schemas.microsoft.com/office/powerpoint/2010/main" val="15298295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apositiva estilo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2"/>
          <p:cNvSpPr>
            <a:spLocks noGrp="1"/>
          </p:cNvSpPr>
          <p:nvPr>
            <p:ph type="title" hasCustomPrompt="1"/>
          </p:nvPr>
        </p:nvSpPr>
        <p:spPr>
          <a:xfrm>
            <a:off x="5365957" y="2284232"/>
            <a:ext cx="5807148" cy="865064"/>
          </a:xfrm>
          <a:prstGeom prst="rect">
            <a:avLst/>
          </a:prstGeom>
        </p:spPr>
        <p:txBody>
          <a:bodyPr>
            <a:normAutofit/>
          </a:bodyPr>
          <a:lstStyle>
            <a:lvl1pPr algn="l">
              <a:defRPr sz="4000" b="1" baseline="0">
                <a:solidFill>
                  <a:schemeClr val="tx2"/>
                </a:solidFill>
                <a:latin typeface="+mn-lt"/>
              </a:defRPr>
            </a:lvl1pPr>
          </a:lstStyle>
          <a:p>
            <a:r>
              <a:rPr lang="es-ES" dirty="0" smtClean="0"/>
              <a:t>Escriba aquí</a:t>
            </a:r>
            <a:endParaRPr lang="es-CO" dirty="0"/>
          </a:p>
        </p:txBody>
      </p:sp>
      <p:sp>
        <p:nvSpPr>
          <p:cNvPr id="3" name="Marcador de texto 4"/>
          <p:cNvSpPr>
            <a:spLocks noGrp="1"/>
          </p:cNvSpPr>
          <p:nvPr>
            <p:ph type="body" sz="quarter" idx="10" hasCustomPrompt="1"/>
          </p:nvPr>
        </p:nvSpPr>
        <p:spPr>
          <a:xfrm>
            <a:off x="5365954" y="3418722"/>
            <a:ext cx="5924107" cy="1282927"/>
          </a:xfrm>
          <a:prstGeom prst="rect">
            <a:avLst/>
          </a:prstGeom>
        </p:spPr>
        <p:txBody>
          <a:bodyPr>
            <a:normAutofit/>
          </a:bodyPr>
          <a:lstStyle>
            <a:lvl1pPr marL="0" indent="0" algn="l">
              <a:buNone/>
              <a:defRPr sz="1800" b="0" baseline="0">
                <a:solidFill>
                  <a:schemeClr val="tx2"/>
                </a:solidFill>
              </a:defRPr>
            </a:lvl1pPr>
            <a:lvl2pPr marL="457213" indent="0" algn="l">
              <a:buNone/>
              <a:defRPr/>
            </a:lvl2pPr>
            <a:lvl3pPr marL="914423" indent="0" algn="l">
              <a:buFontTx/>
              <a:buNone/>
              <a:defRPr/>
            </a:lvl3pPr>
            <a:lvl4pPr algn="l">
              <a:defRPr/>
            </a:lvl4pPr>
            <a:lvl5pPr algn="l">
              <a:defRPr/>
            </a:lvl5pPr>
          </a:lstStyle>
          <a:p>
            <a:r>
              <a:rPr lang="es-CO" altLang="ko-KR" sz="1200" b="1" dirty="0" smtClean="0">
                <a:cs typeface="Arial" pitchFamily="34" charset="0"/>
              </a:rPr>
              <a:t>Subtítulo</a:t>
            </a:r>
            <a:endParaRPr lang="es-CO" altLang="ko-KR" sz="1200" dirty="0" smtClean="0">
              <a:solidFill>
                <a:srgbClr val="4F4F4F"/>
              </a:solidFill>
              <a:cs typeface="Arial" pitchFamily="34" charset="0"/>
            </a:endParaRPr>
          </a:p>
          <a:p>
            <a:r>
              <a:rPr lang="es-ES" dirty="0" smtClean="0"/>
              <a:t>Introduzca su texto en este espacio usando la fuente institucional </a:t>
            </a:r>
            <a:r>
              <a:rPr lang="es-ES" dirty="0" err="1" smtClean="0"/>
              <a:t>Raleway</a:t>
            </a:r>
            <a:r>
              <a:rPr lang="es-ES" dirty="0" smtClean="0"/>
              <a:t>, recuerde la correcta puntuación y ortografía, use las mayúsculas con moderación.</a:t>
            </a:r>
          </a:p>
        </p:txBody>
      </p:sp>
    </p:spTree>
    <p:extLst>
      <p:ext uri="{BB962C8B-B14F-4D97-AF65-F5344CB8AC3E}">
        <p14:creationId xmlns:p14="http://schemas.microsoft.com/office/powerpoint/2010/main" val="24094923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n y texto 1">
    <p:bg>
      <p:bgRef idx="1001">
        <a:schemeClr val="bg1"/>
      </p:bgRef>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4DAB0763-12DF-41B9-B692-22FB8DB24B15}"/>
              </a:ext>
            </a:extLst>
          </p:cNvPr>
          <p:cNvSpPr/>
          <p:nvPr userDrawn="1"/>
        </p:nvSpPr>
        <p:spPr>
          <a:xfrm rot="16200000">
            <a:off x="-434738" y="350414"/>
            <a:ext cx="6912806" cy="608522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30852"/>
              <a:gd name="connsiteX1" fmla="*/ 21600 w 21600"/>
              <a:gd name="connsiteY1" fmla="*/ 0 h 30852"/>
              <a:gd name="connsiteX2" fmla="*/ 21600 w 21600"/>
              <a:gd name="connsiteY2" fmla="*/ 17322 h 30852"/>
              <a:gd name="connsiteX3" fmla="*/ 226 w 21600"/>
              <a:gd name="connsiteY3" fmla="*/ 30305 h 30852"/>
              <a:gd name="connsiteX4" fmla="*/ 0 w 21600"/>
              <a:gd name="connsiteY4" fmla="*/ 0 h 30852"/>
              <a:gd name="connsiteX0" fmla="*/ 1328 w 21377"/>
              <a:gd name="connsiteY0" fmla="*/ 3023 h 30852"/>
              <a:gd name="connsiteX1" fmla="*/ 21377 w 21377"/>
              <a:gd name="connsiteY1" fmla="*/ 0 h 30852"/>
              <a:gd name="connsiteX2" fmla="*/ 21377 w 21377"/>
              <a:gd name="connsiteY2" fmla="*/ 17322 h 30852"/>
              <a:gd name="connsiteX3" fmla="*/ 3 w 21377"/>
              <a:gd name="connsiteY3" fmla="*/ 30305 h 30852"/>
              <a:gd name="connsiteX4" fmla="*/ 1328 w 21377"/>
              <a:gd name="connsiteY4" fmla="*/ 3023 h 30852"/>
              <a:gd name="connsiteX0" fmla="*/ 72 w 21390"/>
              <a:gd name="connsiteY0" fmla="*/ 3747 h 30852"/>
              <a:gd name="connsiteX1" fmla="*/ 21390 w 21390"/>
              <a:gd name="connsiteY1" fmla="*/ 0 h 30852"/>
              <a:gd name="connsiteX2" fmla="*/ 21390 w 21390"/>
              <a:gd name="connsiteY2" fmla="*/ 17322 h 30852"/>
              <a:gd name="connsiteX3" fmla="*/ 16 w 21390"/>
              <a:gd name="connsiteY3" fmla="*/ 30305 h 30852"/>
              <a:gd name="connsiteX4" fmla="*/ 72 w 21390"/>
              <a:gd name="connsiteY4" fmla="*/ 3747 h 30852"/>
              <a:gd name="connsiteX0" fmla="*/ 72 w 21390"/>
              <a:gd name="connsiteY0" fmla="*/ 0 h 27105"/>
              <a:gd name="connsiteX1" fmla="*/ 20882 w 21390"/>
              <a:gd name="connsiteY1" fmla="*/ 7280 h 27105"/>
              <a:gd name="connsiteX2" fmla="*/ 21390 w 21390"/>
              <a:gd name="connsiteY2" fmla="*/ 13575 h 27105"/>
              <a:gd name="connsiteX3" fmla="*/ 16 w 21390"/>
              <a:gd name="connsiteY3" fmla="*/ 26558 h 27105"/>
              <a:gd name="connsiteX4" fmla="*/ 72 w 21390"/>
              <a:gd name="connsiteY4" fmla="*/ 0 h 27105"/>
              <a:gd name="connsiteX0" fmla="*/ 72 w 21390"/>
              <a:gd name="connsiteY0" fmla="*/ 0 h 27105"/>
              <a:gd name="connsiteX1" fmla="*/ 21333 w 21390"/>
              <a:gd name="connsiteY1" fmla="*/ 0 h 27105"/>
              <a:gd name="connsiteX2" fmla="*/ 21390 w 21390"/>
              <a:gd name="connsiteY2" fmla="*/ 13575 h 27105"/>
              <a:gd name="connsiteX3" fmla="*/ 16 w 21390"/>
              <a:gd name="connsiteY3" fmla="*/ 26558 h 27105"/>
              <a:gd name="connsiteX4" fmla="*/ 72 w 21390"/>
              <a:gd name="connsiteY4" fmla="*/ 0 h 27105"/>
              <a:gd name="connsiteX0" fmla="*/ 72 w 21446"/>
              <a:gd name="connsiteY0" fmla="*/ 0 h 26980"/>
              <a:gd name="connsiteX1" fmla="*/ 21333 w 21446"/>
              <a:gd name="connsiteY1" fmla="*/ 0 h 26980"/>
              <a:gd name="connsiteX2" fmla="*/ 21446 w 21446"/>
              <a:gd name="connsiteY2" fmla="*/ 7862 h 26980"/>
              <a:gd name="connsiteX3" fmla="*/ 16 w 21446"/>
              <a:gd name="connsiteY3" fmla="*/ 26558 h 26980"/>
              <a:gd name="connsiteX4" fmla="*/ 72 w 21446"/>
              <a:gd name="connsiteY4" fmla="*/ 0 h 26980"/>
              <a:gd name="connsiteX0" fmla="*/ 72 w 21494"/>
              <a:gd name="connsiteY0" fmla="*/ 80 h 27060"/>
              <a:gd name="connsiteX1" fmla="*/ 21446 w 21494"/>
              <a:gd name="connsiteY1" fmla="*/ 0 h 27060"/>
              <a:gd name="connsiteX2" fmla="*/ 21446 w 21494"/>
              <a:gd name="connsiteY2" fmla="*/ 7942 h 27060"/>
              <a:gd name="connsiteX3" fmla="*/ 16 w 21494"/>
              <a:gd name="connsiteY3" fmla="*/ 26638 h 27060"/>
              <a:gd name="connsiteX4" fmla="*/ 72 w 21494"/>
              <a:gd name="connsiteY4" fmla="*/ 80 h 27060"/>
              <a:gd name="connsiteX0" fmla="*/ 72 w 21448"/>
              <a:gd name="connsiteY0" fmla="*/ 80 h 27060"/>
              <a:gd name="connsiteX1" fmla="*/ 21446 w 21448"/>
              <a:gd name="connsiteY1" fmla="*/ 0 h 27060"/>
              <a:gd name="connsiteX2" fmla="*/ 21446 w 21448"/>
              <a:gd name="connsiteY2" fmla="*/ 7942 h 27060"/>
              <a:gd name="connsiteX3" fmla="*/ 16 w 21448"/>
              <a:gd name="connsiteY3" fmla="*/ 26638 h 27060"/>
              <a:gd name="connsiteX4" fmla="*/ 72 w 21448"/>
              <a:gd name="connsiteY4" fmla="*/ 80 h 27060"/>
              <a:gd name="connsiteX0" fmla="*/ 72 w 21531"/>
              <a:gd name="connsiteY0" fmla="*/ 80 h 27044"/>
              <a:gd name="connsiteX1" fmla="*/ 21446 w 21531"/>
              <a:gd name="connsiteY1" fmla="*/ 0 h 27044"/>
              <a:gd name="connsiteX2" fmla="*/ 21531 w 21531"/>
              <a:gd name="connsiteY2" fmla="*/ 6936 h 27044"/>
              <a:gd name="connsiteX3" fmla="*/ 16 w 21531"/>
              <a:gd name="connsiteY3" fmla="*/ 26638 h 27044"/>
              <a:gd name="connsiteX4" fmla="*/ 72 w 21531"/>
              <a:gd name="connsiteY4" fmla="*/ 80 h 2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1" h="27044">
                <a:moveTo>
                  <a:pt x="72" y="80"/>
                </a:moveTo>
                <a:lnTo>
                  <a:pt x="21446" y="0"/>
                </a:lnTo>
                <a:cubicBezTo>
                  <a:pt x="21474" y="2339"/>
                  <a:pt x="21362" y="4838"/>
                  <a:pt x="21531" y="6936"/>
                </a:cubicBezTo>
                <a:cubicBezTo>
                  <a:pt x="10731" y="6936"/>
                  <a:pt x="10816" y="30388"/>
                  <a:pt x="16" y="26638"/>
                </a:cubicBezTo>
                <a:cubicBezTo>
                  <a:pt x="-59" y="16536"/>
                  <a:pt x="147" y="10182"/>
                  <a:pt x="72" y="8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 </a:t>
            </a:r>
            <a:endParaRPr lang="ko-KR" altLang="en-US" dirty="0"/>
          </a:p>
        </p:txBody>
      </p:sp>
      <p:sp>
        <p:nvSpPr>
          <p:cNvPr id="2" name="그림 개체 틀 5">
            <a:extLst>
              <a:ext uri="{FF2B5EF4-FFF2-40B4-BE49-F238E27FC236}">
                <a16:creationId xmlns:a16="http://schemas.microsoft.com/office/drawing/2014/main" id="{67539AF6-5D49-44B8-BBE5-89EA831A4873}"/>
              </a:ext>
            </a:extLst>
          </p:cNvPr>
          <p:cNvSpPr>
            <a:spLocks noGrp="1"/>
          </p:cNvSpPr>
          <p:nvPr>
            <p:ph type="pic" sz="quarter" idx="12" hasCustomPrompt="1"/>
          </p:nvPr>
        </p:nvSpPr>
        <p:spPr>
          <a:xfrm>
            <a:off x="767996" y="910392"/>
            <a:ext cx="5007811" cy="5037216"/>
          </a:xfrm>
          <a:prstGeom prst="ellipse">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solidFill>
                  <a:schemeClr val="tx1"/>
                </a:solidFill>
              </a:defRPr>
            </a:lvl1pPr>
          </a:lstStyle>
          <a:p>
            <a:r>
              <a:rPr lang="en-US" altLang="ko-KR" dirty="0" smtClean="0"/>
              <a:t>Para </a:t>
            </a:r>
            <a:r>
              <a:rPr lang="en-US" altLang="ko-KR" dirty="0" err="1" smtClean="0"/>
              <a:t>insertar</a:t>
            </a:r>
            <a:r>
              <a:rPr lang="en-US" altLang="ko-KR" dirty="0" smtClean="0"/>
              <a:t> </a:t>
            </a:r>
            <a:r>
              <a:rPr lang="en-US" altLang="ko-KR" dirty="0" err="1" smtClean="0"/>
              <a:t>imagen</a:t>
            </a:r>
            <a:r>
              <a:rPr lang="en-US" altLang="ko-KR" dirty="0" smtClean="0"/>
              <a:t>  de </a:t>
            </a:r>
            <a:r>
              <a:rPr lang="en-US" altLang="ko-KR" dirty="0" err="1" smtClean="0"/>
              <a:t>clic</a:t>
            </a:r>
            <a:r>
              <a:rPr lang="en-US" altLang="ko-KR" dirty="0" smtClean="0"/>
              <a:t> </a:t>
            </a:r>
            <a:r>
              <a:rPr lang="en-US" altLang="ko-KR" dirty="0" err="1" smtClean="0"/>
              <a:t>aquí</a:t>
            </a:r>
            <a:endParaRPr lang="ko-KR" altLang="en-US" dirty="0"/>
          </a:p>
        </p:txBody>
      </p:sp>
      <p:sp>
        <p:nvSpPr>
          <p:cNvPr id="4" name="Título 2"/>
          <p:cNvSpPr>
            <a:spLocks noGrp="1"/>
          </p:cNvSpPr>
          <p:nvPr>
            <p:ph type="title" hasCustomPrompt="1"/>
          </p:nvPr>
        </p:nvSpPr>
        <p:spPr>
          <a:xfrm>
            <a:off x="6172913" y="2334668"/>
            <a:ext cx="5403111" cy="822534"/>
          </a:xfrm>
          <a:prstGeom prst="rect">
            <a:avLst/>
          </a:prstGeom>
        </p:spPr>
        <p:txBody>
          <a:bodyPr>
            <a:normAutofit/>
          </a:bodyPr>
          <a:lstStyle>
            <a:lvl1pPr algn="l">
              <a:defRPr sz="4000" b="1" baseline="0">
                <a:solidFill>
                  <a:schemeClr val="tx1"/>
                </a:solidFill>
                <a:latin typeface="+mn-lt"/>
              </a:defRPr>
            </a:lvl1pPr>
          </a:lstStyle>
          <a:p>
            <a:r>
              <a:rPr lang="es-ES" dirty="0" smtClean="0"/>
              <a:t>Escriba aquí</a:t>
            </a:r>
            <a:endParaRPr lang="es-CO" dirty="0"/>
          </a:p>
        </p:txBody>
      </p:sp>
      <p:sp>
        <p:nvSpPr>
          <p:cNvPr id="6" name="Marcador de texto 4"/>
          <p:cNvSpPr>
            <a:spLocks noGrp="1"/>
          </p:cNvSpPr>
          <p:nvPr>
            <p:ph type="body" sz="quarter" idx="10" hasCustomPrompt="1"/>
          </p:nvPr>
        </p:nvSpPr>
        <p:spPr>
          <a:xfrm>
            <a:off x="6096001" y="3418722"/>
            <a:ext cx="5194060" cy="1282927"/>
          </a:xfrm>
          <a:prstGeom prst="rect">
            <a:avLst/>
          </a:prstGeom>
        </p:spPr>
        <p:txBody>
          <a:bodyPr>
            <a:normAutofit/>
          </a:bodyPr>
          <a:lstStyle>
            <a:lvl1pPr marL="0" indent="0" algn="l">
              <a:buNone/>
              <a:defRPr sz="1800" b="0" baseline="0">
                <a:solidFill>
                  <a:schemeClr val="tx1"/>
                </a:solidFill>
              </a:defRPr>
            </a:lvl1pPr>
            <a:lvl2pPr marL="457213" indent="0" algn="l">
              <a:buNone/>
              <a:defRPr/>
            </a:lvl2pPr>
            <a:lvl3pPr marL="914423" indent="0" algn="l">
              <a:buFontTx/>
              <a:buNone/>
              <a:defRPr/>
            </a:lvl3pPr>
            <a:lvl4pPr algn="l">
              <a:defRPr/>
            </a:lvl4pPr>
            <a:lvl5pPr algn="l">
              <a:defRPr/>
            </a:lvl5pPr>
          </a:lstStyle>
          <a:p>
            <a:r>
              <a:rPr lang="es-CO" altLang="ko-KR" sz="1800" b="1" dirty="0" smtClean="0">
                <a:cs typeface="Arial" pitchFamily="34" charset="0"/>
              </a:rPr>
              <a:t>Subtítulo</a:t>
            </a:r>
            <a:endParaRPr lang="es-CO" altLang="ko-KR" sz="1800" dirty="0" smtClean="0">
              <a:solidFill>
                <a:srgbClr val="4F4F4F"/>
              </a:solidFill>
              <a:cs typeface="Arial" pitchFamily="34" charset="0"/>
            </a:endParaRPr>
          </a:p>
          <a:p>
            <a:r>
              <a:rPr lang="es-ES" dirty="0" smtClean="0"/>
              <a:t>Introduzca su texto en este espacio usando la fuente institucional </a:t>
            </a:r>
            <a:r>
              <a:rPr lang="es-ES" dirty="0" err="1" smtClean="0"/>
              <a:t>Raleway</a:t>
            </a:r>
            <a:r>
              <a:rPr lang="es-ES" dirty="0" smtClean="0"/>
              <a:t>, recuerde la correcta puntuación y ortografía, use las mayúsculas con moderación.</a:t>
            </a:r>
          </a:p>
        </p:txBody>
      </p:sp>
    </p:spTree>
    <p:extLst>
      <p:ext uri="{BB962C8B-B14F-4D97-AF65-F5344CB8AC3E}">
        <p14:creationId xmlns:p14="http://schemas.microsoft.com/office/powerpoint/2010/main" val="3959833410"/>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n y texto 2">
    <p:bg>
      <p:bgRef idx="1001">
        <a:schemeClr val="bg1"/>
      </p:bgRef>
    </p:bg>
    <p:spTree>
      <p:nvGrpSpPr>
        <p:cNvPr id="1" name=""/>
        <p:cNvGrpSpPr/>
        <p:nvPr/>
      </p:nvGrpSpPr>
      <p:grpSpPr>
        <a:xfrm>
          <a:off x="0" y="0"/>
          <a:ext cx="0" cy="0"/>
          <a:chOff x="0" y="0"/>
          <a:chExt cx="0" cy="0"/>
        </a:xfrm>
      </p:grpSpPr>
      <p:sp>
        <p:nvSpPr>
          <p:cNvPr id="6" name="그림 개체 틀 5">
            <a:extLst>
              <a:ext uri="{FF2B5EF4-FFF2-40B4-BE49-F238E27FC236}">
                <a16:creationId xmlns:a16="http://schemas.microsoft.com/office/drawing/2014/main" id="{67539AF6-5D49-44B8-BBE5-89EA831A4873}"/>
              </a:ext>
            </a:extLst>
          </p:cNvPr>
          <p:cNvSpPr>
            <a:spLocks noGrp="1"/>
          </p:cNvSpPr>
          <p:nvPr>
            <p:ph type="pic" sz="quarter" idx="14" hasCustomPrompt="1"/>
          </p:nvPr>
        </p:nvSpPr>
        <p:spPr>
          <a:xfrm>
            <a:off x="309716" y="3051903"/>
            <a:ext cx="1817666" cy="1785219"/>
          </a:xfrm>
          <a:prstGeom prst="ellipse">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solidFill>
                  <a:schemeClr val="tx2"/>
                </a:solidFill>
              </a:defRPr>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7" name="그림 개체 틀 5">
            <a:extLst>
              <a:ext uri="{FF2B5EF4-FFF2-40B4-BE49-F238E27FC236}">
                <a16:creationId xmlns:a16="http://schemas.microsoft.com/office/drawing/2014/main" id="{67539AF6-5D49-44B8-BBE5-89EA831A4873}"/>
              </a:ext>
            </a:extLst>
          </p:cNvPr>
          <p:cNvSpPr>
            <a:spLocks noGrp="1"/>
          </p:cNvSpPr>
          <p:nvPr>
            <p:ph type="pic" sz="quarter" idx="15" hasCustomPrompt="1"/>
          </p:nvPr>
        </p:nvSpPr>
        <p:spPr>
          <a:xfrm>
            <a:off x="1216300" y="5251222"/>
            <a:ext cx="1094576" cy="1075037"/>
          </a:xfrm>
          <a:prstGeom prst="ellipse">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solidFill>
                  <a:schemeClr val="tx2"/>
                </a:solidFill>
              </a:defRPr>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8" name="그림 개체 틀 5">
            <a:extLst>
              <a:ext uri="{FF2B5EF4-FFF2-40B4-BE49-F238E27FC236}">
                <a16:creationId xmlns:a16="http://schemas.microsoft.com/office/drawing/2014/main" id="{67539AF6-5D49-44B8-BBE5-89EA831A4873}"/>
              </a:ext>
            </a:extLst>
          </p:cNvPr>
          <p:cNvSpPr>
            <a:spLocks noGrp="1"/>
          </p:cNvSpPr>
          <p:nvPr>
            <p:ph type="pic" sz="quarter" idx="16" hasCustomPrompt="1"/>
          </p:nvPr>
        </p:nvSpPr>
        <p:spPr>
          <a:xfrm>
            <a:off x="2310876" y="3051903"/>
            <a:ext cx="3689414" cy="3623555"/>
          </a:xfrm>
          <a:prstGeom prst="ellipse">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solidFill>
                  <a:schemeClr val="tx2"/>
                </a:solidFill>
              </a:defRPr>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9" name="그림 개체 틀 5">
            <a:extLst>
              <a:ext uri="{FF2B5EF4-FFF2-40B4-BE49-F238E27FC236}">
                <a16:creationId xmlns:a16="http://schemas.microsoft.com/office/drawing/2014/main" id="{67539AF6-5D49-44B8-BBE5-89EA831A4873}"/>
              </a:ext>
            </a:extLst>
          </p:cNvPr>
          <p:cNvSpPr>
            <a:spLocks noGrp="1"/>
          </p:cNvSpPr>
          <p:nvPr>
            <p:ph type="pic" sz="quarter" idx="17" hasCustomPrompt="1"/>
          </p:nvPr>
        </p:nvSpPr>
        <p:spPr>
          <a:xfrm>
            <a:off x="4116108" y="1776284"/>
            <a:ext cx="1094576" cy="1075037"/>
          </a:xfrm>
          <a:prstGeom prst="ellipse">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solidFill>
                  <a:schemeClr val="tx2"/>
                </a:solidFill>
              </a:defRPr>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10" name="그림 개체 틀 5">
            <a:extLst>
              <a:ext uri="{FF2B5EF4-FFF2-40B4-BE49-F238E27FC236}">
                <a16:creationId xmlns:a16="http://schemas.microsoft.com/office/drawing/2014/main" id="{67539AF6-5D49-44B8-BBE5-89EA831A4873}"/>
              </a:ext>
            </a:extLst>
          </p:cNvPr>
          <p:cNvSpPr>
            <a:spLocks noGrp="1"/>
          </p:cNvSpPr>
          <p:nvPr>
            <p:ph type="pic" sz="quarter" idx="18" hasCustomPrompt="1"/>
          </p:nvPr>
        </p:nvSpPr>
        <p:spPr>
          <a:xfrm>
            <a:off x="1813496" y="1602259"/>
            <a:ext cx="1622993" cy="1594021"/>
          </a:xfrm>
          <a:prstGeom prst="ellipse">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solidFill>
                  <a:schemeClr val="tx2"/>
                </a:solidFill>
              </a:defRPr>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Tree>
    <p:extLst>
      <p:ext uri="{BB962C8B-B14F-4D97-AF65-F5344CB8AC3E}">
        <p14:creationId xmlns:p14="http://schemas.microsoft.com/office/powerpoint/2010/main" val="261794240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o">
    <p:bg>
      <p:bgRef idx="1001">
        <a:schemeClr val="bg1"/>
      </p:bgRef>
    </p:bg>
    <p:spTree>
      <p:nvGrpSpPr>
        <p:cNvPr id="1" name=""/>
        <p:cNvGrpSpPr/>
        <p:nvPr/>
      </p:nvGrpSpPr>
      <p:grpSpPr>
        <a:xfrm>
          <a:off x="0" y="0"/>
          <a:ext cx="0" cy="0"/>
          <a:chOff x="0" y="0"/>
          <a:chExt cx="0" cy="0"/>
        </a:xfrm>
      </p:grpSpPr>
      <p:sp>
        <p:nvSpPr>
          <p:cNvPr id="2" name="Título 2"/>
          <p:cNvSpPr>
            <a:spLocks noGrp="1"/>
          </p:cNvSpPr>
          <p:nvPr>
            <p:ph type="title" hasCustomPrompt="1"/>
          </p:nvPr>
        </p:nvSpPr>
        <p:spPr>
          <a:xfrm>
            <a:off x="838202" y="1133857"/>
            <a:ext cx="5807148" cy="865064"/>
          </a:xfrm>
          <a:prstGeom prst="rect">
            <a:avLst/>
          </a:prstGeom>
        </p:spPr>
        <p:txBody>
          <a:bodyPr>
            <a:normAutofit/>
          </a:bodyPr>
          <a:lstStyle>
            <a:lvl1pPr algn="l">
              <a:defRPr sz="4000" b="1" baseline="0">
                <a:solidFill>
                  <a:schemeClr val="tx2"/>
                </a:solidFill>
                <a:latin typeface="+mn-lt"/>
              </a:defRPr>
            </a:lvl1pPr>
          </a:lstStyle>
          <a:p>
            <a:r>
              <a:rPr lang="es-ES" dirty="0" smtClean="0"/>
              <a:t>Escriba aquí subtítulo</a:t>
            </a:r>
            <a:endParaRPr lang="es-CO" dirty="0"/>
          </a:p>
        </p:txBody>
      </p:sp>
      <p:sp>
        <p:nvSpPr>
          <p:cNvPr id="3" name="Marcador de texto 4"/>
          <p:cNvSpPr>
            <a:spLocks noGrp="1"/>
          </p:cNvSpPr>
          <p:nvPr>
            <p:ph type="body" sz="quarter" idx="10" hasCustomPrompt="1"/>
          </p:nvPr>
        </p:nvSpPr>
        <p:spPr>
          <a:xfrm>
            <a:off x="838199" y="2268347"/>
            <a:ext cx="5924107" cy="1282927"/>
          </a:xfrm>
          <a:prstGeom prst="rect">
            <a:avLst/>
          </a:prstGeom>
        </p:spPr>
        <p:txBody>
          <a:bodyPr>
            <a:normAutofit/>
          </a:bodyPr>
          <a:lstStyle>
            <a:lvl1pPr marL="0" indent="0" algn="l">
              <a:buNone/>
              <a:defRPr sz="1800" b="0" baseline="0">
                <a:solidFill>
                  <a:schemeClr val="tx2"/>
                </a:solidFill>
              </a:defRPr>
            </a:lvl1pPr>
            <a:lvl2pPr marL="457213" indent="0" algn="l">
              <a:buNone/>
              <a:defRPr/>
            </a:lvl2pPr>
            <a:lvl3pPr marL="914423" indent="0" algn="l">
              <a:buFontTx/>
              <a:buNone/>
              <a:defRPr/>
            </a:lvl3pPr>
            <a:lvl4pPr algn="l">
              <a:defRPr/>
            </a:lvl4pPr>
            <a:lvl5pPr algn="l">
              <a:defRPr/>
            </a:lvl5pPr>
          </a:lstStyle>
          <a:p>
            <a:pPr lvl="0"/>
            <a:r>
              <a:rPr lang="es-ES" dirty="0" smtClean="0"/>
              <a:t>Texto de párrafo acá, recuerde la correcta puntuación y ortografía, use las mayúsculas con moderación.</a:t>
            </a:r>
          </a:p>
        </p:txBody>
      </p:sp>
    </p:spTree>
    <p:extLst>
      <p:ext uri="{BB962C8B-B14F-4D97-AF65-F5344CB8AC3E}">
        <p14:creationId xmlns:p14="http://schemas.microsoft.com/office/powerpoint/2010/main" val="49707635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n y texto">
    <p:bg>
      <p:bgRef idx="1001">
        <a:schemeClr val="bg1"/>
      </p:bgRef>
    </p:bg>
    <p:spTree>
      <p:nvGrpSpPr>
        <p:cNvPr id="1" name=""/>
        <p:cNvGrpSpPr/>
        <p:nvPr/>
      </p:nvGrpSpPr>
      <p:grpSpPr>
        <a:xfrm>
          <a:off x="0" y="0"/>
          <a:ext cx="0" cy="0"/>
          <a:chOff x="0" y="0"/>
          <a:chExt cx="0" cy="0"/>
        </a:xfrm>
      </p:grpSpPr>
      <p:sp>
        <p:nvSpPr>
          <p:cNvPr id="3" name="Rounded Rectangle 2"/>
          <p:cNvSpPr/>
          <p:nvPr userDrawn="1"/>
        </p:nvSpPr>
        <p:spPr>
          <a:xfrm>
            <a:off x="354010" y="1131591"/>
            <a:ext cx="3560767" cy="5402561"/>
          </a:xfrm>
          <a:prstGeom prst="roundRect">
            <a:avLst>
              <a:gd name="adj" fmla="val 396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6" name="Título 2"/>
          <p:cNvSpPr>
            <a:spLocks noGrp="1"/>
          </p:cNvSpPr>
          <p:nvPr>
            <p:ph type="title" hasCustomPrompt="1"/>
          </p:nvPr>
        </p:nvSpPr>
        <p:spPr>
          <a:xfrm>
            <a:off x="5365957" y="2284232"/>
            <a:ext cx="5807148" cy="865064"/>
          </a:xfrm>
          <a:prstGeom prst="rect">
            <a:avLst/>
          </a:prstGeom>
        </p:spPr>
        <p:txBody>
          <a:bodyPr>
            <a:normAutofit/>
          </a:bodyPr>
          <a:lstStyle>
            <a:lvl1pPr algn="l">
              <a:defRPr sz="4000" b="1" baseline="0">
                <a:solidFill>
                  <a:schemeClr val="tx2"/>
                </a:solidFill>
                <a:latin typeface="+mn-lt"/>
              </a:defRPr>
            </a:lvl1pPr>
          </a:lstStyle>
          <a:p>
            <a:r>
              <a:rPr lang="es-ES" dirty="0" smtClean="0"/>
              <a:t>Escriba aquí subtítulo</a:t>
            </a:r>
            <a:endParaRPr lang="es-CO" dirty="0"/>
          </a:p>
        </p:txBody>
      </p:sp>
      <p:sp>
        <p:nvSpPr>
          <p:cNvPr id="7" name="Marcador de texto 4"/>
          <p:cNvSpPr>
            <a:spLocks noGrp="1"/>
          </p:cNvSpPr>
          <p:nvPr>
            <p:ph type="body" sz="quarter" idx="10" hasCustomPrompt="1"/>
          </p:nvPr>
        </p:nvSpPr>
        <p:spPr>
          <a:xfrm>
            <a:off x="5365954" y="3418722"/>
            <a:ext cx="5924107" cy="1282927"/>
          </a:xfrm>
          <a:prstGeom prst="rect">
            <a:avLst/>
          </a:prstGeom>
        </p:spPr>
        <p:txBody>
          <a:bodyPr>
            <a:normAutofit/>
          </a:bodyPr>
          <a:lstStyle>
            <a:lvl1pPr marL="0" indent="0" algn="l">
              <a:buNone/>
              <a:defRPr sz="1800" b="0" baseline="0">
                <a:solidFill>
                  <a:schemeClr val="tx2"/>
                </a:solidFill>
              </a:defRPr>
            </a:lvl1pPr>
            <a:lvl2pPr marL="457213" indent="0" algn="l">
              <a:buNone/>
              <a:defRPr/>
            </a:lvl2pPr>
            <a:lvl3pPr marL="914423" indent="0" algn="l">
              <a:buFontTx/>
              <a:buNone/>
              <a:defRPr/>
            </a:lvl3pPr>
            <a:lvl4pPr algn="l">
              <a:defRPr/>
            </a:lvl4pPr>
            <a:lvl5pPr algn="l">
              <a:defRPr/>
            </a:lvl5pPr>
          </a:lstStyle>
          <a:p>
            <a:pPr lvl="0"/>
            <a:r>
              <a:rPr lang="es-ES" dirty="0" smtClean="0"/>
              <a:t>Texto de párrafo acá, recuerde la correcta puntuación y ortografía, use las mayúsculas con moderación.</a:t>
            </a:r>
          </a:p>
        </p:txBody>
      </p:sp>
    </p:spTree>
    <p:extLst>
      <p:ext uri="{BB962C8B-B14F-4D97-AF65-F5344CB8AC3E}">
        <p14:creationId xmlns:p14="http://schemas.microsoft.com/office/powerpoint/2010/main" val="72324718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ndo Azul Human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287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alería 3">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9" name="Picture Placeholder 2"/>
          <p:cNvSpPr>
            <a:spLocks noGrp="1"/>
          </p:cNvSpPr>
          <p:nvPr>
            <p:ph type="pic" idx="14" hasCustomPrompt="1"/>
          </p:nvPr>
        </p:nvSpPr>
        <p:spPr>
          <a:xfrm>
            <a:off x="280706" y="395209"/>
            <a:ext cx="11617291" cy="2908895"/>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32" name="Picture Placeholder 2"/>
          <p:cNvSpPr>
            <a:spLocks noGrp="1"/>
          </p:cNvSpPr>
          <p:nvPr>
            <p:ph type="pic" idx="15" hasCustomPrompt="1"/>
          </p:nvPr>
        </p:nvSpPr>
        <p:spPr>
          <a:xfrm>
            <a:off x="858527" y="269553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33" name="Picture Placeholder 2"/>
          <p:cNvSpPr>
            <a:spLocks noGrp="1"/>
          </p:cNvSpPr>
          <p:nvPr>
            <p:ph type="pic" idx="16" hasCustomPrompt="1"/>
          </p:nvPr>
        </p:nvSpPr>
        <p:spPr>
          <a:xfrm>
            <a:off x="3628466" y="269553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34" name="Picture Placeholder 2"/>
          <p:cNvSpPr>
            <a:spLocks noGrp="1"/>
          </p:cNvSpPr>
          <p:nvPr>
            <p:ph type="pic" idx="17" hasCustomPrompt="1"/>
          </p:nvPr>
        </p:nvSpPr>
        <p:spPr>
          <a:xfrm>
            <a:off x="6398405" y="269553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56" name="Picture Placeholder 2"/>
          <p:cNvSpPr>
            <a:spLocks noGrp="1"/>
          </p:cNvSpPr>
          <p:nvPr>
            <p:ph type="pic" idx="18" hasCustomPrompt="1"/>
          </p:nvPr>
        </p:nvSpPr>
        <p:spPr>
          <a:xfrm>
            <a:off x="9168343" y="269553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Tree>
    <p:extLst>
      <p:ext uri="{BB962C8B-B14F-4D97-AF65-F5344CB8AC3E}">
        <p14:creationId xmlns:p14="http://schemas.microsoft.com/office/powerpoint/2010/main" val="330352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ágenes comparación">
    <p:spTree>
      <p:nvGrpSpPr>
        <p:cNvPr id="1" name=""/>
        <p:cNvGrpSpPr/>
        <p:nvPr/>
      </p:nvGrpSpPr>
      <p:grpSpPr>
        <a:xfrm>
          <a:off x="0" y="0"/>
          <a:ext cx="0" cy="0"/>
          <a:chOff x="0" y="0"/>
          <a:chExt cx="0" cy="0"/>
        </a:xfrm>
      </p:grpSpPr>
      <p:sp>
        <p:nvSpPr>
          <p:cNvPr id="7" name="그림 개체 틀 2"/>
          <p:cNvSpPr>
            <a:spLocks noGrp="1"/>
          </p:cNvSpPr>
          <p:nvPr>
            <p:ph type="pic" sz="quarter" idx="46" hasCustomPrompt="1"/>
          </p:nvPr>
        </p:nvSpPr>
        <p:spPr>
          <a:xfrm>
            <a:off x="729574" y="1515298"/>
            <a:ext cx="3300639" cy="4780173"/>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200" dirty="0">
                <a:solidFill>
                  <a:schemeClr val="tx1">
                    <a:lumMod val="75000"/>
                    <a:lumOff val="25000"/>
                  </a:schemeClr>
                </a:solidFill>
              </a:defRPr>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12" name="그림 개체 틀 2"/>
          <p:cNvSpPr>
            <a:spLocks noGrp="1"/>
          </p:cNvSpPr>
          <p:nvPr>
            <p:ph type="pic" sz="quarter" idx="58" hasCustomPrompt="1"/>
          </p:nvPr>
        </p:nvSpPr>
        <p:spPr>
          <a:xfrm>
            <a:off x="8212091" y="1515298"/>
            <a:ext cx="3300639" cy="4780173"/>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200" dirty="0">
                <a:solidFill>
                  <a:schemeClr val="tx1">
                    <a:lumMod val="75000"/>
                    <a:lumOff val="25000"/>
                  </a:schemeClr>
                </a:solidFill>
              </a:defRPr>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Tree>
    <p:extLst>
      <p:ext uri="{BB962C8B-B14F-4D97-AF65-F5344CB8AC3E}">
        <p14:creationId xmlns:p14="http://schemas.microsoft.com/office/powerpoint/2010/main" val="37486120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alería 4">
    <p:spTree>
      <p:nvGrpSpPr>
        <p:cNvPr id="1" name=""/>
        <p:cNvGrpSpPr/>
        <p:nvPr/>
      </p:nvGrpSpPr>
      <p:grpSpPr>
        <a:xfrm>
          <a:off x="0" y="0"/>
          <a:ext cx="0" cy="0"/>
          <a:chOff x="0" y="0"/>
          <a:chExt cx="0" cy="0"/>
        </a:xfrm>
      </p:grpSpPr>
      <p:sp>
        <p:nvSpPr>
          <p:cNvPr id="21" name="자유형: 도형 20">
            <a:extLst>
              <a:ext uri="{FF2B5EF4-FFF2-40B4-BE49-F238E27FC236}">
                <a16:creationId xmlns:a16="http://schemas.microsoft.com/office/drawing/2014/main" id="{A1DEFAEA-9F02-4B9F-ACC6-353AF6C3EFFF}"/>
              </a:ext>
            </a:extLst>
          </p:cNvPr>
          <p:cNvSpPr>
            <a:spLocks noGrp="1"/>
          </p:cNvSpPr>
          <p:nvPr>
            <p:ph type="pic" sz="quarter" idx="11" hasCustomPrompt="1"/>
          </p:nvPr>
        </p:nvSpPr>
        <p:spPr>
          <a:xfrm>
            <a:off x="8155574"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22" name="자유형: 도형 21">
            <a:extLst>
              <a:ext uri="{FF2B5EF4-FFF2-40B4-BE49-F238E27FC236}">
                <a16:creationId xmlns:a16="http://schemas.microsoft.com/office/drawing/2014/main" id="{03515A44-D3E9-44BA-B3D4-43ECDBD5159D}"/>
              </a:ext>
            </a:extLst>
          </p:cNvPr>
          <p:cNvSpPr>
            <a:spLocks noGrp="1"/>
          </p:cNvSpPr>
          <p:nvPr>
            <p:ph type="pic" sz="quarter" idx="12" hasCustomPrompt="1"/>
          </p:nvPr>
        </p:nvSpPr>
        <p:spPr>
          <a:xfrm>
            <a:off x="8155574"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23" name="자유형: 도형 22">
            <a:extLst>
              <a:ext uri="{FF2B5EF4-FFF2-40B4-BE49-F238E27FC236}">
                <a16:creationId xmlns:a16="http://schemas.microsoft.com/office/drawing/2014/main" id="{5CED0A4D-1B43-4F94-A1B2-796349C976DE}"/>
              </a:ext>
            </a:extLst>
          </p:cNvPr>
          <p:cNvSpPr>
            <a:spLocks noGrp="1"/>
          </p:cNvSpPr>
          <p:nvPr>
            <p:ph type="pic" sz="quarter" idx="13" hasCustomPrompt="1"/>
          </p:nvPr>
        </p:nvSpPr>
        <p:spPr>
          <a:xfrm>
            <a:off x="5551710"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20" name="자유형: 도형 19">
            <a:extLst>
              <a:ext uri="{FF2B5EF4-FFF2-40B4-BE49-F238E27FC236}">
                <a16:creationId xmlns:a16="http://schemas.microsoft.com/office/drawing/2014/main" id="{1D5AFB38-0AC4-4043-A23A-C86F3145AE10}"/>
              </a:ext>
            </a:extLst>
          </p:cNvPr>
          <p:cNvSpPr>
            <a:spLocks noGrp="1"/>
          </p:cNvSpPr>
          <p:nvPr>
            <p:ph type="pic" sz="quarter" idx="10" hasCustomPrompt="1"/>
          </p:nvPr>
        </p:nvSpPr>
        <p:spPr>
          <a:xfrm>
            <a:off x="5551710"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6" name="Título 2"/>
          <p:cNvSpPr>
            <a:spLocks noGrp="1"/>
          </p:cNvSpPr>
          <p:nvPr>
            <p:ph type="title" hasCustomPrompt="1"/>
          </p:nvPr>
        </p:nvSpPr>
        <p:spPr>
          <a:xfrm>
            <a:off x="838202" y="3529876"/>
            <a:ext cx="5807148" cy="865064"/>
          </a:xfrm>
          <a:prstGeom prst="rect">
            <a:avLst/>
          </a:prstGeom>
        </p:spPr>
        <p:txBody>
          <a:bodyPr>
            <a:noAutofit/>
          </a:bodyPr>
          <a:lstStyle>
            <a:lvl1pPr algn="l">
              <a:defRPr sz="4800" b="1" baseline="0">
                <a:solidFill>
                  <a:schemeClr val="tx1"/>
                </a:solidFill>
              </a:defRPr>
            </a:lvl1pPr>
          </a:lstStyle>
          <a:p>
            <a:r>
              <a:rPr lang="es-ES" dirty="0" smtClean="0"/>
              <a:t>Título Tema</a:t>
            </a:r>
            <a:endParaRPr lang="es-CO" dirty="0"/>
          </a:p>
        </p:txBody>
      </p:sp>
      <p:sp>
        <p:nvSpPr>
          <p:cNvPr id="7" name="Marcador de texto 4"/>
          <p:cNvSpPr>
            <a:spLocks noGrp="1"/>
          </p:cNvSpPr>
          <p:nvPr>
            <p:ph type="body" sz="quarter" idx="14" hasCustomPrompt="1"/>
          </p:nvPr>
        </p:nvSpPr>
        <p:spPr>
          <a:xfrm>
            <a:off x="838200" y="4664366"/>
            <a:ext cx="4220498" cy="1282927"/>
          </a:xfrm>
          <a:prstGeom prst="rect">
            <a:avLst/>
          </a:prstGeom>
        </p:spPr>
        <p:txBody>
          <a:bodyPr>
            <a:normAutofit/>
          </a:bodyPr>
          <a:lstStyle>
            <a:lvl1pPr marL="0" indent="0" algn="l">
              <a:buNone/>
              <a:defRPr sz="1800" b="0" baseline="0">
                <a:solidFill>
                  <a:schemeClr val="tx1"/>
                </a:solidFill>
              </a:defRPr>
            </a:lvl1pPr>
            <a:lvl2pPr marL="457213" indent="0" algn="l">
              <a:buNone/>
              <a:defRPr/>
            </a:lvl2pPr>
            <a:lvl3pPr marL="914423" indent="0" algn="l">
              <a:buFontTx/>
              <a:buNone/>
              <a:defRPr/>
            </a:lvl3pPr>
            <a:lvl4pPr algn="l">
              <a:defRPr/>
            </a:lvl4pPr>
            <a:lvl5pPr algn="l">
              <a:defRPr/>
            </a:lvl5pPr>
          </a:lstStyle>
          <a:p>
            <a:pPr lvl="0"/>
            <a:r>
              <a:rPr lang="es-ES" dirty="0" smtClean="0"/>
              <a:t>Texto introductorio acá, recuerde la correcta puntuación y ortografía, use las mayúsculas con moderación.</a:t>
            </a:r>
          </a:p>
        </p:txBody>
      </p:sp>
    </p:spTree>
    <p:extLst>
      <p:ext uri="{BB962C8B-B14F-4D97-AF65-F5344CB8AC3E}">
        <p14:creationId xmlns:p14="http://schemas.microsoft.com/office/powerpoint/2010/main" val="36255723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FONDO BLANCO">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Marcador de título 3"/>
          <p:cNvSpPr>
            <a:spLocks noGrp="1"/>
          </p:cNvSpPr>
          <p:nvPr>
            <p:ph type="title"/>
          </p:nvPr>
        </p:nvSpPr>
        <p:spPr>
          <a:xfrm>
            <a:off x="4189227" y="3491098"/>
            <a:ext cx="7421525" cy="1173420"/>
          </a:xfrm>
          <a:prstGeom prst="rect">
            <a:avLst/>
          </a:prstGeom>
        </p:spPr>
        <p:txBody>
          <a:bodyPr vert="horz" lIns="91440" tIns="45720" rIns="91440" bIns="45720" rtlCol="0" anchor="ctr">
            <a:normAutofit/>
          </a:bodyPr>
          <a:lstStyle/>
          <a:p>
            <a:r>
              <a:rPr lang="es-ES" dirty="0" smtClean="0"/>
              <a:t>Título de la presentación</a:t>
            </a:r>
            <a:endParaRPr lang="es-CO" dirty="0"/>
          </a:p>
        </p:txBody>
      </p:sp>
      <p:sp>
        <p:nvSpPr>
          <p:cNvPr id="4" name="Marcador de texto 4"/>
          <p:cNvSpPr>
            <a:spLocks noGrp="1"/>
          </p:cNvSpPr>
          <p:nvPr>
            <p:ph idx="1"/>
          </p:nvPr>
        </p:nvSpPr>
        <p:spPr>
          <a:xfrm>
            <a:off x="4093535" y="5592725"/>
            <a:ext cx="7517218" cy="520996"/>
          </a:xfrm>
          <a:prstGeom prst="rect">
            <a:avLst/>
          </a:prstGeom>
        </p:spPr>
        <p:txBody>
          <a:bodyPr vert="horz" lIns="91440" tIns="45720" rIns="91440" bIns="45720" rtlCol="0">
            <a:normAutofit/>
          </a:bodyPr>
          <a:lstStyle/>
          <a:p>
            <a:pPr lvl="1"/>
            <a:r>
              <a:rPr lang="es-ES" dirty="0" smtClean="0"/>
              <a:t>Nombre dependencia</a:t>
            </a:r>
          </a:p>
        </p:txBody>
      </p:sp>
    </p:spTree>
    <p:extLst>
      <p:ext uri="{BB962C8B-B14F-4D97-AF65-F5344CB8AC3E}">
        <p14:creationId xmlns:p14="http://schemas.microsoft.com/office/powerpoint/2010/main" val="385839360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magen o video grande">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E69FBFC8-EC0E-4E14-905F-2E4D84D4D4BA}"/>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그림 개체 틀 8">
            <a:extLst>
              <a:ext uri="{FF2B5EF4-FFF2-40B4-BE49-F238E27FC236}">
                <a16:creationId xmlns:a16="http://schemas.microsoft.com/office/drawing/2014/main" id="{AAF3D6DC-4A0E-4BCA-9639-615F1AC5895F}"/>
              </a:ext>
            </a:extLst>
          </p:cNvPr>
          <p:cNvSpPr>
            <a:spLocks noGrp="1"/>
          </p:cNvSpPr>
          <p:nvPr>
            <p:ph type="pic" sz="quarter" idx="10" hasCustomPrompt="1"/>
          </p:nvPr>
        </p:nvSpPr>
        <p:spPr>
          <a:xfrm>
            <a:off x="635726" y="642257"/>
            <a:ext cx="10920548" cy="557348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Tree>
    <p:extLst>
      <p:ext uri="{BB962C8B-B14F-4D97-AF65-F5344CB8AC3E}">
        <p14:creationId xmlns:p14="http://schemas.microsoft.com/office/powerpoint/2010/main" val="22506152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n o video grande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그림 개체 틀 8">
            <a:extLst>
              <a:ext uri="{FF2B5EF4-FFF2-40B4-BE49-F238E27FC236}">
                <a16:creationId xmlns:a16="http://schemas.microsoft.com/office/drawing/2014/main" id="{AAF3D6DC-4A0E-4BCA-9639-615F1AC5895F}"/>
              </a:ext>
            </a:extLst>
          </p:cNvPr>
          <p:cNvSpPr>
            <a:spLocks noGrp="1"/>
          </p:cNvSpPr>
          <p:nvPr>
            <p:ph type="pic" sz="quarter" idx="10" hasCustomPrompt="1"/>
          </p:nvPr>
        </p:nvSpPr>
        <p:spPr>
          <a:xfrm>
            <a:off x="635726" y="642257"/>
            <a:ext cx="10920548" cy="557348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Tree>
    <p:extLst>
      <p:ext uri="{BB962C8B-B14F-4D97-AF65-F5344CB8AC3E}">
        <p14:creationId xmlns:p14="http://schemas.microsoft.com/office/powerpoint/2010/main" val="206313780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magen y contenido">
    <p:bg>
      <p:bgRef idx="1001">
        <a:schemeClr val="bg1"/>
      </p:bgRef>
    </p:bg>
    <p:spTree>
      <p:nvGrpSpPr>
        <p:cNvPr id="1" name=""/>
        <p:cNvGrpSpPr/>
        <p:nvPr/>
      </p:nvGrpSpPr>
      <p:grpSpPr>
        <a:xfrm>
          <a:off x="0" y="0"/>
          <a:ext cx="0" cy="0"/>
          <a:chOff x="0" y="0"/>
          <a:chExt cx="0" cy="0"/>
        </a:xfrm>
      </p:grpSpPr>
      <p:sp>
        <p:nvSpPr>
          <p:cNvPr id="4" name="Título 2"/>
          <p:cNvSpPr>
            <a:spLocks noGrp="1"/>
          </p:cNvSpPr>
          <p:nvPr>
            <p:ph type="title" hasCustomPrompt="1"/>
          </p:nvPr>
        </p:nvSpPr>
        <p:spPr>
          <a:xfrm>
            <a:off x="6504038" y="2284232"/>
            <a:ext cx="5687961" cy="865064"/>
          </a:xfrm>
          <a:prstGeom prst="rect">
            <a:avLst/>
          </a:prstGeom>
        </p:spPr>
        <p:txBody>
          <a:bodyPr>
            <a:normAutofit/>
          </a:bodyPr>
          <a:lstStyle>
            <a:lvl1pPr algn="l">
              <a:defRPr sz="4000" b="1" baseline="0">
                <a:solidFill>
                  <a:schemeClr val="tx2"/>
                </a:solidFill>
                <a:latin typeface="+mn-lt"/>
              </a:defRPr>
            </a:lvl1pPr>
          </a:lstStyle>
          <a:p>
            <a:r>
              <a:rPr lang="es-ES" dirty="0" smtClean="0"/>
              <a:t>Escriba aquí subtítulo</a:t>
            </a:r>
            <a:endParaRPr lang="es-CO" dirty="0"/>
          </a:p>
        </p:txBody>
      </p:sp>
      <p:sp>
        <p:nvSpPr>
          <p:cNvPr id="5" name="Marcador de texto 4"/>
          <p:cNvSpPr>
            <a:spLocks noGrp="1"/>
          </p:cNvSpPr>
          <p:nvPr>
            <p:ph type="body" sz="quarter" idx="10" hasCustomPrompt="1"/>
          </p:nvPr>
        </p:nvSpPr>
        <p:spPr>
          <a:xfrm>
            <a:off x="6526958" y="3418722"/>
            <a:ext cx="4763103" cy="1282927"/>
          </a:xfrm>
          <a:prstGeom prst="rect">
            <a:avLst/>
          </a:prstGeom>
        </p:spPr>
        <p:txBody>
          <a:bodyPr>
            <a:normAutofit/>
          </a:bodyPr>
          <a:lstStyle>
            <a:lvl1pPr marL="0" indent="0" algn="l">
              <a:buNone/>
              <a:defRPr sz="1800" b="0" baseline="0">
                <a:solidFill>
                  <a:schemeClr val="tx2"/>
                </a:solidFill>
              </a:defRPr>
            </a:lvl1pPr>
            <a:lvl2pPr marL="457213" indent="0" algn="l">
              <a:buNone/>
              <a:defRPr/>
            </a:lvl2pPr>
            <a:lvl3pPr marL="914423" indent="0" algn="l">
              <a:buFontTx/>
              <a:buNone/>
              <a:defRPr/>
            </a:lvl3pPr>
            <a:lvl4pPr algn="l">
              <a:defRPr/>
            </a:lvl4pPr>
            <a:lvl5pPr algn="l">
              <a:defRPr/>
            </a:lvl5pPr>
          </a:lstStyle>
          <a:p>
            <a:pPr lvl="0"/>
            <a:r>
              <a:rPr lang="es-ES" dirty="0" smtClean="0"/>
              <a:t>Texto de párrafo acá, recuerde la correcta puntuación y ortografía, use las mayúsculas con moderación.</a:t>
            </a:r>
          </a:p>
        </p:txBody>
      </p:sp>
      <p:sp>
        <p:nvSpPr>
          <p:cNvPr id="6" name="직사각형 2">
            <a:extLst>
              <a:ext uri="{FF2B5EF4-FFF2-40B4-BE49-F238E27FC236}">
                <a16:creationId xmlns:a16="http://schemas.microsoft.com/office/drawing/2014/main" id="{4DAB0763-12DF-41B9-B692-22FB8DB24B15}"/>
              </a:ext>
            </a:extLst>
          </p:cNvPr>
          <p:cNvSpPr/>
          <p:nvPr userDrawn="1"/>
        </p:nvSpPr>
        <p:spPr>
          <a:xfrm rot="16200000">
            <a:off x="-434738" y="350414"/>
            <a:ext cx="6912806" cy="608522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30852"/>
              <a:gd name="connsiteX1" fmla="*/ 21600 w 21600"/>
              <a:gd name="connsiteY1" fmla="*/ 0 h 30852"/>
              <a:gd name="connsiteX2" fmla="*/ 21600 w 21600"/>
              <a:gd name="connsiteY2" fmla="*/ 17322 h 30852"/>
              <a:gd name="connsiteX3" fmla="*/ 226 w 21600"/>
              <a:gd name="connsiteY3" fmla="*/ 30305 h 30852"/>
              <a:gd name="connsiteX4" fmla="*/ 0 w 21600"/>
              <a:gd name="connsiteY4" fmla="*/ 0 h 30852"/>
              <a:gd name="connsiteX0" fmla="*/ 1328 w 21377"/>
              <a:gd name="connsiteY0" fmla="*/ 3023 h 30852"/>
              <a:gd name="connsiteX1" fmla="*/ 21377 w 21377"/>
              <a:gd name="connsiteY1" fmla="*/ 0 h 30852"/>
              <a:gd name="connsiteX2" fmla="*/ 21377 w 21377"/>
              <a:gd name="connsiteY2" fmla="*/ 17322 h 30852"/>
              <a:gd name="connsiteX3" fmla="*/ 3 w 21377"/>
              <a:gd name="connsiteY3" fmla="*/ 30305 h 30852"/>
              <a:gd name="connsiteX4" fmla="*/ 1328 w 21377"/>
              <a:gd name="connsiteY4" fmla="*/ 3023 h 30852"/>
              <a:gd name="connsiteX0" fmla="*/ 72 w 21390"/>
              <a:gd name="connsiteY0" fmla="*/ 3747 h 30852"/>
              <a:gd name="connsiteX1" fmla="*/ 21390 w 21390"/>
              <a:gd name="connsiteY1" fmla="*/ 0 h 30852"/>
              <a:gd name="connsiteX2" fmla="*/ 21390 w 21390"/>
              <a:gd name="connsiteY2" fmla="*/ 17322 h 30852"/>
              <a:gd name="connsiteX3" fmla="*/ 16 w 21390"/>
              <a:gd name="connsiteY3" fmla="*/ 30305 h 30852"/>
              <a:gd name="connsiteX4" fmla="*/ 72 w 21390"/>
              <a:gd name="connsiteY4" fmla="*/ 3747 h 30852"/>
              <a:gd name="connsiteX0" fmla="*/ 72 w 21390"/>
              <a:gd name="connsiteY0" fmla="*/ 0 h 27105"/>
              <a:gd name="connsiteX1" fmla="*/ 20882 w 21390"/>
              <a:gd name="connsiteY1" fmla="*/ 7280 h 27105"/>
              <a:gd name="connsiteX2" fmla="*/ 21390 w 21390"/>
              <a:gd name="connsiteY2" fmla="*/ 13575 h 27105"/>
              <a:gd name="connsiteX3" fmla="*/ 16 w 21390"/>
              <a:gd name="connsiteY3" fmla="*/ 26558 h 27105"/>
              <a:gd name="connsiteX4" fmla="*/ 72 w 21390"/>
              <a:gd name="connsiteY4" fmla="*/ 0 h 27105"/>
              <a:gd name="connsiteX0" fmla="*/ 72 w 21390"/>
              <a:gd name="connsiteY0" fmla="*/ 0 h 27105"/>
              <a:gd name="connsiteX1" fmla="*/ 21333 w 21390"/>
              <a:gd name="connsiteY1" fmla="*/ 0 h 27105"/>
              <a:gd name="connsiteX2" fmla="*/ 21390 w 21390"/>
              <a:gd name="connsiteY2" fmla="*/ 13575 h 27105"/>
              <a:gd name="connsiteX3" fmla="*/ 16 w 21390"/>
              <a:gd name="connsiteY3" fmla="*/ 26558 h 27105"/>
              <a:gd name="connsiteX4" fmla="*/ 72 w 21390"/>
              <a:gd name="connsiteY4" fmla="*/ 0 h 27105"/>
              <a:gd name="connsiteX0" fmla="*/ 72 w 21446"/>
              <a:gd name="connsiteY0" fmla="*/ 0 h 26980"/>
              <a:gd name="connsiteX1" fmla="*/ 21333 w 21446"/>
              <a:gd name="connsiteY1" fmla="*/ 0 h 26980"/>
              <a:gd name="connsiteX2" fmla="*/ 21446 w 21446"/>
              <a:gd name="connsiteY2" fmla="*/ 7862 h 26980"/>
              <a:gd name="connsiteX3" fmla="*/ 16 w 21446"/>
              <a:gd name="connsiteY3" fmla="*/ 26558 h 26980"/>
              <a:gd name="connsiteX4" fmla="*/ 72 w 21446"/>
              <a:gd name="connsiteY4" fmla="*/ 0 h 26980"/>
              <a:gd name="connsiteX0" fmla="*/ 72 w 21494"/>
              <a:gd name="connsiteY0" fmla="*/ 80 h 27060"/>
              <a:gd name="connsiteX1" fmla="*/ 21446 w 21494"/>
              <a:gd name="connsiteY1" fmla="*/ 0 h 27060"/>
              <a:gd name="connsiteX2" fmla="*/ 21446 w 21494"/>
              <a:gd name="connsiteY2" fmla="*/ 7942 h 27060"/>
              <a:gd name="connsiteX3" fmla="*/ 16 w 21494"/>
              <a:gd name="connsiteY3" fmla="*/ 26638 h 27060"/>
              <a:gd name="connsiteX4" fmla="*/ 72 w 21494"/>
              <a:gd name="connsiteY4" fmla="*/ 80 h 27060"/>
              <a:gd name="connsiteX0" fmla="*/ 72 w 21448"/>
              <a:gd name="connsiteY0" fmla="*/ 80 h 27060"/>
              <a:gd name="connsiteX1" fmla="*/ 21446 w 21448"/>
              <a:gd name="connsiteY1" fmla="*/ 0 h 27060"/>
              <a:gd name="connsiteX2" fmla="*/ 21446 w 21448"/>
              <a:gd name="connsiteY2" fmla="*/ 7942 h 27060"/>
              <a:gd name="connsiteX3" fmla="*/ 16 w 21448"/>
              <a:gd name="connsiteY3" fmla="*/ 26638 h 27060"/>
              <a:gd name="connsiteX4" fmla="*/ 72 w 21448"/>
              <a:gd name="connsiteY4" fmla="*/ 80 h 27060"/>
              <a:gd name="connsiteX0" fmla="*/ 72 w 21531"/>
              <a:gd name="connsiteY0" fmla="*/ 80 h 27044"/>
              <a:gd name="connsiteX1" fmla="*/ 21446 w 21531"/>
              <a:gd name="connsiteY1" fmla="*/ 0 h 27044"/>
              <a:gd name="connsiteX2" fmla="*/ 21531 w 21531"/>
              <a:gd name="connsiteY2" fmla="*/ 6936 h 27044"/>
              <a:gd name="connsiteX3" fmla="*/ 16 w 21531"/>
              <a:gd name="connsiteY3" fmla="*/ 26638 h 27044"/>
              <a:gd name="connsiteX4" fmla="*/ 72 w 21531"/>
              <a:gd name="connsiteY4" fmla="*/ 80 h 2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31" h="27044">
                <a:moveTo>
                  <a:pt x="72" y="80"/>
                </a:moveTo>
                <a:lnTo>
                  <a:pt x="21446" y="0"/>
                </a:lnTo>
                <a:cubicBezTo>
                  <a:pt x="21474" y="2339"/>
                  <a:pt x="21362" y="4838"/>
                  <a:pt x="21531" y="6936"/>
                </a:cubicBezTo>
                <a:cubicBezTo>
                  <a:pt x="10731" y="6936"/>
                  <a:pt x="10816" y="30388"/>
                  <a:pt x="16" y="26638"/>
                </a:cubicBezTo>
                <a:cubicBezTo>
                  <a:pt x="-59" y="16536"/>
                  <a:pt x="147" y="10182"/>
                  <a:pt x="72" y="8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dirty="0" smtClean="0"/>
              <a:t> </a:t>
            </a:r>
            <a:endParaRPr lang="ko-KR" altLang="en-US" dirty="0"/>
          </a:p>
        </p:txBody>
      </p:sp>
      <p:sp>
        <p:nvSpPr>
          <p:cNvPr id="7" name="그림 개체 틀 5">
            <a:extLst>
              <a:ext uri="{FF2B5EF4-FFF2-40B4-BE49-F238E27FC236}">
                <a16:creationId xmlns:a16="http://schemas.microsoft.com/office/drawing/2014/main" id="{67539AF6-5D49-44B8-BBE5-89EA831A4873}"/>
              </a:ext>
            </a:extLst>
          </p:cNvPr>
          <p:cNvSpPr>
            <a:spLocks noGrp="1"/>
          </p:cNvSpPr>
          <p:nvPr>
            <p:ph type="pic" sz="quarter" idx="12" hasCustomPrompt="1"/>
          </p:nvPr>
        </p:nvSpPr>
        <p:spPr>
          <a:xfrm>
            <a:off x="767996" y="910392"/>
            <a:ext cx="5007811" cy="5037216"/>
          </a:xfrm>
          <a:prstGeom prst="ellipse">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solidFill>
                  <a:schemeClr val="tx1"/>
                </a:solidFill>
              </a:defRPr>
            </a:lvl1pPr>
          </a:lstStyle>
          <a:p>
            <a:r>
              <a:rPr lang="en-US" altLang="ko-KR" dirty="0" smtClean="0"/>
              <a:t>Para </a:t>
            </a:r>
            <a:r>
              <a:rPr lang="en-US" altLang="ko-KR" dirty="0" err="1" smtClean="0"/>
              <a:t>insertar</a:t>
            </a:r>
            <a:r>
              <a:rPr lang="en-US" altLang="ko-KR" dirty="0" smtClean="0"/>
              <a:t> </a:t>
            </a:r>
            <a:r>
              <a:rPr lang="en-US" altLang="ko-KR" dirty="0" err="1" smtClean="0"/>
              <a:t>imagen</a:t>
            </a:r>
            <a:r>
              <a:rPr lang="en-US" altLang="ko-KR" dirty="0" smtClean="0"/>
              <a:t>  de </a:t>
            </a:r>
            <a:r>
              <a:rPr lang="en-US" altLang="ko-KR" dirty="0" err="1" smtClean="0"/>
              <a:t>clic</a:t>
            </a:r>
            <a:r>
              <a:rPr lang="en-US" altLang="ko-KR" dirty="0" smtClean="0"/>
              <a:t> </a:t>
            </a:r>
            <a:r>
              <a:rPr lang="en-US" altLang="ko-KR" dirty="0" err="1" smtClean="0"/>
              <a:t>aquí</a:t>
            </a:r>
            <a:endParaRPr lang="ko-KR" altLang="en-US" dirty="0"/>
          </a:p>
        </p:txBody>
      </p:sp>
    </p:spTree>
    <p:extLst>
      <p:ext uri="{BB962C8B-B14F-4D97-AF65-F5344CB8AC3E}">
        <p14:creationId xmlns:p14="http://schemas.microsoft.com/office/powerpoint/2010/main" val="1598198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ERRE BLANCO">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1556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ERRE AZUL FUNDADORE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2092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Indic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1CD0F0-C157-4A74-85C5-3764950204CE}"/>
              </a:ext>
            </a:extLst>
          </p:cNvPr>
          <p:cNvSpPr/>
          <p:nvPr userDrawn="1"/>
        </p:nvSpPr>
        <p:spPr>
          <a:xfrm>
            <a:off x="1" y="-1"/>
            <a:ext cx="12191999" cy="18925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84A88E2B-8914-4A51-93D1-53EE236F8DAE}"/>
              </a:ext>
            </a:extLst>
          </p:cNvPr>
          <p:cNvGrpSpPr/>
          <p:nvPr userDrawn="1"/>
        </p:nvGrpSpPr>
        <p:grpSpPr>
          <a:xfrm>
            <a:off x="4465674" y="1185931"/>
            <a:ext cx="7726326" cy="45719"/>
            <a:chOff x="11445923" y="0"/>
            <a:chExt cx="1119115" cy="2552282"/>
          </a:xfrm>
        </p:grpSpPr>
        <p:sp>
          <p:nvSpPr>
            <p:cNvPr id="5" name="Rectangle 4">
              <a:extLst>
                <a:ext uri="{FF2B5EF4-FFF2-40B4-BE49-F238E27FC236}">
                  <a16:creationId xmlns:a16="http://schemas.microsoft.com/office/drawing/2014/main" id="{013FC2A0-2C8C-454E-A2FC-805728A75C98}"/>
                </a:ext>
              </a:extLst>
            </p:cNvPr>
            <p:cNvSpPr/>
            <p:nvPr/>
          </p:nvSpPr>
          <p:spPr>
            <a:xfrm>
              <a:off x="11818961" y="0"/>
              <a:ext cx="373038" cy="255228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id="{7690C1EE-6A6F-42D3-83B8-026B5166B341}"/>
                </a:ext>
              </a:extLst>
            </p:cNvPr>
            <p:cNvSpPr/>
            <p:nvPr/>
          </p:nvSpPr>
          <p:spPr>
            <a:xfrm>
              <a:off x="11445923"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1AAFA40F-A963-4E4B-8411-ED8116D801AE}"/>
                </a:ext>
              </a:extLst>
            </p:cNvPr>
            <p:cNvSpPr/>
            <p:nvPr/>
          </p:nvSpPr>
          <p:spPr>
            <a:xfrm>
              <a:off x="12192000" y="0"/>
              <a:ext cx="373038" cy="25522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69" name="Título 2"/>
          <p:cNvSpPr>
            <a:spLocks noGrp="1"/>
          </p:cNvSpPr>
          <p:nvPr>
            <p:ph type="title" hasCustomPrompt="1"/>
          </p:nvPr>
        </p:nvSpPr>
        <p:spPr>
          <a:xfrm>
            <a:off x="838201" y="861319"/>
            <a:ext cx="3084576" cy="649224"/>
          </a:xfrm>
          <a:prstGeom prst="rect">
            <a:avLst/>
          </a:prstGeom>
        </p:spPr>
        <p:txBody>
          <a:bodyPr/>
          <a:lstStyle>
            <a:lvl1pPr algn="l">
              <a:defRPr b="1" baseline="0">
                <a:solidFill>
                  <a:schemeClr val="bg1"/>
                </a:solidFill>
              </a:defRPr>
            </a:lvl1pPr>
          </a:lstStyle>
          <a:p>
            <a:r>
              <a:rPr lang="es-ES" dirty="0" smtClean="0"/>
              <a:t>Contenido</a:t>
            </a:r>
            <a:endParaRPr lang="es-CO" dirty="0"/>
          </a:p>
        </p:txBody>
      </p:sp>
      <p:sp>
        <p:nvSpPr>
          <p:cNvPr id="102" name="Marcador de texto 101"/>
          <p:cNvSpPr>
            <a:spLocks noGrp="1"/>
          </p:cNvSpPr>
          <p:nvPr>
            <p:ph type="body" sz="quarter" idx="10" hasCustomPrompt="1"/>
          </p:nvPr>
        </p:nvSpPr>
        <p:spPr>
          <a:xfrm>
            <a:off x="939801" y="2222500"/>
            <a:ext cx="3999668" cy="2776538"/>
          </a:xfrm>
        </p:spPr>
        <p:txBody>
          <a:bodyPr>
            <a:normAutofit/>
          </a:bodyPr>
          <a:lstStyle>
            <a:lvl1pPr marL="0" indent="0" algn="l">
              <a:buFont typeface="Arial" panose="020B0604020202020204" pitchFamily="34" charset="0"/>
              <a:buNone/>
              <a:defRPr sz="2000">
                <a:solidFill>
                  <a:schemeClr val="tx1"/>
                </a:solidFill>
              </a:defRPr>
            </a:lvl1pPr>
            <a:lvl2pPr marL="285750" indent="-285750" algn="l">
              <a:buFont typeface="Arial" panose="020B0604020202020204" pitchFamily="34" charset="0"/>
              <a:buChar char="•"/>
              <a:defRPr sz="1800">
                <a:solidFill>
                  <a:schemeClr val="tx1"/>
                </a:solidFill>
              </a:defRPr>
            </a:lvl2pPr>
            <a:lvl3pPr marL="285750" indent="-285750" algn="l">
              <a:buFont typeface="Arial" panose="020B0604020202020204" pitchFamily="34" charset="0"/>
              <a:buChar char="•"/>
              <a:defRPr sz="1800">
                <a:solidFill>
                  <a:schemeClr val="tx1"/>
                </a:solidFill>
              </a:defRPr>
            </a:lvl3pPr>
            <a:lvl4pPr marL="285750" indent="-285750" algn="l">
              <a:buFont typeface="Arial" panose="020B0604020202020204" pitchFamily="34" charset="0"/>
              <a:buChar char="•"/>
              <a:defRPr sz="1600">
                <a:solidFill>
                  <a:schemeClr val="tx1"/>
                </a:solidFill>
              </a:defRPr>
            </a:lvl4pPr>
          </a:lstStyle>
          <a:p>
            <a:pPr lvl="0"/>
            <a:r>
              <a:rPr lang="es-ES" dirty="0" smtClean="0"/>
              <a:t>Este texto puede ser un índice Primer nivel</a:t>
            </a:r>
          </a:p>
          <a:p>
            <a:pPr lvl="1"/>
            <a:endParaRPr lang="es-ES" dirty="0" smtClean="0"/>
          </a:p>
          <a:p>
            <a:pPr lvl="1"/>
            <a:r>
              <a:rPr lang="es-ES" dirty="0" smtClean="0"/>
              <a:t>Segundo nivel</a:t>
            </a:r>
          </a:p>
          <a:p>
            <a:pPr lvl="2"/>
            <a:r>
              <a:rPr lang="es-ES" dirty="0" smtClean="0"/>
              <a:t>Tercer nivel</a:t>
            </a:r>
          </a:p>
          <a:p>
            <a:pPr lvl="3"/>
            <a:r>
              <a:rPr lang="es-ES" dirty="0" smtClean="0"/>
              <a:t>Cuarto nivel</a:t>
            </a:r>
          </a:p>
        </p:txBody>
      </p:sp>
    </p:spTree>
    <p:extLst>
      <p:ext uri="{BB962C8B-B14F-4D97-AF65-F5344CB8AC3E}">
        <p14:creationId xmlns:p14="http://schemas.microsoft.com/office/powerpoint/2010/main" val="1842463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ma estilo 1">
    <p:bg>
      <p:bgRef idx="1001">
        <a:schemeClr val="bg1"/>
      </p:bgRef>
    </p:bg>
    <p:spTree>
      <p:nvGrpSpPr>
        <p:cNvPr id="1" name=""/>
        <p:cNvGrpSpPr/>
        <p:nvPr/>
      </p:nvGrpSpPr>
      <p:grpSpPr>
        <a:xfrm>
          <a:off x="0" y="0"/>
          <a:ext cx="0" cy="0"/>
          <a:chOff x="0" y="0"/>
          <a:chExt cx="0" cy="0"/>
        </a:xfrm>
      </p:grpSpPr>
      <p:sp>
        <p:nvSpPr>
          <p:cNvPr id="5" name="Título 2"/>
          <p:cNvSpPr>
            <a:spLocks noGrp="1"/>
          </p:cNvSpPr>
          <p:nvPr>
            <p:ph type="title" hasCustomPrompt="1"/>
          </p:nvPr>
        </p:nvSpPr>
        <p:spPr>
          <a:xfrm>
            <a:off x="838200" y="772350"/>
            <a:ext cx="6094227" cy="1343529"/>
          </a:xfrm>
          <a:prstGeom prst="rect">
            <a:avLst/>
          </a:prstGeom>
        </p:spPr>
        <p:txBody>
          <a:bodyPr>
            <a:normAutofit/>
          </a:bodyPr>
          <a:lstStyle>
            <a:lvl1pPr algn="l">
              <a:defRPr sz="5400" b="1" baseline="0">
                <a:solidFill>
                  <a:schemeClr val="tx2"/>
                </a:solidFill>
              </a:defRPr>
            </a:lvl1pPr>
          </a:lstStyle>
          <a:p>
            <a:r>
              <a:rPr lang="es-ES" dirty="0" smtClean="0"/>
              <a:t>Título tema</a:t>
            </a:r>
            <a:endParaRPr lang="es-CO" dirty="0"/>
          </a:p>
        </p:txBody>
      </p:sp>
      <p:sp>
        <p:nvSpPr>
          <p:cNvPr id="6" name="Marcador de texto 4"/>
          <p:cNvSpPr>
            <a:spLocks noGrp="1"/>
          </p:cNvSpPr>
          <p:nvPr>
            <p:ph type="body" sz="quarter" idx="10" hasCustomPrompt="1"/>
          </p:nvPr>
        </p:nvSpPr>
        <p:spPr>
          <a:xfrm>
            <a:off x="838200" y="4309799"/>
            <a:ext cx="4869712" cy="1017114"/>
          </a:xfrm>
          <a:prstGeom prst="rect">
            <a:avLst/>
          </a:prstGeom>
        </p:spPr>
        <p:txBody>
          <a:bodyPr>
            <a:normAutofit/>
          </a:bodyPr>
          <a:lstStyle>
            <a:lvl1pPr marL="0" indent="0" algn="l">
              <a:buNone/>
              <a:defRPr sz="2000" b="0" baseline="0">
                <a:solidFill>
                  <a:schemeClr val="tx1"/>
                </a:solidFill>
              </a:defRPr>
            </a:lvl1pPr>
            <a:lvl2pPr marL="457213" indent="0" algn="l">
              <a:buNone/>
              <a:defRPr/>
            </a:lvl2pPr>
            <a:lvl3pPr marL="914423" indent="0" algn="l">
              <a:buFontTx/>
              <a:buNone/>
              <a:defRPr/>
            </a:lvl3pPr>
            <a:lvl4pPr algn="l">
              <a:defRPr/>
            </a:lvl4pPr>
            <a:lvl5pPr algn="l">
              <a:defRPr/>
            </a:lvl5pPr>
          </a:lstStyle>
          <a:p>
            <a:pPr lvl="0"/>
            <a:r>
              <a:rPr lang="es-ES" dirty="0" smtClean="0"/>
              <a:t>Texto introductorio acá, recuerde la correcta puntuación y ortografía, use las mayúsculas con moderación.</a:t>
            </a:r>
          </a:p>
        </p:txBody>
      </p:sp>
    </p:spTree>
    <p:extLst>
      <p:ext uri="{BB962C8B-B14F-4D97-AF65-F5344CB8AC3E}">
        <p14:creationId xmlns:p14="http://schemas.microsoft.com/office/powerpoint/2010/main" val="241673973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ulo y texto">
    <p:bg>
      <p:bgRef idx="1001">
        <a:schemeClr val="bg2"/>
      </p:bgRef>
    </p:bg>
    <p:spTree>
      <p:nvGrpSpPr>
        <p:cNvPr id="1" name=""/>
        <p:cNvGrpSpPr/>
        <p:nvPr/>
      </p:nvGrpSpPr>
      <p:grpSpPr>
        <a:xfrm>
          <a:off x="0" y="0"/>
          <a:ext cx="0" cy="0"/>
          <a:chOff x="0" y="0"/>
          <a:chExt cx="0" cy="0"/>
        </a:xfrm>
      </p:grpSpPr>
      <p:sp>
        <p:nvSpPr>
          <p:cNvPr id="2" name="Título 2"/>
          <p:cNvSpPr>
            <a:spLocks noGrp="1"/>
          </p:cNvSpPr>
          <p:nvPr>
            <p:ph type="title" hasCustomPrompt="1"/>
          </p:nvPr>
        </p:nvSpPr>
        <p:spPr>
          <a:xfrm>
            <a:off x="838201" y="1116204"/>
            <a:ext cx="5403111" cy="822534"/>
          </a:xfrm>
          <a:prstGeom prst="rect">
            <a:avLst/>
          </a:prstGeom>
        </p:spPr>
        <p:txBody>
          <a:bodyPr>
            <a:normAutofit/>
          </a:bodyPr>
          <a:lstStyle>
            <a:lvl1pPr algn="l">
              <a:defRPr sz="4000" b="1" baseline="0">
                <a:solidFill>
                  <a:schemeClr val="tx1"/>
                </a:solidFill>
                <a:latin typeface="+mn-lt"/>
              </a:defRPr>
            </a:lvl1pPr>
          </a:lstStyle>
          <a:p>
            <a:r>
              <a:rPr lang="es-ES" dirty="0" smtClean="0"/>
              <a:t>Escriba aquí subtítulo</a:t>
            </a:r>
            <a:endParaRPr lang="es-CO" dirty="0"/>
          </a:p>
        </p:txBody>
      </p:sp>
      <p:sp>
        <p:nvSpPr>
          <p:cNvPr id="3" name="Marcador de texto 4"/>
          <p:cNvSpPr>
            <a:spLocks noGrp="1"/>
          </p:cNvSpPr>
          <p:nvPr>
            <p:ph type="body" sz="quarter" idx="10" hasCustomPrompt="1"/>
          </p:nvPr>
        </p:nvSpPr>
        <p:spPr>
          <a:xfrm>
            <a:off x="838200" y="2268347"/>
            <a:ext cx="5403112" cy="3903663"/>
          </a:xfrm>
          <a:prstGeom prst="rect">
            <a:avLst/>
          </a:prstGeom>
        </p:spPr>
        <p:txBody>
          <a:bodyPr>
            <a:normAutofit/>
          </a:bodyPr>
          <a:lstStyle>
            <a:lvl1pPr marL="0" indent="0" algn="l">
              <a:buNone/>
              <a:defRPr sz="1800" b="0" baseline="0">
                <a:solidFill>
                  <a:schemeClr val="tx1"/>
                </a:solidFill>
              </a:defRPr>
            </a:lvl1pPr>
            <a:lvl2pPr marL="457213" indent="0" algn="l">
              <a:buNone/>
              <a:defRPr/>
            </a:lvl2pPr>
            <a:lvl3pPr marL="914423" indent="0" algn="l">
              <a:buFontTx/>
              <a:buNone/>
              <a:defRPr/>
            </a:lvl3pPr>
            <a:lvl4pPr algn="l">
              <a:defRPr/>
            </a:lvl4pPr>
            <a:lvl5pPr algn="l">
              <a:defRPr/>
            </a:lvl5pPr>
          </a:lstStyle>
          <a:p>
            <a:pPr lvl="0"/>
            <a:r>
              <a:rPr lang="es-ES" dirty="0" smtClean="0"/>
              <a:t>Introduzca su texto en este espacio usando la fuente institucional </a:t>
            </a:r>
            <a:r>
              <a:rPr lang="es-ES" dirty="0" err="1" smtClean="0"/>
              <a:t>Raleway</a:t>
            </a:r>
            <a:r>
              <a:rPr lang="es-ES" dirty="0" smtClean="0"/>
              <a:t>, Texto de párrafo acá, recuerde la correcta puntuación y ortografía, use las mayúsculas con moderación.</a:t>
            </a:r>
          </a:p>
        </p:txBody>
      </p:sp>
    </p:spTree>
    <p:extLst>
      <p:ext uri="{BB962C8B-B14F-4D97-AF65-F5344CB8AC3E}">
        <p14:creationId xmlns:p14="http://schemas.microsoft.com/office/powerpoint/2010/main" val="239502376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ulo y texto 2">
    <p:bg>
      <p:bgRef idx="1001">
        <a:schemeClr val="bg1"/>
      </p:bgRef>
    </p:bg>
    <p:spTree>
      <p:nvGrpSpPr>
        <p:cNvPr id="1" name=""/>
        <p:cNvGrpSpPr/>
        <p:nvPr/>
      </p:nvGrpSpPr>
      <p:grpSpPr>
        <a:xfrm>
          <a:off x="0" y="0"/>
          <a:ext cx="0" cy="0"/>
          <a:chOff x="0" y="0"/>
          <a:chExt cx="0" cy="0"/>
        </a:xfrm>
      </p:grpSpPr>
      <p:sp>
        <p:nvSpPr>
          <p:cNvPr id="2" name="Título 2"/>
          <p:cNvSpPr>
            <a:spLocks noGrp="1"/>
          </p:cNvSpPr>
          <p:nvPr>
            <p:ph type="title" hasCustomPrompt="1"/>
          </p:nvPr>
        </p:nvSpPr>
        <p:spPr>
          <a:xfrm>
            <a:off x="838201" y="1116204"/>
            <a:ext cx="5403111" cy="822534"/>
          </a:xfrm>
          <a:prstGeom prst="rect">
            <a:avLst/>
          </a:prstGeom>
        </p:spPr>
        <p:txBody>
          <a:bodyPr>
            <a:normAutofit/>
          </a:bodyPr>
          <a:lstStyle>
            <a:lvl1pPr algn="l">
              <a:defRPr sz="4000" b="1" baseline="0">
                <a:solidFill>
                  <a:schemeClr val="tx1"/>
                </a:solidFill>
                <a:latin typeface="+mn-lt"/>
              </a:defRPr>
            </a:lvl1pPr>
          </a:lstStyle>
          <a:p>
            <a:r>
              <a:rPr lang="es-ES" dirty="0" smtClean="0"/>
              <a:t>Escriba aquí subtítulo</a:t>
            </a:r>
            <a:endParaRPr lang="es-CO" dirty="0"/>
          </a:p>
        </p:txBody>
      </p:sp>
      <p:sp>
        <p:nvSpPr>
          <p:cNvPr id="3" name="Marcador de texto 4"/>
          <p:cNvSpPr>
            <a:spLocks noGrp="1"/>
          </p:cNvSpPr>
          <p:nvPr>
            <p:ph type="body" sz="quarter" idx="10" hasCustomPrompt="1"/>
          </p:nvPr>
        </p:nvSpPr>
        <p:spPr>
          <a:xfrm>
            <a:off x="838200" y="2268347"/>
            <a:ext cx="5403112" cy="3903663"/>
          </a:xfrm>
          <a:prstGeom prst="rect">
            <a:avLst/>
          </a:prstGeom>
        </p:spPr>
        <p:txBody>
          <a:bodyPr>
            <a:normAutofit/>
          </a:bodyPr>
          <a:lstStyle>
            <a:lvl1pPr marL="0" indent="0" algn="l">
              <a:buNone/>
              <a:defRPr sz="1800" b="0" baseline="0">
                <a:solidFill>
                  <a:schemeClr val="tx1"/>
                </a:solidFill>
              </a:defRPr>
            </a:lvl1pPr>
            <a:lvl2pPr marL="457213" indent="0" algn="l">
              <a:buNone/>
              <a:defRPr/>
            </a:lvl2pPr>
            <a:lvl3pPr marL="914423" indent="0" algn="l">
              <a:buFontTx/>
              <a:buNone/>
              <a:defRPr/>
            </a:lvl3pPr>
            <a:lvl4pPr algn="l">
              <a:defRPr/>
            </a:lvl4pPr>
            <a:lvl5pPr algn="l">
              <a:defRPr/>
            </a:lvl5pPr>
          </a:lstStyle>
          <a:p>
            <a:pPr lvl="0"/>
            <a:r>
              <a:rPr lang="es-ES" dirty="0" smtClean="0"/>
              <a:t>Introduzca su texto en este espacio usando la fuente institucional </a:t>
            </a:r>
            <a:r>
              <a:rPr lang="es-ES" dirty="0" err="1" smtClean="0"/>
              <a:t>Raleway</a:t>
            </a:r>
            <a:r>
              <a:rPr lang="es-ES" dirty="0" smtClean="0"/>
              <a:t>, Texto de párrafo acá, recuerde la correcta puntuación y ortografía, use las mayúsculas con moderación.</a:t>
            </a:r>
          </a:p>
        </p:txBody>
      </p:sp>
    </p:spTree>
    <p:extLst>
      <p:ext uri="{BB962C8B-B14F-4D97-AF65-F5344CB8AC3E}">
        <p14:creationId xmlns:p14="http://schemas.microsoft.com/office/powerpoint/2010/main" val="24712244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ulo y texto 3">
    <p:bg>
      <p:bgRef idx="1001">
        <a:schemeClr val="bg1"/>
      </p:bgRef>
    </p:bg>
    <p:spTree>
      <p:nvGrpSpPr>
        <p:cNvPr id="1" name=""/>
        <p:cNvGrpSpPr/>
        <p:nvPr/>
      </p:nvGrpSpPr>
      <p:grpSpPr>
        <a:xfrm>
          <a:off x="0" y="0"/>
          <a:ext cx="0" cy="0"/>
          <a:chOff x="0" y="0"/>
          <a:chExt cx="0" cy="0"/>
        </a:xfrm>
      </p:grpSpPr>
      <p:sp>
        <p:nvSpPr>
          <p:cNvPr id="5" name="Título 2"/>
          <p:cNvSpPr>
            <a:spLocks noGrp="1"/>
          </p:cNvSpPr>
          <p:nvPr>
            <p:ph type="title" hasCustomPrompt="1"/>
          </p:nvPr>
        </p:nvSpPr>
        <p:spPr>
          <a:xfrm>
            <a:off x="838202" y="1133857"/>
            <a:ext cx="5807148" cy="865064"/>
          </a:xfrm>
          <a:prstGeom prst="rect">
            <a:avLst/>
          </a:prstGeom>
        </p:spPr>
        <p:txBody>
          <a:bodyPr>
            <a:normAutofit/>
          </a:bodyPr>
          <a:lstStyle>
            <a:lvl1pPr algn="l">
              <a:defRPr sz="4000" b="1" baseline="0">
                <a:solidFill>
                  <a:schemeClr val="tx2"/>
                </a:solidFill>
              </a:defRPr>
            </a:lvl1pPr>
          </a:lstStyle>
          <a:p>
            <a:r>
              <a:rPr lang="es-ES" dirty="0" smtClean="0"/>
              <a:t>Escriba aquí subtítulo</a:t>
            </a:r>
            <a:endParaRPr lang="es-CO" dirty="0"/>
          </a:p>
        </p:txBody>
      </p:sp>
      <p:sp>
        <p:nvSpPr>
          <p:cNvPr id="6" name="Marcador de texto 4"/>
          <p:cNvSpPr>
            <a:spLocks noGrp="1"/>
          </p:cNvSpPr>
          <p:nvPr>
            <p:ph type="body" sz="quarter" idx="10" hasCustomPrompt="1"/>
          </p:nvPr>
        </p:nvSpPr>
        <p:spPr>
          <a:xfrm>
            <a:off x="838199" y="2268347"/>
            <a:ext cx="5924107" cy="1282927"/>
          </a:xfrm>
          <a:prstGeom prst="rect">
            <a:avLst/>
          </a:prstGeom>
        </p:spPr>
        <p:txBody>
          <a:bodyPr>
            <a:normAutofit/>
          </a:bodyPr>
          <a:lstStyle>
            <a:lvl1pPr marL="0" indent="0" algn="l">
              <a:buNone/>
              <a:defRPr sz="1800" b="0" baseline="0">
                <a:solidFill>
                  <a:schemeClr val="tx2"/>
                </a:solidFill>
              </a:defRPr>
            </a:lvl1pPr>
            <a:lvl2pPr marL="457213" indent="0" algn="l">
              <a:buNone/>
              <a:defRPr/>
            </a:lvl2pPr>
            <a:lvl3pPr marL="914423" indent="0" algn="l">
              <a:buFontTx/>
              <a:buNone/>
              <a:defRPr/>
            </a:lvl3pPr>
            <a:lvl4pPr algn="l">
              <a:defRPr/>
            </a:lvl4pPr>
            <a:lvl5pPr algn="l">
              <a:defRPr/>
            </a:lvl5pPr>
          </a:lstStyle>
          <a:p>
            <a:pPr lvl="0"/>
            <a:r>
              <a:rPr lang="es-ES" dirty="0" smtClean="0"/>
              <a:t>Texto de párrafo acá, recuerde la correcta puntuación y ortografía, use las mayúsculas con moderación.</a:t>
            </a:r>
          </a:p>
        </p:txBody>
      </p:sp>
    </p:spTree>
    <p:extLst>
      <p:ext uri="{BB962C8B-B14F-4D97-AF65-F5344CB8AC3E}">
        <p14:creationId xmlns:p14="http://schemas.microsoft.com/office/powerpoint/2010/main" val="99343404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Galeria 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9" name="Picture Placeholder 2"/>
          <p:cNvSpPr>
            <a:spLocks noGrp="1"/>
          </p:cNvSpPr>
          <p:nvPr>
            <p:ph type="pic" idx="14" hasCustomPrompt="1"/>
          </p:nvPr>
        </p:nvSpPr>
        <p:spPr>
          <a:xfrm>
            <a:off x="280706" y="395209"/>
            <a:ext cx="11617291" cy="2908895"/>
          </a:xfrm>
          <a:prstGeom prst="rect">
            <a:avLst/>
          </a:prstGeom>
          <a:solidFill>
            <a:schemeClr val="bg1">
              <a:lumMod val="95000"/>
            </a:schemeClr>
          </a:solidFill>
        </p:spPr>
        <p:txBody>
          <a:bodyPr anchor="ctr"/>
          <a:lstStyle>
            <a:lvl1pPr marL="0" indent="0" algn="ctr">
              <a:buNone/>
              <a:defRPr sz="1200" baseline="0">
                <a:solidFill>
                  <a:schemeClr val="tx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smtClean="0"/>
              <a:t>Para </a:t>
            </a:r>
            <a:r>
              <a:rPr lang="en-US" altLang="ko-KR" dirty="0" err="1" smtClean="0"/>
              <a:t>insertar</a:t>
            </a:r>
            <a:r>
              <a:rPr lang="en-US" altLang="ko-KR" dirty="0" smtClean="0"/>
              <a:t> </a:t>
            </a:r>
            <a:r>
              <a:rPr lang="en-US" altLang="ko-KR" dirty="0" err="1" smtClean="0"/>
              <a:t>imagen</a:t>
            </a:r>
            <a:r>
              <a:rPr lang="en-US" altLang="ko-KR" dirty="0" smtClean="0"/>
              <a:t>  de </a:t>
            </a:r>
            <a:r>
              <a:rPr lang="en-US" altLang="ko-KR" dirty="0" err="1" smtClean="0"/>
              <a:t>clic</a:t>
            </a:r>
            <a:r>
              <a:rPr lang="en-US" altLang="ko-KR" dirty="0" smtClean="0"/>
              <a:t> </a:t>
            </a:r>
            <a:r>
              <a:rPr lang="en-US" altLang="ko-KR" dirty="0" err="1" smtClean="0"/>
              <a:t>aquí</a:t>
            </a:r>
            <a:endParaRPr lang="ko-KR" altLang="en-US" dirty="0"/>
          </a:p>
        </p:txBody>
      </p:sp>
      <p:sp>
        <p:nvSpPr>
          <p:cNvPr id="32" name="Picture Placeholder 2"/>
          <p:cNvSpPr>
            <a:spLocks noGrp="1"/>
          </p:cNvSpPr>
          <p:nvPr>
            <p:ph type="pic" idx="15" hasCustomPrompt="1"/>
          </p:nvPr>
        </p:nvSpPr>
        <p:spPr>
          <a:xfrm>
            <a:off x="858527" y="269553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solidFill>
                  <a:schemeClr val="tx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33" name="Picture Placeholder 2"/>
          <p:cNvSpPr>
            <a:spLocks noGrp="1"/>
          </p:cNvSpPr>
          <p:nvPr>
            <p:ph type="pic" idx="16" hasCustomPrompt="1"/>
          </p:nvPr>
        </p:nvSpPr>
        <p:spPr>
          <a:xfrm>
            <a:off x="3628466" y="269553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solidFill>
                  <a:schemeClr val="tx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34" name="Picture Placeholder 2"/>
          <p:cNvSpPr>
            <a:spLocks noGrp="1"/>
          </p:cNvSpPr>
          <p:nvPr>
            <p:ph type="pic" idx="17" hasCustomPrompt="1"/>
          </p:nvPr>
        </p:nvSpPr>
        <p:spPr>
          <a:xfrm>
            <a:off x="6398405" y="269553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solidFill>
                  <a:schemeClr val="tx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56" name="Picture Placeholder 2"/>
          <p:cNvSpPr>
            <a:spLocks noGrp="1"/>
          </p:cNvSpPr>
          <p:nvPr>
            <p:ph type="pic" idx="18" hasCustomPrompt="1"/>
          </p:nvPr>
        </p:nvSpPr>
        <p:spPr>
          <a:xfrm>
            <a:off x="9168343" y="2695539"/>
            <a:ext cx="2161509" cy="2160240"/>
          </a:xfrm>
          <a:prstGeom prst="rect">
            <a:avLst/>
          </a:prstGeom>
          <a:solidFill>
            <a:schemeClr val="bg1">
              <a:lumMod val="95000"/>
            </a:schemeClr>
          </a:solidFill>
          <a:ln w="127000">
            <a:solidFill>
              <a:schemeClr val="bg1"/>
            </a:solidFill>
          </a:ln>
        </p:spPr>
        <p:txBody>
          <a:bodyPr anchor="ctr"/>
          <a:lstStyle>
            <a:lvl1pPr marL="0" indent="0" algn="ctr">
              <a:buNone/>
              <a:defRPr sz="1200">
                <a:solidFill>
                  <a:schemeClr val="tx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Tree>
    <p:extLst>
      <p:ext uri="{BB962C8B-B14F-4D97-AF65-F5344CB8AC3E}">
        <p14:creationId xmlns:p14="http://schemas.microsoft.com/office/powerpoint/2010/main" val="2535176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Galería 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1" name="자유형: 도형 20">
            <a:extLst>
              <a:ext uri="{FF2B5EF4-FFF2-40B4-BE49-F238E27FC236}">
                <a16:creationId xmlns:a16="http://schemas.microsoft.com/office/drawing/2014/main" id="{A1DEFAEA-9F02-4B9F-ACC6-353AF6C3EFFF}"/>
              </a:ext>
            </a:extLst>
          </p:cNvPr>
          <p:cNvSpPr>
            <a:spLocks noGrp="1"/>
          </p:cNvSpPr>
          <p:nvPr>
            <p:ph type="pic" sz="quarter" idx="11" hasCustomPrompt="1"/>
          </p:nvPr>
        </p:nvSpPr>
        <p:spPr>
          <a:xfrm>
            <a:off x="8155574"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solidFill>
                  <a:schemeClr val="bg2">
                    <a:lumMod val="60000"/>
                    <a:lumOff val="40000"/>
                  </a:schemeClr>
                </a:solidFill>
              </a:defRPr>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22" name="자유형: 도형 21">
            <a:extLst>
              <a:ext uri="{FF2B5EF4-FFF2-40B4-BE49-F238E27FC236}">
                <a16:creationId xmlns:a16="http://schemas.microsoft.com/office/drawing/2014/main" id="{03515A44-D3E9-44BA-B3D4-43ECDBD5159D}"/>
              </a:ext>
            </a:extLst>
          </p:cNvPr>
          <p:cNvSpPr>
            <a:spLocks noGrp="1"/>
          </p:cNvSpPr>
          <p:nvPr>
            <p:ph type="pic" sz="quarter" idx="12" hasCustomPrompt="1"/>
          </p:nvPr>
        </p:nvSpPr>
        <p:spPr>
          <a:xfrm>
            <a:off x="8155574"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solidFill>
                  <a:schemeClr val="bg2">
                    <a:lumMod val="60000"/>
                    <a:lumOff val="40000"/>
                  </a:schemeClr>
                </a:solidFill>
              </a:defRPr>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23" name="자유형: 도형 22">
            <a:extLst>
              <a:ext uri="{FF2B5EF4-FFF2-40B4-BE49-F238E27FC236}">
                <a16:creationId xmlns:a16="http://schemas.microsoft.com/office/drawing/2014/main" id="{5CED0A4D-1B43-4F94-A1B2-796349C976DE}"/>
              </a:ext>
            </a:extLst>
          </p:cNvPr>
          <p:cNvSpPr>
            <a:spLocks noGrp="1"/>
          </p:cNvSpPr>
          <p:nvPr>
            <p:ph type="pic" sz="quarter" idx="13" hasCustomPrompt="1"/>
          </p:nvPr>
        </p:nvSpPr>
        <p:spPr>
          <a:xfrm>
            <a:off x="5551710"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solidFill>
                  <a:schemeClr val="bg2">
                    <a:lumMod val="60000"/>
                    <a:lumOff val="40000"/>
                  </a:schemeClr>
                </a:solidFill>
              </a:defRPr>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20" name="자유형: 도형 19">
            <a:extLst>
              <a:ext uri="{FF2B5EF4-FFF2-40B4-BE49-F238E27FC236}">
                <a16:creationId xmlns:a16="http://schemas.microsoft.com/office/drawing/2014/main" id="{1D5AFB38-0AC4-4043-A23A-C86F3145AE10}"/>
              </a:ext>
            </a:extLst>
          </p:cNvPr>
          <p:cNvSpPr>
            <a:spLocks noGrp="1"/>
          </p:cNvSpPr>
          <p:nvPr>
            <p:ph type="pic" sz="quarter" idx="10" hasCustomPrompt="1"/>
          </p:nvPr>
        </p:nvSpPr>
        <p:spPr>
          <a:xfrm>
            <a:off x="5551710"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solidFill>
                  <a:schemeClr val="bg2">
                    <a:lumMod val="60000"/>
                    <a:lumOff val="40000"/>
                  </a:schemeClr>
                </a:solidFill>
              </a:defRPr>
            </a:lvl1pPr>
          </a:lstStyle>
          <a:p>
            <a:r>
              <a:rPr lang="en-US" altLang="ko-KR" dirty="0" err="1" smtClean="0"/>
              <a:t>Inserte</a:t>
            </a:r>
            <a:r>
              <a:rPr lang="en-US" altLang="ko-KR" dirty="0" smtClean="0"/>
              <a:t> </a:t>
            </a:r>
            <a:r>
              <a:rPr lang="en-US" altLang="ko-KR" dirty="0" err="1" smtClean="0"/>
              <a:t>imagen</a:t>
            </a:r>
            <a:r>
              <a:rPr lang="en-US" altLang="ko-KR" dirty="0" smtClean="0"/>
              <a:t> aquí</a:t>
            </a:r>
            <a:endParaRPr lang="ko-KR" altLang="en-US" dirty="0"/>
          </a:p>
        </p:txBody>
      </p:sp>
      <p:sp>
        <p:nvSpPr>
          <p:cNvPr id="6" name="Título 2"/>
          <p:cNvSpPr>
            <a:spLocks noGrp="1"/>
          </p:cNvSpPr>
          <p:nvPr>
            <p:ph type="title" hasCustomPrompt="1"/>
          </p:nvPr>
        </p:nvSpPr>
        <p:spPr>
          <a:xfrm>
            <a:off x="838202" y="3529876"/>
            <a:ext cx="5807148" cy="865064"/>
          </a:xfrm>
          <a:prstGeom prst="rect">
            <a:avLst/>
          </a:prstGeom>
        </p:spPr>
        <p:txBody>
          <a:bodyPr>
            <a:noAutofit/>
          </a:bodyPr>
          <a:lstStyle>
            <a:lvl1pPr algn="l">
              <a:defRPr sz="4800" b="1" baseline="0">
                <a:solidFill>
                  <a:schemeClr val="bg2"/>
                </a:solidFill>
              </a:defRPr>
            </a:lvl1pPr>
          </a:lstStyle>
          <a:p>
            <a:r>
              <a:rPr lang="es-ES" dirty="0" smtClean="0"/>
              <a:t>Título Tema</a:t>
            </a:r>
            <a:endParaRPr lang="es-CO" dirty="0"/>
          </a:p>
        </p:txBody>
      </p:sp>
      <p:sp>
        <p:nvSpPr>
          <p:cNvPr id="7" name="Marcador de texto 4"/>
          <p:cNvSpPr>
            <a:spLocks noGrp="1"/>
          </p:cNvSpPr>
          <p:nvPr>
            <p:ph type="body" sz="quarter" idx="14" hasCustomPrompt="1"/>
          </p:nvPr>
        </p:nvSpPr>
        <p:spPr>
          <a:xfrm>
            <a:off x="838200" y="4664366"/>
            <a:ext cx="4220498" cy="1282927"/>
          </a:xfrm>
          <a:prstGeom prst="rect">
            <a:avLst/>
          </a:prstGeom>
        </p:spPr>
        <p:txBody>
          <a:bodyPr>
            <a:normAutofit/>
          </a:bodyPr>
          <a:lstStyle>
            <a:lvl1pPr marL="0" indent="0" algn="l">
              <a:buNone/>
              <a:defRPr sz="1800" b="0" baseline="0">
                <a:solidFill>
                  <a:schemeClr val="bg2"/>
                </a:solidFill>
              </a:defRPr>
            </a:lvl1pPr>
            <a:lvl2pPr marL="457213" indent="0" algn="l">
              <a:buNone/>
              <a:defRPr/>
            </a:lvl2pPr>
            <a:lvl3pPr marL="914423" indent="0" algn="l">
              <a:buFontTx/>
              <a:buNone/>
              <a:defRPr/>
            </a:lvl3pPr>
            <a:lvl4pPr algn="l">
              <a:defRPr/>
            </a:lvl4pPr>
            <a:lvl5pPr algn="l">
              <a:defRPr/>
            </a:lvl5pPr>
          </a:lstStyle>
          <a:p>
            <a:pPr lvl="0"/>
            <a:r>
              <a:rPr lang="es-ES" dirty="0" smtClean="0"/>
              <a:t>Texto introductorio acá, recuerde la correcta puntuación y ortografía, use las mayúsculas con moderación.</a:t>
            </a:r>
          </a:p>
        </p:txBody>
      </p:sp>
    </p:spTree>
    <p:extLst>
      <p:ext uri="{BB962C8B-B14F-4D97-AF65-F5344CB8AC3E}">
        <p14:creationId xmlns:p14="http://schemas.microsoft.com/office/powerpoint/2010/main" val="45371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t="-1000" b="-1000"/>
          </a:stretch>
        </a:blipFill>
        <a:effectLst/>
      </p:bgPr>
    </p:bg>
    <p:spTree>
      <p:nvGrpSpPr>
        <p:cNvPr id="1" name=""/>
        <p:cNvGrpSpPr/>
        <p:nvPr/>
      </p:nvGrpSpPr>
      <p:grpSpPr>
        <a:xfrm>
          <a:off x="0" y="0"/>
          <a:ext cx="0" cy="0"/>
          <a:chOff x="0" y="0"/>
          <a:chExt cx="0" cy="0"/>
        </a:xfrm>
      </p:grpSpPr>
      <p:sp>
        <p:nvSpPr>
          <p:cNvPr id="4" name="Marcador de título 3"/>
          <p:cNvSpPr>
            <a:spLocks noGrp="1"/>
          </p:cNvSpPr>
          <p:nvPr>
            <p:ph type="title"/>
          </p:nvPr>
        </p:nvSpPr>
        <p:spPr>
          <a:xfrm>
            <a:off x="4189227" y="3491098"/>
            <a:ext cx="7421525" cy="1173420"/>
          </a:xfrm>
          <a:prstGeom prst="rect">
            <a:avLst/>
          </a:prstGeom>
        </p:spPr>
        <p:txBody>
          <a:bodyPr vert="horz" lIns="91440" tIns="45720" rIns="91440" bIns="45720" rtlCol="0" anchor="ctr">
            <a:normAutofit/>
          </a:bodyPr>
          <a:lstStyle/>
          <a:p>
            <a:r>
              <a:rPr lang="es-ES" dirty="0" smtClean="0"/>
              <a:t>Título de la presentación</a:t>
            </a:r>
            <a:endParaRPr lang="es-CO" dirty="0"/>
          </a:p>
        </p:txBody>
      </p:sp>
      <p:sp>
        <p:nvSpPr>
          <p:cNvPr id="5" name="Marcador de texto 4"/>
          <p:cNvSpPr>
            <a:spLocks noGrp="1"/>
          </p:cNvSpPr>
          <p:nvPr>
            <p:ph type="body" idx="1"/>
          </p:nvPr>
        </p:nvSpPr>
        <p:spPr>
          <a:xfrm>
            <a:off x="4093535" y="5592725"/>
            <a:ext cx="7517218" cy="520996"/>
          </a:xfrm>
          <a:prstGeom prst="rect">
            <a:avLst/>
          </a:prstGeom>
        </p:spPr>
        <p:txBody>
          <a:bodyPr vert="horz" lIns="91440" tIns="45720" rIns="91440" bIns="45720" rtlCol="0">
            <a:normAutofit/>
          </a:bodyPr>
          <a:lstStyle/>
          <a:p>
            <a:pPr lvl="1"/>
            <a:r>
              <a:rPr lang="es-ES" dirty="0" smtClean="0"/>
              <a:t>Nombre dependencia</a:t>
            </a:r>
          </a:p>
        </p:txBody>
      </p:sp>
    </p:spTree>
    <p:extLst>
      <p:ext uri="{BB962C8B-B14F-4D97-AF65-F5344CB8AC3E}">
        <p14:creationId xmlns:p14="http://schemas.microsoft.com/office/powerpoint/2010/main" val="3731046580"/>
      </p:ext>
    </p:extLst>
  </p:cSld>
  <p:clrMap bg1="dk1" tx1="lt1" bg2="dk2" tx2="lt2" accent1="accent1" accent2="accent2" accent3="accent3" accent4="accent4" accent5="accent5" accent6="accent6" hlink="hlink" folHlink="folHlink"/>
  <p:sldLayoutIdLst>
    <p:sldLayoutId id="2147483772" r:id="rId1"/>
    <p:sldLayoutId id="2147483774" r:id="rId2"/>
    <p:sldLayoutId id="2147483751" r:id="rId3"/>
    <p:sldLayoutId id="2147483770" r:id="rId4"/>
    <p:sldLayoutId id="2147483655" r:id="rId5"/>
    <p:sldLayoutId id="2147483773" r:id="rId6"/>
    <p:sldLayoutId id="2147483752" r:id="rId7"/>
    <p:sldLayoutId id="2147483753" r:id="rId8"/>
    <p:sldLayoutId id="2147483754" r:id="rId9"/>
    <p:sldLayoutId id="2147483755" r:id="rId10"/>
    <p:sldLayoutId id="2147483756" r:id="rId11"/>
    <p:sldLayoutId id="2147483759" r:id="rId12"/>
    <p:sldLayoutId id="2147483769" r:id="rId13"/>
    <p:sldLayoutId id="2147483767" r:id="rId14"/>
    <p:sldLayoutId id="2147483768" r:id="rId15"/>
  </p:sldLayoutIdLst>
  <p:timing>
    <p:tnLst>
      <p:par>
        <p:cTn id="1" dur="indefinite" restart="never" nodeType="tmRoot"/>
      </p:par>
    </p:tnLst>
  </p:timing>
  <p:txStyles>
    <p:titleStyle>
      <a:lvl1pPr algn="r" defTabSz="914423" rtl="0" eaLnBrk="1" latinLnBrk="0" hangingPunct="1">
        <a:lnSpc>
          <a:spcPct val="90000"/>
        </a:lnSpc>
        <a:spcBef>
          <a:spcPct val="0"/>
        </a:spcBef>
        <a:buNone/>
        <a:defRPr sz="4800" b="1" kern="1200" baseline="0">
          <a:solidFill>
            <a:schemeClr val="bg1"/>
          </a:solidFill>
          <a:latin typeface="+mj-lt"/>
          <a:ea typeface="+mj-ea"/>
          <a:cs typeface="+mj-cs"/>
        </a:defRPr>
      </a:lvl1pPr>
    </p:titleStyle>
    <p:bodyStyle>
      <a:lvl1pPr marL="0" indent="0" algn="r" defTabSz="914423" rtl="0" eaLnBrk="1" latinLnBrk="0" hangingPunct="1">
        <a:lnSpc>
          <a:spcPct val="90000"/>
        </a:lnSpc>
        <a:spcBef>
          <a:spcPts val="1000"/>
        </a:spcBef>
        <a:buFont typeface="Arial" panose="020B0604020202020204" pitchFamily="34" charset="0"/>
        <a:buNone/>
        <a:defRPr sz="2800" b="1" kern="1200">
          <a:solidFill>
            <a:schemeClr val="bg2"/>
          </a:solidFill>
          <a:latin typeface="+mn-lt"/>
          <a:ea typeface="+mn-ea"/>
          <a:cs typeface="+mn-cs"/>
        </a:defRPr>
      </a:lvl1pPr>
      <a:lvl2pPr marL="0" indent="0" algn="r" defTabSz="914423" rtl="0" eaLnBrk="1" latinLnBrk="0" hangingPunct="1">
        <a:lnSpc>
          <a:spcPct val="90000"/>
        </a:lnSpc>
        <a:spcBef>
          <a:spcPts val="500"/>
        </a:spcBef>
        <a:buFont typeface="Arial" panose="020B0604020202020204" pitchFamily="34" charset="0"/>
        <a:buNone/>
        <a:defRPr sz="2000" kern="1200" baseline="0">
          <a:solidFill>
            <a:schemeClr val="bg1"/>
          </a:solidFill>
          <a:latin typeface="Raleway Medium" pitchFamily="2" charset="0"/>
          <a:ea typeface="+mn-ea"/>
          <a:cs typeface="+mn-cs"/>
        </a:defRPr>
      </a:lvl2pPr>
      <a:lvl3pPr marL="0" indent="0" algn="r" defTabSz="914423" rtl="0" eaLnBrk="1" latinLnBrk="0" hangingPunct="1">
        <a:lnSpc>
          <a:spcPct val="90000"/>
        </a:lnSpc>
        <a:spcBef>
          <a:spcPts val="500"/>
        </a:spcBef>
        <a:buFont typeface="Arial" panose="020B0604020202020204" pitchFamily="34" charset="0"/>
        <a:buNone/>
        <a:defRPr sz="2000" kern="1200">
          <a:solidFill>
            <a:schemeClr val="bg2"/>
          </a:solidFill>
          <a:latin typeface="+mn-lt"/>
          <a:ea typeface="+mn-ea"/>
          <a:cs typeface="+mn-cs"/>
        </a:defRPr>
      </a:lvl3pPr>
      <a:lvl4pPr marL="0" indent="0" algn="r" defTabSz="914423" rtl="0" eaLnBrk="1" latinLnBrk="0" hangingPunct="1">
        <a:lnSpc>
          <a:spcPct val="90000"/>
        </a:lnSpc>
        <a:spcBef>
          <a:spcPts val="500"/>
        </a:spcBef>
        <a:buFont typeface="Arial" panose="020B0604020202020204" pitchFamily="34" charset="0"/>
        <a:buNone/>
        <a:defRPr sz="1800" kern="1200">
          <a:solidFill>
            <a:schemeClr val="bg2"/>
          </a:solidFill>
          <a:latin typeface="Raleway Light" pitchFamily="2" charset="0"/>
          <a:ea typeface="+mn-ea"/>
          <a:cs typeface="+mn-cs"/>
        </a:defRPr>
      </a:lvl4pPr>
      <a:lvl5pPr marL="0" indent="0" algn="r" defTabSz="914423" rtl="0" eaLnBrk="1" latinLnBrk="0" hangingPunct="1">
        <a:lnSpc>
          <a:spcPct val="90000"/>
        </a:lnSpc>
        <a:spcBef>
          <a:spcPts val="500"/>
        </a:spcBef>
        <a:buFont typeface="Arial" panose="020B0604020202020204" pitchFamily="34" charset="0"/>
        <a:buNone/>
        <a:defRPr sz="1800" kern="1200">
          <a:solidFill>
            <a:schemeClr val="bg2"/>
          </a:solidFill>
          <a:latin typeface="Raleway Light" pitchFamily="2" charset="0"/>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dk1" tx1="lt1" bg2="dk2" tx2="lt2" accent1="accent1" accent2="accent2" accent3="accent3" accent4="accent4" accent5="accent5" accent6="accent6" hlink="hlink" folHlink="folHlink"/>
  <p:sldLayoutIdLst>
    <p:sldLayoutId id="2147483738" r:id="rId1"/>
    <p:sldLayoutId id="2147483744" r:id="rId2"/>
    <p:sldLayoutId id="2147483745" r:id="rId3"/>
    <p:sldLayoutId id="2147483746" r:id="rId4"/>
    <p:sldLayoutId id="2147483748" r:id="rId5"/>
    <p:sldLayoutId id="2147483771" r:id="rId6"/>
    <p:sldLayoutId id="2147483749" r:id="rId7"/>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 id="2147483775" r:id="rId2"/>
  </p:sldLayoutIdLst>
  <p:timing>
    <p:tnLst>
      <p:par>
        <p:cTn id="1" dur="indefinite" restart="never" nodeType="tmRoot"/>
      </p:par>
    </p:tnLst>
  </p:timing>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endParaRPr lang="es-CO" dirty="0"/>
          </a:p>
        </p:txBody>
      </p:sp>
      <p:sp>
        <p:nvSpPr>
          <p:cNvPr id="7" name="Marcador de texto 4"/>
          <p:cNvSpPr>
            <a:spLocks noGrp="1"/>
          </p:cNvSpPr>
          <p:nvPr>
            <p:ph idx="1"/>
          </p:nvPr>
        </p:nvSpPr>
        <p:spPr>
          <a:prstGeom prst="rect">
            <a:avLst/>
          </a:prstGeom>
        </p:spPr>
        <p:txBody>
          <a:bodyPr vert="horz" lIns="91440" tIns="45720" rIns="91440" bIns="45720" rtlCol="0">
            <a:normAutofit/>
          </a:bodyPr>
          <a:lstStyle/>
          <a:p>
            <a:pPr lvl="1"/>
            <a:r>
              <a:rPr lang="es-ES" dirty="0" smtClean="0"/>
              <a:t>Nombre dependencia</a:t>
            </a:r>
          </a:p>
        </p:txBody>
      </p:sp>
      <p:sp>
        <p:nvSpPr>
          <p:cNvPr id="4" name="Rectángulo 3"/>
          <p:cNvSpPr/>
          <p:nvPr/>
        </p:nvSpPr>
        <p:spPr>
          <a:xfrm>
            <a:off x="6242048" y="3014344"/>
            <a:ext cx="5368704" cy="369332"/>
          </a:xfrm>
          <a:prstGeom prst="rect">
            <a:avLst/>
          </a:prstGeom>
        </p:spPr>
        <p:txBody>
          <a:bodyPr wrap="square">
            <a:spAutoFit/>
          </a:bodyPr>
          <a:lstStyle/>
          <a:p>
            <a:pPr algn="r"/>
            <a:r>
              <a:rPr lang="es-CO" b="1" dirty="0" smtClean="0"/>
              <a:t>Plantilla de uso general</a:t>
            </a:r>
            <a:endParaRPr lang="es-CO" altLang="ko-KR" sz="1600" dirty="0">
              <a:cs typeface="Arial" pitchFamily="34" charset="0"/>
            </a:endParaRPr>
          </a:p>
        </p:txBody>
      </p:sp>
    </p:spTree>
    <p:extLst>
      <p:ext uri="{BB962C8B-B14F-4D97-AF65-F5344CB8AC3E}">
        <p14:creationId xmlns:p14="http://schemas.microsoft.com/office/powerpoint/2010/main" val="4032476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86E74C8-A59D-426D-9E37-95B601EEAEF3}"/>
              </a:ext>
            </a:extLst>
          </p:cNvPr>
          <p:cNvSpPr/>
          <p:nvPr/>
        </p:nvSpPr>
        <p:spPr>
          <a:xfrm rot="19089177">
            <a:off x="276788" y="4508285"/>
            <a:ext cx="1275480" cy="182880"/>
          </a:xfrm>
          <a:prstGeom prst="rect">
            <a:avLst/>
          </a:prstGeom>
          <a:solidFill>
            <a:schemeClr val="bg1"/>
          </a:solidFill>
          <a:ln w="63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FF00"/>
              </a:solidFill>
            </a:endParaRPr>
          </a:p>
        </p:txBody>
      </p:sp>
      <p:sp>
        <p:nvSpPr>
          <p:cNvPr id="54" name="Rectangle 53">
            <a:extLst>
              <a:ext uri="{FF2B5EF4-FFF2-40B4-BE49-F238E27FC236}">
                <a16:creationId xmlns:a16="http://schemas.microsoft.com/office/drawing/2014/main" id="{2A80ECB5-BE68-4413-B8BF-629574261966}"/>
              </a:ext>
            </a:extLst>
          </p:cNvPr>
          <p:cNvSpPr/>
          <p:nvPr/>
        </p:nvSpPr>
        <p:spPr>
          <a:xfrm rot="1537424">
            <a:off x="1230040" y="4207891"/>
            <a:ext cx="1005840" cy="182880"/>
          </a:xfrm>
          <a:prstGeom prst="rect">
            <a:avLst/>
          </a:prstGeom>
          <a:solidFill>
            <a:schemeClr val="bg1"/>
          </a:solidFill>
          <a:ln w="63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800" dirty="0">
              <a:solidFill>
                <a:srgbClr val="FFFF00"/>
              </a:solidFill>
            </a:endParaRPr>
          </a:p>
        </p:txBody>
      </p:sp>
      <p:sp>
        <p:nvSpPr>
          <p:cNvPr id="55" name="Rectangle 54">
            <a:extLst>
              <a:ext uri="{FF2B5EF4-FFF2-40B4-BE49-F238E27FC236}">
                <a16:creationId xmlns:a16="http://schemas.microsoft.com/office/drawing/2014/main" id="{1E544792-D557-4010-AD46-6EE6ACC13DD6}"/>
              </a:ext>
            </a:extLst>
          </p:cNvPr>
          <p:cNvSpPr/>
          <p:nvPr/>
        </p:nvSpPr>
        <p:spPr>
          <a:xfrm rot="18665290">
            <a:off x="1676245" y="3718341"/>
            <a:ext cx="1957104" cy="182880"/>
          </a:xfrm>
          <a:prstGeom prst="rect">
            <a:avLst/>
          </a:prstGeom>
          <a:solidFill>
            <a:schemeClr val="bg1"/>
          </a:solidFill>
          <a:ln w="63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800" dirty="0">
              <a:solidFill>
                <a:srgbClr val="FFFF00"/>
              </a:solidFill>
            </a:endParaRPr>
          </a:p>
        </p:txBody>
      </p:sp>
      <p:sp>
        <p:nvSpPr>
          <p:cNvPr id="56" name="Rectangle 55">
            <a:extLst>
              <a:ext uri="{FF2B5EF4-FFF2-40B4-BE49-F238E27FC236}">
                <a16:creationId xmlns:a16="http://schemas.microsoft.com/office/drawing/2014/main" id="{E69FB7D7-83A5-4E8F-A888-FF4A0EFFFAA0}"/>
              </a:ext>
            </a:extLst>
          </p:cNvPr>
          <p:cNvSpPr/>
          <p:nvPr/>
        </p:nvSpPr>
        <p:spPr>
          <a:xfrm rot="1630235">
            <a:off x="3058480" y="3244361"/>
            <a:ext cx="1188720" cy="182880"/>
          </a:xfrm>
          <a:prstGeom prst="rect">
            <a:avLst/>
          </a:prstGeom>
          <a:solidFill>
            <a:schemeClr val="bg1"/>
          </a:solidFill>
          <a:ln w="63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800" dirty="0">
              <a:solidFill>
                <a:srgbClr val="FFFF00"/>
              </a:solidFill>
            </a:endParaRPr>
          </a:p>
        </p:txBody>
      </p:sp>
      <p:sp>
        <p:nvSpPr>
          <p:cNvPr id="58" name="Rectangle 57">
            <a:extLst>
              <a:ext uri="{FF2B5EF4-FFF2-40B4-BE49-F238E27FC236}">
                <a16:creationId xmlns:a16="http://schemas.microsoft.com/office/drawing/2014/main" id="{57E81973-BDC4-4B11-BD76-D14CDF37615C}"/>
              </a:ext>
            </a:extLst>
          </p:cNvPr>
          <p:cNvSpPr/>
          <p:nvPr/>
        </p:nvSpPr>
        <p:spPr>
          <a:xfrm rot="18590322">
            <a:off x="3780111" y="2978933"/>
            <a:ext cx="1404753" cy="182880"/>
          </a:xfrm>
          <a:prstGeom prst="rect">
            <a:avLst/>
          </a:prstGeom>
          <a:solidFill>
            <a:schemeClr val="bg1"/>
          </a:solidFill>
          <a:ln w="63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800" dirty="0">
              <a:solidFill>
                <a:schemeClr val="tx1">
                  <a:lumMod val="65000"/>
                  <a:lumOff val="35000"/>
                </a:schemeClr>
              </a:solidFill>
            </a:endParaRPr>
          </a:p>
        </p:txBody>
      </p:sp>
      <p:sp>
        <p:nvSpPr>
          <p:cNvPr id="59" name="Rectangle 58">
            <a:extLst>
              <a:ext uri="{FF2B5EF4-FFF2-40B4-BE49-F238E27FC236}">
                <a16:creationId xmlns:a16="http://schemas.microsoft.com/office/drawing/2014/main" id="{A4BAA645-6CA2-4741-81E1-F2D6D036CADB}"/>
              </a:ext>
            </a:extLst>
          </p:cNvPr>
          <p:cNvSpPr/>
          <p:nvPr/>
        </p:nvSpPr>
        <p:spPr>
          <a:xfrm rot="1266680">
            <a:off x="4740256" y="2612281"/>
            <a:ext cx="959368" cy="182880"/>
          </a:xfrm>
          <a:prstGeom prst="rect">
            <a:avLst/>
          </a:prstGeom>
          <a:solidFill>
            <a:schemeClr val="bg1"/>
          </a:solidFill>
          <a:ln w="63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800" dirty="0">
              <a:solidFill>
                <a:schemeClr val="tx1">
                  <a:lumMod val="65000"/>
                  <a:lumOff val="35000"/>
                </a:schemeClr>
              </a:solidFill>
            </a:endParaRPr>
          </a:p>
        </p:txBody>
      </p:sp>
      <p:sp>
        <p:nvSpPr>
          <p:cNvPr id="60" name="Rectangle 59">
            <a:extLst>
              <a:ext uri="{FF2B5EF4-FFF2-40B4-BE49-F238E27FC236}">
                <a16:creationId xmlns:a16="http://schemas.microsoft.com/office/drawing/2014/main" id="{B29E28A4-DEE3-47F0-9754-42C7605D2161}"/>
              </a:ext>
            </a:extLst>
          </p:cNvPr>
          <p:cNvSpPr/>
          <p:nvPr/>
        </p:nvSpPr>
        <p:spPr>
          <a:xfrm rot="19201153">
            <a:off x="5272644" y="2157802"/>
            <a:ext cx="2023022" cy="182880"/>
          </a:xfrm>
          <a:prstGeom prst="rect">
            <a:avLst/>
          </a:prstGeom>
          <a:solidFill>
            <a:schemeClr val="bg1"/>
          </a:solidFill>
          <a:ln w="63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800" dirty="0">
              <a:solidFill>
                <a:schemeClr val="tx1">
                  <a:lumMod val="65000"/>
                  <a:lumOff val="35000"/>
                </a:schemeClr>
              </a:solidFill>
            </a:endParaRPr>
          </a:p>
        </p:txBody>
      </p:sp>
      <p:sp>
        <p:nvSpPr>
          <p:cNvPr id="65" name="Oval 64">
            <a:extLst>
              <a:ext uri="{FF2B5EF4-FFF2-40B4-BE49-F238E27FC236}">
                <a16:creationId xmlns:a16="http://schemas.microsoft.com/office/drawing/2014/main" id="{50E72D31-6802-455E-B961-C9B4AF929F75}"/>
              </a:ext>
            </a:extLst>
          </p:cNvPr>
          <p:cNvSpPr/>
          <p:nvPr/>
        </p:nvSpPr>
        <p:spPr>
          <a:xfrm>
            <a:off x="1337116" y="4059884"/>
            <a:ext cx="129029" cy="129029"/>
          </a:xfrm>
          <a:prstGeom prst="ellipse">
            <a:avLst/>
          </a:prstGeom>
          <a:gradFill flip="none" rotWithShape="1">
            <a:gsLst>
              <a:gs pos="0">
                <a:schemeClr val="bg1">
                  <a:lumMod val="87000"/>
                </a:schemeClr>
              </a:gs>
              <a:gs pos="100000">
                <a:schemeClr val="bg1"/>
              </a:gs>
            </a:gsLst>
            <a:lin ang="8100000" scaled="1"/>
            <a:tileRect/>
          </a:gradFill>
          <a:ln w="635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sz="2800" dirty="0">
              <a:solidFill>
                <a:schemeClr val="tx1">
                  <a:lumMod val="65000"/>
                  <a:lumOff val="35000"/>
                </a:schemeClr>
              </a:solidFill>
            </a:endParaRPr>
          </a:p>
        </p:txBody>
      </p:sp>
      <p:sp>
        <p:nvSpPr>
          <p:cNvPr id="66" name="Oval 65">
            <a:extLst>
              <a:ext uri="{FF2B5EF4-FFF2-40B4-BE49-F238E27FC236}">
                <a16:creationId xmlns:a16="http://schemas.microsoft.com/office/drawing/2014/main" id="{D915D46E-76C0-4253-B70B-EAA89D6B6E46}"/>
              </a:ext>
            </a:extLst>
          </p:cNvPr>
          <p:cNvSpPr/>
          <p:nvPr/>
        </p:nvSpPr>
        <p:spPr>
          <a:xfrm>
            <a:off x="2022861" y="4409798"/>
            <a:ext cx="129029" cy="129029"/>
          </a:xfrm>
          <a:prstGeom prst="ellipse">
            <a:avLst/>
          </a:prstGeom>
          <a:gradFill flip="none" rotWithShape="1">
            <a:gsLst>
              <a:gs pos="0">
                <a:schemeClr val="bg1">
                  <a:lumMod val="87000"/>
                </a:schemeClr>
              </a:gs>
              <a:gs pos="100000">
                <a:schemeClr val="bg1"/>
              </a:gs>
            </a:gsLst>
            <a:lin ang="8100000" scaled="1"/>
            <a:tileRect/>
          </a:gradFill>
          <a:ln w="635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sz="2800" dirty="0">
              <a:solidFill>
                <a:schemeClr val="tx1">
                  <a:lumMod val="65000"/>
                  <a:lumOff val="35000"/>
                </a:schemeClr>
              </a:solidFill>
            </a:endParaRPr>
          </a:p>
        </p:txBody>
      </p:sp>
      <p:sp>
        <p:nvSpPr>
          <p:cNvPr id="67" name="Oval 66">
            <a:extLst>
              <a:ext uri="{FF2B5EF4-FFF2-40B4-BE49-F238E27FC236}">
                <a16:creationId xmlns:a16="http://schemas.microsoft.com/office/drawing/2014/main" id="{ACD38166-88B1-45D5-8BC8-D04CD28343CE}"/>
              </a:ext>
            </a:extLst>
          </p:cNvPr>
          <p:cNvSpPr/>
          <p:nvPr/>
        </p:nvSpPr>
        <p:spPr>
          <a:xfrm>
            <a:off x="3155207" y="3048068"/>
            <a:ext cx="129029" cy="129029"/>
          </a:xfrm>
          <a:prstGeom prst="ellipse">
            <a:avLst/>
          </a:prstGeom>
          <a:gradFill flip="none" rotWithShape="1">
            <a:gsLst>
              <a:gs pos="0">
                <a:schemeClr val="bg1">
                  <a:lumMod val="87000"/>
                </a:schemeClr>
              </a:gs>
              <a:gs pos="100000">
                <a:schemeClr val="bg1"/>
              </a:gs>
            </a:gsLst>
            <a:lin ang="8100000" scaled="1"/>
            <a:tileRect/>
          </a:gradFill>
          <a:ln w="635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sz="2800" dirty="0">
              <a:solidFill>
                <a:schemeClr val="tx1">
                  <a:lumMod val="65000"/>
                  <a:lumOff val="35000"/>
                </a:schemeClr>
              </a:solidFill>
            </a:endParaRPr>
          </a:p>
        </p:txBody>
      </p:sp>
      <p:sp>
        <p:nvSpPr>
          <p:cNvPr id="68" name="Oval 67">
            <a:extLst>
              <a:ext uri="{FF2B5EF4-FFF2-40B4-BE49-F238E27FC236}">
                <a16:creationId xmlns:a16="http://schemas.microsoft.com/office/drawing/2014/main" id="{7B89D6FB-F873-442E-81C2-DA1D5A9E15A8}"/>
              </a:ext>
            </a:extLst>
          </p:cNvPr>
          <p:cNvSpPr/>
          <p:nvPr/>
        </p:nvSpPr>
        <p:spPr>
          <a:xfrm>
            <a:off x="4025289" y="3444468"/>
            <a:ext cx="129029" cy="129029"/>
          </a:xfrm>
          <a:prstGeom prst="ellipse">
            <a:avLst/>
          </a:prstGeom>
          <a:gradFill flip="none" rotWithShape="1">
            <a:gsLst>
              <a:gs pos="0">
                <a:schemeClr val="bg1">
                  <a:lumMod val="87000"/>
                </a:schemeClr>
              </a:gs>
              <a:gs pos="100000">
                <a:schemeClr val="bg1"/>
              </a:gs>
            </a:gsLst>
            <a:lin ang="8100000" scaled="1"/>
            <a:tileRect/>
          </a:gradFill>
          <a:ln w="635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sz="2800" dirty="0">
              <a:solidFill>
                <a:schemeClr val="tx1">
                  <a:lumMod val="65000"/>
                  <a:lumOff val="35000"/>
                </a:schemeClr>
              </a:solidFill>
            </a:endParaRPr>
          </a:p>
        </p:txBody>
      </p:sp>
      <p:sp>
        <p:nvSpPr>
          <p:cNvPr id="69" name="Oval 68">
            <a:extLst>
              <a:ext uri="{FF2B5EF4-FFF2-40B4-BE49-F238E27FC236}">
                <a16:creationId xmlns:a16="http://schemas.microsoft.com/office/drawing/2014/main" id="{4CCE7980-D22C-44C8-8B83-901791EBAFBD}"/>
              </a:ext>
            </a:extLst>
          </p:cNvPr>
          <p:cNvSpPr/>
          <p:nvPr/>
        </p:nvSpPr>
        <p:spPr>
          <a:xfrm>
            <a:off x="4824979" y="2499210"/>
            <a:ext cx="129029" cy="129029"/>
          </a:xfrm>
          <a:prstGeom prst="ellipse">
            <a:avLst/>
          </a:prstGeom>
          <a:gradFill flip="none" rotWithShape="1">
            <a:gsLst>
              <a:gs pos="0">
                <a:schemeClr val="bg1">
                  <a:lumMod val="87000"/>
                </a:schemeClr>
              </a:gs>
              <a:gs pos="100000">
                <a:schemeClr val="bg1"/>
              </a:gs>
            </a:gsLst>
            <a:lin ang="8100000" scaled="1"/>
            <a:tileRect/>
          </a:gradFill>
          <a:ln w="635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sz="2800" dirty="0">
              <a:solidFill>
                <a:schemeClr val="tx1">
                  <a:lumMod val="65000"/>
                  <a:lumOff val="35000"/>
                </a:schemeClr>
              </a:solidFill>
            </a:endParaRPr>
          </a:p>
        </p:txBody>
      </p:sp>
      <p:sp>
        <p:nvSpPr>
          <p:cNvPr id="70" name="Oval 69">
            <a:extLst>
              <a:ext uri="{FF2B5EF4-FFF2-40B4-BE49-F238E27FC236}">
                <a16:creationId xmlns:a16="http://schemas.microsoft.com/office/drawing/2014/main" id="{7AE9CCE6-7B68-4A02-AC75-EAE744369EC8}"/>
              </a:ext>
            </a:extLst>
          </p:cNvPr>
          <p:cNvSpPr/>
          <p:nvPr/>
        </p:nvSpPr>
        <p:spPr>
          <a:xfrm>
            <a:off x="5513837" y="2766371"/>
            <a:ext cx="129029" cy="129029"/>
          </a:xfrm>
          <a:prstGeom prst="ellipse">
            <a:avLst/>
          </a:prstGeom>
          <a:gradFill flip="none" rotWithShape="1">
            <a:gsLst>
              <a:gs pos="0">
                <a:schemeClr val="bg1">
                  <a:lumMod val="87000"/>
                </a:schemeClr>
              </a:gs>
              <a:gs pos="100000">
                <a:schemeClr val="bg1"/>
              </a:gs>
            </a:gsLst>
            <a:lin ang="8100000" scaled="1"/>
            <a:tileRect/>
          </a:gradFill>
          <a:ln w="635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sz="2800" dirty="0">
              <a:solidFill>
                <a:schemeClr val="tx1">
                  <a:lumMod val="65000"/>
                  <a:lumOff val="35000"/>
                </a:schemeClr>
              </a:solidFill>
            </a:endParaRPr>
          </a:p>
        </p:txBody>
      </p:sp>
      <p:grpSp>
        <p:nvGrpSpPr>
          <p:cNvPr id="72" name="Group 71">
            <a:extLst>
              <a:ext uri="{FF2B5EF4-FFF2-40B4-BE49-F238E27FC236}">
                <a16:creationId xmlns:a16="http://schemas.microsoft.com/office/drawing/2014/main" id="{C1DD6B17-EC32-4821-9C53-46911D663576}"/>
              </a:ext>
            </a:extLst>
          </p:cNvPr>
          <p:cNvGrpSpPr/>
          <p:nvPr/>
        </p:nvGrpSpPr>
        <p:grpSpPr>
          <a:xfrm rot="20855145">
            <a:off x="6592977" y="1447701"/>
            <a:ext cx="586399" cy="548640"/>
            <a:chOff x="8817102" y="1225804"/>
            <a:chExt cx="586399" cy="548640"/>
          </a:xfrm>
          <a:solidFill>
            <a:schemeClr val="bg1"/>
          </a:solidFill>
        </p:grpSpPr>
        <p:grpSp>
          <p:nvGrpSpPr>
            <p:cNvPr id="64" name="Group 63">
              <a:extLst>
                <a:ext uri="{FF2B5EF4-FFF2-40B4-BE49-F238E27FC236}">
                  <a16:creationId xmlns:a16="http://schemas.microsoft.com/office/drawing/2014/main" id="{EED081CA-B905-4148-AAE0-5FF0D8591998}"/>
                </a:ext>
              </a:extLst>
            </p:cNvPr>
            <p:cNvGrpSpPr/>
            <p:nvPr/>
          </p:nvGrpSpPr>
          <p:grpSpPr>
            <a:xfrm rot="1527336">
              <a:off x="8817102" y="1225804"/>
              <a:ext cx="584883" cy="548640"/>
              <a:chOff x="8760368" y="1190003"/>
              <a:chExt cx="584883" cy="548640"/>
            </a:xfrm>
            <a:grpFill/>
          </p:grpSpPr>
          <p:sp>
            <p:nvSpPr>
              <p:cNvPr id="61" name="Rectangle 60">
                <a:extLst>
                  <a:ext uri="{FF2B5EF4-FFF2-40B4-BE49-F238E27FC236}">
                    <a16:creationId xmlns:a16="http://schemas.microsoft.com/office/drawing/2014/main" id="{53BE0728-F543-46BB-92CA-22A3BA01044D}"/>
                  </a:ext>
                </a:extLst>
              </p:cNvPr>
              <p:cNvSpPr/>
              <p:nvPr/>
            </p:nvSpPr>
            <p:spPr>
              <a:xfrm>
                <a:off x="8760368" y="1190647"/>
                <a:ext cx="548640" cy="182880"/>
              </a:xfrm>
              <a:prstGeom prst="rect">
                <a:avLst/>
              </a:prstGeom>
              <a:grpFill/>
              <a:ln w="63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800" dirty="0">
                  <a:solidFill>
                    <a:schemeClr val="tx1">
                      <a:lumMod val="65000"/>
                      <a:lumOff val="35000"/>
                    </a:schemeClr>
                  </a:solidFill>
                </a:endParaRPr>
              </a:p>
            </p:txBody>
          </p:sp>
          <p:sp>
            <p:nvSpPr>
              <p:cNvPr id="63" name="Rectangle 62">
                <a:extLst>
                  <a:ext uri="{FF2B5EF4-FFF2-40B4-BE49-F238E27FC236}">
                    <a16:creationId xmlns:a16="http://schemas.microsoft.com/office/drawing/2014/main" id="{F6C23F63-0ACB-4FE4-AE67-7913A2AD78B5}"/>
                  </a:ext>
                </a:extLst>
              </p:cNvPr>
              <p:cNvSpPr/>
              <p:nvPr/>
            </p:nvSpPr>
            <p:spPr>
              <a:xfrm rot="16200000" flipH="1">
                <a:off x="8979491" y="1372883"/>
                <a:ext cx="548640" cy="182880"/>
              </a:xfrm>
              <a:prstGeom prst="rect">
                <a:avLst/>
              </a:prstGeom>
              <a:grpFill/>
              <a:ln w="63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800" dirty="0">
                  <a:solidFill>
                    <a:schemeClr val="tx1">
                      <a:lumMod val="65000"/>
                      <a:lumOff val="35000"/>
                    </a:schemeClr>
                  </a:solidFill>
                </a:endParaRPr>
              </a:p>
            </p:txBody>
          </p:sp>
        </p:grpSp>
        <p:sp>
          <p:nvSpPr>
            <p:cNvPr id="71" name="Oval 70">
              <a:extLst>
                <a:ext uri="{FF2B5EF4-FFF2-40B4-BE49-F238E27FC236}">
                  <a16:creationId xmlns:a16="http://schemas.microsoft.com/office/drawing/2014/main" id="{0A42206F-1910-43F5-991B-C08EBFCDC840}"/>
                </a:ext>
              </a:extLst>
            </p:cNvPr>
            <p:cNvSpPr/>
            <p:nvPr/>
          </p:nvSpPr>
          <p:spPr>
            <a:xfrm>
              <a:off x="9274472" y="1342617"/>
              <a:ext cx="129029" cy="129029"/>
            </a:xfrm>
            <a:prstGeom prst="ellipse">
              <a:avLst/>
            </a:prstGeom>
            <a:grpFill/>
            <a:ln w="6350">
              <a:solidFill>
                <a:schemeClr val="bg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sz="2800" dirty="0">
                <a:solidFill>
                  <a:schemeClr val="tx1">
                    <a:lumMod val="65000"/>
                    <a:lumOff val="35000"/>
                  </a:schemeClr>
                </a:solidFill>
              </a:endParaRPr>
            </a:p>
          </p:txBody>
        </p:sp>
      </p:grpSp>
      <p:grpSp>
        <p:nvGrpSpPr>
          <p:cNvPr id="98" name="Group 105">
            <a:extLst>
              <a:ext uri="{FF2B5EF4-FFF2-40B4-BE49-F238E27FC236}">
                <a16:creationId xmlns:a16="http://schemas.microsoft.com/office/drawing/2014/main" id="{39AA0703-79E3-4ECD-BF42-4DCC98FD57D7}"/>
              </a:ext>
            </a:extLst>
          </p:cNvPr>
          <p:cNvGrpSpPr/>
          <p:nvPr/>
        </p:nvGrpSpPr>
        <p:grpSpPr>
          <a:xfrm>
            <a:off x="7180314" y="1173926"/>
            <a:ext cx="5002841" cy="5055592"/>
            <a:chOff x="4418825" y="1666106"/>
            <a:chExt cx="3343265" cy="3378518"/>
          </a:xfrm>
        </p:grpSpPr>
        <p:sp>
          <p:nvSpPr>
            <p:cNvPr id="99" name="자유형: 도형 19">
              <a:extLst>
                <a:ext uri="{FF2B5EF4-FFF2-40B4-BE49-F238E27FC236}">
                  <a16:creationId xmlns:a16="http://schemas.microsoft.com/office/drawing/2014/main" id="{15259B88-50D3-40CC-8ED7-1AD544EF20D4}"/>
                </a:ext>
              </a:extLst>
            </p:cNvPr>
            <p:cNvSpPr/>
            <p:nvPr/>
          </p:nvSpPr>
          <p:spPr>
            <a:xfrm rot="18805991">
              <a:off x="4401199" y="1683732"/>
              <a:ext cx="3378518" cy="3343265"/>
            </a:xfrm>
            <a:custGeom>
              <a:avLst/>
              <a:gdLst>
                <a:gd name="connsiteX0" fmla="*/ 1582868 w 3378518"/>
                <a:gd name="connsiteY0" fmla="*/ 2514775 h 3343265"/>
                <a:gd name="connsiteX1" fmla="*/ 1585140 w 3378518"/>
                <a:gd name="connsiteY1" fmla="*/ 2520032 h 3343265"/>
                <a:gd name="connsiteX2" fmla="*/ 1571007 w 3378518"/>
                <a:gd name="connsiteY2" fmla="*/ 2543617 h 3343265"/>
                <a:gd name="connsiteX3" fmla="*/ 890036 w 3378518"/>
                <a:gd name="connsiteY3" fmla="*/ 1777279 h 3343265"/>
                <a:gd name="connsiteX4" fmla="*/ 867690 w 3378518"/>
                <a:gd name="connsiteY4" fmla="*/ 1772294 h 3343265"/>
                <a:gd name="connsiteX5" fmla="*/ 874046 w 3378518"/>
                <a:gd name="connsiteY5" fmla="*/ 1768943 h 3343265"/>
                <a:gd name="connsiteX6" fmla="*/ 910377 w 3378518"/>
                <a:gd name="connsiteY6" fmla="*/ 1787884 h 3343265"/>
                <a:gd name="connsiteX7" fmla="*/ 909725 w 3378518"/>
                <a:gd name="connsiteY7" fmla="*/ 1788361 h 3343265"/>
                <a:gd name="connsiteX8" fmla="*/ 905259 w 3378518"/>
                <a:gd name="connsiteY8" fmla="*/ 1785216 h 3343265"/>
                <a:gd name="connsiteX9" fmla="*/ 1540529 w 3378518"/>
                <a:gd name="connsiteY9" fmla="*/ 2416784 h 3343265"/>
                <a:gd name="connsiteX10" fmla="*/ 1544133 w 3378518"/>
                <a:gd name="connsiteY10" fmla="*/ 2425125 h 3343265"/>
                <a:gd name="connsiteX11" fmla="*/ 1537828 w 3378518"/>
                <a:gd name="connsiteY11" fmla="*/ 2422532 h 3343265"/>
                <a:gd name="connsiteX12" fmla="*/ 2052499 w 3378518"/>
                <a:gd name="connsiteY12" fmla="*/ 409197 h 3343265"/>
                <a:gd name="connsiteX13" fmla="*/ 1721848 w 3378518"/>
                <a:gd name="connsiteY13" fmla="*/ 978193 h 3343265"/>
                <a:gd name="connsiteX14" fmla="*/ 1718264 w 3378518"/>
                <a:gd name="connsiteY14" fmla="*/ 1549318 h 3343265"/>
                <a:gd name="connsiteX15" fmla="*/ 1553358 w 3378518"/>
                <a:gd name="connsiteY15" fmla="*/ 1712169 h 3343265"/>
                <a:gd name="connsiteX16" fmla="*/ 982233 w 3378518"/>
                <a:gd name="connsiteY16" fmla="*/ 1708585 h 3343265"/>
                <a:gd name="connsiteX17" fmla="*/ 438132 w 3378518"/>
                <a:gd name="connsiteY17" fmla="*/ 1996240 h 3343265"/>
                <a:gd name="connsiteX18" fmla="*/ 1327831 w 3378518"/>
                <a:gd name="connsiteY18" fmla="*/ 2935982 h 3343265"/>
                <a:gd name="connsiteX19" fmla="*/ 1644360 w 3378518"/>
                <a:gd name="connsiteY19" fmla="*/ 2379076 h 3343265"/>
                <a:gd name="connsiteX20" fmla="*/ 1647944 w 3378518"/>
                <a:gd name="connsiteY20" fmla="*/ 1807951 h 3343265"/>
                <a:gd name="connsiteX21" fmla="*/ 1812850 w 3378518"/>
                <a:gd name="connsiteY21" fmla="*/ 1645100 h 3343265"/>
                <a:gd name="connsiteX22" fmla="*/ 2383975 w 3378518"/>
                <a:gd name="connsiteY22" fmla="*/ 1648684 h 3343265"/>
                <a:gd name="connsiteX23" fmla="*/ 2775160 w 3378518"/>
                <a:gd name="connsiteY23" fmla="*/ 1524061 h 3343265"/>
                <a:gd name="connsiteX24" fmla="*/ 2793741 w 3378518"/>
                <a:gd name="connsiteY24" fmla="*/ 1508778 h 3343265"/>
                <a:gd name="connsiteX25" fmla="*/ 2816322 w 3378518"/>
                <a:gd name="connsiteY25" fmla="*/ 1508471 h 3343265"/>
                <a:gd name="connsiteX26" fmla="*/ 2806599 w 3378518"/>
                <a:gd name="connsiteY26" fmla="*/ 1498202 h 3343265"/>
                <a:gd name="connsiteX27" fmla="*/ 2837773 w 3378518"/>
                <a:gd name="connsiteY27" fmla="*/ 1472561 h 3343265"/>
                <a:gd name="connsiteX28" fmla="*/ 2941609 w 3378518"/>
                <a:gd name="connsiteY28" fmla="*/ 1348315 h 3343265"/>
                <a:gd name="connsiteX29" fmla="*/ 2174049 w 3378518"/>
                <a:gd name="connsiteY29" fmla="*/ 52146 h 3343265"/>
                <a:gd name="connsiteX30" fmla="*/ 3332823 w 3378518"/>
                <a:gd name="connsiteY30" fmla="*/ 1276097 h 3343265"/>
                <a:gd name="connsiteX31" fmla="*/ 3326372 w 3378518"/>
                <a:gd name="connsiteY31" fmla="*/ 1512000 h 3343265"/>
                <a:gd name="connsiteX32" fmla="*/ 3090468 w 3378518"/>
                <a:gd name="connsiteY32" fmla="*/ 1505547 h 3343265"/>
                <a:gd name="connsiteX33" fmla="*/ 3073378 w 3378518"/>
                <a:gd name="connsiteY33" fmla="*/ 1487496 h 3343265"/>
                <a:gd name="connsiteX34" fmla="*/ 2382792 w 3378518"/>
                <a:gd name="connsiteY34" fmla="*/ 1837062 h 3343265"/>
                <a:gd name="connsiteX35" fmla="*/ 1832752 w 3378518"/>
                <a:gd name="connsiteY35" fmla="*/ 1833609 h 3343265"/>
                <a:gd name="connsiteX36" fmla="*/ 1832752 w 3378518"/>
                <a:gd name="connsiteY36" fmla="*/ 2374892 h 3343265"/>
                <a:gd name="connsiteX37" fmla="*/ 1457702 w 3378518"/>
                <a:gd name="connsiteY37" fmla="*/ 3079064 h 3343265"/>
                <a:gd name="connsiteX38" fmla="*/ 1440373 w 3378518"/>
                <a:gd name="connsiteY38" fmla="*/ 3297572 h 3343265"/>
                <a:gd name="connsiteX39" fmla="*/ 1204469 w 3378518"/>
                <a:gd name="connsiteY39" fmla="*/ 3291119 h 3343265"/>
                <a:gd name="connsiteX40" fmla="*/ 45693 w 3378518"/>
                <a:gd name="connsiteY40" fmla="*/ 2067168 h 3343265"/>
                <a:gd name="connsiteX41" fmla="*/ 52146 w 3378518"/>
                <a:gd name="connsiteY41" fmla="*/ 1831267 h 3343265"/>
                <a:gd name="connsiteX42" fmla="*/ 288050 w 3378518"/>
                <a:gd name="connsiteY42" fmla="*/ 1837718 h 3343265"/>
                <a:gd name="connsiteX43" fmla="*/ 305161 w 3378518"/>
                <a:gd name="connsiteY43" fmla="*/ 1855791 h 3343265"/>
                <a:gd name="connsiteX44" fmla="*/ 978047 w 3378518"/>
                <a:gd name="connsiteY44" fmla="*/ 1520187 h 3343265"/>
                <a:gd name="connsiteX45" fmla="*/ 1530057 w 3378518"/>
                <a:gd name="connsiteY45" fmla="*/ 1520187 h 3343265"/>
                <a:gd name="connsiteX46" fmla="*/ 1533467 w 3378518"/>
                <a:gd name="connsiteY46" fmla="*/ 977008 h 3343265"/>
                <a:gd name="connsiteX47" fmla="*/ 1923558 w 3378518"/>
                <a:gd name="connsiteY47" fmla="*/ 268587 h 3343265"/>
                <a:gd name="connsiteX48" fmla="*/ 1938145 w 3378518"/>
                <a:gd name="connsiteY48" fmla="*/ 45695 h 3343265"/>
                <a:gd name="connsiteX49" fmla="*/ 2174049 w 3378518"/>
                <a:gd name="connsiteY49" fmla="*/ 52146 h 3343265"/>
                <a:gd name="connsiteX0" fmla="*/ 1582868 w 3378518"/>
                <a:gd name="connsiteY0" fmla="*/ 2514775 h 3343265"/>
                <a:gd name="connsiteX1" fmla="*/ 1585140 w 3378518"/>
                <a:gd name="connsiteY1" fmla="*/ 2520032 h 3343265"/>
                <a:gd name="connsiteX2" fmla="*/ 1571007 w 3378518"/>
                <a:gd name="connsiteY2" fmla="*/ 2543617 h 3343265"/>
                <a:gd name="connsiteX3" fmla="*/ 1582868 w 3378518"/>
                <a:gd name="connsiteY3" fmla="*/ 2514775 h 3343265"/>
                <a:gd name="connsiteX4" fmla="*/ 890036 w 3378518"/>
                <a:gd name="connsiteY4" fmla="*/ 1777279 h 3343265"/>
                <a:gd name="connsiteX5" fmla="*/ 867690 w 3378518"/>
                <a:gd name="connsiteY5" fmla="*/ 1772294 h 3343265"/>
                <a:gd name="connsiteX6" fmla="*/ 874046 w 3378518"/>
                <a:gd name="connsiteY6" fmla="*/ 1768943 h 3343265"/>
                <a:gd name="connsiteX7" fmla="*/ 890036 w 3378518"/>
                <a:gd name="connsiteY7" fmla="*/ 1777279 h 3343265"/>
                <a:gd name="connsiteX8" fmla="*/ 910377 w 3378518"/>
                <a:gd name="connsiteY8" fmla="*/ 1787884 h 3343265"/>
                <a:gd name="connsiteX9" fmla="*/ 909725 w 3378518"/>
                <a:gd name="connsiteY9" fmla="*/ 1788361 h 3343265"/>
                <a:gd name="connsiteX10" fmla="*/ 905259 w 3378518"/>
                <a:gd name="connsiteY10" fmla="*/ 1785216 h 3343265"/>
                <a:gd name="connsiteX11" fmla="*/ 910377 w 3378518"/>
                <a:gd name="connsiteY11" fmla="*/ 1787884 h 3343265"/>
                <a:gd name="connsiteX12" fmla="*/ 1540529 w 3378518"/>
                <a:gd name="connsiteY12" fmla="*/ 2416784 h 3343265"/>
                <a:gd name="connsiteX13" fmla="*/ 1544133 w 3378518"/>
                <a:gd name="connsiteY13" fmla="*/ 2425125 h 3343265"/>
                <a:gd name="connsiteX14" fmla="*/ 1537828 w 3378518"/>
                <a:gd name="connsiteY14" fmla="*/ 2422532 h 3343265"/>
                <a:gd name="connsiteX15" fmla="*/ 1540529 w 3378518"/>
                <a:gd name="connsiteY15" fmla="*/ 2416784 h 3343265"/>
                <a:gd name="connsiteX16" fmla="*/ 2052499 w 3378518"/>
                <a:gd name="connsiteY16" fmla="*/ 409197 h 3343265"/>
                <a:gd name="connsiteX17" fmla="*/ 1721848 w 3378518"/>
                <a:gd name="connsiteY17" fmla="*/ 978193 h 3343265"/>
                <a:gd name="connsiteX18" fmla="*/ 1718264 w 3378518"/>
                <a:gd name="connsiteY18" fmla="*/ 1549318 h 3343265"/>
                <a:gd name="connsiteX19" fmla="*/ 1553358 w 3378518"/>
                <a:gd name="connsiteY19" fmla="*/ 1712169 h 3343265"/>
                <a:gd name="connsiteX20" fmla="*/ 982233 w 3378518"/>
                <a:gd name="connsiteY20" fmla="*/ 1708585 h 3343265"/>
                <a:gd name="connsiteX21" fmla="*/ 438132 w 3378518"/>
                <a:gd name="connsiteY21" fmla="*/ 1996240 h 3343265"/>
                <a:gd name="connsiteX22" fmla="*/ 1327831 w 3378518"/>
                <a:gd name="connsiteY22" fmla="*/ 2935982 h 3343265"/>
                <a:gd name="connsiteX23" fmla="*/ 1644360 w 3378518"/>
                <a:gd name="connsiteY23" fmla="*/ 2379076 h 3343265"/>
                <a:gd name="connsiteX24" fmla="*/ 1647944 w 3378518"/>
                <a:gd name="connsiteY24" fmla="*/ 1807951 h 3343265"/>
                <a:gd name="connsiteX25" fmla="*/ 1812850 w 3378518"/>
                <a:gd name="connsiteY25" fmla="*/ 1645100 h 3343265"/>
                <a:gd name="connsiteX26" fmla="*/ 2383975 w 3378518"/>
                <a:gd name="connsiteY26" fmla="*/ 1648684 h 3343265"/>
                <a:gd name="connsiteX27" fmla="*/ 2775160 w 3378518"/>
                <a:gd name="connsiteY27" fmla="*/ 1524061 h 3343265"/>
                <a:gd name="connsiteX28" fmla="*/ 2793741 w 3378518"/>
                <a:gd name="connsiteY28" fmla="*/ 1508778 h 3343265"/>
                <a:gd name="connsiteX29" fmla="*/ 2816322 w 3378518"/>
                <a:gd name="connsiteY29" fmla="*/ 1508471 h 3343265"/>
                <a:gd name="connsiteX30" fmla="*/ 2806599 w 3378518"/>
                <a:gd name="connsiteY30" fmla="*/ 1498202 h 3343265"/>
                <a:gd name="connsiteX31" fmla="*/ 2837773 w 3378518"/>
                <a:gd name="connsiteY31" fmla="*/ 1472561 h 3343265"/>
                <a:gd name="connsiteX32" fmla="*/ 2941609 w 3378518"/>
                <a:gd name="connsiteY32" fmla="*/ 1348315 h 3343265"/>
                <a:gd name="connsiteX33" fmla="*/ 2052499 w 3378518"/>
                <a:gd name="connsiteY33" fmla="*/ 409197 h 3343265"/>
                <a:gd name="connsiteX34" fmla="*/ 2174049 w 3378518"/>
                <a:gd name="connsiteY34" fmla="*/ 52146 h 3343265"/>
                <a:gd name="connsiteX35" fmla="*/ 3332823 w 3378518"/>
                <a:gd name="connsiteY35" fmla="*/ 1276097 h 3343265"/>
                <a:gd name="connsiteX36" fmla="*/ 3326372 w 3378518"/>
                <a:gd name="connsiteY36" fmla="*/ 1512000 h 3343265"/>
                <a:gd name="connsiteX37" fmla="*/ 3090468 w 3378518"/>
                <a:gd name="connsiteY37" fmla="*/ 1505547 h 3343265"/>
                <a:gd name="connsiteX38" fmla="*/ 3073378 w 3378518"/>
                <a:gd name="connsiteY38" fmla="*/ 1487496 h 3343265"/>
                <a:gd name="connsiteX39" fmla="*/ 2382792 w 3378518"/>
                <a:gd name="connsiteY39" fmla="*/ 1837062 h 3343265"/>
                <a:gd name="connsiteX40" fmla="*/ 1832752 w 3378518"/>
                <a:gd name="connsiteY40" fmla="*/ 1833609 h 3343265"/>
                <a:gd name="connsiteX41" fmla="*/ 1832752 w 3378518"/>
                <a:gd name="connsiteY41" fmla="*/ 2374892 h 3343265"/>
                <a:gd name="connsiteX42" fmla="*/ 1457702 w 3378518"/>
                <a:gd name="connsiteY42" fmla="*/ 3079064 h 3343265"/>
                <a:gd name="connsiteX43" fmla="*/ 1440373 w 3378518"/>
                <a:gd name="connsiteY43" fmla="*/ 3297572 h 3343265"/>
                <a:gd name="connsiteX44" fmla="*/ 1204469 w 3378518"/>
                <a:gd name="connsiteY44" fmla="*/ 3291119 h 3343265"/>
                <a:gd name="connsiteX45" fmla="*/ 45693 w 3378518"/>
                <a:gd name="connsiteY45" fmla="*/ 2067168 h 3343265"/>
                <a:gd name="connsiteX46" fmla="*/ 52146 w 3378518"/>
                <a:gd name="connsiteY46" fmla="*/ 1831267 h 3343265"/>
                <a:gd name="connsiteX47" fmla="*/ 288050 w 3378518"/>
                <a:gd name="connsiteY47" fmla="*/ 1837718 h 3343265"/>
                <a:gd name="connsiteX48" fmla="*/ 305161 w 3378518"/>
                <a:gd name="connsiteY48" fmla="*/ 1855791 h 3343265"/>
                <a:gd name="connsiteX49" fmla="*/ 978047 w 3378518"/>
                <a:gd name="connsiteY49" fmla="*/ 1520187 h 3343265"/>
                <a:gd name="connsiteX50" fmla="*/ 1530057 w 3378518"/>
                <a:gd name="connsiteY50" fmla="*/ 1520187 h 3343265"/>
                <a:gd name="connsiteX51" fmla="*/ 1533467 w 3378518"/>
                <a:gd name="connsiteY51" fmla="*/ 977008 h 3343265"/>
                <a:gd name="connsiteX52" fmla="*/ 1923558 w 3378518"/>
                <a:gd name="connsiteY52" fmla="*/ 268587 h 3343265"/>
                <a:gd name="connsiteX53" fmla="*/ 1938145 w 3378518"/>
                <a:gd name="connsiteY53" fmla="*/ 45695 h 3343265"/>
                <a:gd name="connsiteX54" fmla="*/ 2174049 w 3378518"/>
                <a:gd name="connsiteY54" fmla="*/ 52146 h 3343265"/>
                <a:gd name="connsiteX0" fmla="*/ 1571007 w 3378518"/>
                <a:gd name="connsiteY0" fmla="*/ 2543617 h 3343265"/>
                <a:gd name="connsiteX1" fmla="*/ 1585140 w 3378518"/>
                <a:gd name="connsiteY1" fmla="*/ 2520032 h 3343265"/>
                <a:gd name="connsiteX2" fmla="*/ 1571007 w 3378518"/>
                <a:gd name="connsiteY2" fmla="*/ 2543617 h 3343265"/>
                <a:gd name="connsiteX3" fmla="*/ 890036 w 3378518"/>
                <a:gd name="connsiteY3" fmla="*/ 1777279 h 3343265"/>
                <a:gd name="connsiteX4" fmla="*/ 867690 w 3378518"/>
                <a:gd name="connsiteY4" fmla="*/ 1772294 h 3343265"/>
                <a:gd name="connsiteX5" fmla="*/ 874046 w 3378518"/>
                <a:gd name="connsiteY5" fmla="*/ 1768943 h 3343265"/>
                <a:gd name="connsiteX6" fmla="*/ 890036 w 3378518"/>
                <a:gd name="connsiteY6" fmla="*/ 1777279 h 3343265"/>
                <a:gd name="connsiteX7" fmla="*/ 910377 w 3378518"/>
                <a:gd name="connsiteY7" fmla="*/ 1787884 h 3343265"/>
                <a:gd name="connsiteX8" fmla="*/ 909725 w 3378518"/>
                <a:gd name="connsiteY8" fmla="*/ 1788361 h 3343265"/>
                <a:gd name="connsiteX9" fmla="*/ 905259 w 3378518"/>
                <a:gd name="connsiteY9" fmla="*/ 1785216 h 3343265"/>
                <a:gd name="connsiteX10" fmla="*/ 910377 w 3378518"/>
                <a:gd name="connsiteY10" fmla="*/ 1787884 h 3343265"/>
                <a:gd name="connsiteX11" fmla="*/ 1540529 w 3378518"/>
                <a:gd name="connsiteY11" fmla="*/ 2416784 h 3343265"/>
                <a:gd name="connsiteX12" fmla="*/ 1544133 w 3378518"/>
                <a:gd name="connsiteY12" fmla="*/ 2425125 h 3343265"/>
                <a:gd name="connsiteX13" fmla="*/ 1537828 w 3378518"/>
                <a:gd name="connsiteY13" fmla="*/ 2422532 h 3343265"/>
                <a:gd name="connsiteX14" fmla="*/ 1540529 w 3378518"/>
                <a:gd name="connsiteY14" fmla="*/ 2416784 h 3343265"/>
                <a:gd name="connsiteX15" fmla="*/ 2052499 w 3378518"/>
                <a:gd name="connsiteY15" fmla="*/ 409197 h 3343265"/>
                <a:gd name="connsiteX16" fmla="*/ 1721848 w 3378518"/>
                <a:gd name="connsiteY16" fmla="*/ 978193 h 3343265"/>
                <a:gd name="connsiteX17" fmla="*/ 1718264 w 3378518"/>
                <a:gd name="connsiteY17" fmla="*/ 1549318 h 3343265"/>
                <a:gd name="connsiteX18" fmla="*/ 1553358 w 3378518"/>
                <a:gd name="connsiteY18" fmla="*/ 1712169 h 3343265"/>
                <a:gd name="connsiteX19" fmla="*/ 982233 w 3378518"/>
                <a:gd name="connsiteY19" fmla="*/ 1708585 h 3343265"/>
                <a:gd name="connsiteX20" fmla="*/ 438132 w 3378518"/>
                <a:gd name="connsiteY20" fmla="*/ 1996240 h 3343265"/>
                <a:gd name="connsiteX21" fmla="*/ 1327831 w 3378518"/>
                <a:gd name="connsiteY21" fmla="*/ 2935982 h 3343265"/>
                <a:gd name="connsiteX22" fmla="*/ 1644360 w 3378518"/>
                <a:gd name="connsiteY22" fmla="*/ 2379076 h 3343265"/>
                <a:gd name="connsiteX23" fmla="*/ 1647944 w 3378518"/>
                <a:gd name="connsiteY23" fmla="*/ 1807951 h 3343265"/>
                <a:gd name="connsiteX24" fmla="*/ 1812850 w 3378518"/>
                <a:gd name="connsiteY24" fmla="*/ 1645100 h 3343265"/>
                <a:gd name="connsiteX25" fmla="*/ 2383975 w 3378518"/>
                <a:gd name="connsiteY25" fmla="*/ 1648684 h 3343265"/>
                <a:gd name="connsiteX26" fmla="*/ 2775160 w 3378518"/>
                <a:gd name="connsiteY26" fmla="*/ 1524061 h 3343265"/>
                <a:gd name="connsiteX27" fmla="*/ 2793741 w 3378518"/>
                <a:gd name="connsiteY27" fmla="*/ 1508778 h 3343265"/>
                <a:gd name="connsiteX28" fmla="*/ 2816322 w 3378518"/>
                <a:gd name="connsiteY28" fmla="*/ 1508471 h 3343265"/>
                <a:gd name="connsiteX29" fmla="*/ 2806599 w 3378518"/>
                <a:gd name="connsiteY29" fmla="*/ 1498202 h 3343265"/>
                <a:gd name="connsiteX30" fmla="*/ 2837773 w 3378518"/>
                <a:gd name="connsiteY30" fmla="*/ 1472561 h 3343265"/>
                <a:gd name="connsiteX31" fmla="*/ 2941609 w 3378518"/>
                <a:gd name="connsiteY31" fmla="*/ 1348315 h 3343265"/>
                <a:gd name="connsiteX32" fmla="*/ 2052499 w 3378518"/>
                <a:gd name="connsiteY32" fmla="*/ 409197 h 3343265"/>
                <a:gd name="connsiteX33" fmla="*/ 2174049 w 3378518"/>
                <a:gd name="connsiteY33" fmla="*/ 52146 h 3343265"/>
                <a:gd name="connsiteX34" fmla="*/ 3332823 w 3378518"/>
                <a:gd name="connsiteY34" fmla="*/ 1276097 h 3343265"/>
                <a:gd name="connsiteX35" fmla="*/ 3326372 w 3378518"/>
                <a:gd name="connsiteY35" fmla="*/ 1512000 h 3343265"/>
                <a:gd name="connsiteX36" fmla="*/ 3090468 w 3378518"/>
                <a:gd name="connsiteY36" fmla="*/ 1505547 h 3343265"/>
                <a:gd name="connsiteX37" fmla="*/ 3073378 w 3378518"/>
                <a:gd name="connsiteY37" fmla="*/ 1487496 h 3343265"/>
                <a:gd name="connsiteX38" fmla="*/ 2382792 w 3378518"/>
                <a:gd name="connsiteY38" fmla="*/ 1837062 h 3343265"/>
                <a:gd name="connsiteX39" fmla="*/ 1832752 w 3378518"/>
                <a:gd name="connsiteY39" fmla="*/ 1833609 h 3343265"/>
                <a:gd name="connsiteX40" fmla="*/ 1832752 w 3378518"/>
                <a:gd name="connsiteY40" fmla="*/ 2374892 h 3343265"/>
                <a:gd name="connsiteX41" fmla="*/ 1457702 w 3378518"/>
                <a:gd name="connsiteY41" fmla="*/ 3079064 h 3343265"/>
                <a:gd name="connsiteX42" fmla="*/ 1440373 w 3378518"/>
                <a:gd name="connsiteY42" fmla="*/ 3297572 h 3343265"/>
                <a:gd name="connsiteX43" fmla="*/ 1204469 w 3378518"/>
                <a:gd name="connsiteY43" fmla="*/ 3291119 h 3343265"/>
                <a:gd name="connsiteX44" fmla="*/ 45693 w 3378518"/>
                <a:gd name="connsiteY44" fmla="*/ 2067168 h 3343265"/>
                <a:gd name="connsiteX45" fmla="*/ 52146 w 3378518"/>
                <a:gd name="connsiteY45" fmla="*/ 1831267 h 3343265"/>
                <a:gd name="connsiteX46" fmla="*/ 288050 w 3378518"/>
                <a:gd name="connsiteY46" fmla="*/ 1837718 h 3343265"/>
                <a:gd name="connsiteX47" fmla="*/ 305161 w 3378518"/>
                <a:gd name="connsiteY47" fmla="*/ 1855791 h 3343265"/>
                <a:gd name="connsiteX48" fmla="*/ 978047 w 3378518"/>
                <a:gd name="connsiteY48" fmla="*/ 1520187 h 3343265"/>
                <a:gd name="connsiteX49" fmla="*/ 1530057 w 3378518"/>
                <a:gd name="connsiteY49" fmla="*/ 1520187 h 3343265"/>
                <a:gd name="connsiteX50" fmla="*/ 1533467 w 3378518"/>
                <a:gd name="connsiteY50" fmla="*/ 977008 h 3343265"/>
                <a:gd name="connsiteX51" fmla="*/ 1923558 w 3378518"/>
                <a:gd name="connsiteY51" fmla="*/ 268587 h 3343265"/>
                <a:gd name="connsiteX52" fmla="*/ 1938145 w 3378518"/>
                <a:gd name="connsiteY52" fmla="*/ 45695 h 3343265"/>
                <a:gd name="connsiteX53" fmla="*/ 2174049 w 3378518"/>
                <a:gd name="connsiteY53" fmla="*/ 52146 h 3343265"/>
                <a:gd name="connsiteX0" fmla="*/ 890036 w 3378518"/>
                <a:gd name="connsiteY0" fmla="*/ 1777279 h 3343265"/>
                <a:gd name="connsiteX1" fmla="*/ 867690 w 3378518"/>
                <a:gd name="connsiteY1" fmla="*/ 1772294 h 3343265"/>
                <a:gd name="connsiteX2" fmla="*/ 874046 w 3378518"/>
                <a:gd name="connsiteY2" fmla="*/ 1768943 h 3343265"/>
                <a:gd name="connsiteX3" fmla="*/ 890036 w 3378518"/>
                <a:gd name="connsiteY3" fmla="*/ 1777279 h 3343265"/>
                <a:gd name="connsiteX4" fmla="*/ 910377 w 3378518"/>
                <a:gd name="connsiteY4" fmla="*/ 1787884 h 3343265"/>
                <a:gd name="connsiteX5" fmla="*/ 909725 w 3378518"/>
                <a:gd name="connsiteY5" fmla="*/ 1788361 h 3343265"/>
                <a:gd name="connsiteX6" fmla="*/ 905259 w 3378518"/>
                <a:gd name="connsiteY6" fmla="*/ 1785216 h 3343265"/>
                <a:gd name="connsiteX7" fmla="*/ 910377 w 3378518"/>
                <a:gd name="connsiteY7" fmla="*/ 1787884 h 3343265"/>
                <a:gd name="connsiteX8" fmla="*/ 1540529 w 3378518"/>
                <a:gd name="connsiteY8" fmla="*/ 2416784 h 3343265"/>
                <a:gd name="connsiteX9" fmla="*/ 1544133 w 3378518"/>
                <a:gd name="connsiteY9" fmla="*/ 2425125 h 3343265"/>
                <a:gd name="connsiteX10" fmla="*/ 1537828 w 3378518"/>
                <a:gd name="connsiteY10" fmla="*/ 2422532 h 3343265"/>
                <a:gd name="connsiteX11" fmla="*/ 1540529 w 3378518"/>
                <a:gd name="connsiteY11" fmla="*/ 2416784 h 3343265"/>
                <a:gd name="connsiteX12" fmla="*/ 2052499 w 3378518"/>
                <a:gd name="connsiteY12" fmla="*/ 409197 h 3343265"/>
                <a:gd name="connsiteX13" fmla="*/ 1721848 w 3378518"/>
                <a:gd name="connsiteY13" fmla="*/ 978193 h 3343265"/>
                <a:gd name="connsiteX14" fmla="*/ 1718264 w 3378518"/>
                <a:gd name="connsiteY14" fmla="*/ 1549318 h 3343265"/>
                <a:gd name="connsiteX15" fmla="*/ 1553358 w 3378518"/>
                <a:gd name="connsiteY15" fmla="*/ 1712169 h 3343265"/>
                <a:gd name="connsiteX16" fmla="*/ 982233 w 3378518"/>
                <a:gd name="connsiteY16" fmla="*/ 1708585 h 3343265"/>
                <a:gd name="connsiteX17" fmla="*/ 438132 w 3378518"/>
                <a:gd name="connsiteY17" fmla="*/ 1996240 h 3343265"/>
                <a:gd name="connsiteX18" fmla="*/ 1327831 w 3378518"/>
                <a:gd name="connsiteY18" fmla="*/ 2935982 h 3343265"/>
                <a:gd name="connsiteX19" fmla="*/ 1644360 w 3378518"/>
                <a:gd name="connsiteY19" fmla="*/ 2379076 h 3343265"/>
                <a:gd name="connsiteX20" fmla="*/ 1647944 w 3378518"/>
                <a:gd name="connsiteY20" fmla="*/ 1807951 h 3343265"/>
                <a:gd name="connsiteX21" fmla="*/ 1812850 w 3378518"/>
                <a:gd name="connsiteY21" fmla="*/ 1645100 h 3343265"/>
                <a:gd name="connsiteX22" fmla="*/ 2383975 w 3378518"/>
                <a:gd name="connsiteY22" fmla="*/ 1648684 h 3343265"/>
                <a:gd name="connsiteX23" fmla="*/ 2775160 w 3378518"/>
                <a:gd name="connsiteY23" fmla="*/ 1524061 h 3343265"/>
                <a:gd name="connsiteX24" fmla="*/ 2793741 w 3378518"/>
                <a:gd name="connsiteY24" fmla="*/ 1508778 h 3343265"/>
                <a:gd name="connsiteX25" fmla="*/ 2816322 w 3378518"/>
                <a:gd name="connsiteY25" fmla="*/ 1508471 h 3343265"/>
                <a:gd name="connsiteX26" fmla="*/ 2806599 w 3378518"/>
                <a:gd name="connsiteY26" fmla="*/ 1498202 h 3343265"/>
                <a:gd name="connsiteX27" fmla="*/ 2837773 w 3378518"/>
                <a:gd name="connsiteY27" fmla="*/ 1472561 h 3343265"/>
                <a:gd name="connsiteX28" fmla="*/ 2941609 w 3378518"/>
                <a:gd name="connsiteY28" fmla="*/ 1348315 h 3343265"/>
                <a:gd name="connsiteX29" fmla="*/ 2052499 w 3378518"/>
                <a:gd name="connsiteY29" fmla="*/ 409197 h 3343265"/>
                <a:gd name="connsiteX30" fmla="*/ 2174049 w 3378518"/>
                <a:gd name="connsiteY30" fmla="*/ 52146 h 3343265"/>
                <a:gd name="connsiteX31" fmla="*/ 3332823 w 3378518"/>
                <a:gd name="connsiteY31" fmla="*/ 1276097 h 3343265"/>
                <a:gd name="connsiteX32" fmla="*/ 3326372 w 3378518"/>
                <a:gd name="connsiteY32" fmla="*/ 1512000 h 3343265"/>
                <a:gd name="connsiteX33" fmla="*/ 3090468 w 3378518"/>
                <a:gd name="connsiteY33" fmla="*/ 1505547 h 3343265"/>
                <a:gd name="connsiteX34" fmla="*/ 3073378 w 3378518"/>
                <a:gd name="connsiteY34" fmla="*/ 1487496 h 3343265"/>
                <a:gd name="connsiteX35" fmla="*/ 2382792 w 3378518"/>
                <a:gd name="connsiteY35" fmla="*/ 1837062 h 3343265"/>
                <a:gd name="connsiteX36" fmla="*/ 1832752 w 3378518"/>
                <a:gd name="connsiteY36" fmla="*/ 1833609 h 3343265"/>
                <a:gd name="connsiteX37" fmla="*/ 1832752 w 3378518"/>
                <a:gd name="connsiteY37" fmla="*/ 2374892 h 3343265"/>
                <a:gd name="connsiteX38" fmla="*/ 1457702 w 3378518"/>
                <a:gd name="connsiteY38" fmla="*/ 3079064 h 3343265"/>
                <a:gd name="connsiteX39" fmla="*/ 1440373 w 3378518"/>
                <a:gd name="connsiteY39" fmla="*/ 3297572 h 3343265"/>
                <a:gd name="connsiteX40" fmla="*/ 1204469 w 3378518"/>
                <a:gd name="connsiteY40" fmla="*/ 3291119 h 3343265"/>
                <a:gd name="connsiteX41" fmla="*/ 45693 w 3378518"/>
                <a:gd name="connsiteY41" fmla="*/ 2067168 h 3343265"/>
                <a:gd name="connsiteX42" fmla="*/ 52146 w 3378518"/>
                <a:gd name="connsiteY42" fmla="*/ 1831267 h 3343265"/>
                <a:gd name="connsiteX43" fmla="*/ 288050 w 3378518"/>
                <a:gd name="connsiteY43" fmla="*/ 1837718 h 3343265"/>
                <a:gd name="connsiteX44" fmla="*/ 305161 w 3378518"/>
                <a:gd name="connsiteY44" fmla="*/ 1855791 h 3343265"/>
                <a:gd name="connsiteX45" fmla="*/ 978047 w 3378518"/>
                <a:gd name="connsiteY45" fmla="*/ 1520187 h 3343265"/>
                <a:gd name="connsiteX46" fmla="*/ 1530057 w 3378518"/>
                <a:gd name="connsiteY46" fmla="*/ 1520187 h 3343265"/>
                <a:gd name="connsiteX47" fmla="*/ 1533467 w 3378518"/>
                <a:gd name="connsiteY47" fmla="*/ 977008 h 3343265"/>
                <a:gd name="connsiteX48" fmla="*/ 1923558 w 3378518"/>
                <a:gd name="connsiteY48" fmla="*/ 268587 h 3343265"/>
                <a:gd name="connsiteX49" fmla="*/ 1938145 w 3378518"/>
                <a:gd name="connsiteY49" fmla="*/ 45695 h 3343265"/>
                <a:gd name="connsiteX50" fmla="*/ 2174049 w 3378518"/>
                <a:gd name="connsiteY50" fmla="*/ 52146 h 3343265"/>
                <a:gd name="connsiteX0" fmla="*/ 890036 w 3378518"/>
                <a:gd name="connsiteY0" fmla="*/ 1777279 h 3343265"/>
                <a:gd name="connsiteX1" fmla="*/ 867690 w 3378518"/>
                <a:gd name="connsiteY1" fmla="*/ 1772294 h 3343265"/>
                <a:gd name="connsiteX2" fmla="*/ 874046 w 3378518"/>
                <a:gd name="connsiteY2" fmla="*/ 1768943 h 3343265"/>
                <a:gd name="connsiteX3" fmla="*/ 890036 w 3378518"/>
                <a:gd name="connsiteY3" fmla="*/ 1777279 h 3343265"/>
                <a:gd name="connsiteX4" fmla="*/ 910377 w 3378518"/>
                <a:gd name="connsiteY4" fmla="*/ 1787884 h 3343265"/>
                <a:gd name="connsiteX5" fmla="*/ 909725 w 3378518"/>
                <a:gd name="connsiteY5" fmla="*/ 1788361 h 3343265"/>
                <a:gd name="connsiteX6" fmla="*/ 905259 w 3378518"/>
                <a:gd name="connsiteY6" fmla="*/ 1785216 h 3343265"/>
                <a:gd name="connsiteX7" fmla="*/ 910377 w 3378518"/>
                <a:gd name="connsiteY7" fmla="*/ 1787884 h 3343265"/>
                <a:gd name="connsiteX8" fmla="*/ 1537828 w 3378518"/>
                <a:gd name="connsiteY8" fmla="*/ 2422532 h 3343265"/>
                <a:gd name="connsiteX9" fmla="*/ 1544133 w 3378518"/>
                <a:gd name="connsiteY9" fmla="*/ 2425125 h 3343265"/>
                <a:gd name="connsiteX10" fmla="*/ 1537828 w 3378518"/>
                <a:gd name="connsiteY10" fmla="*/ 2422532 h 3343265"/>
                <a:gd name="connsiteX11" fmla="*/ 2052499 w 3378518"/>
                <a:gd name="connsiteY11" fmla="*/ 409197 h 3343265"/>
                <a:gd name="connsiteX12" fmla="*/ 1721848 w 3378518"/>
                <a:gd name="connsiteY12" fmla="*/ 978193 h 3343265"/>
                <a:gd name="connsiteX13" fmla="*/ 1718264 w 3378518"/>
                <a:gd name="connsiteY13" fmla="*/ 1549318 h 3343265"/>
                <a:gd name="connsiteX14" fmla="*/ 1553358 w 3378518"/>
                <a:gd name="connsiteY14" fmla="*/ 1712169 h 3343265"/>
                <a:gd name="connsiteX15" fmla="*/ 982233 w 3378518"/>
                <a:gd name="connsiteY15" fmla="*/ 1708585 h 3343265"/>
                <a:gd name="connsiteX16" fmla="*/ 438132 w 3378518"/>
                <a:gd name="connsiteY16" fmla="*/ 1996240 h 3343265"/>
                <a:gd name="connsiteX17" fmla="*/ 1327831 w 3378518"/>
                <a:gd name="connsiteY17" fmla="*/ 2935982 h 3343265"/>
                <a:gd name="connsiteX18" fmla="*/ 1644360 w 3378518"/>
                <a:gd name="connsiteY18" fmla="*/ 2379076 h 3343265"/>
                <a:gd name="connsiteX19" fmla="*/ 1647944 w 3378518"/>
                <a:gd name="connsiteY19" fmla="*/ 1807951 h 3343265"/>
                <a:gd name="connsiteX20" fmla="*/ 1812850 w 3378518"/>
                <a:gd name="connsiteY20" fmla="*/ 1645100 h 3343265"/>
                <a:gd name="connsiteX21" fmla="*/ 2383975 w 3378518"/>
                <a:gd name="connsiteY21" fmla="*/ 1648684 h 3343265"/>
                <a:gd name="connsiteX22" fmla="*/ 2775160 w 3378518"/>
                <a:gd name="connsiteY22" fmla="*/ 1524061 h 3343265"/>
                <a:gd name="connsiteX23" fmla="*/ 2793741 w 3378518"/>
                <a:gd name="connsiteY23" fmla="*/ 1508778 h 3343265"/>
                <a:gd name="connsiteX24" fmla="*/ 2816322 w 3378518"/>
                <a:gd name="connsiteY24" fmla="*/ 1508471 h 3343265"/>
                <a:gd name="connsiteX25" fmla="*/ 2806599 w 3378518"/>
                <a:gd name="connsiteY25" fmla="*/ 1498202 h 3343265"/>
                <a:gd name="connsiteX26" fmla="*/ 2837773 w 3378518"/>
                <a:gd name="connsiteY26" fmla="*/ 1472561 h 3343265"/>
                <a:gd name="connsiteX27" fmla="*/ 2941609 w 3378518"/>
                <a:gd name="connsiteY27" fmla="*/ 1348315 h 3343265"/>
                <a:gd name="connsiteX28" fmla="*/ 2052499 w 3378518"/>
                <a:gd name="connsiteY28" fmla="*/ 409197 h 3343265"/>
                <a:gd name="connsiteX29" fmla="*/ 2174049 w 3378518"/>
                <a:gd name="connsiteY29" fmla="*/ 52146 h 3343265"/>
                <a:gd name="connsiteX30" fmla="*/ 3332823 w 3378518"/>
                <a:gd name="connsiteY30" fmla="*/ 1276097 h 3343265"/>
                <a:gd name="connsiteX31" fmla="*/ 3326372 w 3378518"/>
                <a:gd name="connsiteY31" fmla="*/ 1512000 h 3343265"/>
                <a:gd name="connsiteX32" fmla="*/ 3090468 w 3378518"/>
                <a:gd name="connsiteY32" fmla="*/ 1505547 h 3343265"/>
                <a:gd name="connsiteX33" fmla="*/ 3073378 w 3378518"/>
                <a:gd name="connsiteY33" fmla="*/ 1487496 h 3343265"/>
                <a:gd name="connsiteX34" fmla="*/ 2382792 w 3378518"/>
                <a:gd name="connsiteY34" fmla="*/ 1837062 h 3343265"/>
                <a:gd name="connsiteX35" fmla="*/ 1832752 w 3378518"/>
                <a:gd name="connsiteY35" fmla="*/ 1833609 h 3343265"/>
                <a:gd name="connsiteX36" fmla="*/ 1832752 w 3378518"/>
                <a:gd name="connsiteY36" fmla="*/ 2374892 h 3343265"/>
                <a:gd name="connsiteX37" fmla="*/ 1457702 w 3378518"/>
                <a:gd name="connsiteY37" fmla="*/ 3079064 h 3343265"/>
                <a:gd name="connsiteX38" fmla="*/ 1440373 w 3378518"/>
                <a:gd name="connsiteY38" fmla="*/ 3297572 h 3343265"/>
                <a:gd name="connsiteX39" fmla="*/ 1204469 w 3378518"/>
                <a:gd name="connsiteY39" fmla="*/ 3291119 h 3343265"/>
                <a:gd name="connsiteX40" fmla="*/ 45693 w 3378518"/>
                <a:gd name="connsiteY40" fmla="*/ 2067168 h 3343265"/>
                <a:gd name="connsiteX41" fmla="*/ 52146 w 3378518"/>
                <a:gd name="connsiteY41" fmla="*/ 1831267 h 3343265"/>
                <a:gd name="connsiteX42" fmla="*/ 288050 w 3378518"/>
                <a:gd name="connsiteY42" fmla="*/ 1837718 h 3343265"/>
                <a:gd name="connsiteX43" fmla="*/ 305161 w 3378518"/>
                <a:gd name="connsiteY43" fmla="*/ 1855791 h 3343265"/>
                <a:gd name="connsiteX44" fmla="*/ 978047 w 3378518"/>
                <a:gd name="connsiteY44" fmla="*/ 1520187 h 3343265"/>
                <a:gd name="connsiteX45" fmla="*/ 1530057 w 3378518"/>
                <a:gd name="connsiteY45" fmla="*/ 1520187 h 3343265"/>
                <a:gd name="connsiteX46" fmla="*/ 1533467 w 3378518"/>
                <a:gd name="connsiteY46" fmla="*/ 977008 h 3343265"/>
                <a:gd name="connsiteX47" fmla="*/ 1923558 w 3378518"/>
                <a:gd name="connsiteY47" fmla="*/ 268587 h 3343265"/>
                <a:gd name="connsiteX48" fmla="*/ 1938145 w 3378518"/>
                <a:gd name="connsiteY48" fmla="*/ 45695 h 3343265"/>
                <a:gd name="connsiteX49" fmla="*/ 2174049 w 3378518"/>
                <a:gd name="connsiteY49" fmla="*/ 52146 h 3343265"/>
                <a:gd name="connsiteX0" fmla="*/ 890036 w 3378518"/>
                <a:gd name="connsiteY0" fmla="*/ 1777279 h 3343265"/>
                <a:gd name="connsiteX1" fmla="*/ 867690 w 3378518"/>
                <a:gd name="connsiteY1" fmla="*/ 1772294 h 3343265"/>
                <a:gd name="connsiteX2" fmla="*/ 874046 w 3378518"/>
                <a:gd name="connsiteY2" fmla="*/ 1768943 h 3343265"/>
                <a:gd name="connsiteX3" fmla="*/ 890036 w 3378518"/>
                <a:gd name="connsiteY3" fmla="*/ 1777279 h 3343265"/>
                <a:gd name="connsiteX4" fmla="*/ 910377 w 3378518"/>
                <a:gd name="connsiteY4" fmla="*/ 1787884 h 3343265"/>
                <a:gd name="connsiteX5" fmla="*/ 909725 w 3378518"/>
                <a:gd name="connsiteY5" fmla="*/ 1788361 h 3343265"/>
                <a:gd name="connsiteX6" fmla="*/ 905259 w 3378518"/>
                <a:gd name="connsiteY6" fmla="*/ 1785216 h 3343265"/>
                <a:gd name="connsiteX7" fmla="*/ 910377 w 3378518"/>
                <a:gd name="connsiteY7" fmla="*/ 1787884 h 3343265"/>
                <a:gd name="connsiteX8" fmla="*/ 2052499 w 3378518"/>
                <a:gd name="connsiteY8" fmla="*/ 409197 h 3343265"/>
                <a:gd name="connsiteX9" fmla="*/ 1721848 w 3378518"/>
                <a:gd name="connsiteY9" fmla="*/ 978193 h 3343265"/>
                <a:gd name="connsiteX10" fmla="*/ 1718264 w 3378518"/>
                <a:gd name="connsiteY10" fmla="*/ 1549318 h 3343265"/>
                <a:gd name="connsiteX11" fmla="*/ 1553358 w 3378518"/>
                <a:gd name="connsiteY11" fmla="*/ 1712169 h 3343265"/>
                <a:gd name="connsiteX12" fmla="*/ 982233 w 3378518"/>
                <a:gd name="connsiteY12" fmla="*/ 1708585 h 3343265"/>
                <a:gd name="connsiteX13" fmla="*/ 438132 w 3378518"/>
                <a:gd name="connsiteY13" fmla="*/ 1996240 h 3343265"/>
                <a:gd name="connsiteX14" fmla="*/ 1327831 w 3378518"/>
                <a:gd name="connsiteY14" fmla="*/ 2935982 h 3343265"/>
                <a:gd name="connsiteX15" fmla="*/ 1644360 w 3378518"/>
                <a:gd name="connsiteY15" fmla="*/ 2379076 h 3343265"/>
                <a:gd name="connsiteX16" fmla="*/ 1647944 w 3378518"/>
                <a:gd name="connsiteY16" fmla="*/ 1807951 h 3343265"/>
                <a:gd name="connsiteX17" fmla="*/ 1812850 w 3378518"/>
                <a:gd name="connsiteY17" fmla="*/ 1645100 h 3343265"/>
                <a:gd name="connsiteX18" fmla="*/ 2383975 w 3378518"/>
                <a:gd name="connsiteY18" fmla="*/ 1648684 h 3343265"/>
                <a:gd name="connsiteX19" fmla="*/ 2775160 w 3378518"/>
                <a:gd name="connsiteY19" fmla="*/ 1524061 h 3343265"/>
                <a:gd name="connsiteX20" fmla="*/ 2793741 w 3378518"/>
                <a:gd name="connsiteY20" fmla="*/ 1508778 h 3343265"/>
                <a:gd name="connsiteX21" fmla="*/ 2816322 w 3378518"/>
                <a:gd name="connsiteY21" fmla="*/ 1508471 h 3343265"/>
                <a:gd name="connsiteX22" fmla="*/ 2806599 w 3378518"/>
                <a:gd name="connsiteY22" fmla="*/ 1498202 h 3343265"/>
                <a:gd name="connsiteX23" fmla="*/ 2837773 w 3378518"/>
                <a:gd name="connsiteY23" fmla="*/ 1472561 h 3343265"/>
                <a:gd name="connsiteX24" fmla="*/ 2941609 w 3378518"/>
                <a:gd name="connsiteY24" fmla="*/ 1348315 h 3343265"/>
                <a:gd name="connsiteX25" fmla="*/ 2052499 w 3378518"/>
                <a:gd name="connsiteY25" fmla="*/ 409197 h 3343265"/>
                <a:gd name="connsiteX26" fmla="*/ 2174049 w 3378518"/>
                <a:gd name="connsiteY26" fmla="*/ 52146 h 3343265"/>
                <a:gd name="connsiteX27" fmla="*/ 3332823 w 3378518"/>
                <a:gd name="connsiteY27" fmla="*/ 1276097 h 3343265"/>
                <a:gd name="connsiteX28" fmla="*/ 3326372 w 3378518"/>
                <a:gd name="connsiteY28" fmla="*/ 1512000 h 3343265"/>
                <a:gd name="connsiteX29" fmla="*/ 3090468 w 3378518"/>
                <a:gd name="connsiteY29" fmla="*/ 1505547 h 3343265"/>
                <a:gd name="connsiteX30" fmla="*/ 3073378 w 3378518"/>
                <a:gd name="connsiteY30" fmla="*/ 1487496 h 3343265"/>
                <a:gd name="connsiteX31" fmla="*/ 2382792 w 3378518"/>
                <a:gd name="connsiteY31" fmla="*/ 1837062 h 3343265"/>
                <a:gd name="connsiteX32" fmla="*/ 1832752 w 3378518"/>
                <a:gd name="connsiteY32" fmla="*/ 1833609 h 3343265"/>
                <a:gd name="connsiteX33" fmla="*/ 1832752 w 3378518"/>
                <a:gd name="connsiteY33" fmla="*/ 2374892 h 3343265"/>
                <a:gd name="connsiteX34" fmla="*/ 1457702 w 3378518"/>
                <a:gd name="connsiteY34" fmla="*/ 3079064 h 3343265"/>
                <a:gd name="connsiteX35" fmla="*/ 1440373 w 3378518"/>
                <a:gd name="connsiteY35" fmla="*/ 3297572 h 3343265"/>
                <a:gd name="connsiteX36" fmla="*/ 1204469 w 3378518"/>
                <a:gd name="connsiteY36" fmla="*/ 3291119 h 3343265"/>
                <a:gd name="connsiteX37" fmla="*/ 45693 w 3378518"/>
                <a:gd name="connsiteY37" fmla="*/ 2067168 h 3343265"/>
                <a:gd name="connsiteX38" fmla="*/ 52146 w 3378518"/>
                <a:gd name="connsiteY38" fmla="*/ 1831267 h 3343265"/>
                <a:gd name="connsiteX39" fmla="*/ 288050 w 3378518"/>
                <a:gd name="connsiteY39" fmla="*/ 1837718 h 3343265"/>
                <a:gd name="connsiteX40" fmla="*/ 305161 w 3378518"/>
                <a:gd name="connsiteY40" fmla="*/ 1855791 h 3343265"/>
                <a:gd name="connsiteX41" fmla="*/ 978047 w 3378518"/>
                <a:gd name="connsiteY41" fmla="*/ 1520187 h 3343265"/>
                <a:gd name="connsiteX42" fmla="*/ 1530057 w 3378518"/>
                <a:gd name="connsiteY42" fmla="*/ 1520187 h 3343265"/>
                <a:gd name="connsiteX43" fmla="*/ 1533467 w 3378518"/>
                <a:gd name="connsiteY43" fmla="*/ 977008 h 3343265"/>
                <a:gd name="connsiteX44" fmla="*/ 1923558 w 3378518"/>
                <a:gd name="connsiteY44" fmla="*/ 268587 h 3343265"/>
                <a:gd name="connsiteX45" fmla="*/ 1938145 w 3378518"/>
                <a:gd name="connsiteY45" fmla="*/ 45695 h 3343265"/>
                <a:gd name="connsiteX46" fmla="*/ 2174049 w 3378518"/>
                <a:gd name="connsiteY46" fmla="*/ 52146 h 334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78518" h="3343265">
                  <a:moveTo>
                    <a:pt x="890036" y="1777279"/>
                  </a:moveTo>
                  <a:lnTo>
                    <a:pt x="867690" y="1772294"/>
                  </a:lnTo>
                  <a:lnTo>
                    <a:pt x="874046" y="1768943"/>
                  </a:lnTo>
                  <a:lnTo>
                    <a:pt x="890036" y="1777279"/>
                  </a:lnTo>
                  <a:close/>
                  <a:moveTo>
                    <a:pt x="910377" y="1787884"/>
                  </a:moveTo>
                  <a:lnTo>
                    <a:pt x="909725" y="1788361"/>
                  </a:lnTo>
                  <a:lnTo>
                    <a:pt x="905259" y="1785216"/>
                  </a:lnTo>
                  <a:lnTo>
                    <a:pt x="910377" y="1787884"/>
                  </a:lnTo>
                  <a:close/>
                  <a:moveTo>
                    <a:pt x="2052499" y="409197"/>
                  </a:moveTo>
                  <a:cubicBezTo>
                    <a:pt x="1855567" y="522139"/>
                    <a:pt x="1723377" y="734475"/>
                    <a:pt x="1721848" y="978193"/>
                  </a:cubicBezTo>
                  <a:cubicBezTo>
                    <a:pt x="1720653" y="1168568"/>
                    <a:pt x="1719459" y="1358943"/>
                    <a:pt x="1718264" y="1549318"/>
                  </a:cubicBezTo>
                  <a:lnTo>
                    <a:pt x="1553358" y="1712169"/>
                  </a:lnTo>
                  <a:lnTo>
                    <a:pt x="982233" y="1708585"/>
                  </a:lnTo>
                  <a:cubicBezTo>
                    <a:pt x="755048" y="1707160"/>
                    <a:pt x="553704" y="1819601"/>
                    <a:pt x="438132" y="1996240"/>
                  </a:cubicBezTo>
                  <a:lnTo>
                    <a:pt x="1327831" y="2935982"/>
                  </a:lnTo>
                  <a:cubicBezTo>
                    <a:pt x="1517741" y="2823547"/>
                    <a:pt x="1642874" y="2616160"/>
                    <a:pt x="1644360" y="2379076"/>
                  </a:cubicBezTo>
                  <a:cubicBezTo>
                    <a:pt x="1645555" y="2188701"/>
                    <a:pt x="1646749" y="1998326"/>
                    <a:pt x="1647944" y="1807951"/>
                  </a:cubicBezTo>
                  <a:lnTo>
                    <a:pt x="1812850" y="1645100"/>
                  </a:lnTo>
                  <a:lnTo>
                    <a:pt x="2383975" y="1648684"/>
                  </a:lnTo>
                  <a:cubicBezTo>
                    <a:pt x="2530062" y="1649601"/>
                    <a:pt x="2665464" y="1603436"/>
                    <a:pt x="2775160" y="1524061"/>
                  </a:cubicBezTo>
                  <a:lnTo>
                    <a:pt x="2793741" y="1508778"/>
                  </a:lnTo>
                  <a:lnTo>
                    <a:pt x="2816322" y="1508471"/>
                  </a:lnTo>
                  <a:lnTo>
                    <a:pt x="2806599" y="1498202"/>
                  </a:lnTo>
                  <a:lnTo>
                    <a:pt x="2837773" y="1472561"/>
                  </a:lnTo>
                  <a:cubicBezTo>
                    <a:pt x="2877299" y="1435719"/>
                    <a:pt x="2912231" y="1394008"/>
                    <a:pt x="2941609" y="1348315"/>
                  </a:cubicBezTo>
                  <a:lnTo>
                    <a:pt x="2052499" y="409197"/>
                  </a:lnTo>
                  <a:close/>
                  <a:moveTo>
                    <a:pt x="2174049" y="52146"/>
                  </a:moveTo>
                  <a:lnTo>
                    <a:pt x="3332823" y="1276097"/>
                  </a:lnTo>
                  <a:cubicBezTo>
                    <a:pt x="3396186" y="1343023"/>
                    <a:pt x="3393298" y="1448638"/>
                    <a:pt x="3326372" y="1512000"/>
                  </a:cubicBezTo>
                  <a:cubicBezTo>
                    <a:pt x="3259446" y="1575361"/>
                    <a:pt x="3153829" y="1572473"/>
                    <a:pt x="3090468" y="1505547"/>
                  </a:cubicBezTo>
                  <a:lnTo>
                    <a:pt x="3073378" y="1487496"/>
                  </a:lnTo>
                  <a:cubicBezTo>
                    <a:pt x="2919662" y="1701713"/>
                    <a:pt x="2666991" y="1838843"/>
                    <a:pt x="2382792" y="1837062"/>
                  </a:cubicBezTo>
                  <a:lnTo>
                    <a:pt x="1832752" y="1833609"/>
                  </a:lnTo>
                  <a:lnTo>
                    <a:pt x="1832752" y="2374892"/>
                  </a:lnTo>
                  <a:cubicBezTo>
                    <a:pt x="1832752" y="2668478"/>
                    <a:pt x="1684730" y="2927490"/>
                    <a:pt x="1457702" y="3079064"/>
                  </a:cubicBezTo>
                  <a:cubicBezTo>
                    <a:pt x="1509390" y="3144226"/>
                    <a:pt x="1502268" y="3238971"/>
                    <a:pt x="1440373" y="3297572"/>
                  </a:cubicBezTo>
                  <a:cubicBezTo>
                    <a:pt x="1373447" y="3360933"/>
                    <a:pt x="1267830" y="3358045"/>
                    <a:pt x="1204469" y="3291119"/>
                  </a:cubicBezTo>
                  <a:lnTo>
                    <a:pt x="45693" y="2067168"/>
                  </a:lnTo>
                  <a:cubicBezTo>
                    <a:pt x="-17668" y="2000245"/>
                    <a:pt x="-14779" y="1894627"/>
                    <a:pt x="52146" y="1831267"/>
                  </a:cubicBezTo>
                  <a:cubicBezTo>
                    <a:pt x="119072" y="1767904"/>
                    <a:pt x="224687" y="1770794"/>
                    <a:pt x="288050" y="1837718"/>
                  </a:cubicBezTo>
                  <a:lnTo>
                    <a:pt x="305161" y="1855791"/>
                  </a:lnTo>
                  <a:cubicBezTo>
                    <a:pt x="457589" y="1650481"/>
                    <a:pt x="702601" y="1520187"/>
                    <a:pt x="978047" y="1520187"/>
                  </a:cubicBezTo>
                  <a:lnTo>
                    <a:pt x="1530057" y="1520187"/>
                  </a:lnTo>
                  <a:cubicBezTo>
                    <a:pt x="1531194" y="1339127"/>
                    <a:pt x="1532330" y="1158068"/>
                    <a:pt x="1533467" y="977008"/>
                  </a:cubicBezTo>
                  <a:cubicBezTo>
                    <a:pt x="1535338" y="678827"/>
                    <a:pt x="1689679" y="417271"/>
                    <a:pt x="1923558" y="268587"/>
                  </a:cubicBezTo>
                  <a:cubicBezTo>
                    <a:pt x="1868853" y="203019"/>
                    <a:pt x="1874955" y="105520"/>
                    <a:pt x="1938145" y="45695"/>
                  </a:cubicBezTo>
                  <a:cubicBezTo>
                    <a:pt x="2005071" y="-17668"/>
                    <a:pt x="2110688" y="-14780"/>
                    <a:pt x="2174049" y="5214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nvGrpSpPr>
            <p:cNvPr id="100" name="그룹 60">
              <a:extLst>
                <a:ext uri="{FF2B5EF4-FFF2-40B4-BE49-F238E27FC236}">
                  <a16:creationId xmlns:a16="http://schemas.microsoft.com/office/drawing/2014/main" id="{91154DCE-415E-4665-A692-0DD3A9CEDECC}"/>
                </a:ext>
              </a:extLst>
            </p:cNvPr>
            <p:cNvGrpSpPr/>
            <p:nvPr/>
          </p:nvGrpSpPr>
          <p:grpSpPr>
            <a:xfrm>
              <a:off x="5536852" y="2753578"/>
              <a:ext cx="1089476" cy="1686250"/>
              <a:chOff x="5558699" y="2598826"/>
              <a:chExt cx="1089476" cy="1686250"/>
            </a:xfrm>
          </p:grpSpPr>
          <p:grpSp>
            <p:nvGrpSpPr>
              <p:cNvPr id="101" name="그룹 49">
                <a:extLst>
                  <a:ext uri="{FF2B5EF4-FFF2-40B4-BE49-F238E27FC236}">
                    <a16:creationId xmlns:a16="http://schemas.microsoft.com/office/drawing/2014/main" id="{1CB3A2B7-EF8C-4AF7-BE04-2EFE2B943BBA}"/>
                  </a:ext>
                </a:extLst>
              </p:cNvPr>
              <p:cNvGrpSpPr/>
              <p:nvPr/>
            </p:nvGrpSpPr>
            <p:grpSpPr>
              <a:xfrm>
                <a:off x="5617507" y="3979880"/>
                <a:ext cx="305196" cy="305196"/>
                <a:chOff x="2460435" y="1380960"/>
                <a:chExt cx="914400" cy="914400"/>
              </a:xfrm>
              <a:solidFill>
                <a:schemeClr val="accent3"/>
              </a:solidFill>
            </p:grpSpPr>
            <p:sp>
              <p:nvSpPr>
                <p:cNvPr id="132" name="타원 50">
                  <a:extLst>
                    <a:ext uri="{FF2B5EF4-FFF2-40B4-BE49-F238E27FC236}">
                      <a16:creationId xmlns:a16="http://schemas.microsoft.com/office/drawing/2014/main" id="{6EBE60A5-78D5-461C-A24D-2E4690A10575}"/>
                    </a:ext>
                  </a:extLst>
                </p:cNvPr>
                <p:cNvSpPr/>
                <p:nvPr/>
              </p:nvSpPr>
              <p:spPr>
                <a:xfrm>
                  <a:off x="2460435" y="1380960"/>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3" name="타원 51">
                  <a:extLst>
                    <a:ext uri="{FF2B5EF4-FFF2-40B4-BE49-F238E27FC236}">
                      <a16:creationId xmlns:a16="http://schemas.microsoft.com/office/drawing/2014/main" id="{D6BEA413-8E25-4F3E-A495-B422A5DC7FA8}"/>
                    </a:ext>
                  </a:extLst>
                </p:cNvPr>
                <p:cNvSpPr/>
                <p:nvPr/>
              </p:nvSpPr>
              <p:spPr>
                <a:xfrm>
                  <a:off x="2528509" y="1449034"/>
                  <a:ext cx="778251" cy="778251"/>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4" name="Block Arc 11">
                  <a:extLst>
                    <a:ext uri="{FF2B5EF4-FFF2-40B4-BE49-F238E27FC236}">
                      <a16:creationId xmlns:a16="http://schemas.microsoft.com/office/drawing/2014/main" id="{F0C88EAD-A1D1-4346-819A-9915E95A01D0}"/>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02" name="그룹 21">
                <a:extLst>
                  <a:ext uri="{FF2B5EF4-FFF2-40B4-BE49-F238E27FC236}">
                    <a16:creationId xmlns:a16="http://schemas.microsoft.com/office/drawing/2014/main" id="{414B3727-9439-4D68-9F99-56549F546CC8}"/>
                  </a:ext>
                </a:extLst>
              </p:cNvPr>
              <p:cNvGrpSpPr/>
              <p:nvPr/>
            </p:nvGrpSpPr>
            <p:grpSpPr>
              <a:xfrm>
                <a:off x="5811672" y="3628906"/>
                <a:ext cx="305196" cy="305196"/>
                <a:chOff x="2460435" y="1380960"/>
                <a:chExt cx="914400" cy="914400"/>
              </a:xfrm>
              <a:solidFill>
                <a:schemeClr val="accent3"/>
              </a:solidFill>
            </p:grpSpPr>
            <p:sp>
              <p:nvSpPr>
                <p:cNvPr id="129" name="타원 22">
                  <a:extLst>
                    <a:ext uri="{FF2B5EF4-FFF2-40B4-BE49-F238E27FC236}">
                      <a16:creationId xmlns:a16="http://schemas.microsoft.com/office/drawing/2014/main" id="{430A95CB-9BD1-4BC2-922D-2C8AB463C66F}"/>
                    </a:ext>
                  </a:extLst>
                </p:cNvPr>
                <p:cNvSpPr/>
                <p:nvPr/>
              </p:nvSpPr>
              <p:spPr>
                <a:xfrm>
                  <a:off x="2460435" y="1380960"/>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0" name="타원 23">
                  <a:extLst>
                    <a:ext uri="{FF2B5EF4-FFF2-40B4-BE49-F238E27FC236}">
                      <a16:creationId xmlns:a16="http://schemas.microsoft.com/office/drawing/2014/main" id="{0A435201-3409-43EC-B5BA-4FCEFEA8F9E0}"/>
                    </a:ext>
                  </a:extLst>
                </p:cNvPr>
                <p:cNvSpPr/>
                <p:nvPr/>
              </p:nvSpPr>
              <p:spPr>
                <a:xfrm>
                  <a:off x="2528509" y="1449034"/>
                  <a:ext cx="778251" cy="778251"/>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1" name="Block Arc 11">
                  <a:extLst>
                    <a:ext uri="{FF2B5EF4-FFF2-40B4-BE49-F238E27FC236}">
                      <a16:creationId xmlns:a16="http://schemas.microsoft.com/office/drawing/2014/main" id="{32B38BBC-A3C6-4419-A200-4EDDF39E10FA}"/>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03" name="그룹 25">
                <a:extLst>
                  <a:ext uri="{FF2B5EF4-FFF2-40B4-BE49-F238E27FC236}">
                    <a16:creationId xmlns:a16="http://schemas.microsoft.com/office/drawing/2014/main" id="{B274EA53-F360-44BB-8E5F-E3C1BF8514EB}"/>
                  </a:ext>
                </a:extLst>
              </p:cNvPr>
              <p:cNvGrpSpPr/>
              <p:nvPr/>
            </p:nvGrpSpPr>
            <p:grpSpPr>
              <a:xfrm>
                <a:off x="6050354" y="3733355"/>
                <a:ext cx="305196" cy="305196"/>
                <a:chOff x="2460435" y="1380960"/>
                <a:chExt cx="914400" cy="914400"/>
              </a:xfrm>
              <a:solidFill>
                <a:schemeClr val="accent3"/>
              </a:solidFill>
            </p:grpSpPr>
            <p:sp>
              <p:nvSpPr>
                <p:cNvPr id="126" name="타원 26">
                  <a:extLst>
                    <a:ext uri="{FF2B5EF4-FFF2-40B4-BE49-F238E27FC236}">
                      <a16:creationId xmlns:a16="http://schemas.microsoft.com/office/drawing/2014/main" id="{D39EA9E8-3B32-4605-810B-CE725208892D}"/>
                    </a:ext>
                  </a:extLst>
                </p:cNvPr>
                <p:cNvSpPr/>
                <p:nvPr/>
              </p:nvSpPr>
              <p:spPr>
                <a:xfrm>
                  <a:off x="2460435" y="1380960"/>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7" name="타원 27">
                  <a:extLst>
                    <a:ext uri="{FF2B5EF4-FFF2-40B4-BE49-F238E27FC236}">
                      <a16:creationId xmlns:a16="http://schemas.microsoft.com/office/drawing/2014/main" id="{03C3A83E-B964-403E-B342-F9E52D80CDF2}"/>
                    </a:ext>
                  </a:extLst>
                </p:cNvPr>
                <p:cNvSpPr/>
                <p:nvPr/>
              </p:nvSpPr>
              <p:spPr>
                <a:xfrm>
                  <a:off x="2528509" y="1449034"/>
                  <a:ext cx="778251" cy="778251"/>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8" name="Block Arc 11">
                  <a:extLst>
                    <a:ext uri="{FF2B5EF4-FFF2-40B4-BE49-F238E27FC236}">
                      <a16:creationId xmlns:a16="http://schemas.microsoft.com/office/drawing/2014/main" id="{F69F559F-0B22-471C-8DF5-ED89E816716E}"/>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04" name="그룹 29">
                <a:extLst>
                  <a:ext uri="{FF2B5EF4-FFF2-40B4-BE49-F238E27FC236}">
                    <a16:creationId xmlns:a16="http://schemas.microsoft.com/office/drawing/2014/main" id="{BE9226A0-ACDC-45C8-97A7-55A4F9A3B04E}"/>
                  </a:ext>
                </a:extLst>
              </p:cNvPr>
              <p:cNvGrpSpPr/>
              <p:nvPr/>
            </p:nvGrpSpPr>
            <p:grpSpPr>
              <a:xfrm>
                <a:off x="5804852" y="3899206"/>
                <a:ext cx="305196" cy="305196"/>
                <a:chOff x="2460435" y="1380960"/>
                <a:chExt cx="914400" cy="914400"/>
              </a:xfrm>
              <a:solidFill>
                <a:schemeClr val="accent3"/>
              </a:solidFill>
            </p:grpSpPr>
            <p:sp>
              <p:nvSpPr>
                <p:cNvPr id="123" name="타원 30">
                  <a:extLst>
                    <a:ext uri="{FF2B5EF4-FFF2-40B4-BE49-F238E27FC236}">
                      <a16:creationId xmlns:a16="http://schemas.microsoft.com/office/drawing/2014/main" id="{A0C1152F-BA50-4E47-88FA-924796D39D86}"/>
                    </a:ext>
                  </a:extLst>
                </p:cNvPr>
                <p:cNvSpPr/>
                <p:nvPr/>
              </p:nvSpPr>
              <p:spPr>
                <a:xfrm>
                  <a:off x="2460435" y="1380960"/>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4" name="타원 31">
                  <a:extLst>
                    <a:ext uri="{FF2B5EF4-FFF2-40B4-BE49-F238E27FC236}">
                      <a16:creationId xmlns:a16="http://schemas.microsoft.com/office/drawing/2014/main" id="{DDDF423A-6B58-47F1-B0DC-E4756CDDCCEC}"/>
                    </a:ext>
                  </a:extLst>
                </p:cNvPr>
                <p:cNvSpPr/>
                <p:nvPr/>
              </p:nvSpPr>
              <p:spPr>
                <a:xfrm>
                  <a:off x="2528509" y="1449034"/>
                  <a:ext cx="778251" cy="778251"/>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5" name="Block Arc 11">
                  <a:extLst>
                    <a:ext uri="{FF2B5EF4-FFF2-40B4-BE49-F238E27FC236}">
                      <a16:creationId xmlns:a16="http://schemas.microsoft.com/office/drawing/2014/main" id="{53ECB8F3-46D8-4B9D-8973-E7E7F7177AB3}"/>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05" name="그룹 33">
                <a:extLst>
                  <a:ext uri="{FF2B5EF4-FFF2-40B4-BE49-F238E27FC236}">
                    <a16:creationId xmlns:a16="http://schemas.microsoft.com/office/drawing/2014/main" id="{FB4AD5BD-ECD8-41C9-9D13-2290118F7571}"/>
                  </a:ext>
                </a:extLst>
              </p:cNvPr>
              <p:cNvGrpSpPr/>
              <p:nvPr/>
            </p:nvGrpSpPr>
            <p:grpSpPr>
              <a:xfrm>
                <a:off x="5558699" y="3770159"/>
                <a:ext cx="305196" cy="305196"/>
                <a:chOff x="2460435" y="1380960"/>
                <a:chExt cx="914400" cy="914400"/>
              </a:xfrm>
              <a:solidFill>
                <a:schemeClr val="accent3"/>
              </a:solidFill>
            </p:grpSpPr>
            <p:sp>
              <p:nvSpPr>
                <p:cNvPr id="120" name="타원 34">
                  <a:extLst>
                    <a:ext uri="{FF2B5EF4-FFF2-40B4-BE49-F238E27FC236}">
                      <a16:creationId xmlns:a16="http://schemas.microsoft.com/office/drawing/2014/main" id="{1494C41E-F1CF-47BF-8980-613C08933F16}"/>
                    </a:ext>
                  </a:extLst>
                </p:cNvPr>
                <p:cNvSpPr/>
                <p:nvPr/>
              </p:nvSpPr>
              <p:spPr>
                <a:xfrm>
                  <a:off x="2460435" y="1380960"/>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1" name="타원 35">
                  <a:extLst>
                    <a:ext uri="{FF2B5EF4-FFF2-40B4-BE49-F238E27FC236}">
                      <a16:creationId xmlns:a16="http://schemas.microsoft.com/office/drawing/2014/main" id="{42EAE357-9E25-4EAF-810A-B0394D498BDD}"/>
                    </a:ext>
                  </a:extLst>
                </p:cNvPr>
                <p:cNvSpPr/>
                <p:nvPr/>
              </p:nvSpPr>
              <p:spPr>
                <a:xfrm>
                  <a:off x="2528509" y="1449034"/>
                  <a:ext cx="778251" cy="778251"/>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Block Arc 11">
                  <a:extLst>
                    <a:ext uri="{FF2B5EF4-FFF2-40B4-BE49-F238E27FC236}">
                      <a16:creationId xmlns:a16="http://schemas.microsoft.com/office/drawing/2014/main" id="{A00B362D-B2E1-445A-8E7F-DAECC0FDA94D}"/>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06" name="그룹 37">
                <a:extLst>
                  <a:ext uri="{FF2B5EF4-FFF2-40B4-BE49-F238E27FC236}">
                    <a16:creationId xmlns:a16="http://schemas.microsoft.com/office/drawing/2014/main" id="{9CAD7C96-0703-4F19-8AFC-4CE7DB059BEA}"/>
                  </a:ext>
                </a:extLst>
              </p:cNvPr>
              <p:cNvGrpSpPr/>
              <p:nvPr/>
            </p:nvGrpSpPr>
            <p:grpSpPr>
              <a:xfrm>
                <a:off x="6065408" y="3964544"/>
                <a:ext cx="305196" cy="305196"/>
                <a:chOff x="2460435" y="1380960"/>
                <a:chExt cx="914400" cy="914400"/>
              </a:xfrm>
              <a:solidFill>
                <a:schemeClr val="accent3"/>
              </a:solidFill>
            </p:grpSpPr>
            <p:sp>
              <p:nvSpPr>
                <p:cNvPr id="117" name="타원 38">
                  <a:extLst>
                    <a:ext uri="{FF2B5EF4-FFF2-40B4-BE49-F238E27FC236}">
                      <a16:creationId xmlns:a16="http://schemas.microsoft.com/office/drawing/2014/main" id="{13533FF7-94D1-4EE7-8A35-78072CB6B185}"/>
                    </a:ext>
                  </a:extLst>
                </p:cNvPr>
                <p:cNvSpPr/>
                <p:nvPr/>
              </p:nvSpPr>
              <p:spPr>
                <a:xfrm>
                  <a:off x="2460435" y="1380960"/>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8" name="타원 39">
                  <a:extLst>
                    <a:ext uri="{FF2B5EF4-FFF2-40B4-BE49-F238E27FC236}">
                      <a16:creationId xmlns:a16="http://schemas.microsoft.com/office/drawing/2014/main" id="{AD905305-35A9-4CBD-9A6F-3D51F5DC6F05}"/>
                    </a:ext>
                  </a:extLst>
                </p:cNvPr>
                <p:cNvSpPr/>
                <p:nvPr/>
              </p:nvSpPr>
              <p:spPr>
                <a:xfrm>
                  <a:off x="2528509" y="1449034"/>
                  <a:ext cx="778251" cy="778251"/>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9" name="Block Arc 11">
                  <a:extLst>
                    <a:ext uri="{FF2B5EF4-FFF2-40B4-BE49-F238E27FC236}">
                      <a16:creationId xmlns:a16="http://schemas.microsoft.com/office/drawing/2014/main" id="{A54DD930-74BF-4415-A78A-2BE297C28A08}"/>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07" name="그룹 41">
                <a:extLst>
                  <a:ext uri="{FF2B5EF4-FFF2-40B4-BE49-F238E27FC236}">
                    <a16:creationId xmlns:a16="http://schemas.microsoft.com/office/drawing/2014/main" id="{F6736BE9-7E04-4F08-9EBD-F5E688E148FE}"/>
                  </a:ext>
                </a:extLst>
              </p:cNvPr>
              <p:cNvGrpSpPr/>
              <p:nvPr/>
            </p:nvGrpSpPr>
            <p:grpSpPr>
              <a:xfrm>
                <a:off x="6342979" y="3957518"/>
                <a:ext cx="305196" cy="305196"/>
                <a:chOff x="2460435" y="1380960"/>
                <a:chExt cx="914400" cy="914400"/>
              </a:xfrm>
              <a:solidFill>
                <a:schemeClr val="accent3"/>
              </a:solidFill>
            </p:grpSpPr>
            <p:sp>
              <p:nvSpPr>
                <p:cNvPr id="114" name="타원 42">
                  <a:extLst>
                    <a:ext uri="{FF2B5EF4-FFF2-40B4-BE49-F238E27FC236}">
                      <a16:creationId xmlns:a16="http://schemas.microsoft.com/office/drawing/2014/main" id="{F2A49194-5C6D-4730-B1BB-6B3E695EB3CD}"/>
                    </a:ext>
                  </a:extLst>
                </p:cNvPr>
                <p:cNvSpPr/>
                <p:nvPr/>
              </p:nvSpPr>
              <p:spPr>
                <a:xfrm>
                  <a:off x="2460435" y="1380960"/>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5" name="타원 43">
                  <a:extLst>
                    <a:ext uri="{FF2B5EF4-FFF2-40B4-BE49-F238E27FC236}">
                      <a16:creationId xmlns:a16="http://schemas.microsoft.com/office/drawing/2014/main" id="{233CDE03-9F52-4791-A836-81ABB07AB7CD}"/>
                    </a:ext>
                  </a:extLst>
                </p:cNvPr>
                <p:cNvSpPr/>
                <p:nvPr/>
              </p:nvSpPr>
              <p:spPr>
                <a:xfrm>
                  <a:off x="2528509" y="1449034"/>
                  <a:ext cx="778251" cy="778251"/>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6" name="Block Arc 11">
                  <a:extLst>
                    <a:ext uri="{FF2B5EF4-FFF2-40B4-BE49-F238E27FC236}">
                      <a16:creationId xmlns:a16="http://schemas.microsoft.com/office/drawing/2014/main" id="{9FA452DE-723B-403C-8A50-8CBF40F759F0}"/>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08" name="그룹 45">
                <a:extLst>
                  <a:ext uri="{FF2B5EF4-FFF2-40B4-BE49-F238E27FC236}">
                    <a16:creationId xmlns:a16="http://schemas.microsoft.com/office/drawing/2014/main" id="{6ABB6BB5-B7E3-4A2A-B6E7-9C80280ACBE2}"/>
                  </a:ext>
                </a:extLst>
              </p:cNvPr>
              <p:cNvGrpSpPr/>
              <p:nvPr/>
            </p:nvGrpSpPr>
            <p:grpSpPr>
              <a:xfrm>
                <a:off x="6322640" y="3721994"/>
                <a:ext cx="305196" cy="305196"/>
                <a:chOff x="2460435" y="1380960"/>
                <a:chExt cx="914400" cy="914400"/>
              </a:xfrm>
              <a:solidFill>
                <a:schemeClr val="accent3"/>
              </a:solidFill>
            </p:grpSpPr>
            <p:sp>
              <p:nvSpPr>
                <p:cNvPr id="111" name="타원 46">
                  <a:extLst>
                    <a:ext uri="{FF2B5EF4-FFF2-40B4-BE49-F238E27FC236}">
                      <a16:creationId xmlns:a16="http://schemas.microsoft.com/office/drawing/2014/main" id="{704175CC-3052-43CC-A676-F9A98C95A45B}"/>
                    </a:ext>
                  </a:extLst>
                </p:cNvPr>
                <p:cNvSpPr/>
                <p:nvPr/>
              </p:nvSpPr>
              <p:spPr>
                <a:xfrm>
                  <a:off x="2460435" y="1380960"/>
                  <a:ext cx="914400" cy="914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 name="타원 47">
                  <a:extLst>
                    <a:ext uri="{FF2B5EF4-FFF2-40B4-BE49-F238E27FC236}">
                      <a16:creationId xmlns:a16="http://schemas.microsoft.com/office/drawing/2014/main" id="{285B0A7C-436B-493C-8F80-E19434626013}"/>
                    </a:ext>
                  </a:extLst>
                </p:cNvPr>
                <p:cNvSpPr/>
                <p:nvPr/>
              </p:nvSpPr>
              <p:spPr>
                <a:xfrm>
                  <a:off x="2528509" y="1449034"/>
                  <a:ext cx="778251" cy="778251"/>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 name="Block Arc 11">
                  <a:extLst>
                    <a:ext uri="{FF2B5EF4-FFF2-40B4-BE49-F238E27FC236}">
                      <a16:creationId xmlns:a16="http://schemas.microsoft.com/office/drawing/2014/main" id="{1F3BC2C1-5476-417D-9A2A-89662A542614}"/>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09" name="이등변 삼각형 58">
                <a:extLst>
                  <a:ext uri="{FF2B5EF4-FFF2-40B4-BE49-F238E27FC236}">
                    <a16:creationId xmlns:a16="http://schemas.microsoft.com/office/drawing/2014/main" id="{FABE7AC8-83B6-462C-8DAE-E4118152FAB6}"/>
                  </a:ext>
                </a:extLst>
              </p:cNvPr>
              <p:cNvSpPr/>
              <p:nvPr/>
            </p:nvSpPr>
            <p:spPr>
              <a:xfrm rot="10800000">
                <a:off x="5637159" y="2598826"/>
                <a:ext cx="945777" cy="489015"/>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0" name="직사각형 59">
                <a:extLst>
                  <a:ext uri="{FF2B5EF4-FFF2-40B4-BE49-F238E27FC236}">
                    <a16:creationId xmlns:a16="http://schemas.microsoft.com/office/drawing/2014/main" id="{F594AE64-C8AA-42F6-BDB6-6FD6EC966774}"/>
                  </a:ext>
                </a:extLst>
              </p:cNvPr>
              <p:cNvSpPr/>
              <p:nvPr/>
            </p:nvSpPr>
            <p:spPr>
              <a:xfrm>
                <a:off x="6088867" y="3022230"/>
                <a:ext cx="39405" cy="7404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62" name="TextBox 3">
            <a:extLst>
              <a:ext uri="{FF2B5EF4-FFF2-40B4-BE49-F238E27FC236}">
                <a16:creationId xmlns:a16="http://schemas.microsoft.com/office/drawing/2014/main" id="{948A2979-A456-4286-B8FC-8FF4C0C58EFD}"/>
              </a:ext>
            </a:extLst>
          </p:cNvPr>
          <p:cNvSpPr txBox="1"/>
          <p:nvPr/>
        </p:nvSpPr>
        <p:spPr>
          <a:xfrm>
            <a:off x="815140" y="1125233"/>
            <a:ext cx="5980413" cy="684162"/>
          </a:xfrm>
          <a:prstGeom prst="rect">
            <a:avLst/>
          </a:prstGeom>
          <a:noFill/>
        </p:spPr>
        <p:txBody>
          <a:bodyPr wrap="square" rtlCol="0" anchor="ctr">
            <a:spAutoFit/>
          </a:bodyPr>
          <a:lstStyle/>
          <a:p>
            <a:pPr>
              <a:lnSpc>
                <a:spcPct val="80000"/>
              </a:lnSpc>
            </a:pPr>
            <a:r>
              <a:rPr lang="es-CO" sz="4800" b="1" dirty="0">
                <a:solidFill>
                  <a:schemeClr val="bg1"/>
                </a:solidFill>
                <a:latin typeface="+mj-lt"/>
                <a:cs typeface="Arial" pitchFamily="34" charset="0"/>
              </a:rPr>
              <a:t>Escriba aquí </a:t>
            </a:r>
            <a:r>
              <a:rPr lang="es-CO" altLang="ko-KR" sz="4800" b="1" dirty="0" smtClean="0">
                <a:solidFill>
                  <a:schemeClr val="bg1"/>
                </a:solidFill>
                <a:latin typeface="+mj-lt"/>
                <a:cs typeface="Arial" pitchFamily="34" charset="0"/>
              </a:rPr>
              <a:t>título</a:t>
            </a:r>
            <a:endParaRPr lang="es-CO" altLang="ko-KR" sz="4800" b="1" dirty="0">
              <a:solidFill>
                <a:schemeClr val="bg1"/>
              </a:solidFill>
              <a:latin typeface="+mj-lt"/>
              <a:cs typeface="Arial" pitchFamily="34" charset="0"/>
            </a:endParaRPr>
          </a:p>
        </p:txBody>
      </p:sp>
      <p:sp>
        <p:nvSpPr>
          <p:cNvPr id="74" name="TextBox 9">
            <a:extLst>
              <a:ext uri="{FF2B5EF4-FFF2-40B4-BE49-F238E27FC236}">
                <a16:creationId xmlns:a16="http://schemas.microsoft.com/office/drawing/2014/main" id="{3A400A24-48D9-41FF-8D86-0957E27206C8}"/>
              </a:ext>
            </a:extLst>
          </p:cNvPr>
          <p:cNvSpPr txBox="1"/>
          <p:nvPr/>
        </p:nvSpPr>
        <p:spPr>
          <a:xfrm>
            <a:off x="1064886" y="4862042"/>
            <a:ext cx="6681458" cy="1092607"/>
          </a:xfrm>
          <a:prstGeom prst="rect">
            <a:avLst/>
          </a:prstGeom>
          <a:noFill/>
        </p:spPr>
        <p:txBody>
          <a:bodyPr wrap="square" rtlCol="0">
            <a:spAutoFit/>
          </a:bodyPr>
          <a:lstStyle/>
          <a:p>
            <a:r>
              <a:rPr lang="es-CO" altLang="ko-KR" b="1" dirty="0">
                <a:solidFill>
                  <a:schemeClr val="bg1"/>
                </a:solidFill>
                <a:cs typeface="Arial" pitchFamily="34" charset="0"/>
              </a:rPr>
              <a:t>Subtítulo</a:t>
            </a:r>
          </a:p>
          <a:p>
            <a:endParaRPr lang="es-CO" altLang="ko-KR" sz="1100" dirty="0">
              <a:solidFill>
                <a:schemeClr val="bg1"/>
              </a:solidFill>
              <a:cs typeface="Arial" pitchFamily="34" charset="0"/>
            </a:endParaRPr>
          </a:p>
          <a:p>
            <a:r>
              <a:rPr lang="es-CO" altLang="ko-KR" sz="1200" dirty="0">
                <a:solidFill>
                  <a:schemeClr val="bg1"/>
                </a:solidFill>
                <a:cs typeface="Arial" pitchFamily="34" charset="0"/>
              </a:rPr>
              <a:t>Introduzca su texto en este espacio usando la fuente tipográfica institucional Raleway</a:t>
            </a:r>
            <a:r>
              <a:rPr lang="es-CO" altLang="ko-KR" sz="1200" dirty="0" smtClean="0">
                <a:solidFill>
                  <a:schemeClr val="bg1"/>
                </a:solidFill>
                <a:cs typeface="Arial" pitchFamily="34" charset="0"/>
              </a:rPr>
              <a:t>.</a:t>
            </a:r>
            <a:endParaRPr lang="es-CO" altLang="ko-KR" sz="1200" dirty="0">
              <a:solidFill>
                <a:schemeClr val="bg1"/>
              </a:solidFill>
              <a:cs typeface="Arial" pitchFamily="34" charset="0"/>
            </a:endParaRPr>
          </a:p>
          <a:p>
            <a:r>
              <a:rPr lang="es-CO" altLang="ko-KR" sz="1200" b="1" dirty="0">
                <a:solidFill>
                  <a:schemeClr val="bg1"/>
                </a:solidFill>
                <a:cs typeface="Arial" pitchFamily="34" charset="0"/>
              </a:rPr>
              <a:t>Esta plantilla cuenta con íconos los cuales puede editar y quitar según sus necesidades, al finalizar esta plantilla podrá encontrar paquetes de íconos para su libre </a:t>
            </a:r>
            <a:r>
              <a:rPr lang="es-CO" altLang="ko-KR" sz="1200" b="1" dirty="0">
                <a:solidFill>
                  <a:schemeClr val="bg1"/>
                </a:solidFill>
                <a:latin typeface="Futura Md BT" panose="020B0602020204020303" pitchFamily="34" charset="0"/>
                <a:cs typeface="Arial" pitchFamily="34" charset="0"/>
              </a:rPr>
              <a:t>uso.</a:t>
            </a:r>
          </a:p>
        </p:txBody>
      </p:sp>
    </p:spTree>
    <p:extLst>
      <p:ext uri="{BB962C8B-B14F-4D97-AF65-F5344CB8AC3E}">
        <p14:creationId xmlns:p14="http://schemas.microsoft.com/office/powerpoint/2010/main" val="5456881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24253" y="420034"/>
            <a:ext cx="3102532" cy="521432"/>
          </a:xfrm>
          <a:prstGeom prst="rect">
            <a:avLst/>
          </a:prstGeom>
        </p:spPr>
        <p:txBody>
          <a:bodyPr>
            <a:normAutofit/>
          </a:bodyPr>
          <a:lstStyle/>
          <a:p>
            <a:r>
              <a:rPr lang="es-CO" sz="2800" b="1" dirty="0" smtClean="0"/>
              <a:t>Línea de tiempo</a:t>
            </a:r>
            <a:endParaRPr lang="es-CO" sz="2800" b="1" dirty="0"/>
          </a:p>
        </p:txBody>
      </p:sp>
      <p:grpSp>
        <p:nvGrpSpPr>
          <p:cNvPr id="3" name="Group 2">
            <a:extLst>
              <a:ext uri="{FF2B5EF4-FFF2-40B4-BE49-F238E27FC236}">
                <a16:creationId xmlns:a16="http://schemas.microsoft.com/office/drawing/2014/main" id="{31126605-BCDF-48EC-9724-C31257FCE87E}"/>
              </a:ext>
            </a:extLst>
          </p:cNvPr>
          <p:cNvGrpSpPr/>
          <p:nvPr/>
        </p:nvGrpSpPr>
        <p:grpSpPr>
          <a:xfrm>
            <a:off x="918592" y="3756879"/>
            <a:ext cx="10372400" cy="371649"/>
            <a:chOff x="395536" y="3097535"/>
            <a:chExt cx="8208912" cy="371649"/>
          </a:xfrm>
        </p:grpSpPr>
        <p:sp>
          <p:nvSpPr>
            <p:cNvPr id="4" name="Rectangle 3">
              <a:extLst>
                <a:ext uri="{FF2B5EF4-FFF2-40B4-BE49-F238E27FC236}">
                  <a16:creationId xmlns:a16="http://schemas.microsoft.com/office/drawing/2014/main" id="{10A51B80-BE25-4B58-AC7D-C71E941EEBE4}"/>
                </a:ext>
              </a:extLst>
            </p:cNvPr>
            <p:cNvSpPr/>
            <p:nvPr/>
          </p:nvSpPr>
          <p:spPr>
            <a:xfrm>
              <a:off x="395536"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5" name="Rectangle 3">
              <a:extLst>
                <a:ext uri="{FF2B5EF4-FFF2-40B4-BE49-F238E27FC236}">
                  <a16:creationId xmlns:a16="http://schemas.microsoft.com/office/drawing/2014/main" id="{A986BA66-5F1C-4613-8A98-78837CA2D37C}"/>
                </a:ext>
              </a:extLst>
            </p:cNvPr>
            <p:cNvSpPr/>
            <p:nvPr/>
          </p:nvSpPr>
          <p:spPr>
            <a:xfrm rot="10800000">
              <a:off x="1763688" y="3097535"/>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solidFill>
                  <a:schemeClr val="accent1"/>
                </a:solidFill>
              </a:endParaRPr>
            </a:p>
          </p:txBody>
        </p:sp>
        <p:sp>
          <p:nvSpPr>
            <p:cNvPr id="6" name="Rectangle 3">
              <a:extLst>
                <a:ext uri="{FF2B5EF4-FFF2-40B4-BE49-F238E27FC236}">
                  <a16:creationId xmlns:a16="http://schemas.microsoft.com/office/drawing/2014/main" id="{2FDE795C-A164-4C18-9B13-0560F1A1BE01}"/>
                </a:ext>
              </a:extLst>
            </p:cNvPr>
            <p:cNvSpPr/>
            <p:nvPr/>
          </p:nvSpPr>
          <p:spPr>
            <a:xfrm>
              <a:off x="3131840"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7" name="Rectangle 3">
              <a:extLst>
                <a:ext uri="{FF2B5EF4-FFF2-40B4-BE49-F238E27FC236}">
                  <a16:creationId xmlns:a16="http://schemas.microsoft.com/office/drawing/2014/main" id="{D60D5D23-3D68-4635-A865-F740063117A5}"/>
                </a:ext>
              </a:extLst>
            </p:cNvPr>
            <p:cNvSpPr/>
            <p:nvPr/>
          </p:nvSpPr>
          <p:spPr>
            <a:xfrm rot="10800000">
              <a:off x="4499992" y="3097535"/>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8" name="Rectangle 3">
              <a:extLst>
                <a:ext uri="{FF2B5EF4-FFF2-40B4-BE49-F238E27FC236}">
                  <a16:creationId xmlns:a16="http://schemas.microsoft.com/office/drawing/2014/main" id="{41FD1879-391B-4C63-B6CE-7827F96D06C8}"/>
                </a:ext>
              </a:extLst>
            </p:cNvPr>
            <p:cNvSpPr/>
            <p:nvPr/>
          </p:nvSpPr>
          <p:spPr>
            <a:xfrm>
              <a:off x="5868144"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9" name="Rectangle 3">
              <a:extLst>
                <a:ext uri="{FF2B5EF4-FFF2-40B4-BE49-F238E27FC236}">
                  <a16:creationId xmlns:a16="http://schemas.microsoft.com/office/drawing/2014/main" id="{B53D7184-1D9A-4369-BA86-9D5254244445}"/>
                </a:ext>
              </a:extLst>
            </p:cNvPr>
            <p:cNvSpPr/>
            <p:nvPr/>
          </p:nvSpPr>
          <p:spPr>
            <a:xfrm rot="10800000">
              <a:off x="7236296" y="3097535"/>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grpSp>
      <p:sp>
        <p:nvSpPr>
          <p:cNvPr id="11" name="TextBox 10">
            <a:extLst>
              <a:ext uri="{FF2B5EF4-FFF2-40B4-BE49-F238E27FC236}">
                <a16:creationId xmlns:a16="http://schemas.microsoft.com/office/drawing/2014/main" id="{A3690E4F-E05F-474E-8056-35D3A0EF61FC}"/>
              </a:ext>
            </a:extLst>
          </p:cNvPr>
          <p:cNvSpPr txBox="1"/>
          <p:nvPr/>
        </p:nvSpPr>
        <p:spPr>
          <a:xfrm>
            <a:off x="1053022" y="4241186"/>
            <a:ext cx="1449542" cy="461665"/>
          </a:xfrm>
          <a:prstGeom prst="rect">
            <a:avLst/>
          </a:prstGeom>
          <a:noFill/>
        </p:spPr>
        <p:txBody>
          <a:bodyPr wrap="square" rtlCol="0">
            <a:spAutoFit/>
          </a:bodyPr>
          <a:lstStyle/>
          <a:p>
            <a:pPr algn="ctr"/>
            <a:r>
              <a:rPr lang="es-CO" altLang="ko-KR" sz="2400" dirty="0" smtClean="0">
                <a:solidFill>
                  <a:schemeClr val="bg1">
                    <a:lumMod val="50000"/>
                  </a:schemeClr>
                </a:solidFill>
                <a:cs typeface="Arial" pitchFamily="34" charset="0"/>
              </a:rPr>
              <a:t>2020</a:t>
            </a:r>
            <a:endParaRPr lang="es-CO" altLang="ko-KR" sz="2400" dirty="0">
              <a:solidFill>
                <a:schemeClr val="bg1">
                  <a:lumMod val="50000"/>
                </a:schemeClr>
              </a:solidFill>
              <a:cs typeface="Arial" pitchFamily="34" charset="0"/>
            </a:endParaRPr>
          </a:p>
        </p:txBody>
      </p:sp>
      <p:sp>
        <p:nvSpPr>
          <p:cNvPr id="13" name="TextBox 12">
            <a:extLst>
              <a:ext uri="{FF2B5EF4-FFF2-40B4-BE49-F238E27FC236}">
                <a16:creationId xmlns:a16="http://schemas.microsoft.com/office/drawing/2014/main" id="{EA003B43-0A77-4506-A39F-900E745CDE79}"/>
              </a:ext>
            </a:extLst>
          </p:cNvPr>
          <p:cNvSpPr txBox="1"/>
          <p:nvPr/>
        </p:nvSpPr>
        <p:spPr>
          <a:xfrm>
            <a:off x="1053022" y="4721902"/>
            <a:ext cx="1428058" cy="1384995"/>
          </a:xfrm>
          <a:prstGeom prst="rect">
            <a:avLst/>
          </a:prstGeom>
          <a:noFill/>
        </p:spPr>
        <p:txBody>
          <a:bodyPr wrap="square" rtlCol="0">
            <a:spAutoFit/>
          </a:bodyPr>
          <a:lstStyle/>
          <a:p>
            <a:pPr algn="ctr"/>
            <a:r>
              <a:rPr lang="es-CO" altLang="ko-KR" sz="1200" b="1" dirty="0" smtClean="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
        <p:nvSpPr>
          <p:cNvPr id="15" name="TextBox 14">
            <a:extLst>
              <a:ext uri="{FF2B5EF4-FFF2-40B4-BE49-F238E27FC236}">
                <a16:creationId xmlns:a16="http://schemas.microsoft.com/office/drawing/2014/main" id="{DC39DF76-799E-40BD-8F84-7F135B93AC96}"/>
              </a:ext>
            </a:extLst>
          </p:cNvPr>
          <p:cNvSpPr txBox="1"/>
          <p:nvPr/>
        </p:nvSpPr>
        <p:spPr>
          <a:xfrm>
            <a:off x="2782622" y="1799412"/>
            <a:ext cx="1449542" cy="461665"/>
          </a:xfrm>
          <a:prstGeom prst="rect">
            <a:avLst/>
          </a:prstGeom>
          <a:noFill/>
        </p:spPr>
        <p:txBody>
          <a:bodyPr wrap="square" rtlCol="0">
            <a:spAutoFit/>
          </a:bodyPr>
          <a:lstStyle/>
          <a:p>
            <a:pPr algn="ctr"/>
            <a:r>
              <a:rPr lang="es-CO" altLang="ko-KR" sz="2400" dirty="0" smtClean="0">
                <a:solidFill>
                  <a:schemeClr val="bg1">
                    <a:lumMod val="50000"/>
                  </a:schemeClr>
                </a:solidFill>
                <a:cs typeface="Arial" pitchFamily="34" charset="0"/>
              </a:rPr>
              <a:t>2021</a:t>
            </a:r>
            <a:endParaRPr lang="es-CO" altLang="ko-KR" sz="2400" dirty="0">
              <a:solidFill>
                <a:schemeClr val="bg1">
                  <a:lumMod val="50000"/>
                </a:schemeClr>
              </a:solidFill>
              <a:cs typeface="Arial" pitchFamily="34" charset="0"/>
            </a:endParaRPr>
          </a:p>
        </p:txBody>
      </p:sp>
      <p:sp>
        <p:nvSpPr>
          <p:cNvPr id="21" name="TextBox 20">
            <a:extLst>
              <a:ext uri="{FF2B5EF4-FFF2-40B4-BE49-F238E27FC236}">
                <a16:creationId xmlns:a16="http://schemas.microsoft.com/office/drawing/2014/main" id="{6CCE4CDA-91EE-4798-B4C3-B5E79EFBA233}"/>
              </a:ext>
            </a:extLst>
          </p:cNvPr>
          <p:cNvSpPr txBox="1"/>
          <p:nvPr/>
        </p:nvSpPr>
        <p:spPr>
          <a:xfrm>
            <a:off x="4512222" y="4241186"/>
            <a:ext cx="1449542" cy="461665"/>
          </a:xfrm>
          <a:prstGeom prst="rect">
            <a:avLst/>
          </a:prstGeom>
          <a:noFill/>
        </p:spPr>
        <p:txBody>
          <a:bodyPr wrap="square" rtlCol="0">
            <a:spAutoFit/>
          </a:bodyPr>
          <a:lstStyle/>
          <a:p>
            <a:pPr algn="ctr"/>
            <a:r>
              <a:rPr lang="es-CO" altLang="ko-KR" sz="2400" dirty="0" smtClean="0">
                <a:solidFill>
                  <a:schemeClr val="bg1">
                    <a:lumMod val="50000"/>
                  </a:schemeClr>
                </a:solidFill>
                <a:cs typeface="Arial" pitchFamily="34" charset="0"/>
              </a:rPr>
              <a:t>2022</a:t>
            </a:r>
            <a:endParaRPr lang="es-CO" altLang="ko-KR" sz="2400" dirty="0">
              <a:solidFill>
                <a:schemeClr val="bg1">
                  <a:lumMod val="50000"/>
                </a:schemeClr>
              </a:solidFill>
              <a:cs typeface="Arial" pitchFamily="34" charset="0"/>
            </a:endParaRPr>
          </a:p>
        </p:txBody>
      </p:sp>
      <p:sp>
        <p:nvSpPr>
          <p:cNvPr id="26" name="TextBox 25">
            <a:extLst>
              <a:ext uri="{FF2B5EF4-FFF2-40B4-BE49-F238E27FC236}">
                <a16:creationId xmlns:a16="http://schemas.microsoft.com/office/drawing/2014/main" id="{300C9389-373B-478A-B74E-700AE7A0A2AC}"/>
              </a:ext>
            </a:extLst>
          </p:cNvPr>
          <p:cNvSpPr txBox="1"/>
          <p:nvPr/>
        </p:nvSpPr>
        <p:spPr>
          <a:xfrm>
            <a:off x="7971422" y="4241186"/>
            <a:ext cx="1449542" cy="461665"/>
          </a:xfrm>
          <a:prstGeom prst="rect">
            <a:avLst/>
          </a:prstGeom>
          <a:noFill/>
        </p:spPr>
        <p:txBody>
          <a:bodyPr wrap="square" rtlCol="0">
            <a:spAutoFit/>
          </a:bodyPr>
          <a:lstStyle/>
          <a:p>
            <a:pPr algn="ctr"/>
            <a:r>
              <a:rPr lang="es-CO" altLang="ko-KR" sz="2400" dirty="0" smtClean="0">
                <a:solidFill>
                  <a:schemeClr val="bg1">
                    <a:lumMod val="50000"/>
                  </a:schemeClr>
                </a:solidFill>
                <a:cs typeface="Arial" pitchFamily="34" charset="0"/>
              </a:rPr>
              <a:t>2024</a:t>
            </a:r>
            <a:endParaRPr lang="es-CO" altLang="ko-KR" sz="2400" dirty="0">
              <a:solidFill>
                <a:schemeClr val="bg1">
                  <a:lumMod val="50000"/>
                </a:schemeClr>
              </a:solidFill>
              <a:cs typeface="Arial" pitchFamily="34" charset="0"/>
            </a:endParaRPr>
          </a:p>
        </p:txBody>
      </p:sp>
      <p:sp>
        <p:nvSpPr>
          <p:cNvPr id="30" name="TextBox 29">
            <a:extLst>
              <a:ext uri="{FF2B5EF4-FFF2-40B4-BE49-F238E27FC236}">
                <a16:creationId xmlns:a16="http://schemas.microsoft.com/office/drawing/2014/main" id="{0D7D551A-C045-4DE7-B865-56947E697D2F}"/>
              </a:ext>
            </a:extLst>
          </p:cNvPr>
          <p:cNvSpPr txBox="1"/>
          <p:nvPr/>
        </p:nvSpPr>
        <p:spPr>
          <a:xfrm>
            <a:off x="6241822" y="1796629"/>
            <a:ext cx="1449542" cy="461665"/>
          </a:xfrm>
          <a:prstGeom prst="rect">
            <a:avLst/>
          </a:prstGeom>
          <a:noFill/>
        </p:spPr>
        <p:txBody>
          <a:bodyPr wrap="square" rtlCol="0">
            <a:spAutoFit/>
          </a:bodyPr>
          <a:lstStyle/>
          <a:p>
            <a:pPr algn="ctr"/>
            <a:r>
              <a:rPr lang="es-CO" altLang="ko-KR" sz="2400" dirty="0" smtClean="0">
                <a:solidFill>
                  <a:schemeClr val="bg1">
                    <a:lumMod val="50000"/>
                  </a:schemeClr>
                </a:solidFill>
                <a:cs typeface="Arial" pitchFamily="34" charset="0"/>
              </a:rPr>
              <a:t>2023</a:t>
            </a:r>
            <a:endParaRPr lang="es-CO" altLang="ko-KR" sz="2400" dirty="0">
              <a:solidFill>
                <a:schemeClr val="bg1">
                  <a:lumMod val="50000"/>
                </a:schemeClr>
              </a:solidFill>
              <a:cs typeface="Arial" pitchFamily="34" charset="0"/>
            </a:endParaRPr>
          </a:p>
        </p:txBody>
      </p:sp>
      <p:sp>
        <p:nvSpPr>
          <p:cNvPr id="35" name="TextBox 34">
            <a:extLst>
              <a:ext uri="{FF2B5EF4-FFF2-40B4-BE49-F238E27FC236}">
                <a16:creationId xmlns:a16="http://schemas.microsoft.com/office/drawing/2014/main" id="{76DD1448-F76E-4542-A265-B0149B83044D}"/>
              </a:ext>
            </a:extLst>
          </p:cNvPr>
          <p:cNvSpPr txBox="1"/>
          <p:nvPr/>
        </p:nvSpPr>
        <p:spPr>
          <a:xfrm>
            <a:off x="9724244" y="1735266"/>
            <a:ext cx="1449542" cy="461665"/>
          </a:xfrm>
          <a:prstGeom prst="rect">
            <a:avLst/>
          </a:prstGeom>
          <a:noFill/>
          <a:ln w="38100">
            <a:noFill/>
          </a:ln>
        </p:spPr>
        <p:txBody>
          <a:bodyPr wrap="square" rtlCol="0">
            <a:spAutoFit/>
          </a:bodyPr>
          <a:lstStyle/>
          <a:p>
            <a:pPr algn="ctr"/>
            <a:r>
              <a:rPr lang="es-CO" altLang="ko-KR" sz="2400" b="1" dirty="0" smtClean="0">
                <a:solidFill>
                  <a:schemeClr val="accent5">
                    <a:lumMod val="60000"/>
                    <a:lumOff val="40000"/>
                  </a:schemeClr>
                </a:solidFill>
                <a:cs typeface="Arial" pitchFamily="34" charset="0"/>
              </a:rPr>
              <a:t>2025</a:t>
            </a:r>
            <a:endParaRPr lang="es-CO" altLang="ko-KR" sz="2400" b="1" dirty="0">
              <a:solidFill>
                <a:schemeClr val="accent5">
                  <a:lumMod val="60000"/>
                  <a:lumOff val="40000"/>
                </a:schemeClr>
              </a:solidFill>
              <a:cs typeface="Arial" pitchFamily="34" charset="0"/>
            </a:endParaRPr>
          </a:p>
        </p:txBody>
      </p:sp>
      <p:sp>
        <p:nvSpPr>
          <p:cNvPr id="47" name="TextBox 12">
            <a:extLst>
              <a:ext uri="{FF2B5EF4-FFF2-40B4-BE49-F238E27FC236}">
                <a16:creationId xmlns:a16="http://schemas.microsoft.com/office/drawing/2014/main" id="{EA003B43-0A77-4506-A39F-900E745CDE79}"/>
              </a:ext>
            </a:extLst>
          </p:cNvPr>
          <p:cNvSpPr txBox="1"/>
          <p:nvPr/>
        </p:nvSpPr>
        <p:spPr>
          <a:xfrm>
            <a:off x="2784739" y="2196931"/>
            <a:ext cx="1428058" cy="1384995"/>
          </a:xfrm>
          <a:prstGeom prst="rect">
            <a:avLst/>
          </a:prstGeom>
          <a:noFill/>
        </p:spPr>
        <p:txBody>
          <a:bodyPr wrap="square" rtlCol="0">
            <a:spAutoFit/>
          </a:bodyPr>
          <a:lstStyle/>
          <a:p>
            <a:pPr algn="ctr"/>
            <a:r>
              <a:rPr lang="es-CO" altLang="ko-KR" sz="1200" b="1" dirty="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
        <p:nvSpPr>
          <p:cNvPr id="48" name="TextBox 12">
            <a:extLst>
              <a:ext uri="{FF2B5EF4-FFF2-40B4-BE49-F238E27FC236}">
                <a16:creationId xmlns:a16="http://schemas.microsoft.com/office/drawing/2014/main" id="{EA003B43-0A77-4506-A39F-900E745CDE79}"/>
              </a:ext>
            </a:extLst>
          </p:cNvPr>
          <p:cNvSpPr txBox="1"/>
          <p:nvPr/>
        </p:nvSpPr>
        <p:spPr>
          <a:xfrm>
            <a:off x="4516215" y="4700677"/>
            <a:ext cx="1428058" cy="1384995"/>
          </a:xfrm>
          <a:prstGeom prst="rect">
            <a:avLst/>
          </a:prstGeom>
          <a:noFill/>
        </p:spPr>
        <p:txBody>
          <a:bodyPr wrap="square" rtlCol="0">
            <a:spAutoFit/>
          </a:bodyPr>
          <a:lstStyle/>
          <a:p>
            <a:pPr algn="ctr"/>
            <a:r>
              <a:rPr lang="es-CO" altLang="ko-KR" sz="1200" b="1" dirty="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
        <p:nvSpPr>
          <p:cNvPr id="49" name="TextBox 12">
            <a:extLst>
              <a:ext uri="{FF2B5EF4-FFF2-40B4-BE49-F238E27FC236}">
                <a16:creationId xmlns:a16="http://schemas.microsoft.com/office/drawing/2014/main" id="{EA003B43-0A77-4506-A39F-900E745CDE79}"/>
              </a:ext>
            </a:extLst>
          </p:cNvPr>
          <p:cNvSpPr txBox="1"/>
          <p:nvPr/>
        </p:nvSpPr>
        <p:spPr>
          <a:xfrm>
            <a:off x="6242351" y="2218788"/>
            <a:ext cx="1428058" cy="1384995"/>
          </a:xfrm>
          <a:prstGeom prst="rect">
            <a:avLst/>
          </a:prstGeom>
          <a:noFill/>
        </p:spPr>
        <p:txBody>
          <a:bodyPr wrap="square" rtlCol="0">
            <a:spAutoFit/>
          </a:bodyPr>
          <a:lstStyle/>
          <a:p>
            <a:pPr algn="ctr"/>
            <a:r>
              <a:rPr lang="es-CO" altLang="ko-KR" sz="1200" b="1" dirty="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
        <p:nvSpPr>
          <p:cNvPr id="50" name="TextBox 12">
            <a:extLst>
              <a:ext uri="{FF2B5EF4-FFF2-40B4-BE49-F238E27FC236}">
                <a16:creationId xmlns:a16="http://schemas.microsoft.com/office/drawing/2014/main" id="{EA003B43-0A77-4506-A39F-900E745CDE79}"/>
              </a:ext>
            </a:extLst>
          </p:cNvPr>
          <p:cNvSpPr txBox="1"/>
          <p:nvPr/>
        </p:nvSpPr>
        <p:spPr>
          <a:xfrm>
            <a:off x="7967419" y="4700677"/>
            <a:ext cx="1428058" cy="1384995"/>
          </a:xfrm>
          <a:prstGeom prst="rect">
            <a:avLst/>
          </a:prstGeom>
          <a:noFill/>
        </p:spPr>
        <p:txBody>
          <a:bodyPr wrap="square" rtlCol="0">
            <a:spAutoFit/>
          </a:bodyPr>
          <a:lstStyle/>
          <a:p>
            <a:pPr algn="ctr"/>
            <a:r>
              <a:rPr lang="es-CO" altLang="ko-KR" sz="1200" b="1" dirty="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
        <p:nvSpPr>
          <p:cNvPr id="51" name="TextBox 12">
            <a:extLst>
              <a:ext uri="{FF2B5EF4-FFF2-40B4-BE49-F238E27FC236}">
                <a16:creationId xmlns:a16="http://schemas.microsoft.com/office/drawing/2014/main" id="{EA003B43-0A77-4506-A39F-900E745CDE79}"/>
              </a:ext>
            </a:extLst>
          </p:cNvPr>
          <p:cNvSpPr txBox="1"/>
          <p:nvPr/>
        </p:nvSpPr>
        <p:spPr>
          <a:xfrm>
            <a:off x="9746349" y="2222568"/>
            <a:ext cx="1428058" cy="1384995"/>
          </a:xfrm>
          <a:prstGeom prst="rect">
            <a:avLst/>
          </a:prstGeom>
          <a:noFill/>
        </p:spPr>
        <p:txBody>
          <a:bodyPr wrap="square" rtlCol="0">
            <a:spAutoFit/>
          </a:bodyPr>
          <a:lstStyle/>
          <a:p>
            <a:pPr algn="ctr"/>
            <a:r>
              <a:rPr lang="es-CO" altLang="ko-KR" sz="1200" b="1" dirty="0" smtClean="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Tree>
    <p:extLst>
      <p:ext uri="{BB962C8B-B14F-4D97-AF65-F5344CB8AC3E}">
        <p14:creationId xmlns:p14="http://schemas.microsoft.com/office/powerpoint/2010/main" val="499098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posición de imagen 9"/>
          <p:cNvSpPr>
            <a:spLocks noGrp="1"/>
          </p:cNvSpPr>
          <p:nvPr>
            <p:ph type="pic" sz="quarter" idx="14"/>
          </p:nvPr>
        </p:nvSpPr>
        <p:spPr>
          <a:xfrm>
            <a:off x="854755" y="1796707"/>
            <a:ext cx="1817666" cy="1785219"/>
          </a:xfrm>
        </p:spPr>
      </p:sp>
      <p:sp>
        <p:nvSpPr>
          <p:cNvPr id="12" name="Marcador de posición de imagen 11"/>
          <p:cNvSpPr>
            <a:spLocks noGrp="1"/>
          </p:cNvSpPr>
          <p:nvPr>
            <p:ph type="pic" sz="quarter" idx="15"/>
          </p:nvPr>
        </p:nvSpPr>
        <p:spPr>
          <a:xfrm>
            <a:off x="8185539" y="2196931"/>
            <a:ext cx="1094576" cy="1075037"/>
          </a:xfrm>
        </p:spPr>
      </p:sp>
      <p:sp>
        <p:nvSpPr>
          <p:cNvPr id="14" name="Marcador de posición de imagen 13"/>
          <p:cNvSpPr>
            <a:spLocks noGrp="1"/>
          </p:cNvSpPr>
          <p:nvPr>
            <p:ph type="pic" sz="quarter" idx="16"/>
          </p:nvPr>
        </p:nvSpPr>
        <p:spPr>
          <a:xfrm>
            <a:off x="6241822" y="4527369"/>
            <a:ext cx="1300581" cy="1277365"/>
          </a:xfrm>
        </p:spPr>
      </p:sp>
      <p:sp>
        <p:nvSpPr>
          <p:cNvPr id="16" name="Marcador de posición de imagen 15"/>
          <p:cNvSpPr>
            <a:spLocks noGrp="1"/>
          </p:cNvSpPr>
          <p:nvPr>
            <p:ph type="pic" sz="quarter" idx="17"/>
          </p:nvPr>
        </p:nvSpPr>
        <p:spPr>
          <a:xfrm>
            <a:off x="4727406" y="2324062"/>
            <a:ext cx="1094576" cy="1075037"/>
          </a:xfrm>
        </p:spPr>
      </p:sp>
      <p:sp>
        <p:nvSpPr>
          <p:cNvPr id="17" name="Marcador de posición de imagen 16"/>
          <p:cNvSpPr>
            <a:spLocks noGrp="1"/>
          </p:cNvSpPr>
          <p:nvPr>
            <p:ph type="pic" sz="quarter" idx="18"/>
          </p:nvPr>
        </p:nvSpPr>
        <p:spPr>
          <a:xfrm>
            <a:off x="2827065" y="4344124"/>
            <a:ext cx="1622993" cy="1594021"/>
          </a:xfrm>
        </p:spPr>
      </p:sp>
      <p:sp>
        <p:nvSpPr>
          <p:cNvPr id="2" name="Text Placeholder 1"/>
          <p:cNvSpPr>
            <a:spLocks noGrp="1"/>
          </p:cNvSpPr>
          <p:nvPr>
            <p:ph type="body" sz="quarter" idx="4294967295"/>
          </p:nvPr>
        </p:nvSpPr>
        <p:spPr>
          <a:xfrm>
            <a:off x="688063" y="667980"/>
            <a:ext cx="3101975" cy="520700"/>
          </a:xfrm>
          <a:prstGeom prst="rect">
            <a:avLst/>
          </a:prstGeom>
        </p:spPr>
        <p:txBody>
          <a:bodyPr>
            <a:normAutofit/>
          </a:bodyPr>
          <a:lstStyle/>
          <a:p>
            <a:r>
              <a:rPr lang="es-CO" sz="2800" b="1" dirty="0" smtClean="0">
                <a:solidFill>
                  <a:schemeClr val="tx1"/>
                </a:solidFill>
              </a:rPr>
              <a:t>Línea de tiempo</a:t>
            </a:r>
            <a:endParaRPr lang="es-CO" sz="2800" b="1" dirty="0">
              <a:solidFill>
                <a:schemeClr val="tx1"/>
              </a:solidFill>
            </a:endParaRPr>
          </a:p>
        </p:txBody>
      </p:sp>
      <p:grpSp>
        <p:nvGrpSpPr>
          <p:cNvPr id="3" name="Group 2">
            <a:extLst>
              <a:ext uri="{FF2B5EF4-FFF2-40B4-BE49-F238E27FC236}">
                <a16:creationId xmlns:a16="http://schemas.microsoft.com/office/drawing/2014/main" id="{31126605-BCDF-48EC-9724-C31257FCE87E}"/>
              </a:ext>
            </a:extLst>
          </p:cNvPr>
          <p:cNvGrpSpPr/>
          <p:nvPr/>
        </p:nvGrpSpPr>
        <p:grpSpPr>
          <a:xfrm>
            <a:off x="918592" y="3756879"/>
            <a:ext cx="10372400" cy="371649"/>
            <a:chOff x="395536" y="3097535"/>
            <a:chExt cx="8208912" cy="371649"/>
          </a:xfrm>
        </p:grpSpPr>
        <p:sp>
          <p:nvSpPr>
            <p:cNvPr id="4" name="Rectangle 3">
              <a:extLst>
                <a:ext uri="{FF2B5EF4-FFF2-40B4-BE49-F238E27FC236}">
                  <a16:creationId xmlns:a16="http://schemas.microsoft.com/office/drawing/2014/main" id="{10A51B80-BE25-4B58-AC7D-C71E941EEBE4}"/>
                </a:ext>
              </a:extLst>
            </p:cNvPr>
            <p:cNvSpPr/>
            <p:nvPr/>
          </p:nvSpPr>
          <p:spPr>
            <a:xfrm>
              <a:off x="395536"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5" name="Rectangle 3">
              <a:extLst>
                <a:ext uri="{FF2B5EF4-FFF2-40B4-BE49-F238E27FC236}">
                  <a16:creationId xmlns:a16="http://schemas.microsoft.com/office/drawing/2014/main" id="{A986BA66-5F1C-4613-8A98-78837CA2D37C}"/>
                </a:ext>
              </a:extLst>
            </p:cNvPr>
            <p:cNvSpPr/>
            <p:nvPr/>
          </p:nvSpPr>
          <p:spPr>
            <a:xfrm rot="10800000">
              <a:off x="1763688" y="3097535"/>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solidFill>
                  <a:schemeClr val="accent1"/>
                </a:solidFill>
              </a:endParaRPr>
            </a:p>
          </p:txBody>
        </p:sp>
        <p:sp>
          <p:nvSpPr>
            <p:cNvPr id="6" name="Rectangle 3">
              <a:extLst>
                <a:ext uri="{FF2B5EF4-FFF2-40B4-BE49-F238E27FC236}">
                  <a16:creationId xmlns:a16="http://schemas.microsoft.com/office/drawing/2014/main" id="{2FDE795C-A164-4C18-9B13-0560F1A1BE01}"/>
                </a:ext>
              </a:extLst>
            </p:cNvPr>
            <p:cNvSpPr/>
            <p:nvPr/>
          </p:nvSpPr>
          <p:spPr>
            <a:xfrm>
              <a:off x="3131840"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7" name="Rectangle 3">
              <a:extLst>
                <a:ext uri="{FF2B5EF4-FFF2-40B4-BE49-F238E27FC236}">
                  <a16:creationId xmlns:a16="http://schemas.microsoft.com/office/drawing/2014/main" id="{D60D5D23-3D68-4635-A865-F740063117A5}"/>
                </a:ext>
              </a:extLst>
            </p:cNvPr>
            <p:cNvSpPr/>
            <p:nvPr/>
          </p:nvSpPr>
          <p:spPr>
            <a:xfrm rot="10800000">
              <a:off x="4499992" y="3097535"/>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8" name="Rectangle 3">
              <a:extLst>
                <a:ext uri="{FF2B5EF4-FFF2-40B4-BE49-F238E27FC236}">
                  <a16:creationId xmlns:a16="http://schemas.microsoft.com/office/drawing/2014/main" id="{41FD1879-391B-4C63-B6CE-7827F96D06C8}"/>
                </a:ext>
              </a:extLst>
            </p:cNvPr>
            <p:cNvSpPr/>
            <p:nvPr/>
          </p:nvSpPr>
          <p:spPr>
            <a:xfrm>
              <a:off x="5868144" y="3212976"/>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9" name="Rectangle 3">
              <a:extLst>
                <a:ext uri="{FF2B5EF4-FFF2-40B4-BE49-F238E27FC236}">
                  <a16:creationId xmlns:a16="http://schemas.microsoft.com/office/drawing/2014/main" id="{B53D7184-1D9A-4369-BA86-9D5254244445}"/>
                </a:ext>
              </a:extLst>
            </p:cNvPr>
            <p:cNvSpPr/>
            <p:nvPr/>
          </p:nvSpPr>
          <p:spPr>
            <a:xfrm rot="10800000">
              <a:off x="7236296" y="3097535"/>
              <a:ext cx="1368152" cy="256208"/>
            </a:xfrm>
            <a:custGeom>
              <a:avLst/>
              <a:gdLst/>
              <a:ahLst/>
              <a:cxnLst/>
              <a:rect l="l" t="t" r="r" b="b"/>
              <a:pathLst>
                <a:path w="1008112" h="256208">
                  <a:moveTo>
                    <a:pt x="0" y="0"/>
                  </a:moveTo>
                  <a:lnTo>
                    <a:pt x="1008112" y="0"/>
                  </a:lnTo>
                  <a:lnTo>
                    <a:pt x="1008112" y="144016"/>
                  </a:lnTo>
                  <a:lnTo>
                    <a:pt x="569127" y="144016"/>
                  </a:lnTo>
                  <a:lnTo>
                    <a:pt x="504055" y="256208"/>
                  </a:lnTo>
                  <a:lnTo>
                    <a:pt x="438984" y="144016"/>
                  </a:lnTo>
                  <a:lnTo>
                    <a:pt x="0" y="14401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grpSp>
      <p:sp>
        <p:nvSpPr>
          <p:cNvPr id="11" name="TextBox 10">
            <a:extLst>
              <a:ext uri="{FF2B5EF4-FFF2-40B4-BE49-F238E27FC236}">
                <a16:creationId xmlns:a16="http://schemas.microsoft.com/office/drawing/2014/main" id="{A3690E4F-E05F-474E-8056-35D3A0EF61FC}"/>
              </a:ext>
            </a:extLst>
          </p:cNvPr>
          <p:cNvSpPr txBox="1"/>
          <p:nvPr/>
        </p:nvSpPr>
        <p:spPr>
          <a:xfrm>
            <a:off x="1053022" y="4241186"/>
            <a:ext cx="1449542" cy="461665"/>
          </a:xfrm>
          <a:prstGeom prst="rect">
            <a:avLst/>
          </a:prstGeom>
          <a:noFill/>
        </p:spPr>
        <p:txBody>
          <a:bodyPr wrap="square" rtlCol="0">
            <a:spAutoFit/>
          </a:bodyPr>
          <a:lstStyle/>
          <a:p>
            <a:pPr algn="ctr"/>
            <a:r>
              <a:rPr lang="es-CO" altLang="ko-KR" sz="2400" dirty="0" smtClean="0">
                <a:solidFill>
                  <a:schemeClr val="bg1">
                    <a:lumMod val="50000"/>
                  </a:schemeClr>
                </a:solidFill>
                <a:cs typeface="Arial" pitchFamily="34" charset="0"/>
              </a:rPr>
              <a:t>2020</a:t>
            </a:r>
            <a:endParaRPr lang="es-CO" altLang="ko-KR" sz="2400" dirty="0">
              <a:solidFill>
                <a:schemeClr val="bg1">
                  <a:lumMod val="50000"/>
                </a:schemeClr>
              </a:solidFill>
              <a:cs typeface="Arial" pitchFamily="34" charset="0"/>
            </a:endParaRPr>
          </a:p>
        </p:txBody>
      </p:sp>
      <p:sp>
        <p:nvSpPr>
          <p:cNvPr id="13" name="TextBox 12">
            <a:extLst>
              <a:ext uri="{FF2B5EF4-FFF2-40B4-BE49-F238E27FC236}">
                <a16:creationId xmlns:a16="http://schemas.microsoft.com/office/drawing/2014/main" id="{EA003B43-0A77-4506-A39F-900E745CDE79}"/>
              </a:ext>
            </a:extLst>
          </p:cNvPr>
          <p:cNvSpPr txBox="1"/>
          <p:nvPr/>
        </p:nvSpPr>
        <p:spPr>
          <a:xfrm>
            <a:off x="1053022" y="4721902"/>
            <a:ext cx="1428058" cy="1384995"/>
          </a:xfrm>
          <a:prstGeom prst="rect">
            <a:avLst/>
          </a:prstGeom>
          <a:noFill/>
        </p:spPr>
        <p:txBody>
          <a:bodyPr wrap="square" rtlCol="0">
            <a:spAutoFit/>
          </a:bodyPr>
          <a:lstStyle/>
          <a:p>
            <a:pPr algn="ctr"/>
            <a:r>
              <a:rPr lang="es-CO" altLang="ko-KR" sz="1200" b="1" dirty="0" smtClean="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
        <p:nvSpPr>
          <p:cNvPr id="15" name="TextBox 14">
            <a:extLst>
              <a:ext uri="{FF2B5EF4-FFF2-40B4-BE49-F238E27FC236}">
                <a16:creationId xmlns:a16="http://schemas.microsoft.com/office/drawing/2014/main" id="{DC39DF76-799E-40BD-8F84-7F135B93AC96}"/>
              </a:ext>
            </a:extLst>
          </p:cNvPr>
          <p:cNvSpPr txBox="1"/>
          <p:nvPr/>
        </p:nvSpPr>
        <p:spPr>
          <a:xfrm>
            <a:off x="2782622" y="1799412"/>
            <a:ext cx="1449542" cy="461665"/>
          </a:xfrm>
          <a:prstGeom prst="rect">
            <a:avLst/>
          </a:prstGeom>
          <a:noFill/>
        </p:spPr>
        <p:txBody>
          <a:bodyPr wrap="square" rtlCol="0">
            <a:spAutoFit/>
          </a:bodyPr>
          <a:lstStyle/>
          <a:p>
            <a:pPr algn="ctr"/>
            <a:r>
              <a:rPr lang="es-CO" altLang="ko-KR" sz="2400" dirty="0" smtClean="0">
                <a:solidFill>
                  <a:schemeClr val="bg1">
                    <a:lumMod val="50000"/>
                  </a:schemeClr>
                </a:solidFill>
                <a:cs typeface="Arial" pitchFamily="34" charset="0"/>
              </a:rPr>
              <a:t>2021</a:t>
            </a:r>
            <a:endParaRPr lang="es-CO" altLang="ko-KR" sz="2400" dirty="0">
              <a:solidFill>
                <a:schemeClr val="bg1">
                  <a:lumMod val="50000"/>
                </a:schemeClr>
              </a:solidFill>
              <a:cs typeface="Arial" pitchFamily="34" charset="0"/>
            </a:endParaRPr>
          </a:p>
        </p:txBody>
      </p:sp>
      <p:sp>
        <p:nvSpPr>
          <p:cNvPr id="21" name="TextBox 20">
            <a:extLst>
              <a:ext uri="{FF2B5EF4-FFF2-40B4-BE49-F238E27FC236}">
                <a16:creationId xmlns:a16="http://schemas.microsoft.com/office/drawing/2014/main" id="{6CCE4CDA-91EE-4798-B4C3-B5E79EFBA233}"/>
              </a:ext>
            </a:extLst>
          </p:cNvPr>
          <p:cNvSpPr txBox="1"/>
          <p:nvPr/>
        </p:nvSpPr>
        <p:spPr>
          <a:xfrm>
            <a:off x="4512222" y="4241186"/>
            <a:ext cx="1449542" cy="461665"/>
          </a:xfrm>
          <a:prstGeom prst="rect">
            <a:avLst/>
          </a:prstGeom>
          <a:noFill/>
        </p:spPr>
        <p:txBody>
          <a:bodyPr wrap="square" rtlCol="0">
            <a:spAutoFit/>
          </a:bodyPr>
          <a:lstStyle/>
          <a:p>
            <a:pPr algn="ctr"/>
            <a:r>
              <a:rPr lang="es-CO" altLang="ko-KR" sz="2400" dirty="0" smtClean="0">
                <a:solidFill>
                  <a:schemeClr val="bg1">
                    <a:lumMod val="50000"/>
                  </a:schemeClr>
                </a:solidFill>
                <a:cs typeface="Arial" pitchFamily="34" charset="0"/>
              </a:rPr>
              <a:t>2022</a:t>
            </a:r>
            <a:endParaRPr lang="es-CO" altLang="ko-KR" sz="2400" dirty="0">
              <a:solidFill>
                <a:schemeClr val="bg1">
                  <a:lumMod val="50000"/>
                </a:schemeClr>
              </a:solidFill>
              <a:cs typeface="Arial" pitchFamily="34" charset="0"/>
            </a:endParaRPr>
          </a:p>
        </p:txBody>
      </p:sp>
      <p:sp>
        <p:nvSpPr>
          <p:cNvPr id="26" name="TextBox 25">
            <a:extLst>
              <a:ext uri="{FF2B5EF4-FFF2-40B4-BE49-F238E27FC236}">
                <a16:creationId xmlns:a16="http://schemas.microsoft.com/office/drawing/2014/main" id="{300C9389-373B-478A-B74E-700AE7A0A2AC}"/>
              </a:ext>
            </a:extLst>
          </p:cNvPr>
          <p:cNvSpPr txBox="1"/>
          <p:nvPr/>
        </p:nvSpPr>
        <p:spPr>
          <a:xfrm>
            <a:off x="7971422" y="4241186"/>
            <a:ext cx="1449542" cy="461665"/>
          </a:xfrm>
          <a:prstGeom prst="rect">
            <a:avLst/>
          </a:prstGeom>
          <a:noFill/>
        </p:spPr>
        <p:txBody>
          <a:bodyPr wrap="square" rtlCol="0">
            <a:spAutoFit/>
          </a:bodyPr>
          <a:lstStyle/>
          <a:p>
            <a:pPr algn="ctr"/>
            <a:r>
              <a:rPr lang="es-CO" altLang="ko-KR" sz="2400" dirty="0" smtClean="0">
                <a:solidFill>
                  <a:schemeClr val="bg1">
                    <a:lumMod val="50000"/>
                  </a:schemeClr>
                </a:solidFill>
                <a:cs typeface="Arial" pitchFamily="34" charset="0"/>
              </a:rPr>
              <a:t>2024</a:t>
            </a:r>
            <a:endParaRPr lang="es-CO" altLang="ko-KR" sz="2400" dirty="0">
              <a:solidFill>
                <a:schemeClr val="bg1">
                  <a:lumMod val="50000"/>
                </a:schemeClr>
              </a:solidFill>
              <a:cs typeface="Arial" pitchFamily="34" charset="0"/>
            </a:endParaRPr>
          </a:p>
        </p:txBody>
      </p:sp>
      <p:sp>
        <p:nvSpPr>
          <p:cNvPr id="30" name="TextBox 29">
            <a:extLst>
              <a:ext uri="{FF2B5EF4-FFF2-40B4-BE49-F238E27FC236}">
                <a16:creationId xmlns:a16="http://schemas.microsoft.com/office/drawing/2014/main" id="{0D7D551A-C045-4DE7-B865-56947E697D2F}"/>
              </a:ext>
            </a:extLst>
          </p:cNvPr>
          <p:cNvSpPr txBox="1"/>
          <p:nvPr/>
        </p:nvSpPr>
        <p:spPr>
          <a:xfrm>
            <a:off x="6241822" y="1796629"/>
            <a:ext cx="1449542" cy="461665"/>
          </a:xfrm>
          <a:prstGeom prst="rect">
            <a:avLst/>
          </a:prstGeom>
          <a:noFill/>
        </p:spPr>
        <p:txBody>
          <a:bodyPr wrap="square" rtlCol="0">
            <a:spAutoFit/>
          </a:bodyPr>
          <a:lstStyle/>
          <a:p>
            <a:pPr algn="ctr"/>
            <a:r>
              <a:rPr lang="es-CO" altLang="ko-KR" sz="2400" dirty="0" smtClean="0">
                <a:solidFill>
                  <a:schemeClr val="bg1">
                    <a:lumMod val="50000"/>
                  </a:schemeClr>
                </a:solidFill>
                <a:cs typeface="Arial" pitchFamily="34" charset="0"/>
              </a:rPr>
              <a:t>2023</a:t>
            </a:r>
            <a:endParaRPr lang="es-CO" altLang="ko-KR" sz="2400" dirty="0">
              <a:solidFill>
                <a:schemeClr val="bg1">
                  <a:lumMod val="50000"/>
                </a:schemeClr>
              </a:solidFill>
              <a:cs typeface="Arial" pitchFamily="34" charset="0"/>
            </a:endParaRPr>
          </a:p>
        </p:txBody>
      </p:sp>
      <p:sp>
        <p:nvSpPr>
          <p:cNvPr id="35" name="TextBox 34">
            <a:extLst>
              <a:ext uri="{FF2B5EF4-FFF2-40B4-BE49-F238E27FC236}">
                <a16:creationId xmlns:a16="http://schemas.microsoft.com/office/drawing/2014/main" id="{76DD1448-F76E-4542-A265-B0149B83044D}"/>
              </a:ext>
            </a:extLst>
          </p:cNvPr>
          <p:cNvSpPr txBox="1"/>
          <p:nvPr/>
        </p:nvSpPr>
        <p:spPr>
          <a:xfrm>
            <a:off x="9724244" y="1735266"/>
            <a:ext cx="1449542" cy="461665"/>
          </a:xfrm>
          <a:prstGeom prst="rect">
            <a:avLst/>
          </a:prstGeom>
          <a:noFill/>
          <a:ln w="38100">
            <a:noFill/>
          </a:ln>
        </p:spPr>
        <p:txBody>
          <a:bodyPr wrap="square" rtlCol="0">
            <a:spAutoFit/>
          </a:bodyPr>
          <a:lstStyle/>
          <a:p>
            <a:pPr algn="ctr"/>
            <a:r>
              <a:rPr lang="es-CO" altLang="ko-KR" sz="2400" b="1" dirty="0" smtClean="0">
                <a:solidFill>
                  <a:schemeClr val="accent5">
                    <a:lumMod val="60000"/>
                    <a:lumOff val="40000"/>
                  </a:schemeClr>
                </a:solidFill>
                <a:cs typeface="Arial" pitchFamily="34" charset="0"/>
              </a:rPr>
              <a:t>2025</a:t>
            </a:r>
            <a:endParaRPr lang="es-CO" altLang="ko-KR" sz="2400" b="1" dirty="0">
              <a:solidFill>
                <a:schemeClr val="accent5">
                  <a:lumMod val="60000"/>
                  <a:lumOff val="40000"/>
                </a:schemeClr>
              </a:solidFill>
              <a:cs typeface="Arial" pitchFamily="34" charset="0"/>
            </a:endParaRPr>
          </a:p>
        </p:txBody>
      </p:sp>
      <p:sp>
        <p:nvSpPr>
          <p:cNvPr id="47" name="TextBox 12">
            <a:extLst>
              <a:ext uri="{FF2B5EF4-FFF2-40B4-BE49-F238E27FC236}">
                <a16:creationId xmlns:a16="http://schemas.microsoft.com/office/drawing/2014/main" id="{EA003B43-0A77-4506-A39F-900E745CDE79}"/>
              </a:ext>
            </a:extLst>
          </p:cNvPr>
          <p:cNvSpPr txBox="1"/>
          <p:nvPr/>
        </p:nvSpPr>
        <p:spPr>
          <a:xfrm>
            <a:off x="2784739" y="2196931"/>
            <a:ext cx="1428058" cy="1384995"/>
          </a:xfrm>
          <a:prstGeom prst="rect">
            <a:avLst/>
          </a:prstGeom>
          <a:noFill/>
        </p:spPr>
        <p:txBody>
          <a:bodyPr wrap="square" rtlCol="0">
            <a:spAutoFit/>
          </a:bodyPr>
          <a:lstStyle/>
          <a:p>
            <a:pPr algn="ctr"/>
            <a:r>
              <a:rPr lang="es-CO" altLang="ko-KR" sz="1200" b="1" dirty="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
        <p:nvSpPr>
          <p:cNvPr id="48" name="TextBox 12">
            <a:extLst>
              <a:ext uri="{FF2B5EF4-FFF2-40B4-BE49-F238E27FC236}">
                <a16:creationId xmlns:a16="http://schemas.microsoft.com/office/drawing/2014/main" id="{EA003B43-0A77-4506-A39F-900E745CDE79}"/>
              </a:ext>
            </a:extLst>
          </p:cNvPr>
          <p:cNvSpPr txBox="1"/>
          <p:nvPr/>
        </p:nvSpPr>
        <p:spPr>
          <a:xfrm>
            <a:off x="4516215" y="4700677"/>
            <a:ext cx="1428058" cy="1384995"/>
          </a:xfrm>
          <a:prstGeom prst="rect">
            <a:avLst/>
          </a:prstGeom>
          <a:noFill/>
        </p:spPr>
        <p:txBody>
          <a:bodyPr wrap="square" rtlCol="0">
            <a:spAutoFit/>
          </a:bodyPr>
          <a:lstStyle/>
          <a:p>
            <a:pPr algn="ctr"/>
            <a:r>
              <a:rPr lang="es-CO" altLang="ko-KR" sz="1200" b="1" dirty="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
        <p:nvSpPr>
          <p:cNvPr id="49" name="TextBox 12">
            <a:extLst>
              <a:ext uri="{FF2B5EF4-FFF2-40B4-BE49-F238E27FC236}">
                <a16:creationId xmlns:a16="http://schemas.microsoft.com/office/drawing/2014/main" id="{EA003B43-0A77-4506-A39F-900E745CDE79}"/>
              </a:ext>
            </a:extLst>
          </p:cNvPr>
          <p:cNvSpPr txBox="1"/>
          <p:nvPr/>
        </p:nvSpPr>
        <p:spPr>
          <a:xfrm>
            <a:off x="6242351" y="2218788"/>
            <a:ext cx="1428058" cy="1384995"/>
          </a:xfrm>
          <a:prstGeom prst="rect">
            <a:avLst/>
          </a:prstGeom>
          <a:noFill/>
        </p:spPr>
        <p:txBody>
          <a:bodyPr wrap="square" rtlCol="0">
            <a:spAutoFit/>
          </a:bodyPr>
          <a:lstStyle/>
          <a:p>
            <a:pPr algn="ctr"/>
            <a:r>
              <a:rPr lang="es-CO" altLang="ko-KR" sz="1200" b="1" dirty="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
        <p:nvSpPr>
          <p:cNvPr id="50" name="TextBox 12">
            <a:extLst>
              <a:ext uri="{FF2B5EF4-FFF2-40B4-BE49-F238E27FC236}">
                <a16:creationId xmlns:a16="http://schemas.microsoft.com/office/drawing/2014/main" id="{EA003B43-0A77-4506-A39F-900E745CDE79}"/>
              </a:ext>
            </a:extLst>
          </p:cNvPr>
          <p:cNvSpPr txBox="1"/>
          <p:nvPr/>
        </p:nvSpPr>
        <p:spPr>
          <a:xfrm>
            <a:off x="7967419" y="4700677"/>
            <a:ext cx="1428058" cy="1384995"/>
          </a:xfrm>
          <a:prstGeom prst="rect">
            <a:avLst/>
          </a:prstGeom>
          <a:noFill/>
        </p:spPr>
        <p:txBody>
          <a:bodyPr wrap="square" rtlCol="0">
            <a:spAutoFit/>
          </a:bodyPr>
          <a:lstStyle/>
          <a:p>
            <a:pPr algn="ctr"/>
            <a:r>
              <a:rPr lang="es-CO" altLang="ko-KR" sz="1200" b="1" dirty="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
        <p:nvSpPr>
          <p:cNvPr id="51" name="TextBox 12">
            <a:extLst>
              <a:ext uri="{FF2B5EF4-FFF2-40B4-BE49-F238E27FC236}">
                <a16:creationId xmlns:a16="http://schemas.microsoft.com/office/drawing/2014/main" id="{EA003B43-0A77-4506-A39F-900E745CDE79}"/>
              </a:ext>
            </a:extLst>
          </p:cNvPr>
          <p:cNvSpPr txBox="1"/>
          <p:nvPr/>
        </p:nvSpPr>
        <p:spPr>
          <a:xfrm>
            <a:off x="9746349" y="2222568"/>
            <a:ext cx="1428058" cy="1384995"/>
          </a:xfrm>
          <a:prstGeom prst="rect">
            <a:avLst/>
          </a:prstGeom>
          <a:noFill/>
        </p:spPr>
        <p:txBody>
          <a:bodyPr wrap="square" rtlCol="0">
            <a:spAutoFit/>
          </a:bodyPr>
          <a:lstStyle/>
          <a:p>
            <a:pPr algn="ctr"/>
            <a:r>
              <a:rPr lang="es-CO" altLang="ko-KR" sz="1200" b="1" dirty="0" smtClean="0">
                <a:solidFill>
                  <a:schemeClr val="tx1">
                    <a:lumMod val="65000"/>
                    <a:lumOff val="35000"/>
                  </a:schemeClr>
                </a:solidFill>
                <a:cs typeface="Arial" pitchFamily="34" charset="0"/>
              </a:rPr>
              <a:t>Subtítulo</a:t>
            </a:r>
          </a:p>
          <a:p>
            <a:pPr algn="ctr"/>
            <a:r>
              <a:rPr lang="es-CO" altLang="ko-KR" sz="1200" dirty="0">
                <a:solidFill>
                  <a:schemeClr val="bg1">
                    <a:lumMod val="50000"/>
                  </a:schemeClr>
                </a:solidFill>
                <a:cs typeface="Arial" pitchFamily="34" charset="0"/>
              </a:rPr>
              <a:t>Introduzca su texto en este espacio usando la fuente institucional Raleway.</a:t>
            </a:r>
          </a:p>
        </p:txBody>
      </p:sp>
    </p:spTree>
    <p:extLst>
      <p:ext uri="{BB962C8B-B14F-4D97-AF65-F5344CB8AC3E}">
        <p14:creationId xmlns:p14="http://schemas.microsoft.com/office/powerpoint/2010/main" val="556285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3C1945F9-EC1A-4DC6-94BC-B32747B005FE}"/>
              </a:ext>
            </a:extLst>
          </p:cNvPr>
          <p:cNvSpPr/>
          <p:nvPr/>
        </p:nvSpPr>
        <p:spPr>
          <a:xfrm>
            <a:off x="991460" y="1770566"/>
            <a:ext cx="2152726" cy="4284724"/>
          </a:xfrm>
          <a:prstGeom prst="roundRect">
            <a:avLst>
              <a:gd name="adj" fmla="val 7734"/>
            </a:avLst>
          </a:prstGeom>
          <a:solidFill>
            <a:schemeClr val="bg1"/>
          </a:solidFill>
          <a:ln w="25400">
            <a:solidFill>
              <a:schemeClr val="tx1"/>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6" name="TextBox 5">
            <a:extLst>
              <a:ext uri="{FF2B5EF4-FFF2-40B4-BE49-F238E27FC236}">
                <a16:creationId xmlns:a16="http://schemas.microsoft.com/office/drawing/2014/main" id="{C01525DC-8BA7-4018-90E4-2BDCE54D14CE}"/>
              </a:ext>
            </a:extLst>
          </p:cNvPr>
          <p:cNvSpPr txBox="1"/>
          <p:nvPr/>
        </p:nvSpPr>
        <p:spPr>
          <a:xfrm>
            <a:off x="1172353" y="3672704"/>
            <a:ext cx="1790935" cy="1384995"/>
          </a:xfrm>
          <a:prstGeom prst="rect">
            <a:avLst/>
          </a:prstGeom>
          <a:noFill/>
        </p:spPr>
        <p:txBody>
          <a:bodyPr wrap="square" rtlCol="0">
            <a:spAutoFit/>
          </a:bodyPr>
          <a:lstStyle/>
          <a:p>
            <a:pPr algn="ctr"/>
            <a:r>
              <a:rPr lang="es-CO" altLang="ko-KR" sz="1200" b="1" dirty="0" smtClean="0">
                <a:solidFill>
                  <a:schemeClr val="tx1">
                    <a:lumMod val="75000"/>
                    <a:lumOff val="25000"/>
                  </a:schemeClr>
                </a:solidFill>
                <a:cs typeface="Arial" pitchFamily="34" charset="0"/>
              </a:rPr>
              <a:t>Subtítulo </a:t>
            </a:r>
          </a:p>
          <a:p>
            <a:pPr algn="ctr"/>
            <a:r>
              <a:rPr lang="es-CO" altLang="ko-KR" sz="1200" dirty="0" smtClean="0">
                <a:cs typeface="Arial" pitchFamily="34" charset="0"/>
              </a:rPr>
              <a:t>Introduzca </a:t>
            </a:r>
            <a:r>
              <a:rPr lang="es-CO" altLang="ko-KR" sz="1200" dirty="0">
                <a:cs typeface="Arial" pitchFamily="34" charset="0"/>
              </a:rPr>
              <a:t>su texto en este espacio usando la fuente tipográfica institucional </a:t>
            </a:r>
            <a:r>
              <a:rPr lang="es-CO" altLang="ko-KR" sz="1200" dirty="0" smtClean="0">
                <a:cs typeface="Arial" pitchFamily="34" charset="0"/>
              </a:rPr>
              <a:t>Raleway.</a:t>
            </a:r>
            <a:endParaRPr lang="es-CO" altLang="ko-KR" sz="1200" dirty="0">
              <a:cs typeface="Arial" pitchFamily="34" charset="0"/>
            </a:endParaRPr>
          </a:p>
          <a:p>
            <a:endParaRPr lang="es-CO" altLang="ko-KR" sz="1200" dirty="0" smtClean="0">
              <a:solidFill>
                <a:schemeClr val="tx1">
                  <a:lumMod val="75000"/>
                  <a:lumOff val="25000"/>
                </a:schemeClr>
              </a:solidFill>
              <a:cs typeface="Arial" pitchFamily="34" charset="0"/>
            </a:endParaRPr>
          </a:p>
          <a:p>
            <a:endParaRPr lang="es-CO" altLang="ko-KR" sz="1200" dirty="0">
              <a:solidFill>
                <a:schemeClr val="tx1">
                  <a:lumMod val="75000"/>
                  <a:lumOff val="25000"/>
                </a:schemeClr>
              </a:solidFill>
              <a:cs typeface="Arial" pitchFamily="34" charset="0"/>
            </a:endParaRPr>
          </a:p>
        </p:txBody>
      </p:sp>
      <p:sp>
        <p:nvSpPr>
          <p:cNvPr id="7" name="Right Arrow 6">
            <a:extLst>
              <a:ext uri="{FF2B5EF4-FFF2-40B4-BE49-F238E27FC236}">
                <a16:creationId xmlns:a16="http://schemas.microsoft.com/office/drawing/2014/main" id="{DF92240F-9426-4459-961B-946E9397F0BD}"/>
              </a:ext>
            </a:extLst>
          </p:cNvPr>
          <p:cNvSpPr/>
          <p:nvPr/>
        </p:nvSpPr>
        <p:spPr>
          <a:xfrm>
            <a:off x="991460" y="1950834"/>
            <a:ext cx="1478459" cy="864096"/>
          </a:xfrm>
          <a:prstGeom prst="rightArrow">
            <a:avLst>
              <a:gd name="adj1" fmla="val 65118"/>
              <a:gd name="adj2" fmla="val 836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2"/>
              </a:solidFill>
            </a:endParaRPr>
          </a:p>
        </p:txBody>
      </p:sp>
      <p:sp>
        <p:nvSpPr>
          <p:cNvPr id="8" name="TextBox 7">
            <a:extLst>
              <a:ext uri="{FF2B5EF4-FFF2-40B4-BE49-F238E27FC236}">
                <a16:creationId xmlns:a16="http://schemas.microsoft.com/office/drawing/2014/main" id="{8F40333B-F156-427B-AAF1-944EE4E4CA42}"/>
              </a:ext>
            </a:extLst>
          </p:cNvPr>
          <p:cNvSpPr txBox="1"/>
          <p:nvPr/>
        </p:nvSpPr>
        <p:spPr>
          <a:xfrm>
            <a:off x="1324822" y="2127509"/>
            <a:ext cx="648072" cy="523220"/>
          </a:xfrm>
          <a:prstGeom prst="rect">
            <a:avLst/>
          </a:prstGeom>
          <a:noFill/>
        </p:spPr>
        <p:txBody>
          <a:bodyPr wrap="square" rtlCol="0">
            <a:spAutoFit/>
          </a:bodyPr>
          <a:lstStyle/>
          <a:p>
            <a:pPr algn="ctr"/>
            <a:r>
              <a:rPr lang="en-US" altLang="ko-KR" sz="2800" b="1" dirty="0">
                <a:solidFill>
                  <a:schemeClr val="bg1"/>
                </a:solidFill>
                <a:cs typeface="Arial" pitchFamily="34" charset="0"/>
              </a:rPr>
              <a:t>01</a:t>
            </a:r>
            <a:endParaRPr lang="ko-KR" altLang="en-US" sz="2800" b="1" dirty="0">
              <a:solidFill>
                <a:schemeClr val="bg1"/>
              </a:solidFill>
              <a:cs typeface="Arial" pitchFamily="34" charset="0"/>
            </a:endParaRPr>
          </a:p>
        </p:txBody>
      </p:sp>
      <p:sp>
        <p:nvSpPr>
          <p:cNvPr id="9" name="Rounded Rectangle 64">
            <a:extLst>
              <a:ext uri="{FF2B5EF4-FFF2-40B4-BE49-F238E27FC236}">
                <a16:creationId xmlns:a16="http://schemas.microsoft.com/office/drawing/2014/main" id="{E89F2E82-E7EE-4C9E-8597-98FAD43633DD}"/>
              </a:ext>
            </a:extLst>
          </p:cNvPr>
          <p:cNvSpPr/>
          <p:nvPr/>
        </p:nvSpPr>
        <p:spPr>
          <a:xfrm>
            <a:off x="3671930" y="1770566"/>
            <a:ext cx="2152726" cy="4284724"/>
          </a:xfrm>
          <a:prstGeom prst="roundRect">
            <a:avLst>
              <a:gd name="adj" fmla="val 7734"/>
            </a:avLst>
          </a:prstGeom>
          <a:solidFill>
            <a:schemeClr val="bg1"/>
          </a:solidFill>
          <a:ln w="25400">
            <a:solidFill>
              <a:srgbClr val="3B35B5"/>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13" name="Right Arrow 66">
            <a:extLst>
              <a:ext uri="{FF2B5EF4-FFF2-40B4-BE49-F238E27FC236}">
                <a16:creationId xmlns:a16="http://schemas.microsoft.com/office/drawing/2014/main" id="{1AFC4C71-6016-4497-B259-A0F52845B0DF}"/>
              </a:ext>
            </a:extLst>
          </p:cNvPr>
          <p:cNvSpPr/>
          <p:nvPr/>
        </p:nvSpPr>
        <p:spPr>
          <a:xfrm>
            <a:off x="3671929" y="1950834"/>
            <a:ext cx="1478459" cy="864096"/>
          </a:xfrm>
          <a:prstGeom prst="rightArrow">
            <a:avLst>
              <a:gd name="adj1" fmla="val 65118"/>
              <a:gd name="adj2" fmla="val 8461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TextBox 13">
            <a:extLst>
              <a:ext uri="{FF2B5EF4-FFF2-40B4-BE49-F238E27FC236}">
                <a16:creationId xmlns:a16="http://schemas.microsoft.com/office/drawing/2014/main" id="{E07BBAD1-7EBC-4E45-AE20-2B920F2D7751}"/>
              </a:ext>
            </a:extLst>
          </p:cNvPr>
          <p:cNvSpPr txBox="1"/>
          <p:nvPr/>
        </p:nvSpPr>
        <p:spPr>
          <a:xfrm>
            <a:off x="3985351" y="2127509"/>
            <a:ext cx="648072" cy="523220"/>
          </a:xfrm>
          <a:prstGeom prst="rect">
            <a:avLst/>
          </a:prstGeom>
          <a:noFill/>
        </p:spPr>
        <p:txBody>
          <a:bodyPr wrap="square" rtlCol="0">
            <a:spAutoFit/>
          </a:bodyPr>
          <a:lstStyle/>
          <a:p>
            <a:pPr algn="ctr"/>
            <a:r>
              <a:rPr lang="en-US" altLang="ko-KR" sz="2800" b="1" dirty="0">
                <a:solidFill>
                  <a:schemeClr val="bg1"/>
                </a:solidFill>
                <a:cs typeface="Arial" pitchFamily="34" charset="0"/>
              </a:rPr>
              <a:t>02</a:t>
            </a:r>
            <a:endParaRPr lang="ko-KR" altLang="en-US" sz="2800" b="1" dirty="0">
              <a:solidFill>
                <a:schemeClr val="bg1"/>
              </a:solidFill>
              <a:cs typeface="Arial" pitchFamily="34" charset="0"/>
            </a:endParaRPr>
          </a:p>
        </p:txBody>
      </p:sp>
      <p:sp>
        <p:nvSpPr>
          <p:cNvPr id="15" name="Rounded Rectangle 71">
            <a:extLst>
              <a:ext uri="{FF2B5EF4-FFF2-40B4-BE49-F238E27FC236}">
                <a16:creationId xmlns:a16="http://schemas.microsoft.com/office/drawing/2014/main" id="{7D0BCF7D-5706-4743-9547-30B7A843D0E5}"/>
              </a:ext>
            </a:extLst>
          </p:cNvPr>
          <p:cNvSpPr/>
          <p:nvPr/>
        </p:nvSpPr>
        <p:spPr>
          <a:xfrm>
            <a:off x="6352398" y="1770566"/>
            <a:ext cx="2152726" cy="4284724"/>
          </a:xfrm>
          <a:prstGeom prst="roundRect">
            <a:avLst>
              <a:gd name="adj" fmla="val 7734"/>
            </a:avLst>
          </a:prstGeom>
          <a:solidFill>
            <a:schemeClr val="bg1"/>
          </a:solidFill>
          <a:ln w="25400">
            <a:solidFill>
              <a:schemeClr val="tx1">
                <a:lumMod val="50000"/>
                <a:lumOff val="50000"/>
              </a:schemeClr>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19" name="Right Arrow 73">
            <a:extLst>
              <a:ext uri="{FF2B5EF4-FFF2-40B4-BE49-F238E27FC236}">
                <a16:creationId xmlns:a16="http://schemas.microsoft.com/office/drawing/2014/main" id="{644BAD84-2B0F-440C-8BE1-D05D443EE5F4}"/>
              </a:ext>
            </a:extLst>
          </p:cNvPr>
          <p:cNvSpPr/>
          <p:nvPr/>
        </p:nvSpPr>
        <p:spPr>
          <a:xfrm>
            <a:off x="6352398" y="1950834"/>
            <a:ext cx="1478459" cy="864096"/>
          </a:xfrm>
          <a:prstGeom prst="rightArrow">
            <a:avLst>
              <a:gd name="adj1" fmla="val 65118"/>
              <a:gd name="adj2" fmla="val 84615"/>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0" name="TextBox 19">
            <a:extLst>
              <a:ext uri="{FF2B5EF4-FFF2-40B4-BE49-F238E27FC236}">
                <a16:creationId xmlns:a16="http://schemas.microsoft.com/office/drawing/2014/main" id="{00F56028-DB8B-44D7-9297-8EA3E4FD85D0}"/>
              </a:ext>
            </a:extLst>
          </p:cNvPr>
          <p:cNvSpPr txBox="1"/>
          <p:nvPr/>
        </p:nvSpPr>
        <p:spPr>
          <a:xfrm>
            <a:off x="6645880" y="2127509"/>
            <a:ext cx="648072" cy="523220"/>
          </a:xfrm>
          <a:prstGeom prst="rect">
            <a:avLst/>
          </a:prstGeom>
          <a:noFill/>
        </p:spPr>
        <p:txBody>
          <a:bodyPr wrap="square" rtlCol="0">
            <a:spAutoFit/>
          </a:bodyPr>
          <a:lstStyle/>
          <a:p>
            <a:pPr algn="ctr"/>
            <a:r>
              <a:rPr lang="en-US" altLang="ko-KR" sz="2800" b="1" dirty="0">
                <a:solidFill>
                  <a:schemeClr val="bg1"/>
                </a:solidFill>
                <a:cs typeface="Arial" pitchFamily="34" charset="0"/>
              </a:rPr>
              <a:t>03</a:t>
            </a:r>
            <a:endParaRPr lang="ko-KR" altLang="en-US" sz="2800" b="1" dirty="0">
              <a:solidFill>
                <a:schemeClr val="bg1"/>
              </a:solidFill>
              <a:cs typeface="Arial" pitchFamily="34" charset="0"/>
            </a:endParaRPr>
          </a:p>
        </p:txBody>
      </p:sp>
      <p:sp>
        <p:nvSpPr>
          <p:cNvPr id="21" name="Rounded Rectangle 78">
            <a:extLst>
              <a:ext uri="{FF2B5EF4-FFF2-40B4-BE49-F238E27FC236}">
                <a16:creationId xmlns:a16="http://schemas.microsoft.com/office/drawing/2014/main" id="{676F6070-24AD-4D7E-802B-A6734E33582B}"/>
              </a:ext>
            </a:extLst>
          </p:cNvPr>
          <p:cNvSpPr/>
          <p:nvPr/>
        </p:nvSpPr>
        <p:spPr>
          <a:xfrm>
            <a:off x="9032868" y="1770566"/>
            <a:ext cx="2152726" cy="4284724"/>
          </a:xfrm>
          <a:prstGeom prst="roundRect">
            <a:avLst>
              <a:gd name="adj" fmla="val 7734"/>
            </a:avLst>
          </a:prstGeom>
          <a:solidFill>
            <a:schemeClr val="bg1"/>
          </a:solidFill>
          <a:ln w="25400">
            <a:solidFill>
              <a:schemeClr val="tx1">
                <a:lumMod val="25000"/>
                <a:lumOff val="75000"/>
              </a:schemeClr>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25" name="Right Arrow 80">
            <a:extLst>
              <a:ext uri="{FF2B5EF4-FFF2-40B4-BE49-F238E27FC236}">
                <a16:creationId xmlns:a16="http://schemas.microsoft.com/office/drawing/2014/main" id="{73FD92FB-5EC6-4424-B0D6-95F27DFAE786}"/>
              </a:ext>
            </a:extLst>
          </p:cNvPr>
          <p:cNvSpPr/>
          <p:nvPr/>
        </p:nvSpPr>
        <p:spPr>
          <a:xfrm>
            <a:off x="9032868" y="1950834"/>
            <a:ext cx="1478459" cy="864096"/>
          </a:xfrm>
          <a:prstGeom prst="rightArrow">
            <a:avLst>
              <a:gd name="adj1" fmla="val 65118"/>
              <a:gd name="adj2" fmla="val 84615"/>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6" name="TextBox 25">
            <a:extLst>
              <a:ext uri="{FF2B5EF4-FFF2-40B4-BE49-F238E27FC236}">
                <a16:creationId xmlns:a16="http://schemas.microsoft.com/office/drawing/2014/main" id="{81148520-F1E4-4235-A9FF-C746ABA6A418}"/>
              </a:ext>
            </a:extLst>
          </p:cNvPr>
          <p:cNvSpPr txBox="1"/>
          <p:nvPr/>
        </p:nvSpPr>
        <p:spPr>
          <a:xfrm>
            <a:off x="9306408" y="2127509"/>
            <a:ext cx="648072" cy="523220"/>
          </a:xfrm>
          <a:prstGeom prst="rect">
            <a:avLst/>
          </a:prstGeom>
          <a:noFill/>
        </p:spPr>
        <p:txBody>
          <a:bodyPr wrap="square" rtlCol="0">
            <a:spAutoFit/>
          </a:bodyPr>
          <a:lstStyle/>
          <a:p>
            <a:pPr algn="ctr"/>
            <a:r>
              <a:rPr lang="en-US" altLang="ko-KR" sz="2800" b="1" dirty="0">
                <a:solidFill>
                  <a:schemeClr val="bg1"/>
                </a:solidFill>
                <a:cs typeface="Arial" pitchFamily="34" charset="0"/>
              </a:rPr>
              <a:t>04</a:t>
            </a:r>
            <a:endParaRPr lang="ko-KR" altLang="en-US" sz="2800" b="1" dirty="0">
              <a:solidFill>
                <a:schemeClr val="bg1"/>
              </a:solidFill>
              <a:cs typeface="Arial" pitchFamily="34" charset="0"/>
            </a:endParaRPr>
          </a:p>
        </p:txBody>
      </p:sp>
      <p:sp>
        <p:nvSpPr>
          <p:cNvPr id="27" name="Isosceles Triangle 51">
            <a:extLst>
              <a:ext uri="{FF2B5EF4-FFF2-40B4-BE49-F238E27FC236}">
                <a16:creationId xmlns:a16="http://schemas.microsoft.com/office/drawing/2014/main" id="{A078E0E9-ACEC-4D96-8C15-4D62B0BEB8DF}"/>
              </a:ext>
            </a:extLst>
          </p:cNvPr>
          <p:cNvSpPr/>
          <p:nvPr/>
        </p:nvSpPr>
        <p:spPr>
          <a:xfrm>
            <a:off x="1878951" y="3188589"/>
            <a:ext cx="377741" cy="276999"/>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rgbClr val="1C0C4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28" name="Rounded Rectangle 6">
            <a:extLst>
              <a:ext uri="{FF2B5EF4-FFF2-40B4-BE49-F238E27FC236}">
                <a16:creationId xmlns:a16="http://schemas.microsoft.com/office/drawing/2014/main" id="{41995690-E560-46E1-9D5A-BF9FD97D4235}"/>
              </a:ext>
            </a:extLst>
          </p:cNvPr>
          <p:cNvSpPr/>
          <p:nvPr/>
        </p:nvSpPr>
        <p:spPr>
          <a:xfrm>
            <a:off x="4552074" y="3044275"/>
            <a:ext cx="392436" cy="398985"/>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9" name="Teardrop 1">
            <a:extLst>
              <a:ext uri="{FF2B5EF4-FFF2-40B4-BE49-F238E27FC236}">
                <a16:creationId xmlns:a16="http://schemas.microsoft.com/office/drawing/2014/main" id="{C88767FB-08BF-417C-A20D-741EF77415B8}"/>
              </a:ext>
            </a:extLst>
          </p:cNvPr>
          <p:cNvSpPr/>
          <p:nvPr/>
        </p:nvSpPr>
        <p:spPr>
          <a:xfrm rot="18805991">
            <a:off x="7215040" y="3012880"/>
            <a:ext cx="427442" cy="422982"/>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0" name="Rounded Rectangle 27">
            <a:extLst>
              <a:ext uri="{FF2B5EF4-FFF2-40B4-BE49-F238E27FC236}">
                <a16:creationId xmlns:a16="http://schemas.microsoft.com/office/drawing/2014/main" id="{F03A7354-3145-4261-BDD9-98BD48B6B571}"/>
              </a:ext>
            </a:extLst>
          </p:cNvPr>
          <p:cNvSpPr/>
          <p:nvPr/>
        </p:nvSpPr>
        <p:spPr>
          <a:xfrm>
            <a:off x="9912787" y="3095233"/>
            <a:ext cx="392888" cy="301791"/>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3" name="TextBox 5">
            <a:extLst>
              <a:ext uri="{FF2B5EF4-FFF2-40B4-BE49-F238E27FC236}">
                <a16:creationId xmlns:a16="http://schemas.microsoft.com/office/drawing/2014/main" id="{C01525DC-8BA7-4018-90E4-2BDCE54D14CE}"/>
              </a:ext>
            </a:extLst>
          </p:cNvPr>
          <p:cNvSpPr txBox="1"/>
          <p:nvPr/>
        </p:nvSpPr>
        <p:spPr>
          <a:xfrm>
            <a:off x="3852824" y="3672605"/>
            <a:ext cx="1790935" cy="1384995"/>
          </a:xfrm>
          <a:prstGeom prst="rect">
            <a:avLst/>
          </a:prstGeom>
          <a:noFill/>
        </p:spPr>
        <p:txBody>
          <a:bodyPr wrap="square" rtlCol="0">
            <a:spAutoFit/>
          </a:bodyPr>
          <a:lstStyle/>
          <a:p>
            <a:pPr algn="ctr"/>
            <a:r>
              <a:rPr lang="es-CO" altLang="ko-KR" sz="1200" b="1" dirty="0">
                <a:solidFill>
                  <a:schemeClr val="tx1">
                    <a:lumMod val="75000"/>
                    <a:lumOff val="25000"/>
                  </a:schemeClr>
                </a:solidFill>
                <a:cs typeface="Arial" pitchFamily="34" charset="0"/>
              </a:rPr>
              <a:t>Subtítulo </a:t>
            </a:r>
          </a:p>
          <a:p>
            <a:pPr algn="ctr"/>
            <a:r>
              <a:rPr lang="es-CO" altLang="ko-KR" sz="1200" dirty="0">
                <a:cs typeface="Arial" pitchFamily="34" charset="0"/>
              </a:rPr>
              <a:t>Introduzca su texto en este espacio usando la fuente tipográfica institucional Raleway.</a:t>
            </a:r>
          </a:p>
          <a:p>
            <a:endParaRPr lang="es-CO" altLang="ko-KR" sz="1200" dirty="0">
              <a:solidFill>
                <a:schemeClr val="tx1">
                  <a:lumMod val="75000"/>
                  <a:lumOff val="25000"/>
                </a:schemeClr>
              </a:solidFill>
              <a:cs typeface="Arial" pitchFamily="34" charset="0"/>
            </a:endParaRPr>
          </a:p>
          <a:p>
            <a:endParaRPr lang="es-CO" altLang="ko-KR" sz="1200" dirty="0">
              <a:solidFill>
                <a:schemeClr val="tx1">
                  <a:lumMod val="75000"/>
                  <a:lumOff val="25000"/>
                </a:schemeClr>
              </a:solidFill>
              <a:cs typeface="Arial" pitchFamily="34" charset="0"/>
            </a:endParaRPr>
          </a:p>
        </p:txBody>
      </p:sp>
      <p:sp>
        <p:nvSpPr>
          <p:cNvPr id="34" name="TextBox 5">
            <a:extLst>
              <a:ext uri="{FF2B5EF4-FFF2-40B4-BE49-F238E27FC236}">
                <a16:creationId xmlns:a16="http://schemas.microsoft.com/office/drawing/2014/main" id="{C01525DC-8BA7-4018-90E4-2BDCE54D14CE}"/>
              </a:ext>
            </a:extLst>
          </p:cNvPr>
          <p:cNvSpPr txBox="1"/>
          <p:nvPr/>
        </p:nvSpPr>
        <p:spPr>
          <a:xfrm>
            <a:off x="6528865" y="3676120"/>
            <a:ext cx="1790935" cy="1384995"/>
          </a:xfrm>
          <a:prstGeom prst="rect">
            <a:avLst/>
          </a:prstGeom>
          <a:noFill/>
        </p:spPr>
        <p:txBody>
          <a:bodyPr wrap="square" rtlCol="0">
            <a:spAutoFit/>
          </a:bodyPr>
          <a:lstStyle/>
          <a:p>
            <a:pPr algn="ctr"/>
            <a:r>
              <a:rPr lang="es-CO" altLang="ko-KR" sz="1200" b="1" dirty="0">
                <a:solidFill>
                  <a:schemeClr val="tx1">
                    <a:lumMod val="75000"/>
                    <a:lumOff val="25000"/>
                  </a:schemeClr>
                </a:solidFill>
                <a:cs typeface="Arial" pitchFamily="34" charset="0"/>
              </a:rPr>
              <a:t>Subtítulo </a:t>
            </a:r>
          </a:p>
          <a:p>
            <a:pPr algn="ctr"/>
            <a:r>
              <a:rPr lang="es-CO" altLang="ko-KR" sz="1200" dirty="0">
                <a:cs typeface="Arial" pitchFamily="34" charset="0"/>
              </a:rPr>
              <a:t>Introduzca su texto en este espacio usando la fuente tipográfica institucional Raleway.</a:t>
            </a:r>
          </a:p>
          <a:p>
            <a:endParaRPr lang="es-CO" altLang="ko-KR" sz="1200" dirty="0">
              <a:solidFill>
                <a:schemeClr val="tx1">
                  <a:lumMod val="75000"/>
                  <a:lumOff val="25000"/>
                </a:schemeClr>
              </a:solidFill>
              <a:cs typeface="Arial" pitchFamily="34" charset="0"/>
            </a:endParaRPr>
          </a:p>
          <a:p>
            <a:endParaRPr lang="es-CO" altLang="ko-KR" sz="1200" dirty="0">
              <a:solidFill>
                <a:schemeClr val="tx1">
                  <a:lumMod val="75000"/>
                  <a:lumOff val="25000"/>
                </a:schemeClr>
              </a:solidFill>
              <a:cs typeface="Arial" pitchFamily="34" charset="0"/>
            </a:endParaRPr>
          </a:p>
        </p:txBody>
      </p:sp>
      <p:sp>
        <p:nvSpPr>
          <p:cNvPr id="35" name="TextBox 5">
            <a:extLst>
              <a:ext uri="{FF2B5EF4-FFF2-40B4-BE49-F238E27FC236}">
                <a16:creationId xmlns:a16="http://schemas.microsoft.com/office/drawing/2014/main" id="{C01525DC-8BA7-4018-90E4-2BDCE54D14CE}"/>
              </a:ext>
            </a:extLst>
          </p:cNvPr>
          <p:cNvSpPr txBox="1"/>
          <p:nvPr/>
        </p:nvSpPr>
        <p:spPr>
          <a:xfrm>
            <a:off x="9209336" y="3676021"/>
            <a:ext cx="1790935" cy="1384995"/>
          </a:xfrm>
          <a:prstGeom prst="rect">
            <a:avLst/>
          </a:prstGeom>
          <a:noFill/>
        </p:spPr>
        <p:txBody>
          <a:bodyPr wrap="square" rtlCol="0">
            <a:spAutoFit/>
          </a:bodyPr>
          <a:lstStyle/>
          <a:p>
            <a:pPr algn="ctr"/>
            <a:r>
              <a:rPr lang="es-CO" altLang="ko-KR" sz="1200" b="1" dirty="0">
                <a:solidFill>
                  <a:schemeClr val="tx1">
                    <a:lumMod val="75000"/>
                    <a:lumOff val="25000"/>
                  </a:schemeClr>
                </a:solidFill>
                <a:cs typeface="Arial" pitchFamily="34" charset="0"/>
              </a:rPr>
              <a:t>Subtítulo </a:t>
            </a:r>
          </a:p>
          <a:p>
            <a:pPr algn="ctr"/>
            <a:r>
              <a:rPr lang="es-CO" altLang="ko-KR" sz="1200" dirty="0">
                <a:cs typeface="Arial" pitchFamily="34" charset="0"/>
              </a:rPr>
              <a:t>Introduzca su texto en este espacio usando la fuente tipográfica institucional Raleway.</a:t>
            </a:r>
          </a:p>
          <a:p>
            <a:endParaRPr lang="es-CO" altLang="ko-KR" sz="1200" dirty="0">
              <a:solidFill>
                <a:schemeClr val="tx1">
                  <a:lumMod val="75000"/>
                  <a:lumOff val="25000"/>
                </a:schemeClr>
              </a:solidFill>
              <a:cs typeface="Arial" pitchFamily="34" charset="0"/>
            </a:endParaRPr>
          </a:p>
          <a:p>
            <a:endParaRPr lang="es-CO" altLang="ko-KR" sz="1200" dirty="0">
              <a:solidFill>
                <a:schemeClr val="tx1">
                  <a:lumMod val="75000"/>
                  <a:lumOff val="25000"/>
                </a:schemeClr>
              </a:solidFill>
              <a:cs typeface="Arial" pitchFamily="34" charset="0"/>
            </a:endParaRPr>
          </a:p>
        </p:txBody>
      </p:sp>
      <p:sp>
        <p:nvSpPr>
          <p:cNvPr id="4" name="Título 3"/>
          <p:cNvSpPr>
            <a:spLocks noGrp="1"/>
          </p:cNvSpPr>
          <p:nvPr>
            <p:ph type="title"/>
          </p:nvPr>
        </p:nvSpPr>
        <p:spPr>
          <a:xfrm>
            <a:off x="6504038" y="513956"/>
            <a:ext cx="5687961" cy="865064"/>
          </a:xfrm>
        </p:spPr>
        <p:txBody>
          <a:bodyPr/>
          <a:lstStyle/>
          <a:p>
            <a:endParaRPr lang="es-CO" dirty="0"/>
          </a:p>
        </p:txBody>
      </p:sp>
    </p:spTree>
    <p:extLst>
      <p:ext uri="{BB962C8B-B14F-4D97-AF65-F5344CB8AC3E}">
        <p14:creationId xmlns:p14="http://schemas.microsoft.com/office/powerpoint/2010/main" val="3833042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7">
            <a:extLst>
              <a:ext uri="{FF2B5EF4-FFF2-40B4-BE49-F238E27FC236}">
                <a16:creationId xmlns:a16="http://schemas.microsoft.com/office/drawing/2014/main" id="{5BB7F728-77A8-40E3-BACF-7D3EEFA5FD4D}"/>
              </a:ext>
            </a:extLst>
          </p:cNvPr>
          <p:cNvGrpSpPr/>
          <p:nvPr/>
        </p:nvGrpSpPr>
        <p:grpSpPr>
          <a:xfrm rot="10800000" flipV="1">
            <a:off x="1251206" y="4647552"/>
            <a:ext cx="3553041" cy="1526662"/>
            <a:chOff x="1541839" y="2217893"/>
            <a:chExt cx="2159832" cy="928031"/>
          </a:xfrm>
          <a:solidFill>
            <a:schemeClr val="bg1">
              <a:lumMod val="85000"/>
            </a:schemeClr>
          </a:solidFill>
        </p:grpSpPr>
        <p:grpSp>
          <p:nvGrpSpPr>
            <p:cNvPr id="4" name="그룹 8">
              <a:extLst>
                <a:ext uri="{FF2B5EF4-FFF2-40B4-BE49-F238E27FC236}">
                  <a16:creationId xmlns:a16="http://schemas.microsoft.com/office/drawing/2014/main" id="{F1DE0F58-34FB-4365-868D-862335FF93D5}"/>
                </a:ext>
              </a:extLst>
            </p:cNvPr>
            <p:cNvGrpSpPr/>
            <p:nvPr/>
          </p:nvGrpSpPr>
          <p:grpSpPr>
            <a:xfrm>
              <a:off x="1774163" y="2217893"/>
              <a:ext cx="1927508" cy="852379"/>
              <a:chOff x="1774163" y="2217893"/>
              <a:chExt cx="1927508" cy="852379"/>
            </a:xfrm>
            <a:grpFill/>
          </p:grpSpPr>
          <p:sp>
            <p:nvSpPr>
              <p:cNvPr id="6" name="Freeform 18">
                <a:extLst>
                  <a:ext uri="{FF2B5EF4-FFF2-40B4-BE49-F238E27FC236}">
                    <a16:creationId xmlns:a16="http://schemas.microsoft.com/office/drawing/2014/main" id="{0574C6B5-3BA8-4B96-BB75-49F3D5A5C0C7}"/>
                  </a:ext>
                </a:extLst>
              </p:cNvPr>
              <p:cNvSpPr/>
              <p:nvPr/>
            </p:nvSpPr>
            <p:spPr>
              <a:xfrm flipH="1">
                <a:off x="1774163" y="2350717"/>
                <a:ext cx="1600825" cy="719555"/>
              </a:xfrm>
              <a:custGeom>
                <a:avLst/>
                <a:gdLst>
                  <a:gd name="connsiteX0" fmla="*/ 4126727 w 4126727"/>
                  <a:gd name="connsiteY0" fmla="*/ 866693 h 1836752"/>
                  <a:gd name="connsiteX1" fmla="*/ 2782957 w 4126727"/>
                  <a:gd name="connsiteY1" fmla="*/ 0 h 1836752"/>
                  <a:gd name="connsiteX2" fmla="*/ 2703444 w 4126727"/>
                  <a:gd name="connsiteY2" fmla="*/ 7952 h 1836752"/>
                  <a:gd name="connsiteX3" fmla="*/ 1375576 w 4126727"/>
                  <a:gd name="connsiteY3" fmla="*/ 326004 h 1836752"/>
                  <a:gd name="connsiteX4" fmla="*/ 0 w 4126727"/>
                  <a:gd name="connsiteY4" fmla="*/ 477079 h 1836752"/>
                  <a:gd name="connsiteX5" fmla="*/ 1574358 w 4126727"/>
                  <a:gd name="connsiteY5" fmla="*/ 898498 h 1836752"/>
                  <a:gd name="connsiteX6" fmla="*/ 2576223 w 4126727"/>
                  <a:gd name="connsiteY6" fmla="*/ 1280160 h 1836752"/>
                  <a:gd name="connsiteX7" fmla="*/ 3267986 w 4126727"/>
                  <a:gd name="connsiteY7" fmla="*/ 1836752 h 1836752"/>
                  <a:gd name="connsiteX8" fmla="*/ 4126727 w 4126727"/>
                  <a:gd name="connsiteY8" fmla="*/ 866693 h 1836752"/>
                  <a:gd name="connsiteX0" fmla="*/ 4126727 w 4126727"/>
                  <a:gd name="connsiteY0" fmla="*/ 884466 h 1854525"/>
                  <a:gd name="connsiteX1" fmla="*/ 2782957 w 4126727"/>
                  <a:gd name="connsiteY1" fmla="*/ 17773 h 1854525"/>
                  <a:gd name="connsiteX2" fmla="*/ 2703444 w 4126727"/>
                  <a:gd name="connsiteY2" fmla="*/ 25725 h 1854525"/>
                  <a:gd name="connsiteX3" fmla="*/ 1375576 w 4126727"/>
                  <a:gd name="connsiteY3" fmla="*/ 343777 h 1854525"/>
                  <a:gd name="connsiteX4" fmla="*/ 0 w 4126727"/>
                  <a:gd name="connsiteY4" fmla="*/ 494852 h 1854525"/>
                  <a:gd name="connsiteX5" fmla="*/ 1574358 w 4126727"/>
                  <a:gd name="connsiteY5" fmla="*/ 916271 h 1854525"/>
                  <a:gd name="connsiteX6" fmla="*/ 2576223 w 4126727"/>
                  <a:gd name="connsiteY6" fmla="*/ 1297933 h 1854525"/>
                  <a:gd name="connsiteX7" fmla="*/ 3267986 w 4126727"/>
                  <a:gd name="connsiteY7" fmla="*/ 1854525 h 1854525"/>
                  <a:gd name="connsiteX8" fmla="*/ 4126727 w 4126727"/>
                  <a:gd name="connsiteY8" fmla="*/ 884466 h 1854525"/>
                  <a:gd name="connsiteX0" fmla="*/ 1375576 w 4126727"/>
                  <a:gd name="connsiteY0" fmla="*/ 331865 h 1842613"/>
                  <a:gd name="connsiteX1" fmla="*/ 0 w 4126727"/>
                  <a:gd name="connsiteY1" fmla="*/ 482940 h 1842613"/>
                  <a:gd name="connsiteX2" fmla="*/ 1574358 w 4126727"/>
                  <a:gd name="connsiteY2" fmla="*/ 904359 h 1842613"/>
                  <a:gd name="connsiteX3" fmla="*/ 2576223 w 4126727"/>
                  <a:gd name="connsiteY3" fmla="*/ 1286021 h 1842613"/>
                  <a:gd name="connsiteX4" fmla="*/ 3267986 w 4126727"/>
                  <a:gd name="connsiteY4" fmla="*/ 1842613 h 1842613"/>
                  <a:gd name="connsiteX5" fmla="*/ 4126727 w 4126727"/>
                  <a:gd name="connsiteY5" fmla="*/ 872554 h 1842613"/>
                  <a:gd name="connsiteX6" fmla="*/ 2782957 w 4126727"/>
                  <a:gd name="connsiteY6" fmla="*/ 5861 h 1842613"/>
                  <a:gd name="connsiteX7" fmla="*/ 2794884 w 4126727"/>
                  <a:gd name="connsiteY7" fmla="*/ 105253 h 1842613"/>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90578 h 1901326"/>
                  <a:gd name="connsiteX1" fmla="*/ 0 w 4063117"/>
                  <a:gd name="connsiteY1" fmla="*/ 541653 h 1901326"/>
                  <a:gd name="connsiteX2" fmla="*/ 1574358 w 4063117"/>
                  <a:gd name="connsiteY2" fmla="*/ 963072 h 1901326"/>
                  <a:gd name="connsiteX3" fmla="*/ 2576223 w 4063117"/>
                  <a:gd name="connsiteY3" fmla="*/ 1344734 h 1901326"/>
                  <a:gd name="connsiteX4" fmla="*/ 3267986 w 4063117"/>
                  <a:gd name="connsiteY4" fmla="*/ 1901326 h 1901326"/>
                  <a:gd name="connsiteX5" fmla="*/ 4063117 w 4063117"/>
                  <a:gd name="connsiteY5" fmla="*/ 994878 h 1901326"/>
                  <a:gd name="connsiteX6" fmla="*/ 2782957 w 4063117"/>
                  <a:gd name="connsiteY6" fmla="*/ 64574 h 1901326"/>
                  <a:gd name="connsiteX7" fmla="*/ 2178658 w 4063117"/>
                  <a:gd name="connsiteY7" fmla="*/ 96380 h 1901326"/>
                  <a:gd name="connsiteX8" fmla="*/ 1375576 w 4063117"/>
                  <a:gd name="connsiteY8" fmla="*/ 390578 h 1901326"/>
                  <a:gd name="connsiteX0" fmla="*/ 1375576 w 4063117"/>
                  <a:gd name="connsiteY0" fmla="*/ 383650 h 1894398"/>
                  <a:gd name="connsiteX1" fmla="*/ 0 w 4063117"/>
                  <a:gd name="connsiteY1" fmla="*/ 534725 h 1894398"/>
                  <a:gd name="connsiteX2" fmla="*/ 1574358 w 4063117"/>
                  <a:gd name="connsiteY2" fmla="*/ 956144 h 1894398"/>
                  <a:gd name="connsiteX3" fmla="*/ 2576223 w 4063117"/>
                  <a:gd name="connsiteY3" fmla="*/ 1337806 h 1894398"/>
                  <a:gd name="connsiteX4" fmla="*/ 3267986 w 4063117"/>
                  <a:gd name="connsiteY4" fmla="*/ 1894398 h 1894398"/>
                  <a:gd name="connsiteX5" fmla="*/ 4063117 w 4063117"/>
                  <a:gd name="connsiteY5" fmla="*/ 987950 h 1894398"/>
                  <a:gd name="connsiteX6" fmla="*/ 2782957 w 4063117"/>
                  <a:gd name="connsiteY6" fmla="*/ 57646 h 1894398"/>
                  <a:gd name="connsiteX7" fmla="*/ 2178658 w 4063117"/>
                  <a:gd name="connsiteY7" fmla="*/ 89452 h 1894398"/>
                  <a:gd name="connsiteX8" fmla="*/ 1375576 w 4063117"/>
                  <a:gd name="connsiteY8" fmla="*/ 383650 h 1894398"/>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625109 w 4112003"/>
                  <a:gd name="connsiteY3" fmla="*/ 1280160 h 1836752"/>
                  <a:gd name="connsiteX4" fmla="*/ 3316872 w 4112003"/>
                  <a:gd name="connsiteY4" fmla="*/ 1836752 h 1836752"/>
                  <a:gd name="connsiteX5" fmla="*/ 4112003 w 4112003"/>
                  <a:gd name="connsiteY5" fmla="*/ 930304 h 1836752"/>
                  <a:gd name="connsiteX6" fmla="*/ 2831843 w 4112003"/>
                  <a:gd name="connsiteY6" fmla="*/ 0 h 1836752"/>
                  <a:gd name="connsiteX7" fmla="*/ 2227544 w 4112003"/>
                  <a:gd name="connsiteY7" fmla="*/ 31806 h 1836752"/>
                  <a:gd name="connsiteX8" fmla="*/ 1424462 w 4112003"/>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132129 w 4112003"/>
                  <a:gd name="connsiteY3" fmla="*/ 993914 h 1836752"/>
                  <a:gd name="connsiteX4" fmla="*/ 2625109 w 4112003"/>
                  <a:gd name="connsiteY4" fmla="*/ 1280160 h 1836752"/>
                  <a:gd name="connsiteX5" fmla="*/ 3316872 w 4112003"/>
                  <a:gd name="connsiteY5" fmla="*/ 1836752 h 1836752"/>
                  <a:gd name="connsiteX6" fmla="*/ 4112003 w 4112003"/>
                  <a:gd name="connsiteY6" fmla="*/ 930304 h 1836752"/>
                  <a:gd name="connsiteX7" fmla="*/ 2831843 w 4112003"/>
                  <a:gd name="connsiteY7" fmla="*/ 0 h 1836752"/>
                  <a:gd name="connsiteX8" fmla="*/ 2227544 w 4112003"/>
                  <a:gd name="connsiteY8" fmla="*/ 31806 h 1836752"/>
                  <a:gd name="connsiteX9" fmla="*/ 1424462 w 4112003"/>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38408 h 1849156"/>
                  <a:gd name="connsiteX1" fmla="*/ 59649 w 4122766"/>
                  <a:gd name="connsiteY1" fmla="*/ 489483 h 1849156"/>
                  <a:gd name="connsiteX2" fmla="*/ 1634007 w 4122766"/>
                  <a:gd name="connsiteY2" fmla="*/ 910902 h 1849156"/>
                  <a:gd name="connsiteX3" fmla="*/ 2142892 w 4122766"/>
                  <a:gd name="connsiteY3" fmla="*/ 1006318 h 1849156"/>
                  <a:gd name="connsiteX4" fmla="*/ 2635872 w 4122766"/>
                  <a:gd name="connsiteY4" fmla="*/ 1292564 h 1849156"/>
                  <a:gd name="connsiteX5" fmla="*/ 3327635 w 4122766"/>
                  <a:gd name="connsiteY5" fmla="*/ 1849156 h 1849156"/>
                  <a:gd name="connsiteX6" fmla="*/ 4122766 w 4122766"/>
                  <a:gd name="connsiteY6" fmla="*/ 942708 h 1849156"/>
                  <a:gd name="connsiteX7" fmla="*/ 2842606 w 4122766"/>
                  <a:gd name="connsiteY7" fmla="*/ 12404 h 1849156"/>
                  <a:gd name="connsiteX8" fmla="*/ 2238307 w 4122766"/>
                  <a:gd name="connsiteY8" fmla="*/ 44210 h 1849156"/>
                  <a:gd name="connsiteX9" fmla="*/ 1435225 w 4122766"/>
                  <a:gd name="connsiteY9" fmla="*/ 338408 h 1849156"/>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39809 h 1850557"/>
                  <a:gd name="connsiteX1" fmla="*/ 59649 w 4122766"/>
                  <a:gd name="connsiteY1" fmla="*/ 490884 h 1850557"/>
                  <a:gd name="connsiteX2" fmla="*/ 1634007 w 4122766"/>
                  <a:gd name="connsiteY2" fmla="*/ 912303 h 1850557"/>
                  <a:gd name="connsiteX3" fmla="*/ 2142892 w 4122766"/>
                  <a:gd name="connsiteY3" fmla="*/ 1007719 h 1850557"/>
                  <a:gd name="connsiteX4" fmla="*/ 2635872 w 4122766"/>
                  <a:gd name="connsiteY4" fmla="*/ 1293965 h 1850557"/>
                  <a:gd name="connsiteX5" fmla="*/ 3327635 w 4122766"/>
                  <a:gd name="connsiteY5" fmla="*/ 1850557 h 1850557"/>
                  <a:gd name="connsiteX6" fmla="*/ 4122766 w 4122766"/>
                  <a:gd name="connsiteY6" fmla="*/ 944109 h 1850557"/>
                  <a:gd name="connsiteX7" fmla="*/ 2842606 w 4122766"/>
                  <a:gd name="connsiteY7" fmla="*/ 13805 h 1850557"/>
                  <a:gd name="connsiteX8" fmla="*/ 2166745 w 4122766"/>
                  <a:gd name="connsiteY8" fmla="*/ 93319 h 1850557"/>
                  <a:gd name="connsiteX9" fmla="*/ 1435225 w 4122766"/>
                  <a:gd name="connsiteY9" fmla="*/ 339809 h 1850557"/>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76690 h 1887438"/>
                  <a:gd name="connsiteX1" fmla="*/ 59649 w 4122766"/>
                  <a:gd name="connsiteY1" fmla="*/ 527765 h 1887438"/>
                  <a:gd name="connsiteX2" fmla="*/ 1634007 w 4122766"/>
                  <a:gd name="connsiteY2" fmla="*/ 949184 h 1887438"/>
                  <a:gd name="connsiteX3" fmla="*/ 2142892 w 4122766"/>
                  <a:gd name="connsiteY3" fmla="*/ 1044600 h 1887438"/>
                  <a:gd name="connsiteX4" fmla="*/ 2635872 w 4122766"/>
                  <a:gd name="connsiteY4" fmla="*/ 1330846 h 1887438"/>
                  <a:gd name="connsiteX5" fmla="*/ 3327635 w 4122766"/>
                  <a:gd name="connsiteY5" fmla="*/ 1887438 h 1887438"/>
                  <a:gd name="connsiteX6" fmla="*/ 4122766 w 4122766"/>
                  <a:gd name="connsiteY6" fmla="*/ 980990 h 1887438"/>
                  <a:gd name="connsiteX7" fmla="*/ 2842606 w 4122766"/>
                  <a:gd name="connsiteY7" fmla="*/ 18881 h 1887438"/>
                  <a:gd name="connsiteX8" fmla="*/ 2166745 w 4122766"/>
                  <a:gd name="connsiteY8" fmla="*/ 130200 h 1887438"/>
                  <a:gd name="connsiteX9" fmla="*/ 1435225 w 4122766"/>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548408 w 4067107"/>
                  <a:gd name="connsiteY4" fmla="*/ 1275187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089096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747240"/>
                  <a:gd name="connsiteX1" fmla="*/ 59649 w 4067107"/>
                  <a:gd name="connsiteY1" fmla="*/ 527765 h 1747240"/>
                  <a:gd name="connsiteX2" fmla="*/ 1634007 w 4067107"/>
                  <a:gd name="connsiteY2" fmla="*/ 949184 h 1747240"/>
                  <a:gd name="connsiteX3" fmla="*/ 2142892 w 4067107"/>
                  <a:gd name="connsiteY3" fmla="*/ 1044600 h 1747240"/>
                  <a:gd name="connsiteX4" fmla="*/ 2476846 w 4067107"/>
                  <a:gd name="connsiteY4" fmla="*/ 1378554 h 1747240"/>
                  <a:gd name="connsiteX5" fmla="*/ 3004138 w 4067107"/>
                  <a:gd name="connsiteY5" fmla="*/ 1747240 h 1747240"/>
                  <a:gd name="connsiteX6" fmla="*/ 4067107 w 4067107"/>
                  <a:gd name="connsiteY6" fmla="*/ 1036649 h 1747240"/>
                  <a:gd name="connsiteX7" fmla="*/ 2842606 w 4067107"/>
                  <a:gd name="connsiteY7" fmla="*/ 18881 h 1747240"/>
                  <a:gd name="connsiteX8" fmla="*/ 2166745 w 4067107"/>
                  <a:gd name="connsiteY8" fmla="*/ 130200 h 1747240"/>
                  <a:gd name="connsiteX9" fmla="*/ 1435225 w 4067107"/>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3004138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2806187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7153" h="1747240">
                    <a:moveTo>
                      <a:pt x="1435225" y="376690"/>
                    </a:moveTo>
                    <a:cubicBezTo>
                      <a:pt x="921041" y="355486"/>
                      <a:pt x="168317" y="374040"/>
                      <a:pt x="59649" y="527765"/>
                    </a:cubicBezTo>
                    <a:cubicBezTo>
                      <a:pt x="-282257" y="890874"/>
                      <a:pt x="926341" y="920030"/>
                      <a:pt x="1634007" y="949184"/>
                    </a:cubicBezTo>
                    <a:cubicBezTo>
                      <a:pt x="1755927" y="988940"/>
                      <a:pt x="2020972" y="1004844"/>
                      <a:pt x="2142892" y="1044600"/>
                    </a:cubicBezTo>
                    <a:lnTo>
                      <a:pt x="2476846" y="1378554"/>
                    </a:lnTo>
                    <a:lnTo>
                      <a:pt x="2806187" y="1747240"/>
                    </a:lnTo>
                    <a:lnTo>
                      <a:pt x="3887153" y="784714"/>
                    </a:lnTo>
                    <a:cubicBezTo>
                      <a:pt x="3502840" y="495816"/>
                      <a:pt x="3512746" y="372650"/>
                      <a:pt x="2842606" y="18881"/>
                    </a:cubicBezTo>
                    <a:cubicBezTo>
                      <a:pt x="2541783" y="-38103"/>
                      <a:pt x="2417210" y="44060"/>
                      <a:pt x="2166745" y="130200"/>
                    </a:cubicBezTo>
                    <a:cubicBezTo>
                      <a:pt x="1932182" y="184534"/>
                      <a:pt x="1811587" y="315730"/>
                      <a:pt x="1435225" y="37669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Freeform 19">
                <a:extLst>
                  <a:ext uri="{FF2B5EF4-FFF2-40B4-BE49-F238E27FC236}">
                    <a16:creationId xmlns:a16="http://schemas.microsoft.com/office/drawing/2014/main" id="{07B7B274-F644-4A8A-AB42-95BA69B74967}"/>
                  </a:ext>
                </a:extLst>
              </p:cNvPr>
              <p:cNvSpPr/>
              <p:nvPr/>
            </p:nvSpPr>
            <p:spPr>
              <a:xfrm flipH="1">
                <a:off x="2156087" y="2217893"/>
                <a:ext cx="1545584" cy="794676"/>
              </a:xfrm>
              <a:custGeom>
                <a:avLst/>
                <a:gdLst>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35267 h 1979038"/>
                  <a:gd name="connsiteX1" fmla="*/ 659958 w 3347499"/>
                  <a:gd name="connsiteY1" fmla="*/ 78676 h 1979038"/>
                  <a:gd name="connsiteX2" fmla="*/ 373711 w 3347499"/>
                  <a:gd name="connsiteY2" fmla="*/ 23017 h 1979038"/>
                  <a:gd name="connsiteX3" fmla="*/ 95416 w 3347499"/>
                  <a:gd name="connsiteY3" fmla="*/ 38919 h 1979038"/>
                  <a:gd name="connsiteX4" fmla="*/ 111318 w 3347499"/>
                  <a:gd name="connsiteY4" fmla="*/ 134335 h 1979038"/>
                  <a:gd name="connsiteX5" fmla="*/ 0 w 3347499"/>
                  <a:gd name="connsiteY5" fmla="*/ 197946 h 1979038"/>
                  <a:gd name="connsiteX6" fmla="*/ 779228 w 3347499"/>
                  <a:gd name="connsiteY6" fmla="*/ 1247518 h 1979038"/>
                  <a:gd name="connsiteX7" fmla="*/ 1900362 w 3347499"/>
                  <a:gd name="connsiteY7" fmla="*/ 1979038 h 1979038"/>
                  <a:gd name="connsiteX8" fmla="*/ 3347499 w 3347499"/>
                  <a:gd name="connsiteY8" fmla="*/ 1637132 h 1979038"/>
                  <a:gd name="connsiteX9" fmla="*/ 1304013 w 3347499"/>
                  <a:gd name="connsiteY9" fmla="*/ 635267 h 1979038"/>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11318 w 3347499"/>
                  <a:gd name="connsiteY4" fmla="*/ 153906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811033 w 3347499"/>
                  <a:gd name="connsiteY6" fmla="*/ 1243235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863437"/>
                  <a:gd name="connsiteX1" fmla="*/ 659958 w 3347499"/>
                  <a:gd name="connsiteY1" fmla="*/ 98247 h 1863437"/>
                  <a:gd name="connsiteX2" fmla="*/ 373711 w 3347499"/>
                  <a:gd name="connsiteY2" fmla="*/ 42588 h 1863437"/>
                  <a:gd name="connsiteX3" fmla="*/ 95416 w 3347499"/>
                  <a:gd name="connsiteY3" fmla="*/ 58490 h 1863437"/>
                  <a:gd name="connsiteX4" fmla="*/ 174928 w 3347499"/>
                  <a:gd name="connsiteY4" fmla="*/ 177759 h 1863437"/>
                  <a:gd name="connsiteX5" fmla="*/ 0 w 3347499"/>
                  <a:gd name="connsiteY5" fmla="*/ 217517 h 1863437"/>
                  <a:gd name="connsiteX6" fmla="*/ 811033 w 3347499"/>
                  <a:gd name="connsiteY6" fmla="*/ 1243235 h 1863437"/>
                  <a:gd name="connsiteX7" fmla="*/ 1924216 w 3347499"/>
                  <a:gd name="connsiteY7" fmla="*/ 1863437 h 1863437"/>
                  <a:gd name="connsiteX8" fmla="*/ 3347499 w 3347499"/>
                  <a:gd name="connsiteY8" fmla="*/ 1656703 h 1863437"/>
                  <a:gd name="connsiteX9" fmla="*/ 1304013 w 3347499"/>
                  <a:gd name="connsiteY9" fmla="*/ 654838 h 1863437"/>
                  <a:gd name="connsiteX0" fmla="*/ 1304013 w 3347499"/>
                  <a:gd name="connsiteY0" fmla="*/ 654838 h 1982707"/>
                  <a:gd name="connsiteX1" fmla="*/ 659958 w 3347499"/>
                  <a:gd name="connsiteY1" fmla="*/ 98247 h 1982707"/>
                  <a:gd name="connsiteX2" fmla="*/ 373711 w 3347499"/>
                  <a:gd name="connsiteY2" fmla="*/ 42588 h 1982707"/>
                  <a:gd name="connsiteX3" fmla="*/ 95416 w 3347499"/>
                  <a:gd name="connsiteY3" fmla="*/ 58490 h 1982707"/>
                  <a:gd name="connsiteX4" fmla="*/ 174928 w 3347499"/>
                  <a:gd name="connsiteY4" fmla="*/ 177759 h 1982707"/>
                  <a:gd name="connsiteX5" fmla="*/ 0 w 3347499"/>
                  <a:gd name="connsiteY5" fmla="*/ 217517 h 1982707"/>
                  <a:gd name="connsiteX6" fmla="*/ 811033 w 3347499"/>
                  <a:gd name="connsiteY6" fmla="*/ 1243235 h 1982707"/>
                  <a:gd name="connsiteX7" fmla="*/ 2146852 w 3347499"/>
                  <a:gd name="connsiteY7" fmla="*/ 1982707 h 1982707"/>
                  <a:gd name="connsiteX8" fmla="*/ 3347499 w 3347499"/>
                  <a:gd name="connsiteY8" fmla="*/ 1656703 h 1982707"/>
                  <a:gd name="connsiteX9" fmla="*/ 1304013 w 3347499"/>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1304013 w 3387256"/>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304013 w 3387256"/>
                  <a:gd name="connsiteY10" fmla="*/ 654838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72207 w 3753016"/>
                  <a:gd name="connsiteY11" fmla="*/ 630984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5192 h 1985110"/>
                  <a:gd name="connsiteX1" fmla="*/ 699714 w 3753016"/>
                  <a:gd name="connsiteY1" fmla="*/ 92698 h 1985110"/>
                  <a:gd name="connsiteX2" fmla="*/ 397565 w 3753016"/>
                  <a:gd name="connsiteY2" fmla="*/ 37040 h 1985110"/>
                  <a:gd name="connsiteX3" fmla="*/ 95416 w 3753016"/>
                  <a:gd name="connsiteY3" fmla="*/ 60893 h 1985110"/>
                  <a:gd name="connsiteX4" fmla="*/ 119269 w 3753016"/>
                  <a:gd name="connsiteY4" fmla="*/ 172211 h 1985110"/>
                  <a:gd name="connsiteX5" fmla="*/ 0 w 3753016"/>
                  <a:gd name="connsiteY5" fmla="*/ 219920 h 1985110"/>
                  <a:gd name="connsiteX6" fmla="*/ 811033 w 3753016"/>
                  <a:gd name="connsiteY6" fmla="*/ 1245638 h 1985110"/>
                  <a:gd name="connsiteX7" fmla="*/ 2146852 w 3753016"/>
                  <a:gd name="connsiteY7" fmla="*/ 1985110 h 1985110"/>
                  <a:gd name="connsiteX8" fmla="*/ 3753016 w 3753016"/>
                  <a:gd name="connsiteY8" fmla="*/ 1500080 h 1985110"/>
                  <a:gd name="connsiteX9" fmla="*/ 2409244 w 3753016"/>
                  <a:gd name="connsiteY9" fmla="*/ 1293347 h 1985110"/>
                  <a:gd name="connsiteX10" fmla="*/ 755373 w 3753016"/>
                  <a:gd name="connsiteY10" fmla="*/ 871927 h 1985110"/>
                  <a:gd name="connsiteX11" fmla="*/ 1311965 w 3753016"/>
                  <a:gd name="connsiteY11" fmla="*/ 665192 h 1985110"/>
                  <a:gd name="connsiteX0" fmla="*/ 1311965 w 3753016"/>
                  <a:gd name="connsiteY0" fmla="*/ 670630 h 1990548"/>
                  <a:gd name="connsiteX1" fmla="*/ 699714 w 3753016"/>
                  <a:gd name="connsiteY1" fmla="*/ 98136 h 1990548"/>
                  <a:gd name="connsiteX2" fmla="*/ 453224 w 3753016"/>
                  <a:gd name="connsiteY2" fmla="*/ 26576 h 1990548"/>
                  <a:gd name="connsiteX3" fmla="*/ 95416 w 3753016"/>
                  <a:gd name="connsiteY3" fmla="*/ 66331 h 1990548"/>
                  <a:gd name="connsiteX4" fmla="*/ 119269 w 3753016"/>
                  <a:gd name="connsiteY4" fmla="*/ 177649 h 1990548"/>
                  <a:gd name="connsiteX5" fmla="*/ 0 w 3753016"/>
                  <a:gd name="connsiteY5" fmla="*/ 225358 h 1990548"/>
                  <a:gd name="connsiteX6" fmla="*/ 811033 w 3753016"/>
                  <a:gd name="connsiteY6" fmla="*/ 1251076 h 1990548"/>
                  <a:gd name="connsiteX7" fmla="*/ 2146852 w 3753016"/>
                  <a:gd name="connsiteY7" fmla="*/ 1990548 h 1990548"/>
                  <a:gd name="connsiteX8" fmla="*/ 3753016 w 3753016"/>
                  <a:gd name="connsiteY8" fmla="*/ 1505518 h 1990548"/>
                  <a:gd name="connsiteX9" fmla="*/ 2409244 w 3753016"/>
                  <a:gd name="connsiteY9" fmla="*/ 1298785 h 1990548"/>
                  <a:gd name="connsiteX10" fmla="*/ 755373 w 3753016"/>
                  <a:gd name="connsiteY10" fmla="*/ 877365 h 1990548"/>
                  <a:gd name="connsiteX11" fmla="*/ 1311965 w 3753016"/>
                  <a:gd name="connsiteY11" fmla="*/ 670630 h 1990548"/>
                  <a:gd name="connsiteX0" fmla="*/ 1311965 w 3753016"/>
                  <a:gd name="connsiteY0" fmla="*/ 671729 h 1991647"/>
                  <a:gd name="connsiteX1" fmla="*/ 699714 w 3753016"/>
                  <a:gd name="connsiteY1" fmla="*/ 99235 h 1991647"/>
                  <a:gd name="connsiteX2" fmla="*/ 453224 w 3753016"/>
                  <a:gd name="connsiteY2" fmla="*/ 27675 h 1991647"/>
                  <a:gd name="connsiteX3" fmla="*/ 95416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37304 w 3778355"/>
                  <a:gd name="connsiteY0" fmla="*/ 671729 h 1991647"/>
                  <a:gd name="connsiteX1" fmla="*/ 725053 w 3778355"/>
                  <a:gd name="connsiteY1" fmla="*/ 99235 h 1991647"/>
                  <a:gd name="connsiteX2" fmla="*/ 478563 w 3778355"/>
                  <a:gd name="connsiteY2" fmla="*/ 27675 h 1991647"/>
                  <a:gd name="connsiteX3" fmla="*/ 152560 w 3778355"/>
                  <a:gd name="connsiteY3" fmla="*/ 67430 h 1991647"/>
                  <a:gd name="connsiteX4" fmla="*/ 232072 w 3778355"/>
                  <a:gd name="connsiteY4" fmla="*/ 186702 h 1991647"/>
                  <a:gd name="connsiteX5" fmla="*/ 25339 w 3778355"/>
                  <a:gd name="connsiteY5" fmla="*/ 226457 h 1991647"/>
                  <a:gd name="connsiteX6" fmla="*/ 836372 w 3778355"/>
                  <a:gd name="connsiteY6" fmla="*/ 1252175 h 1991647"/>
                  <a:gd name="connsiteX7" fmla="*/ 2172191 w 3778355"/>
                  <a:gd name="connsiteY7" fmla="*/ 1991647 h 1991647"/>
                  <a:gd name="connsiteX8" fmla="*/ 3778355 w 3778355"/>
                  <a:gd name="connsiteY8" fmla="*/ 1506617 h 1991647"/>
                  <a:gd name="connsiteX9" fmla="*/ 2434583 w 3778355"/>
                  <a:gd name="connsiteY9" fmla="*/ 1299884 h 1991647"/>
                  <a:gd name="connsiteX10" fmla="*/ 780712 w 3778355"/>
                  <a:gd name="connsiteY10" fmla="*/ 878464 h 1991647"/>
                  <a:gd name="connsiteX11" fmla="*/ 1337304 w 3778355"/>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206733 w 3753016"/>
                  <a:gd name="connsiteY4" fmla="*/ 186702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9647"/>
                  <a:gd name="connsiteX1" fmla="*/ 699714 w 3753016"/>
                  <a:gd name="connsiteY1" fmla="*/ 99235 h 1929647"/>
                  <a:gd name="connsiteX2" fmla="*/ 453224 w 3753016"/>
                  <a:gd name="connsiteY2" fmla="*/ 27675 h 1929647"/>
                  <a:gd name="connsiteX3" fmla="*/ 127221 w 3753016"/>
                  <a:gd name="connsiteY3" fmla="*/ 67430 h 1929647"/>
                  <a:gd name="connsiteX4" fmla="*/ 166977 w 3753016"/>
                  <a:gd name="connsiteY4" fmla="*/ 154897 h 1929647"/>
                  <a:gd name="connsiteX5" fmla="*/ 0 w 3753016"/>
                  <a:gd name="connsiteY5" fmla="*/ 226457 h 1929647"/>
                  <a:gd name="connsiteX6" fmla="*/ 818984 w 3753016"/>
                  <a:gd name="connsiteY6" fmla="*/ 1347591 h 1929647"/>
                  <a:gd name="connsiteX7" fmla="*/ 2011680 w 3753016"/>
                  <a:gd name="connsiteY7" fmla="*/ 1928037 h 1929647"/>
                  <a:gd name="connsiteX8" fmla="*/ 3753016 w 3753016"/>
                  <a:gd name="connsiteY8" fmla="*/ 1506617 h 1929647"/>
                  <a:gd name="connsiteX9" fmla="*/ 2409244 w 3753016"/>
                  <a:gd name="connsiteY9" fmla="*/ 1299884 h 1929647"/>
                  <a:gd name="connsiteX10" fmla="*/ 755373 w 3753016"/>
                  <a:gd name="connsiteY10" fmla="*/ 878464 h 1929647"/>
                  <a:gd name="connsiteX11" fmla="*/ 1311965 w 3753016"/>
                  <a:gd name="connsiteY11" fmla="*/ 671729 h 192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53016" h="1929647">
                    <a:moveTo>
                      <a:pt x="1311965" y="671729"/>
                    </a:moveTo>
                    <a:cubicBezTo>
                      <a:pt x="1166191" y="480897"/>
                      <a:pt x="893195" y="-35936"/>
                      <a:pt x="699714" y="99235"/>
                    </a:cubicBezTo>
                    <a:cubicBezTo>
                      <a:pt x="667909" y="136342"/>
                      <a:pt x="636104" y="-73042"/>
                      <a:pt x="453224" y="27675"/>
                    </a:cubicBezTo>
                    <a:cubicBezTo>
                      <a:pt x="360459" y="32976"/>
                      <a:pt x="331304" y="-57141"/>
                      <a:pt x="127221" y="67430"/>
                    </a:cubicBezTo>
                    <a:cubicBezTo>
                      <a:pt x="74212" y="88634"/>
                      <a:pt x="188181" y="128392"/>
                      <a:pt x="166977" y="154897"/>
                    </a:cubicBezTo>
                    <a:cubicBezTo>
                      <a:pt x="145773" y="181402"/>
                      <a:pt x="70236" y="131041"/>
                      <a:pt x="0" y="226457"/>
                    </a:cubicBezTo>
                    <a:cubicBezTo>
                      <a:pt x="272995" y="600168"/>
                      <a:pt x="673210" y="1283981"/>
                      <a:pt x="818984" y="1347591"/>
                    </a:cubicBezTo>
                    <a:cubicBezTo>
                      <a:pt x="1216549" y="1541073"/>
                      <a:pt x="1741336" y="1885630"/>
                      <a:pt x="2011680" y="1928037"/>
                    </a:cubicBezTo>
                    <a:cubicBezTo>
                      <a:pt x="2266121" y="1954542"/>
                      <a:pt x="3172571" y="1647090"/>
                      <a:pt x="3753016" y="1506617"/>
                    </a:cubicBezTo>
                    <a:cubicBezTo>
                      <a:pt x="3697357" y="1407226"/>
                      <a:pt x="3208351" y="1168688"/>
                      <a:pt x="2409244" y="1299884"/>
                    </a:cubicBezTo>
                    <a:cubicBezTo>
                      <a:pt x="489003" y="1295909"/>
                      <a:pt x="734169" y="972555"/>
                      <a:pt x="755373" y="878464"/>
                    </a:cubicBezTo>
                    <a:cubicBezTo>
                      <a:pt x="816333" y="727390"/>
                      <a:pt x="1115833" y="695583"/>
                      <a:pt x="1311965" y="6717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 name="직사각형 9">
              <a:extLst>
                <a:ext uri="{FF2B5EF4-FFF2-40B4-BE49-F238E27FC236}">
                  <a16:creationId xmlns:a16="http://schemas.microsoft.com/office/drawing/2014/main" id="{CD840120-C3D6-4C91-B030-118ABA7DE4CE}"/>
                </a:ext>
              </a:extLst>
            </p:cNvPr>
            <p:cNvSpPr/>
            <p:nvPr/>
          </p:nvSpPr>
          <p:spPr>
            <a:xfrm rot="18740140">
              <a:off x="1753624" y="2648402"/>
              <a:ext cx="285737" cy="709307"/>
            </a:xfrm>
            <a:prstGeom prst="rect">
              <a:avLst/>
            </a:prstGeom>
            <a:solidFill>
              <a:srgbClr val="1C0C4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56" name="Group 55">
            <a:extLst>
              <a:ext uri="{FF2B5EF4-FFF2-40B4-BE49-F238E27FC236}">
                <a16:creationId xmlns:a16="http://schemas.microsoft.com/office/drawing/2014/main" id="{1F7B05CC-4AD7-4A68-8292-049688C48611}"/>
              </a:ext>
            </a:extLst>
          </p:cNvPr>
          <p:cNvGrpSpPr/>
          <p:nvPr/>
        </p:nvGrpSpPr>
        <p:grpSpPr>
          <a:xfrm>
            <a:off x="1241059" y="1666106"/>
            <a:ext cx="3343265" cy="3378518"/>
            <a:chOff x="4418825" y="1666106"/>
            <a:chExt cx="3343265" cy="3378518"/>
          </a:xfrm>
        </p:grpSpPr>
        <p:sp>
          <p:nvSpPr>
            <p:cNvPr id="9" name="자유형: 도형 19">
              <a:extLst>
                <a:ext uri="{FF2B5EF4-FFF2-40B4-BE49-F238E27FC236}">
                  <a16:creationId xmlns:a16="http://schemas.microsoft.com/office/drawing/2014/main" id="{355D909C-7BD0-4AA8-938D-1CC08F72A79D}"/>
                </a:ext>
              </a:extLst>
            </p:cNvPr>
            <p:cNvSpPr/>
            <p:nvPr/>
          </p:nvSpPr>
          <p:spPr>
            <a:xfrm rot="18805991">
              <a:off x="4401199" y="1683732"/>
              <a:ext cx="3378518" cy="3343265"/>
            </a:xfrm>
            <a:custGeom>
              <a:avLst/>
              <a:gdLst>
                <a:gd name="connsiteX0" fmla="*/ 1582868 w 3378518"/>
                <a:gd name="connsiteY0" fmla="*/ 2514775 h 3343265"/>
                <a:gd name="connsiteX1" fmla="*/ 1585140 w 3378518"/>
                <a:gd name="connsiteY1" fmla="*/ 2520032 h 3343265"/>
                <a:gd name="connsiteX2" fmla="*/ 1571007 w 3378518"/>
                <a:gd name="connsiteY2" fmla="*/ 2543617 h 3343265"/>
                <a:gd name="connsiteX3" fmla="*/ 890036 w 3378518"/>
                <a:gd name="connsiteY3" fmla="*/ 1777279 h 3343265"/>
                <a:gd name="connsiteX4" fmla="*/ 867690 w 3378518"/>
                <a:gd name="connsiteY4" fmla="*/ 1772294 h 3343265"/>
                <a:gd name="connsiteX5" fmla="*/ 874046 w 3378518"/>
                <a:gd name="connsiteY5" fmla="*/ 1768943 h 3343265"/>
                <a:gd name="connsiteX6" fmla="*/ 910377 w 3378518"/>
                <a:gd name="connsiteY6" fmla="*/ 1787884 h 3343265"/>
                <a:gd name="connsiteX7" fmla="*/ 909725 w 3378518"/>
                <a:gd name="connsiteY7" fmla="*/ 1788361 h 3343265"/>
                <a:gd name="connsiteX8" fmla="*/ 905259 w 3378518"/>
                <a:gd name="connsiteY8" fmla="*/ 1785216 h 3343265"/>
                <a:gd name="connsiteX9" fmla="*/ 1540529 w 3378518"/>
                <a:gd name="connsiteY9" fmla="*/ 2416784 h 3343265"/>
                <a:gd name="connsiteX10" fmla="*/ 1544133 w 3378518"/>
                <a:gd name="connsiteY10" fmla="*/ 2425125 h 3343265"/>
                <a:gd name="connsiteX11" fmla="*/ 1537828 w 3378518"/>
                <a:gd name="connsiteY11" fmla="*/ 2422532 h 3343265"/>
                <a:gd name="connsiteX12" fmla="*/ 2052499 w 3378518"/>
                <a:gd name="connsiteY12" fmla="*/ 409197 h 3343265"/>
                <a:gd name="connsiteX13" fmla="*/ 1721848 w 3378518"/>
                <a:gd name="connsiteY13" fmla="*/ 978193 h 3343265"/>
                <a:gd name="connsiteX14" fmla="*/ 1718264 w 3378518"/>
                <a:gd name="connsiteY14" fmla="*/ 1549318 h 3343265"/>
                <a:gd name="connsiteX15" fmla="*/ 1553358 w 3378518"/>
                <a:gd name="connsiteY15" fmla="*/ 1712169 h 3343265"/>
                <a:gd name="connsiteX16" fmla="*/ 982233 w 3378518"/>
                <a:gd name="connsiteY16" fmla="*/ 1708585 h 3343265"/>
                <a:gd name="connsiteX17" fmla="*/ 438132 w 3378518"/>
                <a:gd name="connsiteY17" fmla="*/ 1996240 h 3343265"/>
                <a:gd name="connsiteX18" fmla="*/ 1327831 w 3378518"/>
                <a:gd name="connsiteY18" fmla="*/ 2935982 h 3343265"/>
                <a:gd name="connsiteX19" fmla="*/ 1644360 w 3378518"/>
                <a:gd name="connsiteY19" fmla="*/ 2379076 h 3343265"/>
                <a:gd name="connsiteX20" fmla="*/ 1647944 w 3378518"/>
                <a:gd name="connsiteY20" fmla="*/ 1807951 h 3343265"/>
                <a:gd name="connsiteX21" fmla="*/ 1812850 w 3378518"/>
                <a:gd name="connsiteY21" fmla="*/ 1645100 h 3343265"/>
                <a:gd name="connsiteX22" fmla="*/ 2383975 w 3378518"/>
                <a:gd name="connsiteY22" fmla="*/ 1648684 h 3343265"/>
                <a:gd name="connsiteX23" fmla="*/ 2775160 w 3378518"/>
                <a:gd name="connsiteY23" fmla="*/ 1524061 h 3343265"/>
                <a:gd name="connsiteX24" fmla="*/ 2793741 w 3378518"/>
                <a:gd name="connsiteY24" fmla="*/ 1508778 h 3343265"/>
                <a:gd name="connsiteX25" fmla="*/ 2816322 w 3378518"/>
                <a:gd name="connsiteY25" fmla="*/ 1508471 h 3343265"/>
                <a:gd name="connsiteX26" fmla="*/ 2806599 w 3378518"/>
                <a:gd name="connsiteY26" fmla="*/ 1498202 h 3343265"/>
                <a:gd name="connsiteX27" fmla="*/ 2837773 w 3378518"/>
                <a:gd name="connsiteY27" fmla="*/ 1472561 h 3343265"/>
                <a:gd name="connsiteX28" fmla="*/ 2941609 w 3378518"/>
                <a:gd name="connsiteY28" fmla="*/ 1348315 h 3343265"/>
                <a:gd name="connsiteX29" fmla="*/ 2174049 w 3378518"/>
                <a:gd name="connsiteY29" fmla="*/ 52146 h 3343265"/>
                <a:gd name="connsiteX30" fmla="*/ 3332823 w 3378518"/>
                <a:gd name="connsiteY30" fmla="*/ 1276097 h 3343265"/>
                <a:gd name="connsiteX31" fmla="*/ 3326372 w 3378518"/>
                <a:gd name="connsiteY31" fmla="*/ 1512000 h 3343265"/>
                <a:gd name="connsiteX32" fmla="*/ 3090468 w 3378518"/>
                <a:gd name="connsiteY32" fmla="*/ 1505547 h 3343265"/>
                <a:gd name="connsiteX33" fmla="*/ 3073378 w 3378518"/>
                <a:gd name="connsiteY33" fmla="*/ 1487496 h 3343265"/>
                <a:gd name="connsiteX34" fmla="*/ 2382792 w 3378518"/>
                <a:gd name="connsiteY34" fmla="*/ 1837062 h 3343265"/>
                <a:gd name="connsiteX35" fmla="*/ 1832752 w 3378518"/>
                <a:gd name="connsiteY35" fmla="*/ 1833609 h 3343265"/>
                <a:gd name="connsiteX36" fmla="*/ 1832752 w 3378518"/>
                <a:gd name="connsiteY36" fmla="*/ 2374892 h 3343265"/>
                <a:gd name="connsiteX37" fmla="*/ 1457702 w 3378518"/>
                <a:gd name="connsiteY37" fmla="*/ 3079064 h 3343265"/>
                <a:gd name="connsiteX38" fmla="*/ 1440373 w 3378518"/>
                <a:gd name="connsiteY38" fmla="*/ 3297572 h 3343265"/>
                <a:gd name="connsiteX39" fmla="*/ 1204469 w 3378518"/>
                <a:gd name="connsiteY39" fmla="*/ 3291119 h 3343265"/>
                <a:gd name="connsiteX40" fmla="*/ 45693 w 3378518"/>
                <a:gd name="connsiteY40" fmla="*/ 2067168 h 3343265"/>
                <a:gd name="connsiteX41" fmla="*/ 52146 w 3378518"/>
                <a:gd name="connsiteY41" fmla="*/ 1831267 h 3343265"/>
                <a:gd name="connsiteX42" fmla="*/ 288050 w 3378518"/>
                <a:gd name="connsiteY42" fmla="*/ 1837718 h 3343265"/>
                <a:gd name="connsiteX43" fmla="*/ 305161 w 3378518"/>
                <a:gd name="connsiteY43" fmla="*/ 1855791 h 3343265"/>
                <a:gd name="connsiteX44" fmla="*/ 978047 w 3378518"/>
                <a:gd name="connsiteY44" fmla="*/ 1520187 h 3343265"/>
                <a:gd name="connsiteX45" fmla="*/ 1530057 w 3378518"/>
                <a:gd name="connsiteY45" fmla="*/ 1520187 h 3343265"/>
                <a:gd name="connsiteX46" fmla="*/ 1533467 w 3378518"/>
                <a:gd name="connsiteY46" fmla="*/ 977008 h 3343265"/>
                <a:gd name="connsiteX47" fmla="*/ 1923558 w 3378518"/>
                <a:gd name="connsiteY47" fmla="*/ 268587 h 3343265"/>
                <a:gd name="connsiteX48" fmla="*/ 1938145 w 3378518"/>
                <a:gd name="connsiteY48" fmla="*/ 45695 h 3343265"/>
                <a:gd name="connsiteX49" fmla="*/ 2174049 w 3378518"/>
                <a:gd name="connsiteY49" fmla="*/ 52146 h 3343265"/>
                <a:gd name="connsiteX0" fmla="*/ 1582868 w 3378518"/>
                <a:gd name="connsiteY0" fmla="*/ 2514775 h 3343265"/>
                <a:gd name="connsiteX1" fmla="*/ 1585140 w 3378518"/>
                <a:gd name="connsiteY1" fmla="*/ 2520032 h 3343265"/>
                <a:gd name="connsiteX2" fmla="*/ 1571007 w 3378518"/>
                <a:gd name="connsiteY2" fmla="*/ 2543617 h 3343265"/>
                <a:gd name="connsiteX3" fmla="*/ 1582868 w 3378518"/>
                <a:gd name="connsiteY3" fmla="*/ 2514775 h 3343265"/>
                <a:gd name="connsiteX4" fmla="*/ 890036 w 3378518"/>
                <a:gd name="connsiteY4" fmla="*/ 1777279 h 3343265"/>
                <a:gd name="connsiteX5" fmla="*/ 867690 w 3378518"/>
                <a:gd name="connsiteY5" fmla="*/ 1772294 h 3343265"/>
                <a:gd name="connsiteX6" fmla="*/ 874046 w 3378518"/>
                <a:gd name="connsiteY6" fmla="*/ 1768943 h 3343265"/>
                <a:gd name="connsiteX7" fmla="*/ 890036 w 3378518"/>
                <a:gd name="connsiteY7" fmla="*/ 1777279 h 3343265"/>
                <a:gd name="connsiteX8" fmla="*/ 910377 w 3378518"/>
                <a:gd name="connsiteY8" fmla="*/ 1787884 h 3343265"/>
                <a:gd name="connsiteX9" fmla="*/ 909725 w 3378518"/>
                <a:gd name="connsiteY9" fmla="*/ 1788361 h 3343265"/>
                <a:gd name="connsiteX10" fmla="*/ 905259 w 3378518"/>
                <a:gd name="connsiteY10" fmla="*/ 1785216 h 3343265"/>
                <a:gd name="connsiteX11" fmla="*/ 910377 w 3378518"/>
                <a:gd name="connsiteY11" fmla="*/ 1787884 h 3343265"/>
                <a:gd name="connsiteX12" fmla="*/ 1540529 w 3378518"/>
                <a:gd name="connsiteY12" fmla="*/ 2416784 h 3343265"/>
                <a:gd name="connsiteX13" fmla="*/ 1544133 w 3378518"/>
                <a:gd name="connsiteY13" fmla="*/ 2425125 h 3343265"/>
                <a:gd name="connsiteX14" fmla="*/ 1537828 w 3378518"/>
                <a:gd name="connsiteY14" fmla="*/ 2422532 h 3343265"/>
                <a:gd name="connsiteX15" fmla="*/ 1540529 w 3378518"/>
                <a:gd name="connsiteY15" fmla="*/ 2416784 h 3343265"/>
                <a:gd name="connsiteX16" fmla="*/ 2052499 w 3378518"/>
                <a:gd name="connsiteY16" fmla="*/ 409197 h 3343265"/>
                <a:gd name="connsiteX17" fmla="*/ 1721848 w 3378518"/>
                <a:gd name="connsiteY17" fmla="*/ 978193 h 3343265"/>
                <a:gd name="connsiteX18" fmla="*/ 1718264 w 3378518"/>
                <a:gd name="connsiteY18" fmla="*/ 1549318 h 3343265"/>
                <a:gd name="connsiteX19" fmla="*/ 1553358 w 3378518"/>
                <a:gd name="connsiteY19" fmla="*/ 1712169 h 3343265"/>
                <a:gd name="connsiteX20" fmla="*/ 982233 w 3378518"/>
                <a:gd name="connsiteY20" fmla="*/ 1708585 h 3343265"/>
                <a:gd name="connsiteX21" fmla="*/ 438132 w 3378518"/>
                <a:gd name="connsiteY21" fmla="*/ 1996240 h 3343265"/>
                <a:gd name="connsiteX22" fmla="*/ 1327831 w 3378518"/>
                <a:gd name="connsiteY22" fmla="*/ 2935982 h 3343265"/>
                <a:gd name="connsiteX23" fmla="*/ 1644360 w 3378518"/>
                <a:gd name="connsiteY23" fmla="*/ 2379076 h 3343265"/>
                <a:gd name="connsiteX24" fmla="*/ 1647944 w 3378518"/>
                <a:gd name="connsiteY24" fmla="*/ 1807951 h 3343265"/>
                <a:gd name="connsiteX25" fmla="*/ 1812850 w 3378518"/>
                <a:gd name="connsiteY25" fmla="*/ 1645100 h 3343265"/>
                <a:gd name="connsiteX26" fmla="*/ 2383975 w 3378518"/>
                <a:gd name="connsiteY26" fmla="*/ 1648684 h 3343265"/>
                <a:gd name="connsiteX27" fmla="*/ 2775160 w 3378518"/>
                <a:gd name="connsiteY27" fmla="*/ 1524061 h 3343265"/>
                <a:gd name="connsiteX28" fmla="*/ 2793741 w 3378518"/>
                <a:gd name="connsiteY28" fmla="*/ 1508778 h 3343265"/>
                <a:gd name="connsiteX29" fmla="*/ 2816322 w 3378518"/>
                <a:gd name="connsiteY29" fmla="*/ 1508471 h 3343265"/>
                <a:gd name="connsiteX30" fmla="*/ 2806599 w 3378518"/>
                <a:gd name="connsiteY30" fmla="*/ 1498202 h 3343265"/>
                <a:gd name="connsiteX31" fmla="*/ 2837773 w 3378518"/>
                <a:gd name="connsiteY31" fmla="*/ 1472561 h 3343265"/>
                <a:gd name="connsiteX32" fmla="*/ 2941609 w 3378518"/>
                <a:gd name="connsiteY32" fmla="*/ 1348315 h 3343265"/>
                <a:gd name="connsiteX33" fmla="*/ 2052499 w 3378518"/>
                <a:gd name="connsiteY33" fmla="*/ 409197 h 3343265"/>
                <a:gd name="connsiteX34" fmla="*/ 2174049 w 3378518"/>
                <a:gd name="connsiteY34" fmla="*/ 52146 h 3343265"/>
                <a:gd name="connsiteX35" fmla="*/ 3332823 w 3378518"/>
                <a:gd name="connsiteY35" fmla="*/ 1276097 h 3343265"/>
                <a:gd name="connsiteX36" fmla="*/ 3326372 w 3378518"/>
                <a:gd name="connsiteY36" fmla="*/ 1512000 h 3343265"/>
                <a:gd name="connsiteX37" fmla="*/ 3090468 w 3378518"/>
                <a:gd name="connsiteY37" fmla="*/ 1505547 h 3343265"/>
                <a:gd name="connsiteX38" fmla="*/ 3073378 w 3378518"/>
                <a:gd name="connsiteY38" fmla="*/ 1487496 h 3343265"/>
                <a:gd name="connsiteX39" fmla="*/ 2382792 w 3378518"/>
                <a:gd name="connsiteY39" fmla="*/ 1837062 h 3343265"/>
                <a:gd name="connsiteX40" fmla="*/ 1832752 w 3378518"/>
                <a:gd name="connsiteY40" fmla="*/ 1833609 h 3343265"/>
                <a:gd name="connsiteX41" fmla="*/ 1832752 w 3378518"/>
                <a:gd name="connsiteY41" fmla="*/ 2374892 h 3343265"/>
                <a:gd name="connsiteX42" fmla="*/ 1457702 w 3378518"/>
                <a:gd name="connsiteY42" fmla="*/ 3079064 h 3343265"/>
                <a:gd name="connsiteX43" fmla="*/ 1440373 w 3378518"/>
                <a:gd name="connsiteY43" fmla="*/ 3297572 h 3343265"/>
                <a:gd name="connsiteX44" fmla="*/ 1204469 w 3378518"/>
                <a:gd name="connsiteY44" fmla="*/ 3291119 h 3343265"/>
                <a:gd name="connsiteX45" fmla="*/ 45693 w 3378518"/>
                <a:gd name="connsiteY45" fmla="*/ 2067168 h 3343265"/>
                <a:gd name="connsiteX46" fmla="*/ 52146 w 3378518"/>
                <a:gd name="connsiteY46" fmla="*/ 1831267 h 3343265"/>
                <a:gd name="connsiteX47" fmla="*/ 288050 w 3378518"/>
                <a:gd name="connsiteY47" fmla="*/ 1837718 h 3343265"/>
                <a:gd name="connsiteX48" fmla="*/ 305161 w 3378518"/>
                <a:gd name="connsiteY48" fmla="*/ 1855791 h 3343265"/>
                <a:gd name="connsiteX49" fmla="*/ 978047 w 3378518"/>
                <a:gd name="connsiteY49" fmla="*/ 1520187 h 3343265"/>
                <a:gd name="connsiteX50" fmla="*/ 1530057 w 3378518"/>
                <a:gd name="connsiteY50" fmla="*/ 1520187 h 3343265"/>
                <a:gd name="connsiteX51" fmla="*/ 1533467 w 3378518"/>
                <a:gd name="connsiteY51" fmla="*/ 977008 h 3343265"/>
                <a:gd name="connsiteX52" fmla="*/ 1923558 w 3378518"/>
                <a:gd name="connsiteY52" fmla="*/ 268587 h 3343265"/>
                <a:gd name="connsiteX53" fmla="*/ 1938145 w 3378518"/>
                <a:gd name="connsiteY53" fmla="*/ 45695 h 3343265"/>
                <a:gd name="connsiteX54" fmla="*/ 2174049 w 3378518"/>
                <a:gd name="connsiteY54" fmla="*/ 52146 h 3343265"/>
                <a:gd name="connsiteX0" fmla="*/ 1571007 w 3378518"/>
                <a:gd name="connsiteY0" fmla="*/ 2543617 h 3343265"/>
                <a:gd name="connsiteX1" fmla="*/ 1585140 w 3378518"/>
                <a:gd name="connsiteY1" fmla="*/ 2520032 h 3343265"/>
                <a:gd name="connsiteX2" fmla="*/ 1571007 w 3378518"/>
                <a:gd name="connsiteY2" fmla="*/ 2543617 h 3343265"/>
                <a:gd name="connsiteX3" fmla="*/ 890036 w 3378518"/>
                <a:gd name="connsiteY3" fmla="*/ 1777279 h 3343265"/>
                <a:gd name="connsiteX4" fmla="*/ 867690 w 3378518"/>
                <a:gd name="connsiteY4" fmla="*/ 1772294 h 3343265"/>
                <a:gd name="connsiteX5" fmla="*/ 874046 w 3378518"/>
                <a:gd name="connsiteY5" fmla="*/ 1768943 h 3343265"/>
                <a:gd name="connsiteX6" fmla="*/ 890036 w 3378518"/>
                <a:gd name="connsiteY6" fmla="*/ 1777279 h 3343265"/>
                <a:gd name="connsiteX7" fmla="*/ 910377 w 3378518"/>
                <a:gd name="connsiteY7" fmla="*/ 1787884 h 3343265"/>
                <a:gd name="connsiteX8" fmla="*/ 909725 w 3378518"/>
                <a:gd name="connsiteY8" fmla="*/ 1788361 h 3343265"/>
                <a:gd name="connsiteX9" fmla="*/ 905259 w 3378518"/>
                <a:gd name="connsiteY9" fmla="*/ 1785216 h 3343265"/>
                <a:gd name="connsiteX10" fmla="*/ 910377 w 3378518"/>
                <a:gd name="connsiteY10" fmla="*/ 1787884 h 3343265"/>
                <a:gd name="connsiteX11" fmla="*/ 1540529 w 3378518"/>
                <a:gd name="connsiteY11" fmla="*/ 2416784 h 3343265"/>
                <a:gd name="connsiteX12" fmla="*/ 1544133 w 3378518"/>
                <a:gd name="connsiteY12" fmla="*/ 2425125 h 3343265"/>
                <a:gd name="connsiteX13" fmla="*/ 1537828 w 3378518"/>
                <a:gd name="connsiteY13" fmla="*/ 2422532 h 3343265"/>
                <a:gd name="connsiteX14" fmla="*/ 1540529 w 3378518"/>
                <a:gd name="connsiteY14" fmla="*/ 2416784 h 3343265"/>
                <a:gd name="connsiteX15" fmla="*/ 2052499 w 3378518"/>
                <a:gd name="connsiteY15" fmla="*/ 409197 h 3343265"/>
                <a:gd name="connsiteX16" fmla="*/ 1721848 w 3378518"/>
                <a:gd name="connsiteY16" fmla="*/ 978193 h 3343265"/>
                <a:gd name="connsiteX17" fmla="*/ 1718264 w 3378518"/>
                <a:gd name="connsiteY17" fmla="*/ 1549318 h 3343265"/>
                <a:gd name="connsiteX18" fmla="*/ 1553358 w 3378518"/>
                <a:gd name="connsiteY18" fmla="*/ 1712169 h 3343265"/>
                <a:gd name="connsiteX19" fmla="*/ 982233 w 3378518"/>
                <a:gd name="connsiteY19" fmla="*/ 1708585 h 3343265"/>
                <a:gd name="connsiteX20" fmla="*/ 438132 w 3378518"/>
                <a:gd name="connsiteY20" fmla="*/ 1996240 h 3343265"/>
                <a:gd name="connsiteX21" fmla="*/ 1327831 w 3378518"/>
                <a:gd name="connsiteY21" fmla="*/ 2935982 h 3343265"/>
                <a:gd name="connsiteX22" fmla="*/ 1644360 w 3378518"/>
                <a:gd name="connsiteY22" fmla="*/ 2379076 h 3343265"/>
                <a:gd name="connsiteX23" fmla="*/ 1647944 w 3378518"/>
                <a:gd name="connsiteY23" fmla="*/ 1807951 h 3343265"/>
                <a:gd name="connsiteX24" fmla="*/ 1812850 w 3378518"/>
                <a:gd name="connsiteY24" fmla="*/ 1645100 h 3343265"/>
                <a:gd name="connsiteX25" fmla="*/ 2383975 w 3378518"/>
                <a:gd name="connsiteY25" fmla="*/ 1648684 h 3343265"/>
                <a:gd name="connsiteX26" fmla="*/ 2775160 w 3378518"/>
                <a:gd name="connsiteY26" fmla="*/ 1524061 h 3343265"/>
                <a:gd name="connsiteX27" fmla="*/ 2793741 w 3378518"/>
                <a:gd name="connsiteY27" fmla="*/ 1508778 h 3343265"/>
                <a:gd name="connsiteX28" fmla="*/ 2816322 w 3378518"/>
                <a:gd name="connsiteY28" fmla="*/ 1508471 h 3343265"/>
                <a:gd name="connsiteX29" fmla="*/ 2806599 w 3378518"/>
                <a:gd name="connsiteY29" fmla="*/ 1498202 h 3343265"/>
                <a:gd name="connsiteX30" fmla="*/ 2837773 w 3378518"/>
                <a:gd name="connsiteY30" fmla="*/ 1472561 h 3343265"/>
                <a:gd name="connsiteX31" fmla="*/ 2941609 w 3378518"/>
                <a:gd name="connsiteY31" fmla="*/ 1348315 h 3343265"/>
                <a:gd name="connsiteX32" fmla="*/ 2052499 w 3378518"/>
                <a:gd name="connsiteY32" fmla="*/ 409197 h 3343265"/>
                <a:gd name="connsiteX33" fmla="*/ 2174049 w 3378518"/>
                <a:gd name="connsiteY33" fmla="*/ 52146 h 3343265"/>
                <a:gd name="connsiteX34" fmla="*/ 3332823 w 3378518"/>
                <a:gd name="connsiteY34" fmla="*/ 1276097 h 3343265"/>
                <a:gd name="connsiteX35" fmla="*/ 3326372 w 3378518"/>
                <a:gd name="connsiteY35" fmla="*/ 1512000 h 3343265"/>
                <a:gd name="connsiteX36" fmla="*/ 3090468 w 3378518"/>
                <a:gd name="connsiteY36" fmla="*/ 1505547 h 3343265"/>
                <a:gd name="connsiteX37" fmla="*/ 3073378 w 3378518"/>
                <a:gd name="connsiteY37" fmla="*/ 1487496 h 3343265"/>
                <a:gd name="connsiteX38" fmla="*/ 2382792 w 3378518"/>
                <a:gd name="connsiteY38" fmla="*/ 1837062 h 3343265"/>
                <a:gd name="connsiteX39" fmla="*/ 1832752 w 3378518"/>
                <a:gd name="connsiteY39" fmla="*/ 1833609 h 3343265"/>
                <a:gd name="connsiteX40" fmla="*/ 1832752 w 3378518"/>
                <a:gd name="connsiteY40" fmla="*/ 2374892 h 3343265"/>
                <a:gd name="connsiteX41" fmla="*/ 1457702 w 3378518"/>
                <a:gd name="connsiteY41" fmla="*/ 3079064 h 3343265"/>
                <a:gd name="connsiteX42" fmla="*/ 1440373 w 3378518"/>
                <a:gd name="connsiteY42" fmla="*/ 3297572 h 3343265"/>
                <a:gd name="connsiteX43" fmla="*/ 1204469 w 3378518"/>
                <a:gd name="connsiteY43" fmla="*/ 3291119 h 3343265"/>
                <a:gd name="connsiteX44" fmla="*/ 45693 w 3378518"/>
                <a:gd name="connsiteY44" fmla="*/ 2067168 h 3343265"/>
                <a:gd name="connsiteX45" fmla="*/ 52146 w 3378518"/>
                <a:gd name="connsiteY45" fmla="*/ 1831267 h 3343265"/>
                <a:gd name="connsiteX46" fmla="*/ 288050 w 3378518"/>
                <a:gd name="connsiteY46" fmla="*/ 1837718 h 3343265"/>
                <a:gd name="connsiteX47" fmla="*/ 305161 w 3378518"/>
                <a:gd name="connsiteY47" fmla="*/ 1855791 h 3343265"/>
                <a:gd name="connsiteX48" fmla="*/ 978047 w 3378518"/>
                <a:gd name="connsiteY48" fmla="*/ 1520187 h 3343265"/>
                <a:gd name="connsiteX49" fmla="*/ 1530057 w 3378518"/>
                <a:gd name="connsiteY49" fmla="*/ 1520187 h 3343265"/>
                <a:gd name="connsiteX50" fmla="*/ 1533467 w 3378518"/>
                <a:gd name="connsiteY50" fmla="*/ 977008 h 3343265"/>
                <a:gd name="connsiteX51" fmla="*/ 1923558 w 3378518"/>
                <a:gd name="connsiteY51" fmla="*/ 268587 h 3343265"/>
                <a:gd name="connsiteX52" fmla="*/ 1938145 w 3378518"/>
                <a:gd name="connsiteY52" fmla="*/ 45695 h 3343265"/>
                <a:gd name="connsiteX53" fmla="*/ 2174049 w 3378518"/>
                <a:gd name="connsiteY53" fmla="*/ 52146 h 3343265"/>
                <a:gd name="connsiteX0" fmla="*/ 890036 w 3378518"/>
                <a:gd name="connsiteY0" fmla="*/ 1777279 h 3343265"/>
                <a:gd name="connsiteX1" fmla="*/ 867690 w 3378518"/>
                <a:gd name="connsiteY1" fmla="*/ 1772294 h 3343265"/>
                <a:gd name="connsiteX2" fmla="*/ 874046 w 3378518"/>
                <a:gd name="connsiteY2" fmla="*/ 1768943 h 3343265"/>
                <a:gd name="connsiteX3" fmla="*/ 890036 w 3378518"/>
                <a:gd name="connsiteY3" fmla="*/ 1777279 h 3343265"/>
                <a:gd name="connsiteX4" fmla="*/ 910377 w 3378518"/>
                <a:gd name="connsiteY4" fmla="*/ 1787884 h 3343265"/>
                <a:gd name="connsiteX5" fmla="*/ 909725 w 3378518"/>
                <a:gd name="connsiteY5" fmla="*/ 1788361 h 3343265"/>
                <a:gd name="connsiteX6" fmla="*/ 905259 w 3378518"/>
                <a:gd name="connsiteY6" fmla="*/ 1785216 h 3343265"/>
                <a:gd name="connsiteX7" fmla="*/ 910377 w 3378518"/>
                <a:gd name="connsiteY7" fmla="*/ 1787884 h 3343265"/>
                <a:gd name="connsiteX8" fmla="*/ 1540529 w 3378518"/>
                <a:gd name="connsiteY8" fmla="*/ 2416784 h 3343265"/>
                <a:gd name="connsiteX9" fmla="*/ 1544133 w 3378518"/>
                <a:gd name="connsiteY9" fmla="*/ 2425125 h 3343265"/>
                <a:gd name="connsiteX10" fmla="*/ 1537828 w 3378518"/>
                <a:gd name="connsiteY10" fmla="*/ 2422532 h 3343265"/>
                <a:gd name="connsiteX11" fmla="*/ 1540529 w 3378518"/>
                <a:gd name="connsiteY11" fmla="*/ 2416784 h 3343265"/>
                <a:gd name="connsiteX12" fmla="*/ 2052499 w 3378518"/>
                <a:gd name="connsiteY12" fmla="*/ 409197 h 3343265"/>
                <a:gd name="connsiteX13" fmla="*/ 1721848 w 3378518"/>
                <a:gd name="connsiteY13" fmla="*/ 978193 h 3343265"/>
                <a:gd name="connsiteX14" fmla="*/ 1718264 w 3378518"/>
                <a:gd name="connsiteY14" fmla="*/ 1549318 h 3343265"/>
                <a:gd name="connsiteX15" fmla="*/ 1553358 w 3378518"/>
                <a:gd name="connsiteY15" fmla="*/ 1712169 h 3343265"/>
                <a:gd name="connsiteX16" fmla="*/ 982233 w 3378518"/>
                <a:gd name="connsiteY16" fmla="*/ 1708585 h 3343265"/>
                <a:gd name="connsiteX17" fmla="*/ 438132 w 3378518"/>
                <a:gd name="connsiteY17" fmla="*/ 1996240 h 3343265"/>
                <a:gd name="connsiteX18" fmla="*/ 1327831 w 3378518"/>
                <a:gd name="connsiteY18" fmla="*/ 2935982 h 3343265"/>
                <a:gd name="connsiteX19" fmla="*/ 1644360 w 3378518"/>
                <a:gd name="connsiteY19" fmla="*/ 2379076 h 3343265"/>
                <a:gd name="connsiteX20" fmla="*/ 1647944 w 3378518"/>
                <a:gd name="connsiteY20" fmla="*/ 1807951 h 3343265"/>
                <a:gd name="connsiteX21" fmla="*/ 1812850 w 3378518"/>
                <a:gd name="connsiteY21" fmla="*/ 1645100 h 3343265"/>
                <a:gd name="connsiteX22" fmla="*/ 2383975 w 3378518"/>
                <a:gd name="connsiteY22" fmla="*/ 1648684 h 3343265"/>
                <a:gd name="connsiteX23" fmla="*/ 2775160 w 3378518"/>
                <a:gd name="connsiteY23" fmla="*/ 1524061 h 3343265"/>
                <a:gd name="connsiteX24" fmla="*/ 2793741 w 3378518"/>
                <a:gd name="connsiteY24" fmla="*/ 1508778 h 3343265"/>
                <a:gd name="connsiteX25" fmla="*/ 2816322 w 3378518"/>
                <a:gd name="connsiteY25" fmla="*/ 1508471 h 3343265"/>
                <a:gd name="connsiteX26" fmla="*/ 2806599 w 3378518"/>
                <a:gd name="connsiteY26" fmla="*/ 1498202 h 3343265"/>
                <a:gd name="connsiteX27" fmla="*/ 2837773 w 3378518"/>
                <a:gd name="connsiteY27" fmla="*/ 1472561 h 3343265"/>
                <a:gd name="connsiteX28" fmla="*/ 2941609 w 3378518"/>
                <a:gd name="connsiteY28" fmla="*/ 1348315 h 3343265"/>
                <a:gd name="connsiteX29" fmla="*/ 2052499 w 3378518"/>
                <a:gd name="connsiteY29" fmla="*/ 409197 h 3343265"/>
                <a:gd name="connsiteX30" fmla="*/ 2174049 w 3378518"/>
                <a:gd name="connsiteY30" fmla="*/ 52146 h 3343265"/>
                <a:gd name="connsiteX31" fmla="*/ 3332823 w 3378518"/>
                <a:gd name="connsiteY31" fmla="*/ 1276097 h 3343265"/>
                <a:gd name="connsiteX32" fmla="*/ 3326372 w 3378518"/>
                <a:gd name="connsiteY32" fmla="*/ 1512000 h 3343265"/>
                <a:gd name="connsiteX33" fmla="*/ 3090468 w 3378518"/>
                <a:gd name="connsiteY33" fmla="*/ 1505547 h 3343265"/>
                <a:gd name="connsiteX34" fmla="*/ 3073378 w 3378518"/>
                <a:gd name="connsiteY34" fmla="*/ 1487496 h 3343265"/>
                <a:gd name="connsiteX35" fmla="*/ 2382792 w 3378518"/>
                <a:gd name="connsiteY35" fmla="*/ 1837062 h 3343265"/>
                <a:gd name="connsiteX36" fmla="*/ 1832752 w 3378518"/>
                <a:gd name="connsiteY36" fmla="*/ 1833609 h 3343265"/>
                <a:gd name="connsiteX37" fmla="*/ 1832752 w 3378518"/>
                <a:gd name="connsiteY37" fmla="*/ 2374892 h 3343265"/>
                <a:gd name="connsiteX38" fmla="*/ 1457702 w 3378518"/>
                <a:gd name="connsiteY38" fmla="*/ 3079064 h 3343265"/>
                <a:gd name="connsiteX39" fmla="*/ 1440373 w 3378518"/>
                <a:gd name="connsiteY39" fmla="*/ 3297572 h 3343265"/>
                <a:gd name="connsiteX40" fmla="*/ 1204469 w 3378518"/>
                <a:gd name="connsiteY40" fmla="*/ 3291119 h 3343265"/>
                <a:gd name="connsiteX41" fmla="*/ 45693 w 3378518"/>
                <a:gd name="connsiteY41" fmla="*/ 2067168 h 3343265"/>
                <a:gd name="connsiteX42" fmla="*/ 52146 w 3378518"/>
                <a:gd name="connsiteY42" fmla="*/ 1831267 h 3343265"/>
                <a:gd name="connsiteX43" fmla="*/ 288050 w 3378518"/>
                <a:gd name="connsiteY43" fmla="*/ 1837718 h 3343265"/>
                <a:gd name="connsiteX44" fmla="*/ 305161 w 3378518"/>
                <a:gd name="connsiteY44" fmla="*/ 1855791 h 3343265"/>
                <a:gd name="connsiteX45" fmla="*/ 978047 w 3378518"/>
                <a:gd name="connsiteY45" fmla="*/ 1520187 h 3343265"/>
                <a:gd name="connsiteX46" fmla="*/ 1530057 w 3378518"/>
                <a:gd name="connsiteY46" fmla="*/ 1520187 h 3343265"/>
                <a:gd name="connsiteX47" fmla="*/ 1533467 w 3378518"/>
                <a:gd name="connsiteY47" fmla="*/ 977008 h 3343265"/>
                <a:gd name="connsiteX48" fmla="*/ 1923558 w 3378518"/>
                <a:gd name="connsiteY48" fmla="*/ 268587 h 3343265"/>
                <a:gd name="connsiteX49" fmla="*/ 1938145 w 3378518"/>
                <a:gd name="connsiteY49" fmla="*/ 45695 h 3343265"/>
                <a:gd name="connsiteX50" fmla="*/ 2174049 w 3378518"/>
                <a:gd name="connsiteY50" fmla="*/ 52146 h 3343265"/>
                <a:gd name="connsiteX0" fmla="*/ 890036 w 3378518"/>
                <a:gd name="connsiteY0" fmla="*/ 1777279 h 3343265"/>
                <a:gd name="connsiteX1" fmla="*/ 867690 w 3378518"/>
                <a:gd name="connsiteY1" fmla="*/ 1772294 h 3343265"/>
                <a:gd name="connsiteX2" fmla="*/ 874046 w 3378518"/>
                <a:gd name="connsiteY2" fmla="*/ 1768943 h 3343265"/>
                <a:gd name="connsiteX3" fmla="*/ 890036 w 3378518"/>
                <a:gd name="connsiteY3" fmla="*/ 1777279 h 3343265"/>
                <a:gd name="connsiteX4" fmla="*/ 910377 w 3378518"/>
                <a:gd name="connsiteY4" fmla="*/ 1787884 h 3343265"/>
                <a:gd name="connsiteX5" fmla="*/ 909725 w 3378518"/>
                <a:gd name="connsiteY5" fmla="*/ 1788361 h 3343265"/>
                <a:gd name="connsiteX6" fmla="*/ 905259 w 3378518"/>
                <a:gd name="connsiteY6" fmla="*/ 1785216 h 3343265"/>
                <a:gd name="connsiteX7" fmla="*/ 910377 w 3378518"/>
                <a:gd name="connsiteY7" fmla="*/ 1787884 h 3343265"/>
                <a:gd name="connsiteX8" fmla="*/ 1537828 w 3378518"/>
                <a:gd name="connsiteY8" fmla="*/ 2422532 h 3343265"/>
                <a:gd name="connsiteX9" fmla="*/ 1544133 w 3378518"/>
                <a:gd name="connsiteY9" fmla="*/ 2425125 h 3343265"/>
                <a:gd name="connsiteX10" fmla="*/ 1537828 w 3378518"/>
                <a:gd name="connsiteY10" fmla="*/ 2422532 h 3343265"/>
                <a:gd name="connsiteX11" fmla="*/ 2052499 w 3378518"/>
                <a:gd name="connsiteY11" fmla="*/ 409197 h 3343265"/>
                <a:gd name="connsiteX12" fmla="*/ 1721848 w 3378518"/>
                <a:gd name="connsiteY12" fmla="*/ 978193 h 3343265"/>
                <a:gd name="connsiteX13" fmla="*/ 1718264 w 3378518"/>
                <a:gd name="connsiteY13" fmla="*/ 1549318 h 3343265"/>
                <a:gd name="connsiteX14" fmla="*/ 1553358 w 3378518"/>
                <a:gd name="connsiteY14" fmla="*/ 1712169 h 3343265"/>
                <a:gd name="connsiteX15" fmla="*/ 982233 w 3378518"/>
                <a:gd name="connsiteY15" fmla="*/ 1708585 h 3343265"/>
                <a:gd name="connsiteX16" fmla="*/ 438132 w 3378518"/>
                <a:gd name="connsiteY16" fmla="*/ 1996240 h 3343265"/>
                <a:gd name="connsiteX17" fmla="*/ 1327831 w 3378518"/>
                <a:gd name="connsiteY17" fmla="*/ 2935982 h 3343265"/>
                <a:gd name="connsiteX18" fmla="*/ 1644360 w 3378518"/>
                <a:gd name="connsiteY18" fmla="*/ 2379076 h 3343265"/>
                <a:gd name="connsiteX19" fmla="*/ 1647944 w 3378518"/>
                <a:gd name="connsiteY19" fmla="*/ 1807951 h 3343265"/>
                <a:gd name="connsiteX20" fmla="*/ 1812850 w 3378518"/>
                <a:gd name="connsiteY20" fmla="*/ 1645100 h 3343265"/>
                <a:gd name="connsiteX21" fmla="*/ 2383975 w 3378518"/>
                <a:gd name="connsiteY21" fmla="*/ 1648684 h 3343265"/>
                <a:gd name="connsiteX22" fmla="*/ 2775160 w 3378518"/>
                <a:gd name="connsiteY22" fmla="*/ 1524061 h 3343265"/>
                <a:gd name="connsiteX23" fmla="*/ 2793741 w 3378518"/>
                <a:gd name="connsiteY23" fmla="*/ 1508778 h 3343265"/>
                <a:gd name="connsiteX24" fmla="*/ 2816322 w 3378518"/>
                <a:gd name="connsiteY24" fmla="*/ 1508471 h 3343265"/>
                <a:gd name="connsiteX25" fmla="*/ 2806599 w 3378518"/>
                <a:gd name="connsiteY25" fmla="*/ 1498202 h 3343265"/>
                <a:gd name="connsiteX26" fmla="*/ 2837773 w 3378518"/>
                <a:gd name="connsiteY26" fmla="*/ 1472561 h 3343265"/>
                <a:gd name="connsiteX27" fmla="*/ 2941609 w 3378518"/>
                <a:gd name="connsiteY27" fmla="*/ 1348315 h 3343265"/>
                <a:gd name="connsiteX28" fmla="*/ 2052499 w 3378518"/>
                <a:gd name="connsiteY28" fmla="*/ 409197 h 3343265"/>
                <a:gd name="connsiteX29" fmla="*/ 2174049 w 3378518"/>
                <a:gd name="connsiteY29" fmla="*/ 52146 h 3343265"/>
                <a:gd name="connsiteX30" fmla="*/ 3332823 w 3378518"/>
                <a:gd name="connsiteY30" fmla="*/ 1276097 h 3343265"/>
                <a:gd name="connsiteX31" fmla="*/ 3326372 w 3378518"/>
                <a:gd name="connsiteY31" fmla="*/ 1512000 h 3343265"/>
                <a:gd name="connsiteX32" fmla="*/ 3090468 w 3378518"/>
                <a:gd name="connsiteY32" fmla="*/ 1505547 h 3343265"/>
                <a:gd name="connsiteX33" fmla="*/ 3073378 w 3378518"/>
                <a:gd name="connsiteY33" fmla="*/ 1487496 h 3343265"/>
                <a:gd name="connsiteX34" fmla="*/ 2382792 w 3378518"/>
                <a:gd name="connsiteY34" fmla="*/ 1837062 h 3343265"/>
                <a:gd name="connsiteX35" fmla="*/ 1832752 w 3378518"/>
                <a:gd name="connsiteY35" fmla="*/ 1833609 h 3343265"/>
                <a:gd name="connsiteX36" fmla="*/ 1832752 w 3378518"/>
                <a:gd name="connsiteY36" fmla="*/ 2374892 h 3343265"/>
                <a:gd name="connsiteX37" fmla="*/ 1457702 w 3378518"/>
                <a:gd name="connsiteY37" fmla="*/ 3079064 h 3343265"/>
                <a:gd name="connsiteX38" fmla="*/ 1440373 w 3378518"/>
                <a:gd name="connsiteY38" fmla="*/ 3297572 h 3343265"/>
                <a:gd name="connsiteX39" fmla="*/ 1204469 w 3378518"/>
                <a:gd name="connsiteY39" fmla="*/ 3291119 h 3343265"/>
                <a:gd name="connsiteX40" fmla="*/ 45693 w 3378518"/>
                <a:gd name="connsiteY40" fmla="*/ 2067168 h 3343265"/>
                <a:gd name="connsiteX41" fmla="*/ 52146 w 3378518"/>
                <a:gd name="connsiteY41" fmla="*/ 1831267 h 3343265"/>
                <a:gd name="connsiteX42" fmla="*/ 288050 w 3378518"/>
                <a:gd name="connsiteY42" fmla="*/ 1837718 h 3343265"/>
                <a:gd name="connsiteX43" fmla="*/ 305161 w 3378518"/>
                <a:gd name="connsiteY43" fmla="*/ 1855791 h 3343265"/>
                <a:gd name="connsiteX44" fmla="*/ 978047 w 3378518"/>
                <a:gd name="connsiteY44" fmla="*/ 1520187 h 3343265"/>
                <a:gd name="connsiteX45" fmla="*/ 1530057 w 3378518"/>
                <a:gd name="connsiteY45" fmla="*/ 1520187 h 3343265"/>
                <a:gd name="connsiteX46" fmla="*/ 1533467 w 3378518"/>
                <a:gd name="connsiteY46" fmla="*/ 977008 h 3343265"/>
                <a:gd name="connsiteX47" fmla="*/ 1923558 w 3378518"/>
                <a:gd name="connsiteY47" fmla="*/ 268587 h 3343265"/>
                <a:gd name="connsiteX48" fmla="*/ 1938145 w 3378518"/>
                <a:gd name="connsiteY48" fmla="*/ 45695 h 3343265"/>
                <a:gd name="connsiteX49" fmla="*/ 2174049 w 3378518"/>
                <a:gd name="connsiteY49" fmla="*/ 52146 h 3343265"/>
                <a:gd name="connsiteX0" fmla="*/ 890036 w 3378518"/>
                <a:gd name="connsiteY0" fmla="*/ 1777279 h 3343265"/>
                <a:gd name="connsiteX1" fmla="*/ 867690 w 3378518"/>
                <a:gd name="connsiteY1" fmla="*/ 1772294 h 3343265"/>
                <a:gd name="connsiteX2" fmla="*/ 874046 w 3378518"/>
                <a:gd name="connsiteY2" fmla="*/ 1768943 h 3343265"/>
                <a:gd name="connsiteX3" fmla="*/ 890036 w 3378518"/>
                <a:gd name="connsiteY3" fmla="*/ 1777279 h 3343265"/>
                <a:gd name="connsiteX4" fmla="*/ 910377 w 3378518"/>
                <a:gd name="connsiteY4" fmla="*/ 1787884 h 3343265"/>
                <a:gd name="connsiteX5" fmla="*/ 909725 w 3378518"/>
                <a:gd name="connsiteY5" fmla="*/ 1788361 h 3343265"/>
                <a:gd name="connsiteX6" fmla="*/ 905259 w 3378518"/>
                <a:gd name="connsiteY6" fmla="*/ 1785216 h 3343265"/>
                <a:gd name="connsiteX7" fmla="*/ 910377 w 3378518"/>
                <a:gd name="connsiteY7" fmla="*/ 1787884 h 3343265"/>
                <a:gd name="connsiteX8" fmla="*/ 2052499 w 3378518"/>
                <a:gd name="connsiteY8" fmla="*/ 409197 h 3343265"/>
                <a:gd name="connsiteX9" fmla="*/ 1721848 w 3378518"/>
                <a:gd name="connsiteY9" fmla="*/ 978193 h 3343265"/>
                <a:gd name="connsiteX10" fmla="*/ 1718264 w 3378518"/>
                <a:gd name="connsiteY10" fmla="*/ 1549318 h 3343265"/>
                <a:gd name="connsiteX11" fmla="*/ 1553358 w 3378518"/>
                <a:gd name="connsiteY11" fmla="*/ 1712169 h 3343265"/>
                <a:gd name="connsiteX12" fmla="*/ 982233 w 3378518"/>
                <a:gd name="connsiteY12" fmla="*/ 1708585 h 3343265"/>
                <a:gd name="connsiteX13" fmla="*/ 438132 w 3378518"/>
                <a:gd name="connsiteY13" fmla="*/ 1996240 h 3343265"/>
                <a:gd name="connsiteX14" fmla="*/ 1327831 w 3378518"/>
                <a:gd name="connsiteY14" fmla="*/ 2935982 h 3343265"/>
                <a:gd name="connsiteX15" fmla="*/ 1644360 w 3378518"/>
                <a:gd name="connsiteY15" fmla="*/ 2379076 h 3343265"/>
                <a:gd name="connsiteX16" fmla="*/ 1647944 w 3378518"/>
                <a:gd name="connsiteY16" fmla="*/ 1807951 h 3343265"/>
                <a:gd name="connsiteX17" fmla="*/ 1812850 w 3378518"/>
                <a:gd name="connsiteY17" fmla="*/ 1645100 h 3343265"/>
                <a:gd name="connsiteX18" fmla="*/ 2383975 w 3378518"/>
                <a:gd name="connsiteY18" fmla="*/ 1648684 h 3343265"/>
                <a:gd name="connsiteX19" fmla="*/ 2775160 w 3378518"/>
                <a:gd name="connsiteY19" fmla="*/ 1524061 h 3343265"/>
                <a:gd name="connsiteX20" fmla="*/ 2793741 w 3378518"/>
                <a:gd name="connsiteY20" fmla="*/ 1508778 h 3343265"/>
                <a:gd name="connsiteX21" fmla="*/ 2816322 w 3378518"/>
                <a:gd name="connsiteY21" fmla="*/ 1508471 h 3343265"/>
                <a:gd name="connsiteX22" fmla="*/ 2806599 w 3378518"/>
                <a:gd name="connsiteY22" fmla="*/ 1498202 h 3343265"/>
                <a:gd name="connsiteX23" fmla="*/ 2837773 w 3378518"/>
                <a:gd name="connsiteY23" fmla="*/ 1472561 h 3343265"/>
                <a:gd name="connsiteX24" fmla="*/ 2941609 w 3378518"/>
                <a:gd name="connsiteY24" fmla="*/ 1348315 h 3343265"/>
                <a:gd name="connsiteX25" fmla="*/ 2052499 w 3378518"/>
                <a:gd name="connsiteY25" fmla="*/ 409197 h 3343265"/>
                <a:gd name="connsiteX26" fmla="*/ 2174049 w 3378518"/>
                <a:gd name="connsiteY26" fmla="*/ 52146 h 3343265"/>
                <a:gd name="connsiteX27" fmla="*/ 3332823 w 3378518"/>
                <a:gd name="connsiteY27" fmla="*/ 1276097 h 3343265"/>
                <a:gd name="connsiteX28" fmla="*/ 3326372 w 3378518"/>
                <a:gd name="connsiteY28" fmla="*/ 1512000 h 3343265"/>
                <a:gd name="connsiteX29" fmla="*/ 3090468 w 3378518"/>
                <a:gd name="connsiteY29" fmla="*/ 1505547 h 3343265"/>
                <a:gd name="connsiteX30" fmla="*/ 3073378 w 3378518"/>
                <a:gd name="connsiteY30" fmla="*/ 1487496 h 3343265"/>
                <a:gd name="connsiteX31" fmla="*/ 2382792 w 3378518"/>
                <a:gd name="connsiteY31" fmla="*/ 1837062 h 3343265"/>
                <a:gd name="connsiteX32" fmla="*/ 1832752 w 3378518"/>
                <a:gd name="connsiteY32" fmla="*/ 1833609 h 3343265"/>
                <a:gd name="connsiteX33" fmla="*/ 1832752 w 3378518"/>
                <a:gd name="connsiteY33" fmla="*/ 2374892 h 3343265"/>
                <a:gd name="connsiteX34" fmla="*/ 1457702 w 3378518"/>
                <a:gd name="connsiteY34" fmla="*/ 3079064 h 3343265"/>
                <a:gd name="connsiteX35" fmla="*/ 1440373 w 3378518"/>
                <a:gd name="connsiteY35" fmla="*/ 3297572 h 3343265"/>
                <a:gd name="connsiteX36" fmla="*/ 1204469 w 3378518"/>
                <a:gd name="connsiteY36" fmla="*/ 3291119 h 3343265"/>
                <a:gd name="connsiteX37" fmla="*/ 45693 w 3378518"/>
                <a:gd name="connsiteY37" fmla="*/ 2067168 h 3343265"/>
                <a:gd name="connsiteX38" fmla="*/ 52146 w 3378518"/>
                <a:gd name="connsiteY38" fmla="*/ 1831267 h 3343265"/>
                <a:gd name="connsiteX39" fmla="*/ 288050 w 3378518"/>
                <a:gd name="connsiteY39" fmla="*/ 1837718 h 3343265"/>
                <a:gd name="connsiteX40" fmla="*/ 305161 w 3378518"/>
                <a:gd name="connsiteY40" fmla="*/ 1855791 h 3343265"/>
                <a:gd name="connsiteX41" fmla="*/ 978047 w 3378518"/>
                <a:gd name="connsiteY41" fmla="*/ 1520187 h 3343265"/>
                <a:gd name="connsiteX42" fmla="*/ 1530057 w 3378518"/>
                <a:gd name="connsiteY42" fmla="*/ 1520187 h 3343265"/>
                <a:gd name="connsiteX43" fmla="*/ 1533467 w 3378518"/>
                <a:gd name="connsiteY43" fmla="*/ 977008 h 3343265"/>
                <a:gd name="connsiteX44" fmla="*/ 1923558 w 3378518"/>
                <a:gd name="connsiteY44" fmla="*/ 268587 h 3343265"/>
                <a:gd name="connsiteX45" fmla="*/ 1938145 w 3378518"/>
                <a:gd name="connsiteY45" fmla="*/ 45695 h 3343265"/>
                <a:gd name="connsiteX46" fmla="*/ 2174049 w 3378518"/>
                <a:gd name="connsiteY46" fmla="*/ 52146 h 334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78518" h="3343265">
                  <a:moveTo>
                    <a:pt x="890036" y="1777279"/>
                  </a:moveTo>
                  <a:lnTo>
                    <a:pt x="867690" y="1772294"/>
                  </a:lnTo>
                  <a:lnTo>
                    <a:pt x="874046" y="1768943"/>
                  </a:lnTo>
                  <a:lnTo>
                    <a:pt x="890036" y="1777279"/>
                  </a:lnTo>
                  <a:close/>
                  <a:moveTo>
                    <a:pt x="910377" y="1787884"/>
                  </a:moveTo>
                  <a:lnTo>
                    <a:pt x="909725" y="1788361"/>
                  </a:lnTo>
                  <a:lnTo>
                    <a:pt x="905259" y="1785216"/>
                  </a:lnTo>
                  <a:lnTo>
                    <a:pt x="910377" y="1787884"/>
                  </a:lnTo>
                  <a:close/>
                  <a:moveTo>
                    <a:pt x="2052499" y="409197"/>
                  </a:moveTo>
                  <a:cubicBezTo>
                    <a:pt x="1855567" y="522139"/>
                    <a:pt x="1723377" y="734475"/>
                    <a:pt x="1721848" y="978193"/>
                  </a:cubicBezTo>
                  <a:cubicBezTo>
                    <a:pt x="1720653" y="1168568"/>
                    <a:pt x="1719459" y="1358943"/>
                    <a:pt x="1718264" y="1549318"/>
                  </a:cubicBezTo>
                  <a:lnTo>
                    <a:pt x="1553358" y="1712169"/>
                  </a:lnTo>
                  <a:lnTo>
                    <a:pt x="982233" y="1708585"/>
                  </a:lnTo>
                  <a:cubicBezTo>
                    <a:pt x="755048" y="1707160"/>
                    <a:pt x="553704" y="1819601"/>
                    <a:pt x="438132" y="1996240"/>
                  </a:cubicBezTo>
                  <a:lnTo>
                    <a:pt x="1327831" y="2935982"/>
                  </a:lnTo>
                  <a:cubicBezTo>
                    <a:pt x="1517741" y="2823547"/>
                    <a:pt x="1642874" y="2616160"/>
                    <a:pt x="1644360" y="2379076"/>
                  </a:cubicBezTo>
                  <a:cubicBezTo>
                    <a:pt x="1645555" y="2188701"/>
                    <a:pt x="1646749" y="1998326"/>
                    <a:pt x="1647944" y="1807951"/>
                  </a:cubicBezTo>
                  <a:lnTo>
                    <a:pt x="1812850" y="1645100"/>
                  </a:lnTo>
                  <a:lnTo>
                    <a:pt x="2383975" y="1648684"/>
                  </a:lnTo>
                  <a:cubicBezTo>
                    <a:pt x="2530062" y="1649601"/>
                    <a:pt x="2665464" y="1603436"/>
                    <a:pt x="2775160" y="1524061"/>
                  </a:cubicBezTo>
                  <a:lnTo>
                    <a:pt x="2793741" y="1508778"/>
                  </a:lnTo>
                  <a:lnTo>
                    <a:pt x="2816322" y="1508471"/>
                  </a:lnTo>
                  <a:lnTo>
                    <a:pt x="2806599" y="1498202"/>
                  </a:lnTo>
                  <a:lnTo>
                    <a:pt x="2837773" y="1472561"/>
                  </a:lnTo>
                  <a:cubicBezTo>
                    <a:pt x="2877299" y="1435719"/>
                    <a:pt x="2912231" y="1394008"/>
                    <a:pt x="2941609" y="1348315"/>
                  </a:cubicBezTo>
                  <a:lnTo>
                    <a:pt x="2052499" y="409197"/>
                  </a:lnTo>
                  <a:close/>
                  <a:moveTo>
                    <a:pt x="2174049" y="52146"/>
                  </a:moveTo>
                  <a:lnTo>
                    <a:pt x="3332823" y="1276097"/>
                  </a:lnTo>
                  <a:cubicBezTo>
                    <a:pt x="3396186" y="1343023"/>
                    <a:pt x="3393298" y="1448638"/>
                    <a:pt x="3326372" y="1512000"/>
                  </a:cubicBezTo>
                  <a:cubicBezTo>
                    <a:pt x="3259446" y="1575361"/>
                    <a:pt x="3153829" y="1572473"/>
                    <a:pt x="3090468" y="1505547"/>
                  </a:cubicBezTo>
                  <a:lnTo>
                    <a:pt x="3073378" y="1487496"/>
                  </a:lnTo>
                  <a:cubicBezTo>
                    <a:pt x="2919662" y="1701713"/>
                    <a:pt x="2666991" y="1838843"/>
                    <a:pt x="2382792" y="1837062"/>
                  </a:cubicBezTo>
                  <a:lnTo>
                    <a:pt x="1832752" y="1833609"/>
                  </a:lnTo>
                  <a:lnTo>
                    <a:pt x="1832752" y="2374892"/>
                  </a:lnTo>
                  <a:cubicBezTo>
                    <a:pt x="1832752" y="2668478"/>
                    <a:pt x="1684730" y="2927490"/>
                    <a:pt x="1457702" y="3079064"/>
                  </a:cubicBezTo>
                  <a:cubicBezTo>
                    <a:pt x="1509390" y="3144226"/>
                    <a:pt x="1502268" y="3238971"/>
                    <a:pt x="1440373" y="3297572"/>
                  </a:cubicBezTo>
                  <a:cubicBezTo>
                    <a:pt x="1373447" y="3360933"/>
                    <a:pt x="1267830" y="3358045"/>
                    <a:pt x="1204469" y="3291119"/>
                  </a:cubicBezTo>
                  <a:lnTo>
                    <a:pt x="45693" y="2067168"/>
                  </a:lnTo>
                  <a:cubicBezTo>
                    <a:pt x="-17668" y="2000245"/>
                    <a:pt x="-14779" y="1894627"/>
                    <a:pt x="52146" y="1831267"/>
                  </a:cubicBezTo>
                  <a:cubicBezTo>
                    <a:pt x="119072" y="1767904"/>
                    <a:pt x="224687" y="1770794"/>
                    <a:pt x="288050" y="1837718"/>
                  </a:cubicBezTo>
                  <a:lnTo>
                    <a:pt x="305161" y="1855791"/>
                  </a:lnTo>
                  <a:cubicBezTo>
                    <a:pt x="457589" y="1650481"/>
                    <a:pt x="702601" y="1520187"/>
                    <a:pt x="978047" y="1520187"/>
                  </a:cubicBezTo>
                  <a:lnTo>
                    <a:pt x="1530057" y="1520187"/>
                  </a:lnTo>
                  <a:cubicBezTo>
                    <a:pt x="1531194" y="1339127"/>
                    <a:pt x="1532330" y="1158068"/>
                    <a:pt x="1533467" y="977008"/>
                  </a:cubicBezTo>
                  <a:cubicBezTo>
                    <a:pt x="1535338" y="678827"/>
                    <a:pt x="1689679" y="417271"/>
                    <a:pt x="1923558" y="268587"/>
                  </a:cubicBezTo>
                  <a:cubicBezTo>
                    <a:pt x="1868853" y="203019"/>
                    <a:pt x="1874955" y="105520"/>
                    <a:pt x="1938145" y="45695"/>
                  </a:cubicBezTo>
                  <a:cubicBezTo>
                    <a:pt x="2005071" y="-17668"/>
                    <a:pt x="2110688" y="-14780"/>
                    <a:pt x="2174049" y="5214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3B35B5"/>
                </a:solidFill>
              </a:endParaRPr>
            </a:p>
          </p:txBody>
        </p:sp>
        <p:grpSp>
          <p:nvGrpSpPr>
            <p:cNvPr id="10" name="그룹 60">
              <a:extLst>
                <a:ext uri="{FF2B5EF4-FFF2-40B4-BE49-F238E27FC236}">
                  <a16:creationId xmlns:a16="http://schemas.microsoft.com/office/drawing/2014/main" id="{DC58AA0A-65AE-4AD0-BBD5-6CD8E5270009}"/>
                </a:ext>
              </a:extLst>
            </p:cNvPr>
            <p:cNvGrpSpPr/>
            <p:nvPr/>
          </p:nvGrpSpPr>
          <p:grpSpPr>
            <a:xfrm>
              <a:off x="5536852" y="2753578"/>
              <a:ext cx="1089476" cy="1686250"/>
              <a:chOff x="5558699" y="2598826"/>
              <a:chExt cx="1089476" cy="1686250"/>
            </a:xfrm>
          </p:grpSpPr>
          <p:grpSp>
            <p:nvGrpSpPr>
              <p:cNvPr id="11" name="그룹 49">
                <a:extLst>
                  <a:ext uri="{FF2B5EF4-FFF2-40B4-BE49-F238E27FC236}">
                    <a16:creationId xmlns:a16="http://schemas.microsoft.com/office/drawing/2014/main" id="{F2B29161-3165-4F16-92D1-51F0EB4003AD}"/>
                  </a:ext>
                </a:extLst>
              </p:cNvPr>
              <p:cNvGrpSpPr/>
              <p:nvPr/>
            </p:nvGrpSpPr>
            <p:grpSpPr>
              <a:xfrm>
                <a:off x="5617507" y="3979880"/>
                <a:ext cx="305196" cy="305196"/>
                <a:chOff x="2460435" y="1380960"/>
                <a:chExt cx="914400" cy="914400"/>
              </a:xfrm>
              <a:solidFill>
                <a:schemeClr val="accent3"/>
              </a:solidFill>
            </p:grpSpPr>
            <p:sp>
              <p:nvSpPr>
                <p:cNvPr id="42" name="타원 50">
                  <a:extLst>
                    <a:ext uri="{FF2B5EF4-FFF2-40B4-BE49-F238E27FC236}">
                      <a16:creationId xmlns:a16="http://schemas.microsoft.com/office/drawing/2014/main" id="{8B61D3CF-27E1-42D9-8F23-3095523656E3}"/>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타원 51">
                  <a:extLst>
                    <a:ext uri="{FF2B5EF4-FFF2-40B4-BE49-F238E27FC236}">
                      <a16:creationId xmlns:a16="http://schemas.microsoft.com/office/drawing/2014/main" id="{5DA6ACFD-0EBC-4C9B-8263-3A4130113653}"/>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Block Arc 11">
                  <a:extLst>
                    <a:ext uri="{FF2B5EF4-FFF2-40B4-BE49-F238E27FC236}">
                      <a16:creationId xmlns:a16="http://schemas.microsoft.com/office/drawing/2014/main" id="{6F986290-17A8-4106-B56E-0D4F3E3D5026}"/>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2" name="그룹 21">
                <a:extLst>
                  <a:ext uri="{FF2B5EF4-FFF2-40B4-BE49-F238E27FC236}">
                    <a16:creationId xmlns:a16="http://schemas.microsoft.com/office/drawing/2014/main" id="{6717D9EC-695D-4054-982A-8803A0E64654}"/>
                  </a:ext>
                </a:extLst>
              </p:cNvPr>
              <p:cNvGrpSpPr/>
              <p:nvPr/>
            </p:nvGrpSpPr>
            <p:grpSpPr>
              <a:xfrm>
                <a:off x="5811672" y="3628906"/>
                <a:ext cx="305196" cy="305196"/>
                <a:chOff x="2460435" y="1380960"/>
                <a:chExt cx="914400" cy="914400"/>
              </a:xfrm>
              <a:solidFill>
                <a:schemeClr val="accent3"/>
              </a:solidFill>
            </p:grpSpPr>
            <p:sp>
              <p:nvSpPr>
                <p:cNvPr id="39" name="타원 22">
                  <a:extLst>
                    <a:ext uri="{FF2B5EF4-FFF2-40B4-BE49-F238E27FC236}">
                      <a16:creationId xmlns:a16="http://schemas.microsoft.com/office/drawing/2014/main" id="{739124D0-47B0-4C68-A637-4B93654BF436}"/>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타원 23">
                  <a:extLst>
                    <a:ext uri="{FF2B5EF4-FFF2-40B4-BE49-F238E27FC236}">
                      <a16:creationId xmlns:a16="http://schemas.microsoft.com/office/drawing/2014/main" id="{B18D9E48-5F71-4FE8-9276-8CFBE37CF9F4}"/>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Block Arc 11">
                  <a:extLst>
                    <a:ext uri="{FF2B5EF4-FFF2-40B4-BE49-F238E27FC236}">
                      <a16:creationId xmlns:a16="http://schemas.microsoft.com/office/drawing/2014/main" id="{1DFA0B75-B0C9-4A02-8F19-2675CD26C3C7}"/>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3" name="그룹 25">
                <a:extLst>
                  <a:ext uri="{FF2B5EF4-FFF2-40B4-BE49-F238E27FC236}">
                    <a16:creationId xmlns:a16="http://schemas.microsoft.com/office/drawing/2014/main" id="{D33E8221-B9C3-4413-9BE1-63DC91956557}"/>
                  </a:ext>
                </a:extLst>
              </p:cNvPr>
              <p:cNvGrpSpPr/>
              <p:nvPr/>
            </p:nvGrpSpPr>
            <p:grpSpPr>
              <a:xfrm>
                <a:off x="6050354" y="3733355"/>
                <a:ext cx="305196" cy="305196"/>
                <a:chOff x="2460435" y="1380960"/>
                <a:chExt cx="914400" cy="914400"/>
              </a:xfrm>
              <a:solidFill>
                <a:schemeClr val="accent3"/>
              </a:solidFill>
            </p:grpSpPr>
            <p:sp>
              <p:nvSpPr>
                <p:cNvPr id="36" name="타원 26">
                  <a:extLst>
                    <a:ext uri="{FF2B5EF4-FFF2-40B4-BE49-F238E27FC236}">
                      <a16:creationId xmlns:a16="http://schemas.microsoft.com/office/drawing/2014/main" id="{3A5D29A9-BCF8-47D9-A85F-63E19427559A}"/>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타원 27">
                  <a:extLst>
                    <a:ext uri="{FF2B5EF4-FFF2-40B4-BE49-F238E27FC236}">
                      <a16:creationId xmlns:a16="http://schemas.microsoft.com/office/drawing/2014/main" id="{DC1EA496-7274-4401-AC2B-A52BDB58371C}"/>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Block Arc 11">
                  <a:extLst>
                    <a:ext uri="{FF2B5EF4-FFF2-40B4-BE49-F238E27FC236}">
                      <a16:creationId xmlns:a16="http://schemas.microsoft.com/office/drawing/2014/main" id="{3CD79E52-8333-4118-9577-341D6159D10D}"/>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4" name="그룹 29">
                <a:extLst>
                  <a:ext uri="{FF2B5EF4-FFF2-40B4-BE49-F238E27FC236}">
                    <a16:creationId xmlns:a16="http://schemas.microsoft.com/office/drawing/2014/main" id="{482BC40C-5A28-4E3C-8330-F4F13432F334}"/>
                  </a:ext>
                </a:extLst>
              </p:cNvPr>
              <p:cNvGrpSpPr/>
              <p:nvPr/>
            </p:nvGrpSpPr>
            <p:grpSpPr>
              <a:xfrm>
                <a:off x="5804852" y="3899206"/>
                <a:ext cx="305196" cy="305196"/>
                <a:chOff x="2460435" y="1380960"/>
                <a:chExt cx="914400" cy="914400"/>
              </a:xfrm>
              <a:solidFill>
                <a:schemeClr val="accent3"/>
              </a:solidFill>
            </p:grpSpPr>
            <p:sp>
              <p:nvSpPr>
                <p:cNvPr id="33" name="타원 30">
                  <a:extLst>
                    <a:ext uri="{FF2B5EF4-FFF2-40B4-BE49-F238E27FC236}">
                      <a16:creationId xmlns:a16="http://schemas.microsoft.com/office/drawing/2014/main" id="{CBE0F2CD-826E-4D64-A174-A642BD0F335B}"/>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타원 31">
                  <a:extLst>
                    <a:ext uri="{FF2B5EF4-FFF2-40B4-BE49-F238E27FC236}">
                      <a16:creationId xmlns:a16="http://schemas.microsoft.com/office/drawing/2014/main" id="{B7EC955A-1658-449B-9684-D1D4FF8E86D9}"/>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Block Arc 11">
                  <a:extLst>
                    <a:ext uri="{FF2B5EF4-FFF2-40B4-BE49-F238E27FC236}">
                      <a16:creationId xmlns:a16="http://schemas.microsoft.com/office/drawing/2014/main" id="{8C087970-3BBA-41CB-A8A0-36336267CF27}"/>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5" name="그룹 33">
                <a:extLst>
                  <a:ext uri="{FF2B5EF4-FFF2-40B4-BE49-F238E27FC236}">
                    <a16:creationId xmlns:a16="http://schemas.microsoft.com/office/drawing/2014/main" id="{AB9297D3-EA93-4FD1-B224-0703F555B536}"/>
                  </a:ext>
                </a:extLst>
              </p:cNvPr>
              <p:cNvGrpSpPr/>
              <p:nvPr/>
            </p:nvGrpSpPr>
            <p:grpSpPr>
              <a:xfrm>
                <a:off x="5558699" y="3770159"/>
                <a:ext cx="305196" cy="305196"/>
                <a:chOff x="2460435" y="1380960"/>
                <a:chExt cx="914400" cy="914400"/>
              </a:xfrm>
              <a:solidFill>
                <a:schemeClr val="accent3"/>
              </a:solidFill>
            </p:grpSpPr>
            <p:sp>
              <p:nvSpPr>
                <p:cNvPr id="30" name="타원 34">
                  <a:extLst>
                    <a:ext uri="{FF2B5EF4-FFF2-40B4-BE49-F238E27FC236}">
                      <a16:creationId xmlns:a16="http://schemas.microsoft.com/office/drawing/2014/main" id="{F0C41B1F-1D6B-4B4E-B55A-F90344545ABD}"/>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타원 35">
                  <a:extLst>
                    <a:ext uri="{FF2B5EF4-FFF2-40B4-BE49-F238E27FC236}">
                      <a16:creationId xmlns:a16="http://schemas.microsoft.com/office/drawing/2014/main" id="{1D3122C8-7F9F-4F47-AD63-42AC6C177CAB}"/>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Block Arc 11">
                  <a:extLst>
                    <a:ext uri="{FF2B5EF4-FFF2-40B4-BE49-F238E27FC236}">
                      <a16:creationId xmlns:a16="http://schemas.microsoft.com/office/drawing/2014/main" id="{9840B2B0-208A-4172-9B5F-66DC2DFB64A6}"/>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6" name="그룹 37">
                <a:extLst>
                  <a:ext uri="{FF2B5EF4-FFF2-40B4-BE49-F238E27FC236}">
                    <a16:creationId xmlns:a16="http://schemas.microsoft.com/office/drawing/2014/main" id="{EE61853B-E428-4D1A-9BA1-CEE98DC24560}"/>
                  </a:ext>
                </a:extLst>
              </p:cNvPr>
              <p:cNvGrpSpPr/>
              <p:nvPr/>
            </p:nvGrpSpPr>
            <p:grpSpPr>
              <a:xfrm>
                <a:off x="6065408" y="3964544"/>
                <a:ext cx="305196" cy="305196"/>
                <a:chOff x="2460435" y="1380960"/>
                <a:chExt cx="914400" cy="914400"/>
              </a:xfrm>
              <a:solidFill>
                <a:schemeClr val="accent3"/>
              </a:solidFill>
            </p:grpSpPr>
            <p:sp>
              <p:nvSpPr>
                <p:cNvPr id="27" name="타원 38">
                  <a:extLst>
                    <a:ext uri="{FF2B5EF4-FFF2-40B4-BE49-F238E27FC236}">
                      <a16:creationId xmlns:a16="http://schemas.microsoft.com/office/drawing/2014/main" id="{7CF9B793-92B2-4724-9D50-4C5F6CE1D3DD}"/>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타원 39">
                  <a:extLst>
                    <a:ext uri="{FF2B5EF4-FFF2-40B4-BE49-F238E27FC236}">
                      <a16:creationId xmlns:a16="http://schemas.microsoft.com/office/drawing/2014/main" id="{CF92E7BA-C7E3-428C-AA7F-B30C8B7C96B0}"/>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Block Arc 11">
                  <a:extLst>
                    <a:ext uri="{FF2B5EF4-FFF2-40B4-BE49-F238E27FC236}">
                      <a16:creationId xmlns:a16="http://schemas.microsoft.com/office/drawing/2014/main" id="{814A05B4-B8BF-4D84-B7C2-A5935CD76124}"/>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7" name="그룹 41">
                <a:extLst>
                  <a:ext uri="{FF2B5EF4-FFF2-40B4-BE49-F238E27FC236}">
                    <a16:creationId xmlns:a16="http://schemas.microsoft.com/office/drawing/2014/main" id="{3DB764B7-EB7C-4681-B39D-C0AF4CE9AC9F}"/>
                  </a:ext>
                </a:extLst>
              </p:cNvPr>
              <p:cNvGrpSpPr/>
              <p:nvPr/>
            </p:nvGrpSpPr>
            <p:grpSpPr>
              <a:xfrm>
                <a:off x="6342979" y="3957518"/>
                <a:ext cx="305196" cy="305196"/>
                <a:chOff x="2460435" y="1380960"/>
                <a:chExt cx="914400" cy="914400"/>
              </a:xfrm>
              <a:solidFill>
                <a:schemeClr val="accent3"/>
              </a:solidFill>
            </p:grpSpPr>
            <p:sp>
              <p:nvSpPr>
                <p:cNvPr id="24" name="타원 42">
                  <a:extLst>
                    <a:ext uri="{FF2B5EF4-FFF2-40B4-BE49-F238E27FC236}">
                      <a16:creationId xmlns:a16="http://schemas.microsoft.com/office/drawing/2014/main" id="{A86F5423-6150-49A5-8740-8CD8402CB9BD}"/>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타원 43">
                  <a:extLst>
                    <a:ext uri="{FF2B5EF4-FFF2-40B4-BE49-F238E27FC236}">
                      <a16:creationId xmlns:a16="http://schemas.microsoft.com/office/drawing/2014/main" id="{7675F7AB-E80E-4E10-B3C3-6284DA20501F}"/>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Block Arc 11">
                  <a:extLst>
                    <a:ext uri="{FF2B5EF4-FFF2-40B4-BE49-F238E27FC236}">
                      <a16:creationId xmlns:a16="http://schemas.microsoft.com/office/drawing/2014/main" id="{5CA740FC-1BD5-4C59-86C0-9AB4194874AB}"/>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8" name="그룹 45">
                <a:extLst>
                  <a:ext uri="{FF2B5EF4-FFF2-40B4-BE49-F238E27FC236}">
                    <a16:creationId xmlns:a16="http://schemas.microsoft.com/office/drawing/2014/main" id="{5F25B1FC-4A86-45A9-9DE6-27A7EA2D42A4}"/>
                  </a:ext>
                </a:extLst>
              </p:cNvPr>
              <p:cNvGrpSpPr/>
              <p:nvPr/>
            </p:nvGrpSpPr>
            <p:grpSpPr>
              <a:xfrm>
                <a:off x="6322640" y="3721994"/>
                <a:ext cx="305196" cy="305196"/>
                <a:chOff x="2460435" y="1380960"/>
                <a:chExt cx="914400" cy="914400"/>
              </a:xfrm>
              <a:solidFill>
                <a:schemeClr val="accent3"/>
              </a:solidFill>
            </p:grpSpPr>
            <p:sp>
              <p:nvSpPr>
                <p:cNvPr id="21" name="타원 46">
                  <a:extLst>
                    <a:ext uri="{FF2B5EF4-FFF2-40B4-BE49-F238E27FC236}">
                      <a16:creationId xmlns:a16="http://schemas.microsoft.com/office/drawing/2014/main" id="{D22D1D1C-DFED-4024-9077-28B8CDCFC733}"/>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타원 47">
                  <a:extLst>
                    <a:ext uri="{FF2B5EF4-FFF2-40B4-BE49-F238E27FC236}">
                      <a16:creationId xmlns:a16="http://schemas.microsoft.com/office/drawing/2014/main" id="{91F98B61-D047-4C8E-844D-C07387CC4EC0}"/>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Block Arc 11">
                  <a:extLst>
                    <a:ext uri="{FF2B5EF4-FFF2-40B4-BE49-F238E27FC236}">
                      <a16:creationId xmlns:a16="http://schemas.microsoft.com/office/drawing/2014/main" id="{BCE031ED-8F1D-4A59-BCE5-A2EA0529A2C7}"/>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9" name="이등변 삼각형 58">
                <a:extLst>
                  <a:ext uri="{FF2B5EF4-FFF2-40B4-BE49-F238E27FC236}">
                    <a16:creationId xmlns:a16="http://schemas.microsoft.com/office/drawing/2014/main" id="{E70BEB54-0C9A-4DA8-B509-4C5D5DB5E05E}"/>
                  </a:ext>
                </a:extLst>
              </p:cNvPr>
              <p:cNvSpPr/>
              <p:nvPr/>
            </p:nvSpPr>
            <p:spPr>
              <a:xfrm rot="10800000">
                <a:off x="5637159" y="2598826"/>
                <a:ext cx="945777" cy="48901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59">
                <a:extLst>
                  <a:ext uri="{FF2B5EF4-FFF2-40B4-BE49-F238E27FC236}">
                    <a16:creationId xmlns:a16="http://schemas.microsoft.com/office/drawing/2014/main" id="{7758D5A1-2628-4909-8429-9CEAEEC42FBA}"/>
                  </a:ext>
                </a:extLst>
              </p:cNvPr>
              <p:cNvSpPr/>
              <p:nvPr/>
            </p:nvSpPr>
            <p:spPr>
              <a:xfrm>
                <a:off x="6088867" y="3022230"/>
                <a:ext cx="36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47" name="Título 46"/>
          <p:cNvSpPr>
            <a:spLocks noGrp="1"/>
          </p:cNvSpPr>
          <p:nvPr>
            <p:ph type="title"/>
          </p:nvPr>
        </p:nvSpPr>
        <p:spPr/>
        <p:txBody>
          <a:bodyPr/>
          <a:lstStyle/>
          <a:p>
            <a:endParaRPr lang="es-CO"/>
          </a:p>
        </p:txBody>
      </p:sp>
      <p:sp>
        <p:nvSpPr>
          <p:cNvPr id="48" name="Marcador de texto 47"/>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3385714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D3297B33-85D3-4CA8-B1CA-301A6076E9F4}"/>
              </a:ext>
            </a:extLst>
          </p:cNvPr>
          <p:cNvGrpSpPr/>
          <p:nvPr/>
        </p:nvGrpSpPr>
        <p:grpSpPr>
          <a:xfrm>
            <a:off x="977322" y="2054064"/>
            <a:ext cx="10258382" cy="3787938"/>
            <a:chOff x="977322" y="1968339"/>
            <a:chExt cx="10258382" cy="3787938"/>
          </a:xfrm>
        </p:grpSpPr>
        <p:grpSp>
          <p:nvGrpSpPr>
            <p:cNvPr id="4" name="Group 3">
              <a:extLst>
                <a:ext uri="{FF2B5EF4-FFF2-40B4-BE49-F238E27FC236}">
                  <a16:creationId xmlns:a16="http://schemas.microsoft.com/office/drawing/2014/main" id="{3B14B775-12C8-4843-90B9-6AAD78AB06AC}"/>
                </a:ext>
              </a:extLst>
            </p:cNvPr>
            <p:cNvGrpSpPr/>
            <p:nvPr/>
          </p:nvGrpSpPr>
          <p:grpSpPr>
            <a:xfrm>
              <a:off x="977322" y="1968339"/>
              <a:ext cx="5132957" cy="1028614"/>
              <a:chOff x="-546679" y="1968338"/>
              <a:chExt cx="5132957" cy="1028614"/>
            </a:xfrm>
            <a:solidFill>
              <a:schemeClr val="accent1"/>
            </a:solidFill>
          </p:grpSpPr>
          <p:sp>
            <p:nvSpPr>
              <p:cNvPr id="20" name="Block Arc 19">
                <a:extLst>
                  <a:ext uri="{FF2B5EF4-FFF2-40B4-BE49-F238E27FC236}">
                    <a16:creationId xmlns:a16="http://schemas.microsoft.com/office/drawing/2014/main" id="{FB6A1F82-9893-4B36-B5E8-61BF684C5D5E}"/>
                  </a:ext>
                </a:extLst>
              </p:cNvPr>
              <p:cNvSpPr/>
              <p:nvPr/>
            </p:nvSpPr>
            <p:spPr>
              <a:xfrm>
                <a:off x="-546679" y="1968338"/>
                <a:ext cx="1026000" cy="1026000"/>
              </a:xfrm>
              <a:prstGeom prst="blockArc">
                <a:avLst>
                  <a:gd name="adj1" fmla="val 5349198"/>
                  <a:gd name="adj2" fmla="val 16233715"/>
                  <a:gd name="adj3" fmla="val 102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1" name="Rectangle 20">
                <a:extLst>
                  <a:ext uri="{FF2B5EF4-FFF2-40B4-BE49-F238E27FC236}">
                    <a16:creationId xmlns:a16="http://schemas.microsoft.com/office/drawing/2014/main" id="{7C3ABBC0-B024-49D4-BD31-406B77B87284}"/>
                  </a:ext>
                </a:extLst>
              </p:cNvPr>
              <p:cNvSpPr/>
              <p:nvPr/>
            </p:nvSpPr>
            <p:spPr>
              <a:xfrm>
                <a:off x="-93722" y="1968338"/>
                <a:ext cx="4680000"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Rectangle 21">
                <a:extLst>
                  <a:ext uri="{FF2B5EF4-FFF2-40B4-BE49-F238E27FC236}">
                    <a16:creationId xmlns:a16="http://schemas.microsoft.com/office/drawing/2014/main" id="{5AC984FD-9299-40E6-BF91-A959FDB38932}"/>
                  </a:ext>
                </a:extLst>
              </p:cNvPr>
              <p:cNvSpPr/>
              <p:nvPr/>
            </p:nvSpPr>
            <p:spPr>
              <a:xfrm>
                <a:off x="-36573" y="2888952"/>
                <a:ext cx="3600000" cy="1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5" name="Group 4">
              <a:extLst>
                <a:ext uri="{FF2B5EF4-FFF2-40B4-BE49-F238E27FC236}">
                  <a16:creationId xmlns:a16="http://schemas.microsoft.com/office/drawing/2014/main" id="{670E5654-2ECA-4DAB-AEC6-0E0AFA55E22B}"/>
                </a:ext>
              </a:extLst>
            </p:cNvPr>
            <p:cNvGrpSpPr/>
            <p:nvPr/>
          </p:nvGrpSpPr>
          <p:grpSpPr>
            <a:xfrm>
              <a:off x="977322" y="3801539"/>
              <a:ext cx="4110106" cy="1028614"/>
              <a:chOff x="-546678" y="3785456"/>
              <a:chExt cx="4110106" cy="1028614"/>
            </a:xfrm>
            <a:solidFill>
              <a:schemeClr val="accent3"/>
            </a:solidFill>
          </p:grpSpPr>
          <p:sp>
            <p:nvSpPr>
              <p:cNvPr id="17" name="Block Arc 16">
                <a:extLst>
                  <a:ext uri="{FF2B5EF4-FFF2-40B4-BE49-F238E27FC236}">
                    <a16:creationId xmlns:a16="http://schemas.microsoft.com/office/drawing/2014/main" id="{B574E956-0C16-431E-A6C4-644DCC6F255A}"/>
                  </a:ext>
                </a:extLst>
              </p:cNvPr>
              <p:cNvSpPr/>
              <p:nvPr/>
            </p:nvSpPr>
            <p:spPr>
              <a:xfrm>
                <a:off x="-546678" y="3785456"/>
                <a:ext cx="1026000" cy="1026000"/>
              </a:xfrm>
              <a:prstGeom prst="blockArc">
                <a:avLst>
                  <a:gd name="adj1" fmla="val 5349198"/>
                  <a:gd name="adj2" fmla="val 16233715"/>
                  <a:gd name="adj3" fmla="val 1021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8" name="Rectangle 17">
                <a:extLst>
                  <a:ext uri="{FF2B5EF4-FFF2-40B4-BE49-F238E27FC236}">
                    <a16:creationId xmlns:a16="http://schemas.microsoft.com/office/drawing/2014/main" id="{448BCCC1-6DD8-43BA-BFEF-D2ECEF7E1C59}"/>
                  </a:ext>
                </a:extLst>
              </p:cNvPr>
              <p:cNvSpPr/>
              <p:nvPr/>
            </p:nvSpPr>
            <p:spPr>
              <a:xfrm>
                <a:off x="-36572" y="3785456"/>
                <a:ext cx="3600000" cy="10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Rectangle 18">
                <a:extLst>
                  <a:ext uri="{FF2B5EF4-FFF2-40B4-BE49-F238E27FC236}">
                    <a16:creationId xmlns:a16="http://schemas.microsoft.com/office/drawing/2014/main" id="{946322DE-CC0B-4FC6-B875-270E2FEF9655}"/>
                  </a:ext>
                </a:extLst>
              </p:cNvPr>
              <p:cNvSpPr/>
              <p:nvPr/>
            </p:nvSpPr>
            <p:spPr>
              <a:xfrm>
                <a:off x="-36572" y="4706070"/>
                <a:ext cx="3600000" cy="10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grpSp>
          <p:nvGrpSpPr>
            <p:cNvPr id="6" name="Group 5">
              <a:extLst>
                <a:ext uri="{FF2B5EF4-FFF2-40B4-BE49-F238E27FC236}">
                  <a16:creationId xmlns:a16="http://schemas.microsoft.com/office/drawing/2014/main" id="{1ADC62F5-32FD-4212-A463-A53032D3D14E}"/>
                </a:ext>
              </a:extLst>
            </p:cNvPr>
            <p:cNvGrpSpPr/>
            <p:nvPr/>
          </p:nvGrpSpPr>
          <p:grpSpPr>
            <a:xfrm flipH="1">
              <a:off x="7131448" y="2884650"/>
              <a:ext cx="4104256" cy="1028903"/>
              <a:chOff x="-567704" y="3794692"/>
              <a:chExt cx="4104256" cy="1028903"/>
            </a:xfrm>
            <a:solidFill>
              <a:schemeClr val="accent2"/>
            </a:solidFill>
          </p:grpSpPr>
          <p:sp>
            <p:nvSpPr>
              <p:cNvPr id="14" name="Block Arc 13">
                <a:extLst>
                  <a:ext uri="{FF2B5EF4-FFF2-40B4-BE49-F238E27FC236}">
                    <a16:creationId xmlns:a16="http://schemas.microsoft.com/office/drawing/2014/main" id="{F625AA56-1CB7-4846-939E-C1707354E406}"/>
                  </a:ext>
                </a:extLst>
              </p:cNvPr>
              <p:cNvSpPr/>
              <p:nvPr/>
            </p:nvSpPr>
            <p:spPr>
              <a:xfrm>
                <a:off x="-567704" y="3794692"/>
                <a:ext cx="1026000" cy="1026000"/>
              </a:xfrm>
              <a:prstGeom prst="blockArc">
                <a:avLst>
                  <a:gd name="adj1" fmla="val 5349198"/>
                  <a:gd name="adj2" fmla="val 16233715"/>
                  <a:gd name="adj3" fmla="val 1021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Rectangle 14">
                <a:extLst>
                  <a:ext uri="{FF2B5EF4-FFF2-40B4-BE49-F238E27FC236}">
                    <a16:creationId xmlns:a16="http://schemas.microsoft.com/office/drawing/2014/main" id="{68396D65-15BB-449D-8BD1-7A13347701E3}"/>
                  </a:ext>
                </a:extLst>
              </p:cNvPr>
              <p:cNvSpPr/>
              <p:nvPr/>
            </p:nvSpPr>
            <p:spPr>
              <a:xfrm>
                <a:off x="-76247" y="3794981"/>
                <a:ext cx="3600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Rectangle 15">
                <a:extLst>
                  <a:ext uri="{FF2B5EF4-FFF2-40B4-BE49-F238E27FC236}">
                    <a16:creationId xmlns:a16="http://schemas.microsoft.com/office/drawing/2014/main" id="{B549E2B3-DA9C-48C9-89A2-50D8F9EA466E}"/>
                  </a:ext>
                </a:extLst>
              </p:cNvPr>
              <p:cNvSpPr/>
              <p:nvPr/>
            </p:nvSpPr>
            <p:spPr>
              <a:xfrm>
                <a:off x="-63448" y="4715595"/>
                <a:ext cx="3600000" cy="10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7" name="Group 6">
              <a:extLst>
                <a:ext uri="{FF2B5EF4-FFF2-40B4-BE49-F238E27FC236}">
                  <a16:creationId xmlns:a16="http://schemas.microsoft.com/office/drawing/2014/main" id="{99ED6585-7607-4FD4-B2B8-9C2C8E7A9DBD}"/>
                </a:ext>
              </a:extLst>
            </p:cNvPr>
            <p:cNvGrpSpPr/>
            <p:nvPr/>
          </p:nvGrpSpPr>
          <p:grpSpPr>
            <a:xfrm flipH="1">
              <a:off x="6076128" y="4727663"/>
              <a:ext cx="5159576" cy="1028614"/>
              <a:chOff x="-555823" y="3785456"/>
              <a:chExt cx="5159576" cy="1028614"/>
            </a:xfrm>
            <a:solidFill>
              <a:schemeClr val="accent4"/>
            </a:solidFill>
          </p:grpSpPr>
          <p:sp>
            <p:nvSpPr>
              <p:cNvPr id="11" name="Block Arc 10">
                <a:extLst>
                  <a:ext uri="{FF2B5EF4-FFF2-40B4-BE49-F238E27FC236}">
                    <a16:creationId xmlns:a16="http://schemas.microsoft.com/office/drawing/2014/main" id="{DA658C38-97BD-4344-8B69-BDBC3A07397F}"/>
                  </a:ext>
                </a:extLst>
              </p:cNvPr>
              <p:cNvSpPr/>
              <p:nvPr/>
            </p:nvSpPr>
            <p:spPr>
              <a:xfrm>
                <a:off x="-555823" y="3785456"/>
                <a:ext cx="1026000" cy="1026000"/>
              </a:xfrm>
              <a:prstGeom prst="blockArc">
                <a:avLst>
                  <a:gd name="adj1" fmla="val 5349198"/>
                  <a:gd name="adj2" fmla="val 16233715"/>
                  <a:gd name="adj3" fmla="val 1021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sp>
            <p:nvSpPr>
              <p:cNvPr id="12" name="Rectangle 11">
                <a:extLst>
                  <a:ext uri="{FF2B5EF4-FFF2-40B4-BE49-F238E27FC236}">
                    <a16:creationId xmlns:a16="http://schemas.microsoft.com/office/drawing/2014/main" id="{D8B85779-DB41-4C8C-9054-14905D7B8CD2}"/>
                  </a:ext>
                </a:extLst>
              </p:cNvPr>
              <p:cNvSpPr/>
              <p:nvPr/>
            </p:nvSpPr>
            <p:spPr>
              <a:xfrm>
                <a:off x="-76247" y="3785456"/>
                <a:ext cx="3600000" cy="10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Rectangle 12">
                <a:extLst>
                  <a:ext uri="{FF2B5EF4-FFF2-40B4-BE49-F238E27FC236}">
                    <a16:creationId xmlns:a16="http://schemas.microsoft.com/office/drawing/2014/main" id="{EBD3A9F0-547A-4E74-AB53-E5DDCE0C792A}"/>
                  </a:ext>
                </a:extLst>
              </p:cNvPr>
              <p:cNvSpPr/>
              <p:nvPr/>
            </p:nvSpPr>
            <p:spPr>
              <a:xfrm>
                <a:off x="-112247" y="4706070"/>
                <a:ext cx="4716000" cy="10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8" name="Rectangle 7">
              <a:extLst>
                <a:ext uri="{FF2B5EF4-FFF2-40B4-BE49-F238E27FC236}">
                  <a16:creationId xmlns:a16="http://schemas.microsoft.com/office/drawing/2014/main" id="{B472D5A4-A3AD-4460-85FB-94929E7F3383}"/>
                </a:ext>
              </a:extLst>
            </p:cNvPr>
            <p:cNvSpPr/>
            <p:nvPr/>
          </p:nvSpPr>
          <p:spPr>
            <a:xfrm>
              <a:off x="5001022" y="2672976"/>
              <a:ext cx="216024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ectangle 8">
              <a:extLst>
                <a:ext uri="{FF2B5EF4-FFF2-40B4-BE49-F238E27FC236}">
                  <a16:creationId xmlns:a16="http://schemas.microsoft.com/office/drawing/2014/main" id="{21B4D359-122A-47A7-A70A-B94CC2E1E741}"/>
                </a:ext>
              </a:extLst>
            </p:cNvPr>
            <p:cNvSpPr/>
            <p:nvPr/>
          </p:nvSpPr>
          <p:spPr>
            <a:xfrm>
              <a:off x="5001022" y="3591048"/>
              <a:ext cx="2160240" cy="5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Rectangle 9">
              <a:extLst>
                <a:ext uri="{FF2B5EF4-FFF2-40B4-BE49-F238E27FC236}">
                  <a16:creationId xmlns:a16="http://schemas.microsoft.com/office/drawing/2014/main" id="{D9E57B4E-AB20-411C-A231-03AA30EDAE91}"/>
                </a:ext>
              </a:extLst>
            </p:cNvPr>
            <p:cNvSpPr/>
            <p:nvPr/>
          </p:nvSpPr>
          <p:spPr>
            <a:xfrm>
              <a:off x="5001022" y="4509120"/>
              <a:ext cx="2160240" cy="54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3" name="Oval 22">
            <a:extLst>
              <a:ext uri="{FF2B5EF4-FFF2-40B4-BE49-F238E27FC236}">
                <a16:creationId xmlns:a16="http://schemas.microsoft.com/office/drawing/2014/main" id="{08D8F198-1160-4F7F-B2A2-ACBD47D8A315}"/>
              </a:ext>
            </a:extLst>
          </p:cNvPr>
          <p:cNvSpPr/>
          <p:nvPr/>
        </p:nvSpPr>
        <p:spPr>
          <a:xfrm>
            <a:off x="6133850" y="1835986"/>
            <a:ext cx="532746" cy="532746"/>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24" name="Oval 23">
            <a:extLst>
              <a:ext uri="{FF2B5EF4-FFF2-40B4-BE49-F238E27FC236}">
                <a16:creationId xmlns:a16="http://schemas.microsoft.com/office/drawing/2014/main" id="{A35F248E-D81B-40FA-BEC0-8BBB7E6F7B97}"/>
              </a:ext>
            </a:extLst>
          </p:cNvPr>
          <p:cNvSpPr/>
          <p:nvPr/>
        </p:nvSpPr>
        <p:spPr>
          <a:xfrm>
            <a:off x="5557158" y="5512104"/>
            <a:ext cx="532746" cy="532746"/>
          </a:xfrm>
          <a:prstGeom prst="ellipse">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25" name="Left Arrow 9215">
            <a:extLst>
              <a:ext uri="{FF2B5EF4-FFF2-40B4-BE49-F238E27FC236}">
                <a16:creationId xmlns:a16="http://schemas.microsoft.com/office/drawing/2014/main" id="{F301D612-5EDD-4875-A461-CFB55576F1AA}"/>
              </a:ext>
            </a:extLst>
          </p:cNvPr>
          <p:cNvSpPr/>
          <p:nvPr/>
        </p:nvSpPr>
        <p:spPr>
          <a:xfrm>
            <a:off x="6292211" y="1981200"/>
            <a:ext cx="216024" cy="242316"/>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26" name="Left Arrow 43">
            <a:extLst>
              <a:ext uri="{FF2B5EF4-FFF2-40B4-BE49-F238E27FC236}">
                <a16:creationId xmlns:a16="http://schemas.microsoft.com/office/drawing/2014/main" id="{634001C6-4D83-4901-9406-FB76B0484A5A}"/>
              </a:ext>
            </a:extLst>
          </p:cNvPr>
          <p:cNvSpPr/>
          <p:nvPr/>
        </p:nvSpPr>
        <p:spPr>
          <a:xfrm>
            <a:off x="5715519" y="5657318"/>
            <a:ext cx="216024" cy="242316"/>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0" dirty="0"/>
          </a:p>
        </p:txBody>
      </p:sp>
      <p:sp>
        <p:nvSpPr>
          <p:cNvPr id="27" name="TextBox 26">
            <a:extLst>
              <a:ext uri="{FF2B5EF4-FFF2-40B4-BE49-F238E27FC236}">
                <a16:creationId xmlns:a16="http://schemas.microsoft.com/office/drawing/2014/main" id="{0A9E547F-689C-4299-9EE8-E4E7F87B5C7A}"/>
              </a:ext>
            </a:extLst>
          </p:cNvPr>
          <p:cNvSpPr txBox="1"/>
          <p:nvPr/>
        </p:nvSpPr>
        <p:spPr>
          <a:xfrm>
            <a:off x="5225808" y="2864814"/>
            <a:ext cx="1728192" cy="307777"/>
          </a:xfrm>
          <a:prstGeom prst="rect">
            <a:avLst/>
          </a:prstGeom>
          <a:noFill/>
        </p:spPr>
        <p:txBody>
          <a:bodyPr wrap="square" rtlCol="0" anchor="ctr">
            <a:spAutoFit/>
          </a:bodyPr>
          <a:lstStyle/>
          <a:p>
            <a:pPr algn="ctr"/>
            <a:r>
              <a:rPr lang="es-CO" altLang="ko-KR" sz="1400" b="1" dirty="0" smtClean="0">
                <a:solidFill>
                  <a:schemeClr val="bg1"/>
                </a:solidFill>
                <a:latin typeface="Futura Md BT" panose="020B0602020204020303" pitchFamily="34" charset="0"/>
                <a:cs typeface="Arial" pitchFamily="34" charset="0"/>
              </a:rPr>
              <a:t>Texto aquí</a:t>
            </a:r>
            <a:endParaRPr lang="es-CO" altLang="ko-KR" sz="1400" b="1" dirty="0">
              <a:solidFill>
                <a:schemeClr val="bg1"/>
              </a:solidFill>
              <a:latin typeface="Futura Md BT" panose="020B0602020204020303" pitchFamily="34" charset="0"/>
              <a:cs typeface="Arial" pitchFamily="34" charset="0"/>
            </a:endParaRPr>
          </a:p>
        </p:txBody>
      </p:sp>
      <p:sp>
        <p:nvSpPr>
          <p:cNvPr id="28" name="TextBox 27">
            <a:extLst>
              <a:ext uri="{FF2B5EF4-FFF2-40B4-BE49-F238E27FC236}">
                <a16:creationId xmlns:a16="http://schemas.microsoft.com/office/drawing/2014/main" id="{D4D4520D-D3F1-4577-B390-D94228177027}"/>
              </a:ext>
            </a:extLst>
          </p:cNvPr>
          <p:cNvSpPr txBox="1"/>
          <p:nvPr/>
        </p:nvSpPr>
        <p:spPr>
          <a:xfrm>
            <a:off x="5225808" y="3800915"/>
            <a:ext cx="1728192" cy="307777"/>
          </a:xfrm>
          <a:prstGeom prst="rect">
            <a:avLst/>
          </a:prstGeom>
          <a:noFill/>
        </p:spPr>
        <p:txBody>
          <a:bodyPr wrap="square" rtlCol="0" anchor="ctr">
            <a:spAutoFit/>
          </a:bodyPr>
          <a:lstStyle/>
          <a:p>
            <a:pPr algn="ctr"/>
            <a:r>
              <a:rPr lang="es-CO" altLang="ko-KR" sz="1400" b="1" dirty="0">
                <a:solidFill>
                  <a:schemeClr val="bg1"/>
                </a:solidFill>
                <a:latin typeface="Futura Md BT" panose="020B0602020204020303" pitchFamily="34" charset="0"/>
                <a:cs typeface="Arial" pitchFamily="34" charset="0"/>
              </a:rPr>
              <a:t>Texto aquí</a:t>
            </a:r>
          </a:p>
        </p:txBody>
      </p:sp>
      <p:sp>
        <p:nvSpPr>
          <p:cNvPr id="29" name="TextBox 28">
            <a:extLst>
              <a:ext uri="{FF2B5EF4-FFF2-40B4-BE49-F238E27FC236}">
                <a16:creationId xmlns:a16="http://schemas.microsoft.com/office/drawing/2014/main" id="{DD9F666A-A2A2-4E78-BB8F-BBCB9FFF9940}"/>
              </a:ext>
            </a:extLst>
          </p:cNvPr>
          <p:cNvSpPr txBox="1"/>
          <p:nvPr/>
        </p:nvSpPr>
        <p:spPr>
          <a:xfrm>
            <a:off x="5225808" y="4737016"/>
            <a:ext cx="1728192" cy="307777"/>
          </a:xfrm>
          <a:prstGeom prst="rect">
            <a:avLst/>
          </a:prstGeom>
          <a:noFill/>
        </p:spPr>
        <p:txBody>
          <a:bodyPr wrap="square" rtlCol="0" anchor="ctr">
            <a:spAutoFit/>
          </a:bodyPr>
          <a:lstStyle/>
          <a:p>
            <a:pPr algn="ctr"/>
            <a:r>
              <a:rPr lang="es-CO" altLang="ko-KR" sz="1400" b="1" dirty="0">
                <a:solidFill>
                  <a:schemeClr val="bg1"/>
                </a:solidFill>
                <a:latin typeface="Futura Md BT" panose="020B0602020204020303" pitchFamily="34" charset="0"/>
                <a:cs typeface="Arial" pitchFamily="34" charset="0"/>
              </a:rPr>
              <a:t>Texto aquí</a:t>
            </a:r>
          </a:p>
        </p:txBody>
      </p:sp>
      <p:sp>
        <p:nvSpPr>
          <p:cNvPr id="31" name="TextBox 30">
            <a:extLst>
              <a:ext uri="{FF2B5EF4-FFF2-40B4-BE49-F238E27FC236}">
                <a16:creationId xmlns:a16="http://schemas.microsoft.com/office/drawing/2014/main" id="{CAD4F224-BB47-46EB-913E-B036D26848CA}"/>
              </a:ext>
            </a:extLst>
          </p:cNvPr>
          <p:cNvSpPr txBox="1"/>
          <p:nvPr/>
        </p:nvSpPr>
        <p:spPr>
          <a:xfrm>
            <a:off x="1596060" y="2260768"/>
            <a:ext cx="3246602" cy="646331"/>
          </a:xfrm>
          <a:prstGeom prst="rect">
            <a:avLst/>
          </a:prstGeom>
          <a:noFill/>
        </p:spPr>
        <p:txBody>
          <a:bodyPr wrap="square" rtlCol="0">
            <a:spAutoFit/>
          </a:bodyPr>
          <a:lstStyle/>
          <a:p>
            <a:r>
              <a:rPr lang="es-CO" altLang="ko-KR" sz="1200" b="1" dirty="0">
                <a:solidFill>
                  <a:schemeClr val="tx2"/>
                </a:solidFill>
                <a:cs typeface="Arial" pitchFamily="34" charset="0"/>
              </a:rPr>
              <a:t>Texto aquí</a:t>
            </a:r>
          </a:p>
          <a:p>
            <a:r>
              <a:rPr lang="es-CO" altLang="ko-KR" sz="1200" dirty="0" smtClean="0">
                <a:solidFill>
                  <a:schemeClr val="tx2"/>
                </a:solidFill>
                <a:cs typeface="Arial" pitchFamily="34" charset="0"/>
              </a:rPr>
              <a:t>Introduzca </a:t>
            </a:r>
            <a:r>
              <a:rPr lang="es-CO" altLang="ko-KR" sz="1200" dirty="0">
                <a:solidFill>
                  <a:schemeClr val="tx2"/>
                </a:solidFill>
                <a:cs typeface="Arial" pitchFamily="34" charset="0"/>
              </a:rPr>
              <a:t>su texto en este espacio usando </a:t>
            </a:r>
            <a:r>
              <a:rPr lang="es-CO" altLang="ko-KR" sz="1200" dirty="0" smtClean="0">
                <a:solidFill>
                  <a:schemeClr val="tx2"/>
                </a:solidFill>
                <a:cs typeface="Arial" pitchFamily="34" charset="0"/>
              </a:rPr>
              <a:t>fuente institucional Raleway.</a:t>
            </a:r>
            <a:endParaRPr lang="es-CO" altLang="ko-KR" sz="1200" dirty="0">
              <a:solidFill>
                <a:schemeClr val="tx2"/>
              </a:solidFill>
              <a:cs typeface="Arial" pitchFamily="34" charset="0"/>
            </a:endParaRPr>
          </a:p>
        </p:txBody>
      </p:sp>
      <p:sp>
        <p:nvSpPr>
          <p:cNvPr id="34" name="TextBox 33">
            <a:extLst>
              <a:ext uri="{FF2B5EF4-FFF2-40B4-BE49-F238E27FC236}">
                <a16:creationId xmlns:a16="http://schemas.microsoft.com/office/drawing/2014/main" id="{5F962E20-92C8-4581-B7EE-81EECBA984DD}"/>
              </a:ext>
            </a:extLst>
          </p:cNvPr>
          <p:cNvSpPr txBox="1"/>
          <p:nvPr/>
        </p:nvSpPr>
        <p:spPr>
          <a:xfrm>
            <a:off x="1596061" y="4087124"/>
            <a:ext cx="3284828" cy="646331"/>
          </a:xfrm>
          <a:prstGeom prst="rect">
            <a:avLst/>
          </a:prstGeom>
          <a:noFill/>
        </p:spPr>
        <p:txBody>
          <a:bodyPr wrap="square" rtlCol="0">
            <a:spAutoFit/>
          </a:bodyPr>
          <a:lstStyle/>
          <a:p>
            <a:r>
              <a:rPr lang="es-CO" altLang="ko-KR" sz="1200" b="1" dirty="0">
                <a:solidFill>
                  <a:schemeClr val="tx2"/>
                </a:solidFill>
                <a:cs typeface="Arial" pitchFamily="34" charset="0"/>
              </a:rPr>
              <a:t>Texto aquí</a:t>
            </a:r>
          </a:p>
          <a:p>
            <a:r>
              <a:rPr lang="es-CO" altLang="ko-KR" sz="1200" dirty="0">
                <a:solidFill>
                  <a:schemeClr val="tx2"/>
                </a:solidFill>
                <a:cs typeface="Arial" pitchFamily="34" charset="0"/>
              </a:rPr>
              <a:t>Introduzca su texto en este espacio usando fuente institucional Raleway.</a:t>
            </a:r>
          </a:p>
        </p:txBody>
      </p:sp>
      <p:sp>
        <p:nvSpPr>
          <p:cNvPr id="37" name="TextBox 36">
            <a:extLst>
              <a:ext uri="{FF2B5EF4-FFF2-40B4-BE49-F238E27FC236}">
                <a16:creationId xmlns:a16="http://schemas.microsoft.com/office/drawing/2014/main" id="{77DB25AD-D124-475C-A5C8-43CA5FB2F134}"/>
              </a:ext>
            </a:extLst>
          </p:cNvPr>
          <p:cNvSpPr txBox="1"/>
          <p:nvPr/>
        </p:nvSpPr>
        <p:spPr>
          <a:xfrm>
            <a:off x="7372500" y="3154584"/>
            <a:ext cx="3279282" cy="646331"/>
          </a:xfrm>
          <a:prstGeom prst="rect">
            <a:avLst/>
          </a:prstGeom>
          <a:noFill/>
        </p:spPr>
        <p:txBody>
          <a:bodyPr wrap="square" rtlCol="0">
            <a:spAutoFit/>
          </a:bodyPr>
          <a:lstStyle/>
          <a:p>
            <a:pPr algn="r"/>
            <a:r>
              <a:rPr lang="es-CO" altLang="ko-KR" sz="1200" b="1" dirty="0">
                <a:solidFill>
                  <a:schemeClr val="tx2"/>
                </a:solidFill>
                <a:cs typeface="Arial" pitchFamily="34" charset="0"/>
              </a:rPr>
              <a:t>Texto aquí</a:t>
            </a:r>
          </a:p>
          <a:p>
            <a:pPr algn="r"/>
            <a:r>
              <a:rPr lang="es-CO" altLang="ko-KR" sz="1200" dirty="0">
                <a:solidFill>
                  <a:schemeClr val="tx2"/>
                </a:solidFill>
                <a:cs typeface="Arial" pitchFamily="34" charset="0"/>
              </a:rPr>
              <a:t>Introduzca su texto en este espacio usando fuente institucional Raleway.</a:t>
            </a:r>
          </a:p>
        </p:txBody>
      </p:sp>
      <p:sp>
        <p:nvSpPr>
          <p:cNvPr id="40" name="TextBox 39">
            <a:extLst>
              <a:ext uri="{FF2B5EF4-FFF2-40B4-BE49-F238E27FC236}">
                <a16:creationId xmlns:a16="http://schemas.microsoft.com/office/drawing/2014/main" id="{E1D9133C-4089-46B9-A0EC-7A19B031FB78}"/>
              </a:ext>
            </a:extLst>
          </p:cNvPr>
          <p:cNvSpPr txBox="1"/>
          <p:nvPr/>
        </p:nvSpPr>
        <p:spPr>
          <a:xfrm>
            <a:off x="7334829" y="5010987"/>
            <a:ext cx="3316951" cy="646331"/>
          </a:xfrm>
          <a:prstGeom prst="rect">
            <a:avLst/>
          </a:prstGeom>
          <a:noFill/>
        </p:spPr>
        <p:txBody>
          <a:bodyPr wrap="square" rtlCol="0">
            <a:spAutoFit/>
          </a:bodyPr>
          <a:lstStyle/>
          <a:p>
            <a:pPr algn="r"/>
            <a:r>
              <a:rPr lang="es-CO" altLang="ko-KR" sz="1200" b="1" dirty="0">
                <a:solidFill>
                  <a:schemeClr val="tx2"/>
                </a:solidFill>
                <a:cs typeface="Arial" pitchFamily="34" charset="0"/>
              </a:rPr>
              <a:t>Texto aquí</a:t>
            </a:r>
          </a:p>
          <a:p>
            <a:pPr algn="r"/>
            <a:r>
              <a:rPr lang="es-CO" altLang="ko-KR" sz="1200" dirty="0">
                <a:solidFill>
                  <a:schemeClr val="tx2"/>
                </a:solidFill>
                <a:cs typeface="Arial" pitchFamily="34" charset="0"/>
              </a:rPr>
              <a:t>Introduzca su texto en este espacio usando fuente institucional Raleway.</a:t>
            </a:r>
          </a:p>
        </p:txBody>
      </p:sp>
      <p:sp>
        <p:nvSpPr>
          <p:cNvPr id="44" name="TextBox 43">
            <a:extLst>
              <a:ext uri="{FF2B5EF4-FFF2-40B4-BE49-F238E27FC236}">
                <a16:creationId xmlns:a16="http://schemas.microsoft.com/office/drawing/2014/main" id="{AD446616-5E03-483C-9EB4-D381E3C91D2D}"/>
              </a:ext>
            </a:extLst>
          </p:cNvPr>
          <p:cNvSpPr txBox="1"/>
          <p:nvPr/>
        </p:nvSpPr>
        <p:spPr>
          <a:xfrm>
            <a:off x="2453604" y="5549989"/>
            <a:ext cx="2945193" cy="646331"/>
          </a:xfrm>
          <a:prstGeom prst="rect">
            <a:avLst/>
          </a:prstGeom>
          <a:noFill/>
        </p:spPr>
        <p:txBody>
          <a:bodyPr wrap="square" rtlCol="0">
            <a:spAutoFit/>
          </a:bodyPr>
          <a:lstStyle/>
          <a:p>
            <a:pPr algn="r"/>
            <a:r>
              <a:rPr lang="es-CO" altLang="ko-KR" sz="1200" b="1" dirty="0">
                <a:solidFill>
                  <a:schemeClr val="tx2"/>
                </a:solidFill>
                <a:cs typeface="Arial" pitchFamily="34" charset="0"/>
              </a:rPr>
              <a:t>Texto aquí</a:t>
            </a:r>
          </a:p>
          <a:p>
            <a:pPr algn="r"/>
            <a:r>
              <a:rPr lang="es-CO" altLang="ko-KR" sz="1200" dirty="0">
                <a:solidFill>
                  <a:schemeClr val="tx2"/>
                </a:solidFill>
                <a:cs typeface="Arial" pitchFamily="34" charset="0"/>
              </a:rPr>
              <a:t>Introduzca su texto en este espacio usando fuente institucional Raleway.</a:t>
            </a:r>
          </a:p>
        </p:txBody>
      </p:sp>
      <p:sp>
        <p:nvSpPr>
          <p:cNvPr id="47" name="TextBox 46">
            <a:extLst>
              <a:ext uri="{FF2B5EF4-FFF2-40B4-BE49-F238E27FC236}">
                <a16:creationId xmlns:a16="http://schemas.microsoft.com/office/drawing/2014/main" id="{88ABEE98-E2F8-4161-A039-61567A144718}"/>
              </a:ext>
            </a:extLst>
          </p:cNvPr>
          <p:cNvSpPr txBox="1"/>
          <p:nvPr/>
        </p:nvSpPr>
        <p:spPr>
          <a:xfrm>
            <a:off x="6958130" y="1948124"/>
            <a:ext cx="2951998" cy="646331"/>
          </a:xfrm>
          <a:prstGeom prst="rect">
            <a:avLst/>
          </a:prstGeom>
          <a:noFill/>
        </p:spPr>
        <p:txBody>
          <a:bodyPr wrap="square" rtlCol="0">
            <a:spAutoFit/>
          </a:bodyPr>
          <a:lstStyle/>
          <a:p>
            <a:r>
              <a:rPr lang="es-CO" altLang="ko-KR" sz="1200" b="1" dirty="0">
                <a:solidFill>
                  <a:schemeClr val="tx2"/>
                </a:solidFill>
                <a:cs typeface="Arial" pitchFamily="34" charset="0"/>
              </a:rPr>
              <a:t>Texto aquí</a:t>
            </a:r>
          </a:p>
          <a:p>
            <a:r>
              <a:rPr lang="es-CO" altLang="ko-KR" sz="1200" dirty="0">
                <a:solidFill>
                  <a:schemeClr val="tx2"/>
                </a:solidFill>
                <a:cs typeface="Arial" pitchFamily="34" charset="0"/>
              </a:rPr>
              <a:t>Introduzca su texto en este espacio usando fuente institucional Raleway.</a:t>
            </a:r>
          </a:p>
        </p:txBody>
      </p:sp>
      <p:sp>
        <p:nvSpPr>
          <p:cNvPr id="2" name="Título 1"/>
          <p:cNvSpPr>
            <a:spLocks noGrp="1"/>
          </p:cNvSpPr>
          <p:nvPr>
            <p:ph type="title"/>
          </p:nvPr>
        </p:nvSpPr>
        <p:spPr>
          <a:xfrm>
            <a:off x="593075" y="449582"/>
            <a:ext cx="5807148" cy="865064"/>
          </a:xfrm>
        </p:spPr>
        <p:txBody>
          <a:bodyPr/>
          <a:lstStyle/>
          <a:p>
            <a:endParaRPr lang="es-CO"/>
          </a:p>
        </p:txBody>
      </p:sp>
      <p:sp>
        <p:nvSpPr>
          <p:cNvPr id="30" name="Marcador de texto 29"/>
          <p:cNvSpPr>
            <a:spLocks noGrp="1"/>
          </p:cNvSpPr>
          <p:nvPr>
            <p:ph type="body" sz="quarter" idx="10"/>
          </p:nvPr>
        </p:nvSpPr>
        <p:spPr>
          <a:xfrm>
            <a:off x="5831004" y="468615"/>
            <a:ext cx="5924107" cy="1282927"/>
          </a:xfrm>
        </p:spPr>
        <p:txBody>
          <a:bodyPr/>
          <a:lstStyle/>
          <a:p>
            <a:endParaRPr lang="es-CO" dirty="0"/>
          </a:p>
        </p:txBody>
      </p:sp>
    </p:spTree>
    <p:extLst>
      <p:ext uri="{BB962C8B-B14F-4D97-AF65-F5344CB8AC3E}">
        <p14:creationId xmlns:p14="http://schemas.microsoft.com/office/powerpoint/2010/main" val="104136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623F723C-E488-4479-9962-C9EB8BD7469B}"/>
              </a:ext>
            </a:extLst>
          </p:cNvPr>
          <p:cNvGraphicFramePr/>
          <p:nvPr>
            <p:extLst>
              <p:ext uri="{D42A27DB-BD31-4B8C-83A1-F6EECF244321}">
                <p14:modId xmlns:p14="http://schemas.microsoft.com/office/powerpoint/2010/main" val="81600102"/>
              </p:ext>
            </p:extLst>
          </p:nvPr>
        </p:nvGraphicFramePr>
        <p:xfrm>
          <a:off x="827673" y="1903108"/>
          <a:ext cx="10822597" cy="430069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1BE558A-43BC-4514-B594-A9F43DA314C8}"/>
              </a:ext>
            </a:extLst>
          </p:cNvPr>
          <p:cNvSpPr txBox="1"/>
          <p:nvPr/>
        </p:nvSpPr>
        <p:spPr>
          <a:xfrm>
            <a:off x="1598441" y="3877680"/>
            <a:ext cx="1195142" cy="738664"/>
          </a:xfrm>
          <a:prstGeom prst="rect">
            <a:avLst/>
          </a:prstGeom>
          <a:noFill/>
        </p:spPr>
        <p:txBody>
          <a:bodyPr wrap="square" rtlCol="0">
            <a:spAutoFit/>
          </a:bodyPr>
          <a:lstStyle/>
          <a:p>
            <a:pPr algn="ctr"/>
            <a:r>
              <a:rPr lang="es-CO" altLang="ko-KR" sz="1050" b="1" dirty="0">
                <a:solidFill>
                  <a:schemeClr val="tx1">
                    <a:lumMod val="75000"/>
                    <a:lumOff val="25000"/>
                  </a:schemeClr>
                </a:solidFill>
                <a:cs typeface="Arial" pitchFamily="34" charset="0"/>
              </a:rPr>
              <a:t>Opción 1</a:t>
            </a:r>
          </a:p>
          <a:p>
            <a:pPr algn="ctr"/>
            <a:r>
              <a:rPr lang="es-CO" altLang="ko-KR" sz="1050" dirty="0" smtClean="0">
                <a:solidFill>
                  <a:schemeClr val="bg1">
                    <a:lumMod val="50000"/>
                  </a:schemeClr>
                </a:solidFill>
                <a:cs typeface="Arial" pitchFamily="34" charset="0"/>
              </a:rPr>
              <a:t>Introduzca </a:t>
            </a:r>
            <a:r>
              <a:rPr lang="es-CO" altLang="ko-KR" sz="1050" dirty="0">
                <a:solidFill>
                  <a:schemeClr val="bg1">
                    <a:lumMod val="50000"/>
                  </a:schemeClr>
                </a:solidFill>
                <a:cs typeface="Arial" pitchFamily="34" charset="0"/>
              </a:rPr>
              <a:t>su texto en este espacio</a:t>
            </a:r>
          </a:p>
        </p:txBody>
      </p:sp>
      <p:sp>
        <p:nvSpPr>
          <p:cNvPr id="24" name="Rounded Rectangle 32">
            <a:extLst>
              <a:ext uri="{FF2B5EF4-FFF2-40B4-BE49-F238E27FC236}">
                <a16:creationId xmlns:a16="http://schemas.microsoft.com/office/drawing/2014/main" id="{DAA0FF27-4399-4FD4-A235-76F6A24BE3CA}"/>
              </a:ext>
            </a:extLst>
          </p:cNvPr>
          <p:cNvSpPr/>
          <p:nvPr/>
        </p:nvSpPr>
        <p:spPr>
          <a:xfrm>
            <a:off x="7090931" y="4716980"/>
            <a:ext cx="322637" cy="32263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CO" altLang="ko-KR" dirty="0"/>
          </a:p>
        </p:txBody>
      </p:sp>
      <p:sp>
        <p:nvSpPr>
          <p:cNvPr id="25" name="Rectangle 16">
            <a:extLst>
              <a:ext uri="{FF2B5EF4-FFF2-40B4-BE49-F238E27FC236}">
                <a16:creationId xmlns:a16="http://schemas.microsoft.com/office/drawing/2014/main" id="{3D4AAE4F-D969-42EB-8DFD-9137AAEAC4D4}"/>
              </a:ext>
            </a:extLst>
          </p:cNvPr>
          <p:cNvSpPr/>
          <p:nvPr/>
        </p:nvSpPr>
        <p:spPr>
          <a:xfrm rot="2700000">
            <a:off x="8834853" y="4423623"/>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CO" altLang="ko-KR" dirty="0"/>
          </a:p>
        </p:txBody>
      </p:sp>
      <p:sp>
        <p:nvSpPr>
          <p:cNvPr id="26" name="Rectangle 9">
            <a:extLst>
              <a:ext uri="{FF2B5EF4-FFF2-40B4-BE49-F238E27FC236}">
                <a16:creationId xmlns:a16="http://schemas.microsoft.com/office/drawing/2014/main" id="{9C4E279F-8395-49CA-8C47-E74F6B6BD375}"/>
              </a:ext>
            </a:extLst>
          </p:cNvPr>
          <p:cNvSpPr/>
          <p:nvPr/>
        </p:nvSpPr>
        <p:spPr>
          <a:xfrm>
            <a:off x="3711151" y="5262118"/>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CO" altLang="ko-KR" dirty="0"/>
          </a:p>
        </p:txBody>
      </p:sp>
      <p:sp>
        <p:nvSpPr>
          <p:cNvPr id="27" name="Frame 17">
            <a:extLst>
              <a:ext uri="{FF2B5EF4-FFF2-40B4-BE49-F238E27FC236}">
                <a16:creationId xmlns:a16="http://schemas.microsoft.com/office/drawing/2014/main" id="{87A73348-1313-4BC7-9696-1671F8FD2717}"/>
              </a:ext>
            </a:extLst>
          </p:cNvPr>
          <p:cNvSpPr/>
          <p:nvPr/>
        </p:nvSpPr>
        <p:spPr>
          <a:xfrm>
            <a:off x="2016557" y="5492548"/>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CO" altLang="ko-KR" dirty="0">
              <a:solidFill>
                <a:schemeClr val="tx1"/>
              </a:solidFill>
            </a:endParaRPr>
          </a:p>
        </p:txBody>
      </p:sp>
      <p:sp>
        <p:nvSpPr>
          <p:cNvPr id="28" name="Rounded Rectangle 5">
            <a:extLst>
              <a:ext uri="{FF2B5EF4-FFF2-40B4-BE49-F238E27FC236}">
                <a16:creationId xmlns:a16="http://schemas.microsoft.com/office/drawing/2014/main" id="{774B7380-EC48-41B0-BD3A-F500F5F36C4E}"/>
              </a:ext>
            </a:extLst>
          </p:cNvPr>
          <p:cNvSpPr/>
          <p:nvPr/>
        </p:nvSpPr>
        <p:spPr>
          <a:xfrm flipH="1">
            <a:off x="5306246" y="4961641"/>
            <a:ext cx="458765" cy="378453"/>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CO" altLang="ko-KR" dirty="0"/>
          </a:p>
        </p:txBody>
      </p:sp>
      <p:sp>
        <p:nvSpPr>
          <p:cNvPr id="29" name="자유형 151">
            <a:extLst>
              <a:ext uri="{FF2B5EF4-FFF2-40B4-BE49-F238E27FC236}">
                <a16:creationId xmlns:a16="http://schemas.microsoft.com/office/drawing/2014/main" id="{825365CA-79C1-4A02-8612-92930B5D4F5D}"/>
              </a:ext>
            </a:extLst>
          </p:cNvPr>
          <p:cNvSpPr/>
          <p:nvPr/>
        </p:nvSpPr>
        <p:spPr>
          <a:xfrm>
            <a:off x="10480569" y="4153276"/>
            <a:ext cx="432306" cy="453736"/>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CO" altLang="ko-KR" dirty="0"/>
          </a:p>
        </p:txBody>
      </p:sp>
      <p:sp>
        <p:nvSpPr>
          <p:cNvPr id="30" name="Rectangle 29">
            <a:extLst>
              <a:ext uri="{FF2B5EF4-FFF2-40B4-BE49-F238E27FC236}">
                <a16:creationId xmlns:a16="http://schemas.microsoft.com/office/drawing/2014/main" id="{42CC3F7A-A482-4F5F-87D7-5D2AF77D1017}"/>
              </a:ext>
            </a:extLst>
          </p:cNvPr>
          <p:cNvSpPr/>
          <p:nvPr/>
        </p:nvSpPr>
        <p:spPr>
          <a:xfrm>
            <a:off x="1657977" y="4833257"/>
            <a:ext cx="994787" cy="50683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1" name="Rectangle 30">
            <a:extLst>
              <a:ext uri="{FF2B5EF4-FFF2-40B4-BE49-F238E27FC236}">
                <a16:creationId xmlns:a16="http://schemas.microsoft.com/office/drawing/2014/main" id="{18FEFEF7-AA04-49BE-A1E6-F0F657AEE2FE}"/>
              </a:ext>
            </a:extLst>
          </p:cNvPr>
          <p:cNvSpPr/>
          <p:nvPr/>
        </p:nvSpPr>
        <p:spPr>
          <a:xfrm>
            <a:off x="3358806" y="4438728"/>
            <a:ext cx="994787" cy="5068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2" name="Rectangle 31">
            <a:extLst>
              <a:ext uri="{FF2B5EF4-FFF2-40B4-BE49-F238E27FC236}">
                <a16:creationId xmlns:a16="http://schemas.microsoft.com/office/drawing/2014/main" id="{511CB459-EE95-401A-9EDD-ADE5EBE9AFE7}"/>
              </a:ext>
            </a:extLst>
          </p:cNvPr>
          <p:cNvSpPr/>
          <p:nvPr/>
        </p:nvSpPr>
        <p:spPr>
          <a:xfrm>
            <a:off x="5049589" y="4044198"/>
            <a:ext cx="1004834" cy="506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3" name="Rectangle 32">
            <a:extLst>
              <a:ext uri="{FF2B5EF4-FFF2-40B4-BE49-F238E27FC236}">
                <a16:creationId xmlns:a16="http://schemas.microsoft.com/office/drawing/2014/main" id="{8230F301-1CFC-49D3-AF39-B398D97E45F1}"/>
              </a:ext>
            </a:extLst>
          </p:cNvPr>
          <p:cNvSpPr/>
          <p:nvPr/>
        </p:nvSpPr>
        <p:spPr>
          <a:xfrm>
            <a:off x="6760464" y="3649668"/>
            <a:ext cx="994787" cy="50683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4" name="Rectangle 33">
            <a:extLst>
              <a:ext uri="{FF2B5EF4-FFF2-40B4-BE49-F238E27FC236}">
                <a16:creationId xmlns:a16="http://schemas.microsoft.com/office/drawing/2014/main" id="{389CB6D0-250C-4ABD-BC99-000BE8F45B11}"/>
              </a:ext>
            </a:extLst>
          </p:cNvPr>
          <p:cNvSpPr/>
          <p:nvPr/>
        </p:nvSpPr>
        <p:spPr>
          <a:xfrm>
            <a:off x="8461293" y="3255138"/>
            <a:ext cx="994787" cy="5068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5" name="Rectangle 34">
            <a:extLst>
              <a:ext uri="{FF2B5EF4-FFF2-40B4-BE49-F238E27FC236}">
                <a16:creationId xmlns:a16="http://schemas.microsoft.com/office/drawing/2014/main" id="{26AEB1F1-3AA4-460B-A92F-C9C11EA19829}"/>
              </a:ext>
            </a:extLst>
          </p:cNvPr>
          <p:cNvSpPr/>
          <p:nvPr/>
        </p:nvSpPr>
        <p:spPr>
          <a:xfrm>
            <a:off x="10162124" y="2860608"/>
            <a:ext cx="994787" cy="506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6" name="TextBox 35">
            <a:extLst>
              <a:ext uri="{FF2B5EF4-FFF2-40B4-BE49-F238E27FC236}">
                <a16:creationId xmlns:a16="http://schemas.microsoft.com/office/drawing/2014/main" id="{857868B9-EEF9-4D24-90F4-72AD2CA3C65A}"/>
              </a:ext>
            </a:extLst>
          </p:cNvPr>
          <p:cNvSpPr txBox="1"/>
          <p:nvPr/>
        </p:nvSpPr>
        <p:spPr>
          <a:xfrm>
            <a:off x="1708218" y="4855843"/>
            <a:ext cx="894305" cy="461665"/>
          </a:xfrm>
          <a:prstGeom prst="rect">
            <a:avLst/>
          </a:prstGeom>
          <a:noFill/>
        </p:spPr>
        <p:txBody>
          <a:bodyPr wrap="square" rtlCol="0">
            <a:spAutoFit/>
          </a:bodyPr>
          <a:lstStyle/>
          <a:p>
            <a:r>
              <a:rPr lang="es-CO" altLang="ko-KR" sz="2400" b="1" dirty="0" smtClean="0">
                <a:solidFill>
                  <a:schemeClr val="bg1"/>
                </a:solidFill>
                <a:cs typeface="Arial" pitchFamily="34" charset="0"/>
              </a:rPr>
              <a:t>30%</a:t>
            </a:r>
            <a:endParaRPr lang="es-CO" altLang="ko-KR" sz="2400" b="1" dirty="0">
              <a:solidFill>
                <a:schemeClr val="bg1"/>
              </a:solidFill>
              <a:cs typeface="Arial" pitchFamily="34" charset="0"/>
            </a:endParaRPr>
          </a:p>
        </p:txBody>
      </p:sp>
      <p:sp>
        <p:nvSpPr>
          <p:cNvPr id="37" name="TextBox 36">
            <a:extLst>
              <a:ext uri="{FF2B5EF4-FFF2-40B4-BE49-F238E27FC236}">
                <a16:creationId xmlns:a16="http://schemas.microsoft.com/office/drawing/2014/main" id="{0CA87E3F-15AE-4D32-80A0-D08428326CCA}"/>
              </a:ext>
            </a:extLst>
          </p:cNvPr>
          <p:cNvSpPr txBox="1"/>
          <p:nvPr/>
        </p:nvSpPr>
        <p:spPr>
          <a:xfrm>
            <a:off x="3399000" y="4475950"/>
            <a:ext cx="894305" cy="461665"/>
          </a:xfrm>
          <a:prstGeom prst="rect">
            <a:avLst/>
          </a:prstGeom>
          <a:noFill/>
        </p:spPr>
        <p:txBody>
          <a:bodyPr wrap="square" rtlCol="0">
            <a:spAutoFit/>
          </a:bodyPr>
          <a:lstStyle/>
          <a:p>
            <a:r>
              <a:rPr lang="es-CO" altLang="ko-KR" sz="2400" b="1" dirty="0" smtClean="0">
                <a:solidFill>
                  <a:schemeClr val="bg1"/>
                </a:solidFill>
                <a:cs typeface="Arial" pitchFamily="34" charset="0"/>
              </a:rPr>
              <a:t>40%</a:t>
            </a:r>
            <a:endParaRPr lang="es-CO" altLang="ko-KR" sz="2400" b="1" dirty="0">
              <a:solidFill>
                <a:schemeClr val="bg1"/>
              </a:solidFill>
              <a:cs typeface="Arial" pitchFamily="34" charset="0"/>
            </a:endParaRPr>
          </a:p>
        </p:txBody>
      </p:sp>
      <p:sp>
        <p:nvSpPr>
          <p:cNvPr id="38" name="TextBox 37">
            <a:extLst>
              <a:ext uri="{FF2B5EF4-FFF2-40B4-BE49-F238E27FC236}">
                <a16:creationId xmlns:a16="http://schemas.microsoft.com/office/drawing/2014/main" id="{335565B6-BDDE-401F-A294-F0B4C527A656}"/>
              </a:ext>
            </a:extLst>
          </p:cNvPr>
          <p:cNvSpPr txBox="1"/>
          <p:nvPr/>
        </p:nvSpPr>
        <p:spPr>
          <a:xfrm>
            <a:off x="5099830" y="4075961"/>
            <a:ext cx="894305" cy="461665"/>
          </a:xfrm>
          <a:prstGeom prst="rect">
            <a:avLst/>
          </a:prstGeom>
          <a:noFill/>
        </p:spPr>
        <p:txBody>
          <a:bodyPr wrap="square" rtlCol="0">
            <a:spAutoFit/>
          </a:bodyPr>
          <a:lstStyle/>
          <a:p>
            <a:r>
              <a:rPr lang="es-CO" altLang="ko-KR" sz="2400" b="1" dirty="0" smtClean="0">
                <a:solidFill>
                  <a:schemeClr val="bg1"/>
                </a:solidFill>
                <a:cs typeface="Arial" pitchFamily="34" charset="0"/>
              </a:rPr>
              <a:t>50%</a:t>
            </a:r>
            <a:endParaRPr lang="es-CO" altLang="ko-KR" sz="2400" b="1" dirty="0">
              <a:solidFill>
                <a:schemeClr val="bg1"/>
              </a:solidFill>
              <a:cs typeface="Arial" pitchFamily="34" charset="0"/>
            </a:endParaRPr>
          </a:p>
        </p:txBody>
      </p:sp>
      <p:sp>
        <p:nvSpPr>
          <p:cNvPr id="39" name="TextBox 38">
            <a:extLst>
              <a:ext uri="{FF2B5EF4-FFF2-40B4-BE49-F238E27FC236}">
                <a16:creationId xmlns:a16="http://schemas.microsoft.com/office/drawing/2014/main" id="{FF3C9A2D-94AE-456F-A281-5668FA76B261}"/>
              </a:ext>
            </a:extLst>
          </p:cNvPr>
          <p:cNvSpPr txBox="1"/>
          <p:nvPr/>
        </p:nvSpPr>
        <p:spPr>
          <a:xfrm>
            <a:off x="6810708" y="3675972"/>
            <a:ext cx="894305" cy="461665"/>
          </a:xfrm>
          <a:prstGeom prst="rect">
            <a:avLst/>
          </a:prstGeom>
          <a:noFill/>
        </p:spPr>
        <p:txBody>
          <a:bodyPr wrap="square" rtlCol="0">
            <a:spAutoFit/>
          </a:bodyPr>
          <a:lstStyle/>
          <a:p>
            <a:r>
              <a:rPr lang="es-CO" altLang="ko-KR" sz="2400" b="1" dirty="0" smtClean="0">
                <a:solidFill>
                  <a:schemeClr val="bg1"/>
                </a:solidFill>
                <a:cs typeface="Arial" pitchFamily="34" charset="0"/>
              </a:rPr>
              <a:t>60%</a:t>
            </a:r>
            <a:endParaRPr lang="es-CO" altLang="ko-KR" sz="2400" b="1" dirty="0">
              <a:solidFill>
                <a:schemeClr val="bg1"/>
              </a:solidFill>
              <a:cs typeface="Arial" pitchFamily="34" charset="0"/>
            </a:endParaRPr>
          </a:p>
        </p:txBody>
      </p:sp>
      <p:sp>
        <p:nvSpPr>
          <p:cNvPr id="40" name="TextBox 39">
            <a:extLst>
              <a:ext uri="{FF2B5EF4-FFF2-40B4-BE49-F238E27FC236}">
                <a16:creationId xmlns:a16="http://schemas.microsoft.com/office/drawing/2014/main" id="{8735DA5C-04E5-47ED-BC31-3BFA06554AB3}"/>
              </a:ext>
            </a:extLst>
          </p:cNvPr>
          <p:cNvSpPr txBox="1"/>
          <p:nvPr/>
        </p:nvSpPr>
        <p:spPr>
          <a:xfrm>
            <a:off x="8511538" y="3275983"/>
            <a:ext cx="894305" cy="461665"/>
          </a:xfrm>
          <a:prstGeom prst="rect">
            <a:avLst/>
          </a:prstGeom>
          <a:noFill/>
        </p:spPr>
        <p:txBody>
          <a:bodyPr wrap="square" rtlCol="0">
            <a:spAutoFit/>
          </a:bodyPr>
          <a:lstStyle/>
          <a:p>
            <a:r>
              <a:rPr lang="es-CO" altLang="ko-KR" sz="2400" b="1" dirty="0" smtClean="0">
                <a:solidFill>
                  <a:schemeClr val="bg1"/>
                </a:solidFill>
                <a:cs typeface="Arial" pitchFamily="34" charset="0"/>
              </a:rPr>
              <a:t>70%</a:t>
            </a:r>
            <a:endParaRPr lang="es-CO" altLang="ko-KR" sz="2400" b="1" dirty="0">
              <a:solidFill>
                <a:schemeClr val="bg1"/>
              </a:solidFill>
              <a:cs typeface="Arial" pitchFamily="34" charset="0"/>
            </a:endParaRPr>
          </a:p>
        </p:txBody>
      </p:sp>
      <p:sp>
        <p:nvSpPr>
          <p:cNvPr id="41" name="TextBox 40">
            <a:extLst>
              <a:ext uri="{FF2B5EF4-FFF2-40B4-BE49-F238E27FC236}">
                <a16:creationId xmlns:a16="http://schemas.microsoft.com/office/drawing/2014/main" id="{21EB017C-1A1C-4C54-B697-1110B6D4EEF4}"/>
              </a:ext>
            </a:extLst>
          </p:cNvPr>
          <p:cNvSpPr txBox="1"/>
          <p:nvPr/>
        </p:nvSpPr>
        <p:spPr>
          <a:xfrm>
            <a:off x="10212368" y="2875994"/>
            <a:ext cx="894305" cy="461665"/>
          </a:xfrm>
          <a:prstGeom prst="rect">
            <a:avLst/>
          </a:prstGeom>
          <a:noFill/>
        </p:spPr>
        <p:txBody>
          <a:bodyPr wrap="square" rtlCol="0">
            <a:spAutoFit/>
          </a:bodyPr>
          <a:lstStyle/>
          <a:p>
            <a:r>
              <a:rPr lang="es-CO" altLang="ko-KR" sz="2400" b="1" dirty="0" smtClean="0">
                <a:solidFill>
                  <a:schemeClr val="bg1"/>
                </a:solidFill>
                <a:cs typeface="Arial" pitchFamily="34" charset="0"/>
              </a:rPr>
              <a:t>80%</a:t>
            </a:r>
            <a:endParaRPr lang="es-CO" altLang="ko-KR" sz="2400" b="1" dirty="0">
              <a:solidFill>
                <a:schemeClr val="bg1"/>
              </a:solidFill>
              <a:cs typeface="Arial" pitchFamily="34" charset="0"/>
            </a:endParaRPr>
          </a:p>
        </p:txBody>
      </p:sp>
      <p:sp>
        <p:nvSpPr>
          <p:cNvPr id="44" name="TextBox 5">
            <a:extLst>
              <a:ext uri="{FF2B5EF4-FFF2-40B4-BE49-F238E27FC236}">
                <a16:creationId xmlns:a16="http://schemas.microsoft.com/office/drawing/2014/main" id="{A1BE558A-43BC-4514-B594-A9F43DA314C8}"/>
              </a:ext>
            </a:extLst>
          </p:cNvPr>
          <p:cNvSpPr txBox="1"/>
          <p:nvPr/>
        </p:nvSpPr>
        <p:spPr>
          <a:xfrm>
            <a:off x="3248581" y="3439665"/>
            <a:ext cx="1195142" cy="738664"/>
          </a:xfrm>
          <a:prstGeom prst="rect">
            <a:avLst/>
          </a:prstGeom>
          <a:noFill/>
        </p:spPr>
        <p:txBody>
          <a:bodyPr wrap="square" rtlCol="0">
            <a:spAutoFit/>
          </a:bodyPr>
          <a:lstStyle/>
          <a:p>
            <a:pPr algn="ctr"/>
            <a:r>
              <a:rPr lang="es-CO" altLang="ko-KR" sz="1050" b="1" dirty="0">
                <a:solidFill>
                  <a:schemeClr val="tx1">
                    <a:lumMod val="75000"/>
                    <a:lumOff val="25000"/>
                  </a:schemeClr>
                </a:solidFill>
                <a:cs typeface="Arial" pitchFamily="34" charset="0"/>
              </a:rPr>
              <a:t>Opción </a:t>
            </a:r>
            <a:r>
              <a:rPr lang="es-CO" altLang="ko-KR" sz="1050" b="1" dirty="0" smtClean="0">
                <a:solidFill>
                  <a:schemeClr val="tx1">
                    <a:lumMod val="75000"/>
                    <a:lumOff val="25000"/>
                  </a:schemeClr>
                </a:solidFill>
                <a:cs typeface="Arial" pitchFamily="34" charset="0"/>
              </a:rPr>
              <a:t>2</a:t>
            </a:r>
            <a:endParaRPr lang="es-CO" altLang="ko-KR" sz="1050" b="1" dirty="0">
              <a:solidFill>
                <a:schemeClr val="tx1">
                  <a:lumMod val="75000"/>
                  <a:lumOff val="25000"/>
                </a:schemeClr>
              </a:solidFill>
              <a:cs typeface="Arial" pitchFamily="34" charset="0"/>
            </a:endParaRPr>
          </a:p>
          <a:p>
            <a:pPr algn="ctr"/>
            <a:r>
              <a:rPr lang="es-CO" altLang="ko-KR" sz="1050" dirty="0" smtClean="0">
                <a:solidFill>
                  <a:schemeClr val="bg1">
                    <a:lumMod val="50000"/>
                  </a:schemeClr>
                </a:solidFill>
                <a:cs typeface="Arial" pitchFamily="34" charset="0"/>
              </a:rPr>
              <a:t>Introduzca </a:t>
            </a:r>
            <a:r>
              <a:rPr lang="es-CO" altLang="ko-KR" sz="1050" dirty="0">
                <a:solidFill>
                  <a:schemeClr val="bg1">
                    <a:lumMod val="50000"/>
                  </a:schemeClr>
                </a:solidFill>
                <a:cs typeface="Arial" pitchFamily="34" charset="0"/>
              </a:rPr>
              <a:t>su texto en este espacio</a:t>
            </a:r>
          </a:p>
        </p:txBody>
      </p:sp>
      <p:sp>
        <p:nvSpPr>
          <p:cNvPr id="45" name="TextBox 5">
            <a:extLst>
              <a:ext uri="{FF2B5EF4-FFF2-40B4-BE49-F238E27FC236}">
                <a16:creationId xmlns:a16="http://schemas.microsoft.com/office/drawing/2014/main" id="{A1BE558A-43BC-4514-B594-A9F43DA314C8}"/>
              </a:ext>
            </a:extLst>
          </p:cNvPr>
          <p:cNvSpPr txBox="1"/>
          <p:nvPr/>
        </p:nvSpPr>
        <p:spPr>
          <a:xfrm>
            <a:off x="4959457" y="3042728"/>
            <a:ext cx="1195142" cy="738664"/>
          </a:xfrm>
          <a:prstGeom prst="rect">
            <a:avLst/>
          </a:prstGeom>
          <a:noFill/>
        </p:spPr>
        <p:txBody>
          <a:bodyPr wrap="square" rtlCol="0">
            <a:spAutoFit/>
          </a:bodyPr>
          <a:lstStyle/>
          <a:p>
            <a:pPr algn="ctr"/>
            <a:r>
              <a:rPr lang="es-CO" altLang="ko-KR" sz="1050" b="1" dirty="0">
                <a:solidFill>
                  <a:schemeClr val="tx1">
                    <a:lumMod val="75000"/>
                    <a:lumOff val="25000"/>
                  </a:schemeClr>
                </a:solidFill>
                <a:cs typeface="Arial" pitchFamily="34" charset="0"/>
              </a:rPr>
              <a:t>Opción </a:t>
            </a:r>
            <a:r>
              <a:rPr lang="es-CO" altLang="ko-KR" sz="1050" b="1" dirty="0" smtClean="0">
                <a:solidFill>
                  <a:schemeClr val="tx1">
                    <a:lumMod val="75000"/>
                    <a:lumOff val="25000"/>
                  </a:schemeClr>
                </a:solidFill>
                <a:cs typeface="Arial" pitchFamily="34" charset="0"/>
              </a:rPr>
              <a:t>3</a:t>
            </a:r>
            <a:endParaRPr lang="es-CO" altLang="ko-KR" sz="1050" b="1" dirty="0">
              <a:solidFill>
                <a:schemeClr val="tx1">
                  <a:lumMod val="75000"/>
                  <a:lumOff val="25000"/>
                </a:schemeClr>
              </a:solidFill>
              <a:cs typeface="Arial" pitchFamily="34" charset="0"/>
            </a:endParaRPr>
          </a:p>
          <a:p>
            <a:pPr algn="ctr"/>
            <a:r>
              <a:rPr lang="es-CO" altLang="ko-KR" sz="1050" dirty="0" smtClean="0">
                <a:solidFill>
                  <a:schemeClr val="bg1">
                    <a:lumMod val="50000"/>
                  </a:schemeClr>
                </a:solidFill>
                <a:cs typeface="Arial" pitchFamily="34" charset="0"/>
              </a:rPr>
              <a:t>Introduzca </a:t>
            </a:r>
            <a:r>
              <a:rPr lang="es-CO" altLang="ko-KR" sz="1050" dirty="0">
                <a:solidFill>
                  <a:schemeClr val="bg1">
                    <a:lumMod val="50000"/>
                  </a:schemeClr>
                </a:solidFill>
                <a:cs typeface="Arial" pitchFamily="34" charset="0"/>
              </a:rPr>
              <a:t>su texto en este espacio</a:t>
            </a:r>
          </a:p>
        </p:txBody>
      </p:sp>
      <p:sp>
        <p:nvSpPr>
          <p:cNvPr id="46" name="TextBox 5">
            <a:extLst>
              <a:ext uri="{FF2B5EF4-FFF2-40B4-BE49-F238E27FC236}">
                <a16:creationId xmlns:a16="http://schemas.microsoft.com/office/drawing/2014/main" id="{A1BE558A-43BC-4514-B594-A9F43DA314C8}"/>
              </a:ext>
            </a:extLst>
          </p:cNvPr>
          <p:cNvSpPr txBox="1"/>
          <p:nvPr/>
        </p:nvSpPr>
        <p:spPr>
          <a:xfrm>
            <a:off x="6643458" y="2651631"/>
            <a:ext cx="1195142" cy="738664"/>
          </a:xfrm>
          <a:prstGeom prst="rect">
            <a:avLst/>
          </a:prstGeom>
          <a:noFill/>
        </p:spPr>
        <p:txBody>
          <a:bodyPr wrap="square" rtlCol="0">
            <a:spAutoFit/>
          </a:bodyPr>
          <a:lstStyle/>
          <a:p>
            <a:pPr algn="ctr"/>
            <a:r>
              <a:rPr lang="es-CO" altLang="ko-KR" sz="1050" b="1" dirty="0">
                <a:solidFill>
                  <a:schemeClr val="tx1">
                    <a:lumMod val="75000"/>
                    <a:lumOff val="25000"/>
                  </a:schemeClr>
                </a:solidFill>
                <a:cs typeface="Arial" pitchFamily="34" charset="0"/>
              </a:rPr>
              <a:t>Opción </a:t>
            </a:r>
            <a:r>
              <a:rPr lang="es-CO" altLang="ko-KR" sz="1050" b="1" dirty="0" smtClean="0">
                <a:solidFill>
                  <a:schemeClr val="tx1">
                    <a:lumMod val="75000"/>
                    <a:lumOff val="25000"/>
                  </a:schemeClr>
                </a:solidFill>
                <a:cs typeface="Arial" pitchFamily="34" charset="0"/>
              </a:rPr>
              <a:t>4</a:t>
            </a:r>
            <a:endParaRPr lang="es-CO" altLang="ko-KR" sz="1050" b="1" dirty="0">
              <a:solidFill>
                <a:schemeClr val="tx1">
                  <a:lumMod val="75000"/>
                  <a:lumOff val="25000"/>
                </a:schemeClr>
              </a:solidFill>
              <a:cs typeface="Arial" pitchFamily="34" charset="0"/>
            </a:endParaRPr>
          </a:p>
          <a:p>
            <a:pPr algn="ctr"/>
            <a:r>
              <a:rPr lang="es-CO" altLang="ko-KR" sz="1050" dirty="0" smtClean="0">
                <a:solidFill>
                  <a:schemeClr val="bg1">
                    <a:lumMod val="50000"/>
                  </a:schemeClr>
                </a:solidFill>
                <a:cs typeface="Arial" pitchFamily="34" charset="0"/>
              </a:rPr>
              <a:t>Introduzca </a:t>
            </a:r>
            <a:r>
              <a:rPr lang="es-CO" altLang="ko-KR" sz="1050" dirty="0">
                <a:solidFill>
                  <a:schemeClr val="bg1">
                    <a:lumMod val="50000"/>
                  </a:schemeClr>
                </a:solidFill>
                <a:cs typeface="Arial" pitchFamily="34" charset="0"/>
              </a:rPr>
              <a:t>su texto en este espacio</a:t>
            </a:r>
          </a:p>
        </p:txBody>
      </p:sp>
      <p:sp>
        <p:nvSpPr>
          <p:cNvPr id="47" name="TextBox 5">
            <a:extLst>
              <a:ext uri="{FF2B5EF4-FFF2-40B4-BE49-F238E27FC236}">
                <a16:creationId xmlns:a16="http://schemas.microsoft.com/office/drawing/2014/main" id="{A1BE558A-43BC-4514-B594-A9F43DA314C8}"/>
              </a:ext>
            </a:extLst>
          </p:cNvPr>
          <p:cNvSpPr txBox="1"/>
          <p:nvPr/>
        </p:nvSpPr>
        <p:spPr>
          <a:xfrm>
            <a:off x="8344289" y="2259830"/>
            <a:ext cx="1195142" cy="738664"/>
          </a:xfrm>
          <a:prstGeom prst="rect">
            <a:avLst/>
          </a:prstGeom>
          <a:noFill/>
        </p:spPr>
        <p:txBody>
          <a:bodyPr wrap="square" rtlCol="0">
            <a:spAutoFit/>
          </a:bodyPr>
          <a:lstStyle/>
          <a:p>
            <a:pPr algn="ctr"/>
            <a:r>
              <a:rPr lang="es-CO" altLang="ko-KR" sz="1050" b="1" dirty="0">
                <a:solidFill>
                  <a:schemeClr val="tx1">
                    <a:lumMod val="75000"/>
                    <a:lumOff val="25000"/>
                  </a:schemeClr>
                </a:solidFill>
                <a:cs typeface="Arial" pitchFamily="34" charset="0"/>
              </a:rPr>
              <a:t>Opción </a:t>
            </a:r>
            <a:r>
              <a:rPr lang="es-CO" altLang="ko-KR" sz="1050" b="1" dirty="0" smtClean="0">
                <a:solidFill>
                  <a:schemeClr val="tx1">
                    <a:lumMod val="75000"/>
                    <a:lumOff val="25000"/>
                  </a:schemeClr>
                </a:solidFill>
                <a:cs typeface="Arial" pitchFamily="34" charset="0"/>
              </a:rPr>
              <a:t>5</a:t>
            </a:r>
            <a:endParaRPr lang="es-CO" altLang="ko-KR" sz="1050" b="1" dirty="0">
              <a:solidFill>
                <a:schemeClr val="tx1">
                  <a:lumMod val="75000"/>
                  <a:lumOff val="25000"/>
                </a:schemeClr>
              </a:solidFill>
              <a:cs typeface="Arial" pitchFamily="34" charset="0"/>
            </a:endParaRPr>
          </a:p>
          <a:p>
            <a:pPr algn="ctr"/>
            <a:r>
              <a:rPr lang="es-CO" altLang="ko-KR" sz="1050" dirty="0" smtClean="0">
                <a:solidFill>
                  <a:schemeClr val="bg1">
                    <a:lumMod val="50000"/>
                  </a:schemeClr>
                </a:solidFill>
                <a:cs typeface="Arial" pitchFamily="34" charset="0"/>
              </a:rPr>
              <a:t>Introduzca </a:t>
            </a:r>
            <a:r>
              <a:rPr lang="es-CO" altLang="ko-KR" sz="1050" dirty="0">
                <a:solidFill>
                  <a:schemeClr val="bg1">
                    <a:lumMod val="50000"/>
                  </a:schemeClr>
                </a:solidFill>
                <a:cs typeface="Arial" pitchFamily="34" charset="0"/>
              </a:rPr>
              <a:t>su texto en este espacio</a:t>
            </a:r>
          </a:p>
        </p:txBody>
      </p:sp>
      <p:sp>
        <p:nvSpPr>
          <p:cNvPr id="48" name="TextBox 5">
            <a:extLst>
              <a:ext uri="{FF2B5EF4-FFF2-40B4-BE49-F238E27FC236}">
                <a16:creationId xmlns:a16="http://schemas.microsoft.com/office/drawing/2014/main" id="{A1BE558A-43BC-4514-B594-A9F43DA314C8}"/>
              </a:ext>
            </a:extLst>
          </p:cNvPr>
          <p:cNvSpPr txBox="1"/>
          <p:nvPr/>
        </p:nvSpPr>
        <p:spPr>
          <a:xfrm>
            <a:off x="10061946" y="1868030"/>
            <a:ext cx="1195142" cy="738664"/>
          </a:xfrm>
          <a:prstGeom prst="rect">
            <a:avLst/>
          </a:prstGeom>
          <a:noFill/>
        </p:spPr>
        <p:txBody>
          <a:bodyPr wrap="square" rtlCol="0">
            <a:spAutoFit/>
          </a:bodyPr>
          <a:lstStyle/>
          <a:p>
            <a:pPr algn="ctr"/>
            <a:r>
              <a:rPr lang="es-CO" altLang="ko-KR" sz="1050" b="1" dirty="0">
                <a:solidFill>
                  <a:schemeClr val="tx1">
                    <a:lumMod val="75000"/>
                    <a:lumOff val="25000"/>
                  </a:schemeClr>
                </a:solidFill>
                <a:cs typeface="Arial" pitchFamily="34" charset="0"/>
              </a:rPr>
              <a:t>Opción </a:t>
            </a:r>
            <a:r>
              <a:rPr lang="es-CO" altLang="ko-KR" sz="1050" b="1" dirty="0" smtClean="0">
                <a:solidFill>
                  <a:schemeClr val="tx1">
                    <a:lumMod val="75000"/>
                    <a:lumOff val="25000"/>
                  </a:schemeClr>
                </a:solidFill>
                <a:cs typeface="Arial" pitchFamily="34" charset="0"/>
              </a:rPr>
              <a:t>6</a:t>
            </a:r>
            <a:endParaRPr lang="es-CO" altLang="ko-KR" sz="1050" b="1" dirty="0">
              <a:solidFill>
                <a:schemeClr val="tx1">
                  <a:lumMod val="75000"/>
                  <a:lumOff val="25000"/>
                </a:schemeClr>
              </a:solidFill>
              <a:cs typeface="Arial" pitchFamily="34" charset="0"/>
            </a:endParaRPr>
          </a:p>
          <a:p>
            <a:pPr algn="ctr"/>
            <a:r>
              <a:rPr lang="es-CO" altLang="ko-KR" sz="1050" dirty="0" smtClean="0">
                <a:solidFill>
                  <a:schemeClr val="bg1">
                    <a:lumMod val="50000"/>
                  </a:schemeClr>
                </a:solidFill>
                <a:cs typeface="Arial" pitchFamily="34" charset="0"/>
              </a:rPr>
              <a:t>Introduzca </a:t>
            </a:r>
            <a:r>
              <a:rPr lang="es-CO" altLang="ko-KR" sz="1050" dirty="0">
                <a:solidFill>
                  <a:schemeClr val="bg1">
                    <a:lumMod val="50000"/>
                  </a:schemeClr>
                </a:solidFill>
                <a:cs typeface="Arial" pitchFamily="34" charset="0"/>
              </a:rPr>
              <a:t>su texto en este espacio</a:t>
            </a:r>
          </a:p>
        </p:txBody>
      </p:sp>
      <p:sp>
        <p:nvSpPr>
          <p:cNvPr id="2" name="Título 1"/>
          <p:cNvSpPr>
            <a:spLocks noGrp="1"/>
          </p:cNvSpPr>
          <p:nvPr>
            <p:ph type="title"/>
          </p:nvPr>
        </p:nvSpPr>
        <p:spPr>
          <a:xfrm>
            <a:off x="1598441" y="399462"/>
            <a:ext cx="5807148" cy="865064"/>
          </a:xfrm>
        </p:spPr>
        <p:txBody>
          <a:bodyPr/>
          <a:lstStyle/>
          <a:p>
            <a:endParaRPr lang="es-CO"/>
          </a:p>
        </p:txBody>
      </p:sp>
      <p:sp>
        <p:nvSpPr>
          <p:cNvPr id="3" name="Marcador de texto 2"/>
          <p:cNvSpPr>
            <a:spLocks noGrp="1"/>
          </p:cNvSpPr>
          <p:nvPr>
            <p:ph type="body" sz="quarter" idx="10"/>
          </p:nvPr>
        </p:nvSpPr>
        <p:spPr>
          <a:xfrm>
            <a:off x="1598438" y="1533952"/>
            <a:ext cx="5924107" cy="1282927"/>
          </a:xfrm>
        </p:spPr>
        <p:txBody>
          <a:bodyPr/>
          <a:lstStyle/>
          <a:p>
            <a:endParaRPr lang="es-CO" dirty="0"/>
          </a:p>
        </p:txBody>
      </p:sp>
    </p:spTree>
    <p:extLst>
      <p:ext uri="{BB962C8B-B14F-4D97-AF65-F5344CB8AC3E}">
        <p14:creationId xmlns:p14="http://schemas.microsoft.com/office/powerpoint/2010/main" val="3318890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87EA618-73AA-49AC-B2A5-4A0B20D2FC42}"/>
              </a:ext>
            </a:extLst>
          </p:cNvPr>
          <p:cNvGraphicFramePr>
            <a:graphicFrameLocks noGrp="1"/>
          </p:cNvGraphicFramePr>
          <p:nvPr>
            <p:extLst>
              <p:ext uri="{D42A27DB-BD31-4B8C-83A1-F6EECF244321}">
                <p14:modId xmlns:p14="http://schemas.microsoft.com/office/powerpoint/2010/main" val="1941715074"/>
              </p:ext>
            </p:extLst>
          </p:nvPr>
        </p:nvGraphicFramePr>
        <p:xfrm>
          <a:off x="904351" y="1755113"/>
          <a:ext cx="10406744" cy="4293654"/>
        </p:xfrm>
        <a:graphic>
          <a:graphicData uri="http://schemas.openxmlformats.org/drawingml/2006/table">
            <a:tbl>
              <a:tblPr firstRow="1" bandRow="1">
                <a:tableStyleId>{5940675A-B579-460E-94D1-54222C63F5DA}</a:tableStyleId>
              </a:tblPr>
              <a:tblGrid>
                <a:gridCol w="2601686">
                  <a:extLst>
                    <a:ext uri="{9D8B030D-6E8A-4147-A177-3AD203B41FA5}">
                      <a16:colId xmlns:a16="http://schemas.microsoft.com/office/drawing/2014/main" val="20000"/>
                    </a:ext>
                  </a:extLst>
                </a:gridCol>
                <a:gridCol w="2601686">
                  <a:extLst>
                    <a:ext uri="{9D8B030D-6E8A-4147-A177-3AD203B41FA5}">
                      <a16:colId xmlns:a16="http://schemas.microsoft.com/office/drawing/2014/main" val="20001"/>
                    </a:ext>
                  </a:extLst>
                </a:gridCol>
                <a:gridCol w="2601686">
                  <a:extLst>
                    <a:ext uri="{9D8B030D-6E8A-4147-A177-3AD203B41FA5}">
                      <a16:colId xmlns:a16="http://schemas.microsoft.com/office/drawing/2014/main" val="20002"/>
                    </a:ext>
                  </a:extLst>
                </a:gridCol>
                <a:gridCol w="2601686">
                  <a:extLst>
                    <a:ext uri="{9D8B030D-6E8A-4147-A177-3AD203B41FA5}">
                      <a16:colId xmlns:a16="http://schemas.microsoft.com/office/drawing/2014/main" val="20003"/>
                    </a:ext>
                  </a:extLst>
                </a:gridCol>
              </a:tblGrid>
              <a:tr h="59878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4000" b="1" noProof="0" dirty="0" smtClean="0">
                          <a:solidFill>
                            <a:schemeClr val="bg2"/>
                          </a:solidFill>
                          <a:latin typeface="+mn-lt"/>
                          <a:cs typeface="Arial" pitchFamily="34" charset="0"/>
                        </a:rPr>
                        <a:t>1</a:t>
                      </a:r>
                      <a:endParaRPr lang="es-CO" altLang="ko-KR" sz="4000" b="1" noProof="0" dirty="0">
                        <a:solidFill>
                          <a:schemeClr val="bg2"/>
                        </a:solidFill>
                        <a:latin typeface="+mn-lt"/>
                        <a:cs typeface="Arial" pitchFamily="34" charset="0"/>
                      </a:endParaRPr>
                    </a:p>
                  </a:txBody>
                  <a:tcPr anchor="ctr">
                    <a:lnL w="762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4000" b="1" noProof="0" dirty="0" smtClean="0">
                          <a:solidFill>
                            <a:schemeClr val="tx2"/>
                          </a:solidFill>
                          <a:latin typeface="+mn-lt"/>
                          <a:cs typeface="Arial" pitchFamily="34" charset="0"/>
                        </a:rPr>
                        <a:t>2</a:t>
                      </a:r>
                      <a:endParaRPr lang="es-CO" altLang="ko-KR" sz="4000" b="1" noProof="0" dirty="0">
                        <a:solidFill>
                          <a:schemeClr val="tx2"/>
                        </a:solidFill>
                        <a:latin typeface="+mn-lt"/>
                        <a:cs typeface="Arial"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4000" b="1" noProof="0" dirty="0" smtClean="0">
                          <a:solidFill>
                            <a:schemeClr val="accent3"/>
                          </a:solidFill>
                          <a:latin typeface="+mn-lt"/>
                          <a:cs typeface="Arial" pitchFamily="34" charset="0"/>
                        </a:rPr>
                        <a:t>3</a:t>
                      </a:r>
                      <a:endParaRPr lang="es-CO" altLang="ko-KR" sz="4000" b="1" noProof="0" dirty="0">
                        <a:solidFill>
                          <a:schemeClr val="accent3"/>
                        </a:solidFill>
                        <a:latin typeface="+mn-lt"/>
                        <a:cs typeface="Arial"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CO" altLang="ko-KR" sz="4000" b="1" noProof="0" dirty="0" smtClean="0">
                          <a:solidFill>
                            <a:schemeClr val="accent4"/>
                          </a:solidFill>
                          <a:latin typeface="+mn-lt"/>
                          <a:cs typeface="Arial" pitchFamily="34" charset="0"/>
                        </a:rPr>
                        <a:t>4</a:t>
                      </a:r>
                      <a:endParaRPr lang="es-CO" altLang="ko-KR" sz="4000" b="1" noProof="0" dirty="0">
                        <a:solidFill>
                          <a:schemeClr val="accent4"/>
                        </a:solidFill>
                        <a:latin typeface="+mn-lt"/>
                        <a:cs typeface="Arial" pitchFamily="34" charset="0"/>
                      </a:endParaRPr>
                    </a:p>
                  </a:txBody>
                  <a:tcPr anchor="ctr">
                    <a:lnL w="762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04365">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1" noProof="0" dirty="0" smtClean="0">
                          <a:solidFill>
                            <a:schemeClr val="tx1"/>
                          </a:solidFill>
                          <a:latin typeface="Futura Md BT" panose="020B0602020204020303" pitchFamily="34" charset="0"/>
                          <a:cs typeface="Arial" pitchFamily="34" charset="0"/>
                        </a:rPr>
                        <a:t>Texto aquí</a:t>
                      </a:r>
                      <a:endParaRPr lang="es-CO" altLang="ko-KR" sz="1400" b="1" noProof="0" dirty="0">
                        <a:solidFill>
                          <a:schemeClr val="tx1"/>
                        </a:solidFill>
                        <a:latin typeface="Futura Md BT" panose="020B0602020204020303" pitchFamily="34" charset="0"/>
                        <a:cs typeface="Arial" pitchFamily="34" charset="0"/>
                      </a:endParaRPr>
                    </a:p>
                  </a:txBody>
                  <a:tcPr anchor="ctr">
                    <a:lnL w="762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1" noProof="0" dirty="0" smtClean="0">
                          <a:solidFill>
                            <a:schemeClr val="tx1"/>
                          </a:solidFill>
                          <a:latin typeface="Futura Md BT" panose="020B0602020204020303" pitchFamily="34" charset="0"/>
                          <a:cs typeface="Arial" pitchFamily="34" charset="0"/>
                        </a:rPr>
                        <a:t>Texto aquí</a:t>
                      </a:r>
                      <a:endParaRPr lang="es-CO" altLang="ko-KR" sz="1400" b="1" noProof="0" dirty="0">
                        <a:solidFill>
                          <a:schemeClr val="tx1"/>
                        </a:solidFill>
                        <a:latin typeface="Futura Md BT" panose="020B0602020204020303" pitchFamily="34" charset="0"/>
                        <a:cs typeface="Arial"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1" noProof="0" dirty="0" smtClean="0">
                          <a:solidFill>
                            <a:schemeClr val="tx1"/>
                          </a:solidFill>
                          <a:latin typeface="Futura Md BT" panose="020B0602020204020303" pitchFamily="34" charset="0"/>
                          <a:cs typeface="Arial" pitchFamily="34" charset="0"/>
                        </a:rPr>
                        <a:t>Texto aquí</a:t>
                      </a:r>
                      <a:endParaRPr lang="es-CO" altLang="ko-KR" sz="1400" b="1" noProof="0" dirty="0">
                        <a:solidFill>
                          <a:schemeClr val="tx1"/>
                        </a:solidFill>
                        <a:latin typeface="Futura Md BT" panose="020B0602020204020303" pitchFamily="34" charset="0"/>
                        <a:cs typeface="Arial"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accent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400" b="1" noProof="0" dirty="0" smtClean="0">
                          <a:solidFill>
                            <a:schemeClr val="tx1"/>
                          </a:solidFill>
                          <a:latin typeface="Futura Md BT" panose="020B0602020204020303" pitchFamily="34" charset="0"/>
                          <a:cs typeface="Arial" pitchFamily="34" charset="0"/>
                        </a:rPr>
                        <a:t>Texto aquí</a:t>
                      </a:r>
                      <a:endParaRPr lang="es-CO" altLang="ko-KR" sz="1400" b="1" noProof="0" dirty="0">
                        <a:solidFill>
                          <a:schemeClr val="tx1"/>
                        </a:solidFill>
                        <a:latin typeface="Futura Md BT" panose="020B0602020204020303" pitchFamily="34" charset="0"/>
                        <a:cs typeface="Arial" pitchFamily="34" charset="0"/>
                      </a:endParaRPr>
                    </a:p>
                  </a:txBody>
                  <a:tcPr anchor="ctr">
                    <a:lnL w="76200" cap="flat" cmpd="sng" algn="ctr">
                      <a:solidFill>
                        <a:schemeClr val="bg1"/>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36486">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b="1" noProof="0" dirty="0" smtClean="0">
                          <a:solidFill>
                            <a:schemeClr val="bg1"/>
                          </a:solidFill>
                          <a:latin typeface="Futura Md BT" panose="020B0602020204020303" pitchFamily="34" charset="0"/>
                          <a:cs typeface="Arial" pitchFamily="34" charset="0"/>
                        </a:rPr>
                        <a:t>Texto aquí</a:t>
                      </a:r>
                      <a:endParaRPr lang="es-CO" altLang="ko-KR" sz="1400" b="1" noProof="0" dirty="0">
                        <a:solidFill>
                          <a:schemeClr val="bg1"/>
                        </a:solidFill>
                        <a:latin typeface="Futura Md BT" panose="020B0602020204020303" pitchFamily="34" charset="0"/>
                        <a:cs typeface="Arial"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b="1" noProof="0" dirty="0" smtClean="0">
                          <a:solidFill>
                            <a:schemeClr val="bg1"/>
                          </a:solidFill>
                          <a:latin typeface="Futura Md BT" panose="020B0602020204020303" pitchFamily="34" charset="0"/>
                          <a:cs typeface="Arial" pitchFamily="34" charset="0"/>
                        </a:rPr>
                        <a:t>Texto aquí</a:t>
                      </a:r>
                      <a:endParaRPr lang="es-CO" altLang="ko-KR" sz="1400" b="1" noProof="0" dirty="0">
                        <a:solidFill>
                          <a:schemeClr val="bg1"/>
                        </a:solidFill>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b="1" noProof="0" dirty="0" smtClean="0">
                          <a:solidFill>
                            <a:schemeClr val="bg1"/>
                          </a:solidFill>
                          <a:latin typeface="Futura Md BT" panose="020B0602020204020303" pitchFamily="34" charset="0"/>
                          <a:cs typeface="Arial" pitchFamily="34" charset="0"/>
                        </a:rPr>
                        <a:t>Texto aquí</a:t>
                      </a:r>
                      <a:endParaRPr lang="es-CO" altLang="ko-KR" sz="1400" b="1" noProof="0" dirty="0">
                        <a:solidFill>
                          <a:schemeClr val="bg1"/>
                        </a:solidFill>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b="1" noProof="0" dirty="0" smtClean="0">
                          <a:solidFill>
                            <a:schemeClr val="bg1"/>
                          </a:solidFill>
                          <a:latin typeface="Futura Md BT" panose="020B0602020204020303" pitchFamily="34" charset="0"/>
                          <a:cs typeface="Arial" pitchFamily="34" charset="0"/>
                        </a:rPr>
                        <a:t>Texto aquí</a:t>
                      </a:r>
                      <a:endParaRPr lang="es-CO" altLang="ko-KR" sz="1400" b="1" noProof="0" dirty="0">
                        <a:solidFill>
                          <a:schemeClr val="bg1"/>
                        </a:solidFill>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839396">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3"/>
                  </a:ext>
                </a:extLst>
              </a:tr>
              <a:tr h="973698">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4"/>
                  </a:ext>
                </a:extLst>
              </a:tr>
              <a:tr h="738669">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r>
                        <a:rPr lang="es-CO" altLang="ko-KR" sz="1200" noProof="0" dirty="0" smtClean="0">
                          <a:latin typeface="Futura Md BT" panose="020B0602020204020303" pitchFamily="34" charset="0"/>
                          <a:cs typeface="Arial" pitchFamily="34" charset="0"/>
                        </a:rPr>
                        <a:t>Introduzca su texto en este espacio usando la fuente tipográfica institucional Futura Md.</a:t>
                      </a:r>
                      <a:endParaRPr lang="es-CO" altLang="ko-KR" sz="1200" noProof="0" dirty="0">
                        <a:latin typeface="Futura Md BT" panose="020B0602020204020303"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00734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endParaRPr lang="es-CO"/>
          </a:p>
        </p:txBody>
      </p:sp>
      <p:sp>
        <p:nvSpPr>
          <p:cNvPr id="6" name="Marcador de texto 5"/>
          <p:cNvSpPr>
            <a:spLocks noGrp="1"/>
          </p:cNvSpPr>
          <p:nvPr>
            <p:ph type="body" sz="quarter" idx="10"/>
          </p:nvPr>
        </p:nvSpPr>
        <p:spPr/>
        <p:txBody>
          <a:bodyPr/>
          <a:lstStyle/>
          <a:p>
            <a:endParaRPr lang="es-CO" dirty="0"/>
          </a:p>
        </p:txBody>
      </p:sp>
      <p:graphicFrame>
        <p:nvGraphicFramePr>
          <p:cNvPr id="9" name="Tabla 8"/>
          <p:cNvGraphicFramePr>
            <a:graphicFrameLocks noGrp="1"/>
          </p:cNvGraphicFramePr>
          <p:nvPr>
            <p:extLst>
              <p:ext uri="{D42A27DB-BD31-4B8C-83A1-F6EECF244321}">
                <p14:modId xmlns:p14="http://schemas.microsoft.com/office/powerpoint/2010/main" val="2542605456"/>
              </p:ext>
            </p:extLst>
          </p:nvPr>
        </p:nvGraphicFramePr>
        <p:xfrm>
          <a:off x="6349953" y="3976734"/>
          <a:ext cx="5211320" cy="1463040"/>
        </p:xfrm>
        <a:graphic>
          <a:graphicData uri="http://schemas.openxmlformats.org/drawingml/2006/table">
            <a:tbl>
              <a:tblPr firstRow="1" bandRow="1">
                <a:tableStyleId>{EB344D84-9AFB-497E-A393-DC336BA19D2E}</a:tableStyleId>
              </a:tblPr>
              <a:tblGrid>
                <a:gridCol w="1042264">
                  <a:extLst>
                    <a:ext uri="{9D8B030D-6E8A-4147-A177-3AD203B41FA5}">
                      <a16:colId xmlns:a16="http://schemas.microsoft.com/office/drawing/2014/main" val="3368081597"/>
                    </a:ext>
                  </a:extLst>
                </a:gridCol>
                <a:gridCol w="1042264">
                  <a:extLst>
                    <a:ext uri="{9D8B030D-6E8A-4147-A177-3AD203B41FA5}">
                      <a16:colId xmlns:a16="http://schemas.microsoft.com/office/drawing/2014/main" val="1502686530"/>
                    </a:ext>
                  </a:extLst>
                </a:gridCol>
                <a:gridCol w="1042264">
                  <a:extLst>
                    <a:ext uri="{9D8B030D-6E8A-4147-A177-3AD203B41FA5}">
                      <a16:colId xmlns:a16="http://schemas.microsoft.com/office/drawing/2014/main" val="2348131259"/>
                    </a:ext>
                  </a:extLst>
                </a:gridCol>
                <a:gridCol w="1042264">
                  <a:extLst>
                    <a:ext uri="{9D8B030D-6E8A-4147-A177-3AD203B41FA5}">
                      <a16:colId xmlns:a16="http://schemas.microsoft.com/office/drawing/2014/main" val="1291560734"/>
                    </a:ext>
                  </a:extLst>
                </a:gridCol>
                <a:gridCol w="1042264">
                  <a:extLst>
                    <a:ext uri="{9D8B030D-6E8A-4147-A177-3AD203B41FA5}">
                      <a16:colId xmlns:a16="http://schemas.microsoft.com/office/drawing/2014/main" val="1504658828"/>
                    </a:ext>
                  </a:extLst>
                </a:gridCol>
              </a:tblGrid>
              <a:tr h="304768">
                <a:tc>
                  <a:txBody>
                    <a:bodyPr/>
                    <a:lstStyle/>
                    <a:p>
                      <a:r>
                        <a:rPr lang="es-CO" b="1" dirty="0" smtClean="0">
                          <a:solidFill>
                            <a:schemeClr val="bg1"/>
                          </a:solidFill>
                        </a:rPr>
                        <a:t>Texto</a:t>
                      </a:r>
                      <a:endParaRPr lang="es-CO" b="1" dirty="0">
                        <a:solidFill>
                          <a:schemeClr val="bg1"/>
                        </a:solidFill>
                      </a:endParaRPr>
                    </a:p>
                  </a:txBody>
                  <a:tcPr/>
                </a:tc>
                <a:tc>
                  <a:txBody>
                    <a:bodyPr/>
                    <a:lstStyle/>
                    <a:p>
                      <a:pPr marL="0" marR="0" indent="0" algn="l" defTabSz="914423" rtl="0" eaLnBrk="1" fontAlgn="auto" latinLnBrk="0" hangingPunct="1">
                        <a:lnSpc>
                          <a:spcPct val="100000"/>
                        </a:lnSpc>
                        <a:spcBef>
                          <a:spcPts val="0"/>
                        </a:spcBef>
                        <a:spcAft>
                          <a:spcPts val="0"/>
                        </a:spcAft>
                        <a:buClrTx/>
                        <a:buSzTx/>
                        <a:buFontTx/>
                        <a:buNone/>
                        <a:tabLst/>
                        <a:defRPr/>
                      </a:pPr>
                      <a:r>
                        <a:rPr lang="es-CO" b="1" dirty="0" smtClean="0">
                          <a:solidFill>
                            <a:schemeClr val="bg1"/>
                          </a:solidFill>
                        </a:rPr>
                        <a:t>Texto</a:t>
                      </a:r>
                    </a:p>
                  </a:txBody>
                  <a:tcPr/>
                </a:tc>
                <a:tc>
                  <a:txBody>
                    <a:bodyPr/>
                    <a:lstStyle/>
                    <a:p>
                      <a:pPr marL="0" marR="0" indent="0" algn="l" defTabSz="914423" rtl="0" eaLnBrk="1" fontAlgn="auto" latinLnBrk="0" hangingPunct="1">
                        <a:lnSpc>
                          <a:spcPct val="100000"/>
                        </a:lnSpc>
                        <a:spcBef>
                          <a:spcPts val="0"/>
                        </a:spcBef>
                        <a:spcAft>
                          <a:spcPts val="0"/>
                        </a:spcAft>
                        <a:buClrTx/>
                        <a:buSzTx/>
                        <a:buFontTx/>
                        <a:buNone/>
                        <a:tabLst/>
                        <a:defRPr/>
                      </a:pPr>
                      <a:r>
                        <a:rPr lang="es-CO" b="1" dirty="0" smtClean="0">
                          <a:solidFill>
                            <a:schemeClr val="bg1"/>
                          </a:solidFill>
                        </a:rPr>
                        <a:t>Texto</a:t>
                      </a:r>
                    </a:p>
                  </a:txBody>
                  <a:tcPr/>
                </a:tc>
                <a:tc>
                  <a:txBody>
                    <a:bodyPr/>
                    <a:lstStyle/>
                    <a:p>
                      <a:pPr marL="0" marR="0" indent="0" algn="l" defTabSz="914423" rtl="0" eaLnBrk="1" fontAlgn="auto" latinLnBrk="0" hangingPunct="1">
                        <a:lnSpc>
                          <a:spcPct val="100000"/>
                        </a:lnSpc>
                        <a:spcBef>
                          <a:spcPts val="0"/>
                        </a:spcBef>
                        <a:spcAft>
                          <a:spcPts val="0"/>
                        </a:spcAft>
                        <a:buClrTx/>
                        <a:buSzTx/>
                        <a:buFontTx/>
                        <a:buNone/>
                        <a:tabLst/>
                        <a:defRPr/>
                      </a:pPr>
                      <a:r>
                        <a:rPr lang="es-CO" b="1" dirty="0" smtClean="0">
                          <a:solidFill>
                            <a:schemeClr val="bg1"/>
                          </a:solidFill>
                        </a:rPr>
                        <a:t>Texto</a:t>
                      </a:r>
                    </a:p>
                  </a:txBody>
                  <a:tcPr/>
                </a:tc>
                <a:tc>
                  <a:txBody>
                    <a:bodyPr/>
                    <a:lstStyle/>
                    <a:p>
                      <a:pPr marL="0" marR="0" indent="0" algn="l" defTabSz="914423" rtl="0" eaLnBrk="1" fontAlgn="auto" latinLnBrk="0" hangingPunct="1">
                        <a:lnSpc>
                          <a:spcPct val="100000"/>
                        </a:lnSpc>
                        <a:spcBef>
                          <a:spcPts val="0"/>
                        </a:spcBef>
                        <a:spcAft>
                          <a:spcPts val="0"/>
                        </a:spcAft>
                        <a:buClrTx/>
                        <a:buSzTx/>
                        <a:buFontTx/>
                        <a:buNone/>
                        <a:tabLst/>
                        <a:defRPr/>
                      </a:pPr>
                      <a:r>
                        <a:rPr lang="es-CO" b="1" dirty="0" smtClean="0">
                          <a:solidFill>
                            <a:schemeClr val="bg1"/>
                          </a:solidFill>
                        </a:rPr>
                        <a:t>Texto</a:t>
                      </a:r>
                    </a:p>
                  </a:txBody>
                  <a:tcPr/>
                </a:tc>
                <a:extLst>
                  <a:ext uri="{0D108BD9-81ED-4DB2-BD59-A6C34878D82A}">
                    <a16:rowId xmlns:a16="http://schemas.microsoft.com/office/drawing/2014/main" val="3468479627"/>
                  </a:ext>
                </a:extLst>
              </a:tr>
              <a:tr h="304768">
                <a:tc>
                  <a:txBody>
                    <a:bodyPr/>
                    <a:lstStyle/>
                    <a:p>
                      <a:endParaRPr lang="es-CO" dirty="0"/>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extLst>
                  <a:ext uri="{0D108BD9-81ED-4DB2-BD59-A6C34878D82A}">
                    <a16:rowId xmlns:a16="http://schemas.microsoft.com/office/drawing/2014/main" val="1981693763"/>
                  </a:ext>
                </a:extLst>
              </a:tr>
              <a:tr h="304768">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extLst>
                  <a:ext uri="{0D108BD9-81ED-4DB2-BD59-A6C34878D82A}">
                    <a16:rowId xmlns:a16="http://schemas.microsoft.com/office/drawing/2014/main" val="3776760369"/>
                  </a:ext>
                </a:extLst>
              </a:tr>
              <a:tr h="304768">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dirty="0"/>
                    </a:p>
                  </a:txBody>
                  <a:tcPr/>
                </a:tc>
                <a:extLst>
                  <a:ext uri="{0D108BD9-81ED-4DB2-BD59-A6C34878D82A}">
                    <a16:rowId xmlns:a16="http://schemas.microsoft.com/office/drawing/2014/main" val="1835794766"/>
                  </a:ext>
                </a:extLst>
              </a:tr>
            </a:tbl>
          </a:graphicData>
        </a:graphic>
      </p:graphicFrame>
    </p:spTree>
    <p:extLst>
      <p:ext uri="{BB962C8B-B14F-4D97-AF65-F5344CB8AC3E}">
        <p14:creationId xmlns:p14="http://schemas.microsoft.com/office/powerpoint/2010/main" val="1635048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68B966-F92C-47F5-A5D6-D97E6E65870C}"/>
              </a:ext>
            </a:extLst>
          </p:cNvPr>
          <p:cNvSpPr/>
          <p:nvPr/>
        </p:nvSpPr>
        <p:spPr>
          <a:xfrm>
            <a:off x="6102677" y="1811216"/>
            <a:ext cx="5184000" cy="941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1" dirty="0">
              <a:ea typeface="+mj-ea"/>
            </a:endParaRPr>
          </a:p>
        </p:txBody>
      </p:sp>
      <p:sp>
        <p:nvSpPr>
          <p:cNvPr id="6" name="Rectangle 5">
            <a:extLst>
              <a:ext uri="{FF2B5EF4-FFF2-40B4-BE49-F238E27FC236}">
                <a16:creationId xmlns:a16="http://schemas.microsoft.com/office/drawing/2014/main" id="{9107C1CA-7CFA-45DA-9A0A-74C813195FC2}"/>
              </a:ext>
            </a:extLst>
          </p:cNvPr>
          <p:cNvSpPr/>
          <p:nvPr/>
        </p:nvSpPr>
        <p:spPr>
          <a:xfrm>
            <a:off x="6102677" y="2913849"/>
            <a:ext cx="5184000" cy="94178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1" dirty="0">
              <a:ea typeface="+mj-ea"/>
            </a:endParaRPr>
          </a:p>
        </p:txBody>
      </p:sp>
      <p:sp>
        <p:nvSpPr>
          <p:cNvPr id="8" name="Rectangle 7">
            <a:extLst>
              <a:ext uri="{FF2B5EF4-FFF2-40B4-BE49-F238E27FC236}">
                <a16:creationId xmlns:a16="http://schemas.microsoft.com/office/drawing/2014/main" id="{83B0790B-28CC-4115-B539-929450D752EF}"/>
              </a:ext>
            </a:extLst>
          </p:cNvPr>
          <p:cNvSpPr/>
          <p:nvPr/>
        </p:nvSpPr>
        <p:spPr>
          <a:xfrm>
            <a:off x="6102677" y="4016482"/>
            <a:ext cx="5184000" cy="94178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1" dirty="0">
              <a:ea typeface="+mj-ea"/>
            </a:endParaRPr>
          </a:p>
        </p:txBody>
      </p:sp>
      <p:sp>
        <p:nvSpPr>
          <p:cNvPr id="10" name="Rectangle 9">
            <a:extLst>
              <a:ext uri="{FF2B5EF4-FFF2-40B4-BE49-F238E27FC236}">
                <a16:creationId xmlns:a16="http://schemas.microsoft.com/office/drawing/2014/main" id="{A5583B87-4735-4B11-885C-D62B1226EEED}"/>
              </a:ext>
            </a:extLst>
          </p:cNvPr>
          <p:cNvSpPr/>
          <p:nvPr/>
        </p:nvSpPr>
        <p:spPr>
          <a:xfrm>
            <a:off x="6102677" y="5120401"/>
            <a:ext cx="5184000" cy="94178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1" dirty="0">
              <a:ea typeface="+mj-ea"/>
            </a:endParaRPr>
          </a:p>
        </p:txBody>
      </p:sp>
      <p:sp>
        <p:nvSpPr>
          <p:cNvPr id="5" name="Isosceles Triangle 26">
            <a:extLst>
              <a:ext uri="{FF2B5EF4-FFF2-40B4-BE49-F238E27FC236}">
                <a16:creationId xmlns:a16="http://schemas.microsoft.com/office/drawing/2014/main" id="{26EDB45A-15BC-450E-B5F6-B4FC3589B883}"/>
              </a:ext>
            </a:extLst>
          </p:cNvPr>
          <p:cNvSpPr/>
          <p:nvPr/>
        </p:nvSpPr>
        <p:spPr>
          <a:xfrm rot="16200000">
            <a:off x="4197111" y="1940454"/>
            <a:ext cx="2036677" cy="1778195"/>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1197213 w 2205213"/>
              <a:gd name="connsiteY0" fmla="*/ 1064702 h 1064702"/>
              <a:gd name="connsiteX1" fmla="*/ 0 w 2205213"/>
              <a:gd name="connsiteY1" fmla="*/ 0 h 1064702"/>
              <a:gd name="connsiteX2" fmla="*/ 2205213 w 2205213"/>
              <a:gd name="connsiteY2" fmla="*/ 1064702 h 1064702"/>
              <a:gd name="connsiteX3" fmla="*/ 1197213 w 2205213"/>
              <a:gd name="connsiteY3" fmla="*/ 1064702 h 1064702"/>
              <a:gd name="connsiteX0" fmla="*/ 1180481 w 2188481"/>
              <a:gd name="connsiteY0" fmla="*/ 1064702 h 1064702"/>
              <a:gd name="connsiteX1" fmla="*/ 0 w 2188481"/>
              <a:gd name="connsiteY1" fmla="*/ 0 h 1064702"/>
              <a:gd name="connsiteX2" fmla="*/ 2188481 w 2188481"/>
              <a:gd name="connsiteY2" fmla="*/ 1064702 h 1064702"/>
              <a:gd name="connsiteX3" fmla="*/ 1180481 w 2188481"/>
              <a:gd name="connsiteY3" fmla="*/ 1064702 h 1064702"/>
              <a:gd name="connsiteX0" fmla="*/ 1172115 w 2180115"/>
              <a:gd name="connsiteY0" fmla="*/ 1067431 h 1067431"/>
              <a:gd name="connsiteX1" fmla="*/ 0 w 2180115"/>
              <a:gd name="connsiteY1" fmla="*/ 0 h 1067431"/>
              <a:gd name="connsiteX2" fmla="*/ 2180115 w 2180115"/>
              <a:gd name="connsiteY2" fmla="*/ 1067431 h 1067431"/>
              <a:gd name="connsiteX3" fmla="*/ 1172115 w 2180115"/>
              <a:gd name="connsiteY3" fmla="*/ 1067431 h 1067431"/>
            </a:gdLst>
            <a:ahLst/>
            <a:cxnLst>
              <a:cxn ang="0">
                <a:pos x="connsiteX0" y="connsiteY0"/>
              </a:cxn>
              <a:cxn ang="0">
                <a:pos x="connsiteX1" y="connsiteY1"/>
              </a:cxn>
              <a:cxn ang="0">
                <a:pos x="connsiteX2" y="connsiteY2"/>
              </a:cxn>
              <a:cxn ang="0">
                <a:pos x="connsiteX3" y="connsiteY3"/>
              </a:cxn>
            </a:cxnLst>
            <a:rect l="l" t="t" r="r" b="b"/>
            <a:pathLst>
              <a:path w="2180115" h="1067431">
                <a:moveTo>
                  <a:pt x="1172115" y="1067431"/>
                </a:moveTo>
                <a:lnTo>
                  <a:pt x="0" y="0"/>
                </a:lnTo>
                <a:lnTo>
                  <a:pt x="2180115" y="1067431"/>
                </a:lnTo>
                <a:lnTo>
                  <a:pt x="1172115" y="1067431"/>
                </a:lnTo>
                <a:close/>
              </a:path>
            </a:pathLst>
          </a:custGeom>
          <a:gradFill>
            <a:gsLst>
              <a:gs pos="0">
                <a:schemeClr val="accent1">
                  <a:lumMod val="80000"/>
                </a:schemeClr>
              </a:gs>
              <a:gs pos="100000">
                <a:schemeClr val="accent1">
                  <a:lumMod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1" dirty="0">
              <a:ea typeface="+mj-ea"/>
            </a:endParaRPr>
          </a:p>
        </p:txBody>
      </p:sp>
      <p:sp>
        <p:nvSpPr>
          <p:cNvPr id="7" name="Isosceles Triangle 48">
            <a:extLst>
              <a:ext uri="{FF2B5EF4-FFF2-40B4-BE49-F238E27FC236}">
                <a16:creationId xmlns:a16="http://schemas.microsoft.com/office/drawing/2014/main" id="{0808ACED-3B71-4EFE-9C34-0FE4D2191F8A}"/>
              </a:ext>
            </a:extLst>
          </p:cNvPr>
          <p:cNvSpPr/>
          <p:nvPr/>
        </p:nvSpPr>
        <p:spPr>
          <a:xfrm rot="16200000">
            <a:off x="4706882" y="2520159"/>
            <a:ext cx="1003975" cy="1791356"/>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112693 w 1120693"/>
              <a:gd name="connsiteY0" fmla="*/ 1075334 h 1075334"/>
              <a:gd name="connsiteX1" fmla="*/ 0 w 1120693"/>
              <a:gd name="connsiteY1" fmla="*/ 0 h 1075334"/>
              <a:gd name="connsiteX2" fmla="*/ 1120693 w 1120693"/>
              <a:gd name="connsiteY2" fmla="*/ 1075334 h 1075334"/>
              <a:gd name="connsiteX3" fmla="*/ 112693 w 1120693"/>
              <a:gd name="connsiteY3" fmla="*/ 1075334 h 1075334"/>
              <a:gd name="connsiteX0" fmla="*/ 83413 w 1091413"/>
              <a:gd name="connsiteY0" fmla="*/ 1072603 h 1072603"/>
              <a:gd name="connsiteX1" fmla="*/ 0 w 1091413"/>
              <a:gd name="connsiteY1" fmla="*/ 0 h 1072603"/>
              <a:gd name="connsiteX2" fmla="*/ 1091413 w 1091413"/>
              <a:gd name="connsiteY2" fmla="*/ 1072603 h 1072603"/>
              <a:gd name="connsiteX3" fmla="*/ 83413 w 1091413"/>
              <a:gd name="connsiteY3" fmla="*/ 1072603 h 1072603"/>
              <a:gd name="connsiteX0" fmla="*/ 79231 w 1087231"/>
              <a:gd name="connsiteY0" fmla="*/ 1069873 h 1069873"/>
              <a:gd name="connsiteX1" fmla="*/ 0 w 1087231"/>
              <a:gd name="connsiteY1" fmla="*/ 0 h 1069873"/>
              <a:gd name="connsiteX2" fmla="*/ 1087231 w 1087231"/>
              <a:gd name="connsiteY2" fmla="*/ 1069873 h 1069873"/>
              <a:gd name="connsiteX3" fmla="*/ 79231 w 1087231"/>
              <a:gd name="connsiteY3" fmla="*/ 1069873 h 1069873"/>
              <a:gd name="connsiteX0" fmla="*/ 62499 w 1070499"/>
              <a:gd name="connsiteY0" fmla="*/ 1075334 h 1075334"/>
              <a:gd name="connsiteX1" fmla="*/ 0 w 1070499"/>
              <a:gd name="connsiteY1" fmla="*/ 0 h 1075334"/>
              <a:gd name="connsiteX2" fmla="*/ 1070499 w 1070499"/>
              <a:gd name="connsiteY2" fmla="*/ 1075334 h 1075334"/>
              <a:gd name="connsiteX3" fmla="*/ 62499 w 1070499"/>
              <a:gd name="connsiteY3" fmla="*/ 1075334 h 1075334"/>
              <a:gd name="connsiteX0" fmla="*/ 66683 w 1074683"/>
              <a:gd name="connsiteY0" fmla="*/ 1075332 h 1075332"/>
              <a:gd name="connsiteX1" fmla="*/ 0 w 1074683"/>
              <a:gd name="connsiteY1" fmla="*/ 0 h 1075332"/>
              <a:gd name="connsiteX2" fmla="*/ 1074683 w 1074683"/>
              <a:gd name="connsiteY2" fmla="*/ 1075332 h 1075332"/>
              <a:gd name="connsiteX3" fmla="*/ 66683 w 1074683"/>
              <a:gd name="connsiteY3" fmla="*/ 1075332 h 1075332"/>
            </a:gdLst>
            <a:ahLst/>
            <a:cxnLst>
              <a:cxn ang="0">
                <a:pos x="connsiteX0" y="connsiteY0"/>
              </a:cxn>
              <a:cxn ang="0">
                <a:pos x="connsiteX1" y="connsiteY1"/>
              </a:cxn>
              <a:cxn ang="0">
                <a:pos x="connsiteX2" y="connsiteY2"/>
              </a:cxn>
              <a:cxn ang="0">
                <a:pos x="connsiteX3" y="connsiteY3"/>
              </a:cxn>
            </a:cxnLst>
            <a:rect l="l" t="t" r="r" b="b"/>
            <a:pathLst>
              <a:path w="1074683" h="1075332">
                <a:moveTo>
                  <a:pt x="66683" y="1075332"/>
                </a:moveTo>
                <a:lnTo>
                  <a:pt x="0" y="0"/>
                </a:lnTo>
                <a:lnTo>
                  <a:pt x="1074683" y="1075332"/>
                </a:lnTo>
                <a:lnTo>
                  <a:pt x="66683" y="107533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1" dirty="0">
              <a:ea typeface="+mj-ea"/>
            </a:endParaRPr>
          </a:p>
        </p:txBody>
      </p:sp>
      <p:sp>
        <p:nvSpPr>
          <p:cNvPr id="9" name="Isosceles Triangle 49">
            <a:extLst>
              <a:ext uri="{FF2B5EF4-FFF2-40B4-BE49-F238E27FC236}">
                <a16:creationId xmlns:a16="http://schemas.microsoft.com/office/drawing/2014/main" id="{153C4927-A421-4B14-AF54-874BA05359DC}"/>
              </a:ext>
            </a:extLst>
          </p:cNvPr>
          <p:cNvSpPr/>
          <p:nvPr/>
        </p:nvSpPr>
        <p:spPr>
          <a:xfrm rot="16200000">
            <a:off x="4709734" y="3563455"/>
            <a:ext cx="998749" cy="1790875"/>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0 w 1035624"/>
              <a:gd name="connsiteY0" fmla="*/ 1085967 h 1085967"/>
              <a:gd name="connsiteX1" fmla="*/ 1035624 w 1035624"/>
              <a:gd name="connsiteY1" fmla="*/ 0 h 1085967"/>
              <a:gd name="connsiteX2" fmla="*/ 1008000 w 1035624"/>
              <a:gd name="connsiteY2" fmla="*/ 1085967 h 1085967"/>
              <a:gd name="connsiteX3" fmla="*/ 0 w 1035624"/>
              <a:gd name="connsiteY3" fmla="*/ 1085967 h 1085967"/>
              <a:gd name="connsiteX0" fmla="*/ 0 w 1060722"/>
              <a:gd name="connsiteY0" fmla="*/ 1075043 h 1075043"/>
              <a:gd name="connsiteX1" fmla="*/ 1060722 w 1060722"/>
              <a:gd name="connsiteY1" fmla="*/ 0 h 1075043"/>
              <a:gd name="connsiteX2" fmla="*/ 1008000 w 1060722"/>
              <a:gd name="connsiteY2" fmla="*/ 1075043 h 1075043"/>
              <a:gd name="connsiteX3" fmla="*/ 0 w 1060722"/>
              <a:gd name="connsiteY3" fmla="*/ 1075043 h 1075043"/>
              <a:gd name="connsiteX0" fmla="*/ 0 w 1069087"/>
              <a:gd name="connsiteY0" fmla="*/ 1075043 h 1075043"/>
              <a:gd name="connsiteX1" fmla="*/ 1069087 w 1069087"/>
              <a:gd name="connsiteY1" fmla="*/ 0 h 1075043"/>
              <a:gd name="connsiteX2" fmla="*/ 1008000 w 1069087"/>
              <a:gd name="connsiteY2" fmla="*/ 1075043 h 1075043"/>
              <a:gd name="connsiteX3" fmla="*/ 0 w 1069087"/>
              <a:gd name="connsiteY3" fmla="*/ 1075043 h 1075043"/>
            </a:gdLst>
            <a:ahLst/>
            <a:cxnLst>
              <a:cxn ang="0">
                <a:pos x="connsiteX0" y="connsiteY0"/>
              </a:cxn>
              <a:cxn ang="0">
                <a:pos x="connsiteX1" y="connsiteY1"/>
              </a:cxn>
              <a:cxn ang="0">
                <a:pos x="connsiteX2" y="connsiteY2"/>
              </a:cxn>
              <a:cxn ang="0">
                <a:pos x="connsiteX3" y="connsiteY3"/>
              </a:cxn>
            </a:cxnLst>
            <a:rect l="l" t="t" r="r" b="b"/>
            <a:pathLst>
              <a:path w="1069087" h="1075043">
                <a:moveTo>
                  <a:pt x="0" y="1075043"/>
                </a:moveTo>
                <a:lnTo>
                  <a:pt x="1069087" y="0"/>
                </a:lnTo>
                <a:lnTo>
                  <a:pt x="1008000" y="1075043"/>
                </a:lnTo>
                <a:lnTo>
                  <a:pt x="0" y="10750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1" dirty="0">
              <a:ea typeface="+mj-ea"/>
            </a:endParaRPr>
          </a:p>
        </p:txBody>
      </p:sp>
      <p:sp>
        <p:nvSpPr>
          <p:cNvPr id="11" name="Isosceles Triangle 50">
            <a:extLst>
              <a:ext uri="{FF2B5EF4-FFF2-40B4-BE49-F238E27FC236}">
                <a16:creationId xmlns:a16="http://schemas.microsoft.com/office/drawing/2014/main" id="{12CB1035-B884-44FE-ABD1-8D2894FA0508}"/>
              </a:ext>
            </a:extLst>
          </p:cNvPr>
          <p:cNvSpPr/>
          <p:nvPr/>
        </p:nvSpPr>
        <p:spPr>
          <a:xfrm rot="16200000">
            <a:off x="4204772" y="4162408"/>
            <a:ext cx="2025426" cy="1774125"/>
          </a:xfrm>
          <a:custGeom>
            <a:avLst/>
            <a:gdLst>
              <a:gd name="connsiteX0" fmla="*/ 0 w 1008000"/>
              <a:gd name="connsiteY0" fmla="*/ 1096600 h 1096600"/>
              <a:gd name="connsiteX1" fmla="*/ 131856 w 1008000"/>
              <a:gd name="connsiteY1" fmla="*/ 0 h 1096600"/>
              <a:gd name="connsiteX2" fmla="*/ 1008000 w 1008000"/>
              <a:gd name="connsiteY2" fmla="*/ 1096600 h 1096600"/>
              <a:gd name="connsiteX3" fmla="*/ 0 w 1008000"/>
              <a:gd name="connsiteY3" fmla="*/ 1096600 h 1096600"/>
              <a:gd name="connsiteX0" fmla="*/ 0 w 2109512"/>
              <a:gd name="connsiteY0" fmla="*/ 1054069 h 1054069"/>
              <a:gd name="connsiteX1" fmla="*/ 2109512 w 2109512"/>
              <a:gd name="connsiteY1" fmla="*/ 0 h 1054069"/>
              <a:gd name="connsiteX2" fmla="*/ 1008000 w 2109512"/>
              <a:gd name="connsiteY2" fmla="*/ 1054069 h 1054069"/>
              <a:gd name="connsiteX3" fmla="*/ 0 w 2109512"/>
              <a:gd name="connsiteY3" fmla="*/ 1054069 h 1054069"/>
              <a:gd name="connsiteX0" fmla="*/ 0 w 2172255"/>
              <a:gd name="connsiteY0" fmla="*/ 1064989 h 1064989"/>
              <a:gd name="connsiteX1" fmla="*/ 2172255 w 2172255"/>
              <a:gd name="connsiteY1" fmla="*/ 0 h 1064989"/>
              <a:gd name="connsiteX2" fmla="*/ 1008000 w 2172255"/>
              <a:gd name="connsiteY2" fmla="*/ 1064989 h 1064989"/>
              <a:gd name="connsiteX3" fmla="*/ 0 w 2172255"/>
              <a:gd name="connsiteY3" fmla="*/ 1064989 h 1064989"/>
              <a:gd name="connsiteX0" fmla="*/ 0 w 2168072"/>
              <a:gd name="connsiteY0" fmla="*/ 1064989 h 1064989"/>
              <a:gd name="connsiteX1" fmla="*/ 2168072 w 2168072"/>
              <a:gd name="connsiteY1" fmla="*/ 0 h 1064989"/>
              <a:gd name="connsiteX2" fmla="*/ 1008000 w 2168072"/>
              <a:gd name="connsiteY2" fmla="*/ 1064989 h 1064989"/>
              <a:gd name="connsiteX3" fmla="*/ 0 w 2168072"/>
              <a:gd name="connsiteY3" fmla="*/ 1064989 h 1064989"/>
            </a:gdLst>
            <a:ahLst/>
            <a:cxnLst>
              <a:cxn ang="0">
                <a:pos x="connsiteX0" y="connsiteY0"/>
              </a:cxn>
              <a:cxn ang="0">
                <a:pos x="connsiteX1" y="connsiteY1"/>
              </a:cxn>
              <a:cxn ang="0">
                <a:pos x="connsiteX2" y="connsiteY2"/>
              </a:cxn>
              <a:cxn ang="0">
                <a:pos x="connsiteX3" y="connsiteY3"/>
              </a:cxn>
            </a:cxnLst>
            <a:rect l="l" t="t" r="r" b="b"/>
            <a:pathLst>
              <a:path w="2168072" h="1064989">
                <a:moveTo>
                  <a:pt x="0" y="1064989"/>
                </a:moveTo>
                <a:lnTo>
                  <a:pt x="2168072" y="0"/>
                </a:lnTo>
                <a:lnTo>
                  <a:pt x="1008000" y="1064989"/>
                </a:lnTo>
                <a:lnTo>
                  <a:pt x="0" y="1064989"/>
                </a:ln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sz="2701" dirty="0">
              <a:ea typeface="+mj-ea"/>
            </a:endParaRPr>
          </a:p>
        </p:txBody>
      </p:sp>
      <p:sp>
        <p:nvSpPr>
          <p:cNvPr id="23" name="TextBox 22">
            <a:extLst>
              <a:ext uri="{FF2B5EF4-FFF2-40B4-BE49-F238E27FC236}">
                <a16:creationId xmlns:a16="http://schemas.microsoft.com/office/drawing/2014/main" id="{BEBD5963-82EA-45CF-83B3-A5183192B3B6}"/>
              </a:ext>
            </a:extLst>
          </p:cNvPr>
          <p:cNvSpPr txBox="1"/>
          <p:nvPr/>
        </p:nvSpPr>
        <p:spPr>
          <a:xfrm>
            <a:off x="7487257" y="3092671"/>
            <a:ext cx="3670314" cy="646331"/>
          </a:xfrm>
          <a:prstGeom prst="rect">
            <a:avLst/>
          </a:prstGeom>
          <a:noFill/>
        </p:spPr>
        <p:txBody>
          <a:bodyPr wrap="square" rtlCol="0">
            <a:spAutoFit/>
          </a:bodyPr>
          <a:lstStyle/>
          <a:p>
            <a:pPr algn="r"/>
            <a:r>
              <a:rPr lang="es-CO" altLang="ko-KR" sz="1200" b="1" dirty="0">
                <a:solidFill>
                  <a:schemeClr val="bg1"/>
                </a:solidFill>
                <a:cs typeface="Arial" pitchFamily="34" charset="0"/>
              </a:rPr>
              <a:t>Subtítulo</a:t>
            </a:r>
          </a:p>
          <a:p>
            <a:pPr algn="r"/>
            <a:r>
              <a:rPr lang="es-CO" altLang="ko-KR" sz="1200" dirty="0" smtClean="0">
                <a:solidFill>
                  <a:schemeClr val="bg1"/>
                </a:solidFill>
                <a:cs typeface="Arial" pitchFamily="34" charset="0"/>
              </a:rPr>
              <a:t>Introduzca </a:t>
            </a:r>
            <a:r>
              <a:rPr lang="es-CO" altLang="ko-KR" sz="1200" dirty="0">
                <a:solidFill>
                  <a:schemeClr val="bg1"/>
                </a:solidFill>
                <a:cs typeface="Arial" pitchFamily="34" charset="0"/>
              </a:rPr>
              <a:t>su texto en este espacio usando </a:t>
            </a:r>
            <a:r>
              <a:rPr lang="es-CO" altLang="ko-KR" sz="1200" dirty="0" smtClean="0">
                <a:solidFill>
                  <a:schemeClr val="bg1"/>
                </a:solidFill>
                <a:cs typeface="Arial" pitchFamily="34" charset="0"/>
              </a:rPr>
              <a:t>fuente </a:t>
            </a:r>
            <a:r>
              <a:rPr lang="es-CO" altLang="ko-KR" sz="1200" dirty="0">
                <a:solidFill>
                  <a:schemeClr val="bg1"/>
                </a:solidFill>
                <a:cs typeface="Arial" pitchFamily="34" charset="0"/>
              </a:rPr>
              <a:t>tipográfica institucional </a:t>
            </a:r>
            <a:r>
              <a:rPr lang="es-CO" altLang="ko-KR" sz="1200" dirty="0" smtClean="0">
                <a:solidFill>
                  <a:schemeClr val="bg1"/>
                </a:solidFill>
                <a:cs typeface="Arial" pitchFamily="34" charset="0"/>
              </a:rPr>
              <a:t>Raleway.</a:t>
            </a:r>
            <a:endParaRPr lang="es-CO" altLang="ko-KR" sz="1200" dirty="0">
              <a:solidFill>
                <a:schemeClr val="bg1"/>
              </a:solidFill>
              <a:cs typeface="Arial" pitchFamily="34" charset="0"/>
            </a:endParaRPr>
          </a:p>
        </p:txBody>
      </p:sp>
      <p:sp>
        <p:nvSpPr>
          <p:cNvPr id="34" name="Rounded Rectangle 1">
            <a:extLst>
              <a:ext uri="{FF2B5EF4-FFF2-40B4-BE49-F238E27FC236}">
                <a16:creationId xmlns:a16="http://schemas.microsoft.com/office/drawing/2014/main" id="{031C7F85-ADEE-429E-AB19-B2A9D94B578E}"/>
              </a:ext>
            </a:extLst>
          </p:cNvPr>
          <p:cNvSpPr>
            <a:spLocks noChangeAspect="1"/>
          </p:cNvSpPr>
          <p:nvPr/>
        </p:nvSpPr>
        <p:spPr>
          <a:xfrm>
            <a:off x="6496798" y="4217373"/>
            <a:ext cx="597192" cy="540000"/>
          </a:xfrm>
          <a:custGeom>
            <a:avLst/>
            <a:gdLst>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866557 w 3986472"/>
              <a:gd name="connsiteY4" fmla="*/ 1448924 h 3604689"/>
              <a:gd name="connsiteX5" fmla="*/ 3372472 w 3986472"/>
              <a:gd name="connsiteY5" fmla="*/ 1943009 h 3604689"/>
              <a:gd name="connsiteX6" fmla="*/ 3737586 w 3986472"/>
              <a:gd name="connsiteY6" fmla="*/ 2520272 h 3604689"/>
              <a:gd name="connsiteX7" fmla="*/ 3749916 w 3986472"/>
              <a:gd name="connsiteY7" fmla="*/ 2520646 h 3604689"/>
              <a:gd name="connsiteX8" fmla="*/ 3739535 w 3986472"/>
              <a:gd name="connsiteY8" fmla="*/ 2531027 h 3604689"/>
              <a:gd name="connsiteX9" fmla="*/ 3741790 w 3986472"/>
              <a:gd name="connsiteY9" fmla="*/ 2543468 h 3604689"/>
              <a:gd name="connsiteX10" fmla="*/ 2667555 w 3986472"/>
              <a:gd name="connsiteY10" fmla="*/ 3603007 h 3604689"/>
              <a:gd name="connsiteX11" fmla="*/ 1617559 w 3986472"/>
              <a:gd name="connsiteY11" fmla="*/ 3571118 h 3604689"/>
              <a:gd name="connsiteX12" fmla="*/ 2628063 w 3986472"/>
              <a:gd name="connsiteY12" fmla="*/ 2560614 h 3604689"/>
              <a:gd name="connsiteX13" fmla="*/ 1908216 w 3986472"/>
              <a:gd name="connsiteY13" fmla="*/ 2538753 h 3604689"/>
              <a:gd name="connsiteX14" fmla="*/ 2569809 w 3986472"/>
              <a:gd name="connsiteY14" fmla="*/ 1877159 h 3604689"/>
              <a:gd name="connsiteX15" fmla="*/ 1999634 w 3986472"/>
              <a:gd name="connsiteY15" fmla="*/ 1877159 h 3604689"/>
              <a:gd name="connsiteX16" fmla="*/ 185337 w 3986472"/>
              <a:gd name="connsiteY16" fmla="*/ 3604689 h 3604689"/>
              <a:gd name="connsiteX17" fmla="*/ 185337 w 3986472"/>
              <a:gd name="connsiteY17" fmla="*/ 2751226 h 3604689"/>
              <a:gd name="connsiteX18" fmla="*/ 185337 w 3986472"/>
              <a:gd name="connsiteY18" fmla="*/ 2535971 h 3604689"/>
              <a:gd name="connsiteX19" fmla="*/ 185337 w 3986472"/>
              <a:gd name="connsiteY19" fmla="*/ 302954 h 3604689"/>
              <a:gd name="connsiteX20" fmla="*/ 116958 w 3986472"/>
              <a:gd name="connsiteY20" fmla="*/ 302954 h 3604689"/>
              <a:gd name="connsiteX21" fmla="*/ 0 w 3986472"/>
              <a:gd name="connsiteY21" fmla="*/ 185996 h 3604689"/>
              <a:gd name="connsiteX22" fmla="*/ 0 w 3986472"/>
              <a:gd name="connsiteY22" fmla="*/ 131880 h 3604689"/>
              <a:gd name="connsiteX23" fmla="*/ 116958 w 3986472"/>
              <a:gd name="connsiteY23" fmla="*/ 14922 h 3604689"/>
              <a:gd name="connsiteX24" fmla="*/ 1076491 w 3986472"/>
              <a:gd name="connsiteY24" fmla="*/ 14922 h 3604689"/>
              <a:gd name="connsiteX25" fmla="*/ 1193449 w 3986472"/>
              <a:gd name="connsiteY25" fmla="*/ 131880 h 3604689"/>
              <a:gd name="connsiteX26" fmla="*/ 1193449 w 3986472"/>
              <a:gd name="connsiteY26" fmla="*/ 185996 h 3604689"/>
              <a:gd name="connsiteX27" fmla="*/ 1076491 w 3986472"/>
              <a:gd name="connsiteY27" fmla="*/ 302954 h 3604689"/>
              <a:gd name="connsiteX28" fmla="*/ 1028167 w 3986472"/>
              <a:gd name="connsiteY28" fmla="*/ 302954 h 3604689"/>
              <a:gd name="connsiteX29" fmla="*/ 1028167 w 3986472"/>
              <a:gd name="connsiteY29" fmla="*/ 1733448 h 3604689"/>
              <a:gd name="connsiteX30" fmla="*/ 2848679 w 3986472"/>
              <a:gd name="connsiteY30"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866557 w 3986472"/>
              <a:gd name="connsiteY4" fmla="*/ 1448924 h 3604689"/>
              <a:gd name="connsiteX5" fmla="*/ 3372472 w 3986472"/>
              <a:gd name="connsiteY5" fmla="*/ 1943009 h 3604689"/>
              <a:gd name="connsiteX6" fmla="*/ 3737586 w 3986472"/>
              <a:gd name="connsiteY6" fmla="*/ 2520272 h 3604689"/>
              <a:gd name="connsiteX7" fmla="*/ 3749916 w 3986472"/>
              <a:gd name="connsiteY7" fmla="*/ 2520646 h 3604689"/>
              <a:gd name="connsiteX8" fmla="*/ 3741790 w 3986472"/>
              <a:gd name="connsiteY8" fmla="*/ 2543468 h 3604689"/>
              <a:gd name="connsiteX9" fmla="*/ 2667555 w 3986472"/>
              <a:gd name="connsiteY9" fmla="*/ 3603007 h 3604689"/>
              <a:gd name="connsiteX10" fmla="*/ 1617559 w 3986472"/>
              <a:gd name="connsiteY10" fmla="*/ 3571118 h 3604689"/>
              <a:gd name="connsiteX11" fmla="*/ 2628063 w 3986472"/>
              <a:gd name="connsiteY11" fmla="*/ 2560614 h 3604689"/>
              <a:gd name="connsiteX12" fmla="*/ 1908216 w 3986472"/>
              <a:gd name="connsiteY12" fmla="*/ 2538753 h 3604689"/>
              <a:gd name="connsiteX13" fmla="*/ 2569809 w 3986472"/>
              <a:gd name="connsiteY13" fmla="*/ 1877159 h 3604689"/>
              <a:gd name="connsiteX14" fmla="*/ 1999634 w 3986472"/>
              <a:gd name="connsiteY14" fmla="*/ 1877159 h 3604689"/>
              <a:gd name="connsiteX15" fmla="*/ 185337 w 3986472"/>
              <a:gd name="connsiteY15" fmla="*/ 3604689 h 3604689"/>
              <a:gd name="connsiteX16" fmla="*/ 185337 w 3986472"/>
              <a:gd name="connsiteY16" fmla="*/ 2751226 h 3604689"/>
              <a:gd name="connsiteX17" fmla="*/ 185337 w 3986472"/>
              <a:gd name="connsiteY17" fmla="*/ 2535971 h 3604689"/>
              <a:gd name="connsiteX18" fmla="*/ 185337 w 3986472"/>
              <a:gd name="connsiteY18" fmla="*/ 302954 h 3604689"/>
              <a:gd name="connsiteX19" fmla="*/ 116958 w 3986472"/>
              <a:gd name="connsiteY19" fmla="*/ 302954 h 3604689"/>
              <a:gd name="connsiteX20" fmla="*/ 0 w 3986472"/>
              <a:gd name="connsiteY20" fmla="*/ 185996 h 3604689"/>
              <a:gd name="connsiteX21" fmla="*/ 0 w 3986472"/>
              <a:gd name="connsiteY21" fmla="*/ 131880 h 3604689"/>
              <a:gd name="connsiteX22" fmla="*/ 116958 w 3986472"/>
              <a:gd name="connsiteY22" fmla="*/ 14922 h 3604689"/>
              <a:gd name="connsiteX23" fmla="*/ 1076491 w 3986472"/>
              <a:gd name="connsiteY23" fmla="*/ 14922 h 3604689"/>
              <a:gd name="connsiteX24" fmla="*/ 1193449 w 3986472"/>
              <a:gd name="connsiteY24" fmla="*/ 131880 h 3604689"/>
              <a:gd name="connsiteX25" fmla="*/ 1193449 w 3986472"/>
              <a:gd name="connsiteY25" fmla="*/ 185996 h 3604689"/>
              <a:gd name="connsiteX26" fmla="*/ 1076491 w 3986472"/>
              <a:gd name="connsiteY26" fmla="*/ 302954 h 3604689"/>
              <a:gd name="connsiteX27" fmla="*/ 1028167 w 3986472"/>
              <a:gd name="connsiteY27" fmla="*/ 302954 h 3604689"/>
              <a:gd name="connsiteX28" fmla="*/ 1028167 w 3986472"/>
              <a:gd name="connsiteY28" fmla="*/ 1733448 h 3604689"/>
              <a:gd name="connsiteX29" fmla="*/ 2848679 w 3986472"/>
              <a:gd name="connsiteY29"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866557 w 3986472"/>
              <a:gd name="connsiteY4" fmla="*/ 1448924 h 3604689"/>
              <a:gd name="connsiteX5" fmla="*/ 3372472 w 3986472"/>
              <a:gd name="connsiteY5" fmla="*/ 1943009 h 3604689"/>
              <a:gd name="connsiteX6" fmla="*/ 3737586 w 3986472"/>
              <a:gd name="connsiteY6" fmla="*/ 2520272 h 3604689"/>
              <a:gd name="connsiteX7" fmla="*/ 3749916 w 3986472"/>
              <a:gd name="connsiteY7" fmla="*/ 2520646 h 3604689"/>
              <a:gd name="connsiteX8" fmla="*/ 2667555 w 3986472"/>
              <a:gd name="connsiteY8" fmla="*/ 3603007 h 3604689"/>
              <a:gd name="connsiteX9" fmla="*/ 1617559 w 3986472"/>
              <a:gd name="connsiteY9" fmla="*/ 3571118 h 3604689"/>
              <a:gd name="connsiteX10" fmla="*/ 2628063 w 3986472"/>
              <a:gd name="connsiteY10" fmla="*/ 2560614 h 3604689"/>
              <a:gd name="connsiteX11" fmla="*/ 1908216 w 3986472"/>
              <a:gd name="connsiteY11" fmla="*/ 2538753 h 3604689"/>
              <a:gd name="connsiteX12" fmla="*/ 2569809 w 3986472"/>
              <a:gd name="connsiteY12" fmla="*/ 1877159 h 3604689"/>
              <a:gd name="connsiteX13" fmla="*/ 1999634 w 3986472"/>
              <a:gd name="connsiteY13" fmla="*/ 1877159 h 3604689"/>
              <a:gd name="connsiteX14" fmla="*/ 185337 w 3986472"/>
              <a:gd name="connsiteY14" fmla="*/ 3604689 h 3604689"/>
              <a:gd name="connsiteX15" fmla="*/ 185337 w 3986472"/>
              <a:gd name="connsiteY15" fmla="*/ 2751226 h 3604689"/>
              <a:gd name="connsiteX16" fmla="*/ 185337 w 3986472"/>
              <a:gd name="connsiteY16" fmla="*/ 2535971 h 3604689"/>
              <a:gd name="connsiteX17" fmla="*/ 185337 w 3986472"/>
              <a:gd name="connsiteY17" fmla="*/ 302954 h 3604689"/>
              <a:gd name="connsiteX18" fmla="*/ 116958 w 3986472"/>
              <a:gd name="connsiteY18" fmla="*/ 302954 h 3604689"/>
              <a:gd name="connsiteX19" fmla="*/ 0 w 3986472"/>
              <a:gd name="connsiteY19" fmla="*/ 185996 h 3604689"/>
              <a:gd name="connsiteX20" fmla="*/ 0 w 3986472"/>
              <a:gd name="connsiteY20" fmla="*/ 131880 h 3604689"/>
              <a:gd name="connsiteX21" fmla="*/ 116958 w 3986472"/>
              <a:gd name="connsiteY21" fmla="*/ 14922 h 3604689"/>
              <a:gd name="connsiteX22" fmla="*/ 1076491 w 3986472"/>
              <a:gd name="connsiteY22" fmla="*/ 14922 h 3604689"/>
              <a:gd name="connsiteX23" fmla="*/ 1193449 w 3986472"/>
              <a:gd name="connsiteY23" fmla="*/ 131880 h 3604689"/>
              <a:gd name="connsiteX24" fmla="*/ 1193449 w 3986472"/>
              <a:gd name="connsiteY24" fmla="*/ 185996 h 3604689"/>
              <a:gd name="connsiteX25" fmla="*/ 1076491 w 3986472"/>
              <a:gd name="connsiteY25" fmla="*/ 302954 h 3604689"/>
              <a:gd name="connsiteX26" fmla="*/ 1028167 w 3986472"/>
              <a:gd name="connsiteY26" fmla="*/ 302954 h 3604689"/>
              <a:gd name="connsiteX27" fmla="*/ 1028167 w 3986472"/>
              <a:gd name="connsiteY27" fmla="*/ 1733448 h 3604689"/>
              <a:gd name="connsiteX28" fmla="*/ 2848679 w 3986472"/>
              <a:gd name="connsiteY28"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866557 w 3986472"/>
              <a:gd name="connsiteY4" fmla="*/ 1448924 h 3604689"/>
              <a:gd name="connsiteX5" fmla="*/ 3372472 w 3986472"/>
              <a:gd name="connsiteY5" fmla="*/ 1943009 h 3604689"/>
              <a:gd name="connsiteX6" fmla="*/ 3737586 w 3986472"/>
              <a:gd name="connsiteY6" fmla="*/ 2520272 h 3604689"/>
              <a:gd name="connsiteX7" fmla="*/ 2667555 w 3986472"/>
              <a:gd name="connsiteY7" fmla="*/ 3603007 h 3604689"/>
              <a:gd name="connsiteX8" fmla="*/ 1617559 w 3986472"/>
              <a:gd name="connsiteY8" fmla="*/ 3571118 h 3604689"/>
              <a:gd name="connsiteX9" fmla="*/ 2628063 w 3986472"/>
              <a:gd name="connsiteY9" fmla="*/ 2560614 h 3604689"/>
              <a:gd name="connsiteX10" fmla="*/ 1908216 w 3986472"/>
              <a:gd name="connsiteY10" fmla="*/ 2538753 h 3604689"/>
              <a:gd name="connsiteX11" fmla="*/ 2569809 w 3986472"/>
              <a:gd name="connsiteY11" fmla="*/ 1877159 h 3604689"/>
              <a:gd name="connsiteX12" fmla="*/ 1999634 w 3986472"/>
              <a:gd name="connsiteY12" fmla="*/ 1877159 h 3604689"/>
              <a:gd name="connsiteX13" fmla="*/ 185337 w 3986472"/>
              <a:gd name="connsiteY13" fmla="*/ 3604689 h 3604689"/>
              <a:gd name="connsiteX14" fmla="*/ 185337 w 3986472"/>
              <a:gd name="connsiteY14" fmla="*/ 2751226 h 3604689"/>
              <a:gd name="connsiteX15" fmla="*/ 185337 w 3986472"/>
              <a:gd name="connsiteY15" fmla="*/ 2535971 h 3604689"/>
              <a:gd name="connsiteX16" fmla="*/ 185337 w 3986472"/>
              <a:gd name="connsiteY16" fmla="*/ 302954 h 3604689"/>
              <a:gd name="connsiteX17" fmla="*/ 116958 w 3986472"/>
              <a:gd name="connsiteY17" fmla="*/ 302954 h 3604689"/>
              <a:gd name="connsiteX18" fmla="*/ 0 w 3986472"/>
              <a:gd name="connsiteY18" fmla="*/ 185996 h 3604689"/>
              <a:gd name="connsiteX19" fmla="*/ 0 w 3986472"/>
              <a:gd name="connsiteY19" fmla="*/ 131880 h 3604689"/>
              <a:gd name="connsiteX20" fmla="*/ 116958 w 3986472"/>
              <a:gd name="connsiteY20" fmla="*/ 14922 h 3604689"/>
              <a:gd name="connsiteX21" fmla="*/ 1076491 w 3986472"/>
              <a:gd name="connsiteY21" fmla="*/ 14922 h 3604689"/>
              <a:gd name="connsiteX22" fmla="*/ 1193449 w 3986472"/>
              <a:gd name="connsiteY22" fmla="*/ 131880 h 3604689"/>
              <a:gd name="connsiteX23" fmla="*/ 1193449 w 3986472"/>
              <a:gd name="connsiteY23" fmla="*/ 185996 h 3604689"/>
              <a:gd name="connsiteX24" fmla="*/ 1076491 w 3986472"/>
              <a:gd name="connsiteY24" fmla="*/ 302954 h 3604689"/>
              <a:gd name="connsiteX25" fmla="*/ 1028167 w 3986472"/>
              <a:gd name="connsiteY25" fmla="*/ 302954 h 3604689"/>
              <a:gd name="connsiteX26" fmla="*/ 1028167 w 3986472"/>
              <a:gd name="connsiteY26" fmla="*/ 1733448 h 3604689"/>
              <a:gd name="connsiteX27" fmla="*/ 2848679 w 3986472"/>
              <a:gd name="connsiteY27"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866557 w 3986472"/>
              <a:gd name="connsiteY4" fmla="*/ 1448924 h 3604689"/>
              <a:gd name="connsiteX5" fmla="*/ 3372472 w 3986472"/>
              <a:gd name="connsiteY5" fmla="*/ 1943009 h 3604689"/>
              <a:gd name="connsiteX6" fmla="*/ 3695056 w 3986472"/>
              <a:gd name="connsiteY6" fmla="*/ 2520272 h 3604689"/>
              <a:gd name="connsiteX7" fmla="*/ 2667555 w 3986472"/>
              <a:gd name="connsiteY7" fmla="*/ 3603007 h 3604689"/>
              <a:gd name="connsiteX8" fmla="*/ 1617559 w 3986472"/>
              <a:gd name="connsiteY8" fmla="*/ 3571118 h 3604689"/>
              <a:gd name="connsiteX9" fmla="*/ 2628063 w 3986472"/>
              <a:gd name="connsiteY9" fmla="*/ 2560614 h 3604689"/>
              <a:gd name="connsiteX10" fmla="*/ 1908216 w 3986472"/>
              <a:gd name="connsiteY10" fmla="*/ 2538753 h 3604689"/>
              <a:gd name="connsiteX11" fmla="*/ 2569809 w 3986472"/>
              <a:gd name="connsiteY11" fmla="*/ 1877159 h 3604689"/>
              <a:gd name="connsiteX12" fmla="*/ 1999634 w 3986472"/>
              <a:gd name="connsiteY12" fmla="*/ 1877159 h 3604689"/>
              <a:gd name="connsiteX13" fmla="*/ 185337 w 3986472"/>
              <a:gd name="connsiteY13" fmla="*/ 3604689 h 3604689"/>
              <a:gd name="connsiteX14" fmla="*/ 185337 w 3986472"/>
              <a:gd name="connsiteY14" fmla="*/ 2751226 h 3604689"/>
              <a:gd name="connsiteX15" fmla="*/ 185337 w 3986472"/>
              <a:gd name="connsiteY15" fmla="*/ 2535971 h 3604689"/>
              <a:gd name="connsiteX16" fmla="*/ 185337 w 3986472"/>
              <a:gd name="connsiteY16" fmla="*/ 302954 h 3604689"/>
              <a:gd name="connsiteX17" fmla="*/ 116958 w 3986472"/>
              <a:gd name="connsiteY17" fmla="*/ 302954 h 3604689"/>
              <a:gd name="connsiteX18" fmla="*/ 0 w 3986472"/>
              <a:gd name="connsiteY18" fmla="*/ 185996 h 3604689"/>
              <a:gd name="connsiteX19" fmla="*/ 0 w 3986472"/>
              <a:gd name="connsiteY19" fmla="*/ 131880 h 3604689"/>
              <a:gd name="connsiteX20" fmla="*/ 116958 w 3986472"/>
              <a:gd name="connsiteY20" fmla="*/ 14922 h 3604689"/>
              <a:gd name="connsiteX21" fmla="*/ 1076491 w 3986472"/>
              <a:gd name="connsiteY21" fmla="*/ 14922 h 3604689"/>
              <a:gd name="connsiteX22" fmla="*/ 1193449 w 3986472"/>
              <a:gd name="connsiteY22" fmla="*/ 131880 h 3604689"/>
              <a:gd name="connsiteX23" fmla="*/ 1193449 w 3986472"/>
              <a:gd name="connsiteY23" fmla="*/ 185996 h 3604689"/>
              <a:gd name="connsiteX24" fmla="*/ 1076491 w 3986472"/>
              <a:gd name="connsiteY24" fmla="*/ 302954 h 3604689"/>
              <a:gd name="connsiteX25" fmla="*/ 1028167 w 3986472"/>
              <a:gd name="connsiteY25" fmla="*/ 302954 h 3604689"/>
              <a:gd name="connsiteX26" fmla="*/ 1028167 w 3986472"/>
              <a:gd name="connsiteY26" fmla="*/ 1733448 h 3604689"/>
              <a:gd name="connsiteX27" fmla="*/ 2848679 w 3986472"/>
              <a:gd name="connsiteY27"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866557 w 3986472"/>
              <a:gd name="connsiteY4" fmla="*/ 1448924 h 3604689"/>
              <a:gd name="connsiteX5" fmla="*/ 3372472 w 3986472"/>
              <a:gd name="connsiteY5" fmla="*/ 1943009 h 3604689"/>
              <a:gd name="connsiteX6" fmla="*/ 3695056 w 3986472"/>
              <a:gd name="connsiteY6" fmla="*/ 2520272 h 3604689"/>
              <a:gd name="connsiteX7" fmla="*/ 2667555 w 3986472"/>
              <a:gd name="connsiteY7" fmla="*/ 3603007 h 3604689"/>
              <a:gd name="connsiteX8" fmla="*/ 1617559 w 3986472"/>
              <a:gd name="connsiteY8" fmla="*/ 3571118 h 3604689"/>
              <a:gd name="connsiteX9" fmla="*/ 2628063 w 3986472"/>
              <a:gd name="connsiteY9" fmla="*/ 2560614 h 3604689"/>
              <a:gd name="connsiteX10" fmla="*/ 1908216 w 3986472"/>
              <a:gd name="connsiteY10" fmla="*/ 2538753 h 3604689"/>
              <a:gd name="connsiteX11" fmla="*/ 2569809 w 3986472"/>
              <a:gd name="connsiteY11" fmla="*/ 1877159 h 3604689"/>
              <a:gd name="connsiteX12" fmla="*/ 1999634 w 3986472"/>
              <a:gd name="connsiteY12" fmla="*/ 1877159 h 3604689"/>
              <a:gd name="connsiteX13" fmla="*/ 185337 w 3986472"/>
              <a:gd name="connsiteY13" fmla="*/ 3604689 h 3604689"/>
              <a:gd name="connsiteX14" fmla="*/ 185337 w 3986472"/>
              <a:gd name="connsiteY14" fmla="*/ 2751226 h 3604689"/>
              <a:gd name="connsiteX15" fmla="*/ 185337 w 3986472"/>
              <a:gd name="connsiteY15" fmla="*/ 2535971 h 3604689"/>
              <a:gd name="connsiteX16" fmla="*/ 185337 w 3986472"/>
              <a:gd name="connsiteY16" fmla="*/ 302954 h 3604689"/>
              <a:gd name="connsiteX17" fmla="*/ 116958 w 3986472"/>
              <a:gd name="connsiteY17" fmla="*/ 302954 h 3604689"/>
              <a:gd name="connsiteX18" fmla="*/ 0 w 3986472"/>
              <a:gd name="connsiteY18" fmla="*/ 185996 h 3604689"/>
              <a:gd name="connsiteX19" fmla="*/ 0 w 3986472"/>
              <a:gd name="connsiteY19" fmla="*/ 131880 h 3604689"/>
              <a:gd name="connsiteX20" fmla="*/ 116958 w 3986472"/>
              <a:gd name="connsiteY20" fmla="*/ 14922 h 3604689"/>
              <a:gd name="connsiteX21" fmla="*/ 1076491 w 3986472"/>
              <a:gd name="connsiteY21" fmla="*/ 14922 h 3604689"/>
              <a:gd name="connsiteX22" fmla="*/ 1193449 w 3986472"/>
              <a:gd name="connsiteY22" fmla="*/ 131880 h 3604689"/>
              <a:gd name="connsiteX23" fmla="*/ 1193449 w 3986472"/>
              <a:gd name="connsiteY23" fmla="*/ 185996 h 3604689"/>
              <a:gd name="connsiteX24" fmla="*/ 1076491 w 3986472"/>
              <a:gd name="connsiteY24" fmla="*/ 302954 h 3604689"/>
              <a:gd name="connsiteX25" fmla="*/ 1028167 w 3986472"/>
              <a:gd name="connsiteY25" fmla="*/ 302954 h 3604689"/>
              <a:gd name="connsiteX26" fmla="*/ 1028167 w 3986472"/>
              <a:gd name="connsiteY26" fmla="*/ 1733448 h 3604689"/>
              <a:gd name="connsiteX27" fmla="*/ 2848679 w 3986472"/>
              <a:gd name="connsiteY27"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866557 w 3986472"/>
              <a:gd name="connsiteY4" fmla="*/ 1448924 h 3604689"/>
              <a:gd name="connsiteX5" fmla="*/ 3372472 w 3986472"/>
              <a:gd name="connsiteY5" fmla="*/ 1943009 h 3604689"/>
              <a:gd name="connsiteX6" fmla="*/ 3695056 w 3986472"/>
              <a:gd name="connsiteY6" fmla="*/ 2520272 h 3604689"/>
              <a:gd name="connsiteX7" fmla="*/ 2667555 w 3986472"/>
              <a:gd name="connsiteY7" fmla="*/ 3603007 h 3604689"/>
              <a:gd name="connsiteX8" fmla="*/ 1617559 w 3986472"/>
              <a:gd name="connsiteY8" fmla="*/ 3571118 h 3604689"/>
              <a:gd name="connsiteX9" fmla="*/ 2628063 w 3986472"/>
              <a:gd name="connsiteY9" fmla="*/ 2560614 h 3604689"/>
              <a:gd name="connsiteX10" fmla="*/ 1908216 w 3986472"/>
              <a:gd name="connsiteY10" fmla="*/ 2538753 h 3604689"/>
              <a:gd name="connsiteX11" fmla="*/ 2569809 w 3986472"/>
              <a:gd name="connsiteY11" fmla="*/ 1877159 h 3604689"/>
              <a:gd name="connsiteX12" fmla="*/ 1999634 w 3986472"/>
              <a:gd name="connsiteY12" fmla="*/ 1877159 h 3604689"/>
              <a:gd name="connsiteX13" fmla="*/ 185337 w 3986472"/>
              <a:gd name="connsiteY13" fmla="*/ 3604689 h 3604689"/>
              <a:gd name="connsiteX14" fmla="*/ 185337 w 3986472"/>
              <a:gd name="connsiteY14" fmla="*/ 2751226 h 3604689"/>
              <a:gd name="connsiteX15" fmla="*/ 185337 w 3986472"/>
              <a:gd name="connsiteY15" fmla="*/ 2535971 h 3604689"/>
              <a:gd name="connsiteX16" fmla="*/ 185337 w 3986472"/>
              <a:gd name="connsiteY16" fmla="*/ 302954 h 3604689"/>
              <a:gd name="connsiteX17" fmla="*/ 116958 w 3986472"/>
              <a:gd name="connsiteY17" fmla="*/ 302954 h 3604689"/>
              <a:gd name="connsiteX18" fmla="*/ 0 w 3986472"/>
              <a:gd name="connsiteY18" fmla="*/ 185996 h 3604689"/>
              <a:gd name="connsiteX19" fmla="*/ 0 w 3986472"/>
              <a:gd name="connsiteY19" fmla="*/ 131880 h 3604689"/>
              <a:gd name="connsiteX20" fmla="*/ 116958 w 3986472"/>
              <a:gd name="connsiteY20" fmla="*/ 14922 h 3604689"/>
              <a:gd name="connsiteX21" fmla="*/ 1076491 w 3986472"/>
              <a:gd name="connsiteY21" fmla="*/ 14922 h 3604689"/>
              <a:gd name="connsiteX22" fmla="*/ 1193449 w 3986472"/>
              <a:gd name="connsiteY22" fmla="*/ 131880 h 3604689"/>
              <a:gd name="connsiteX23" fmla="*/ 1193449 w 3986472"/>
              <a:gd name="connsiteY23" fmla="*/ 185996 h 3604689"/>
              <a:gd name="connsiteX24" fmla="*/ 1076491 w 3986472"/>
              <a:gd name="connsiteY24" fmla="*/ 302954 h 3604689"/>
              <a:gd name="connsiteX25" fmla="*/ 1028167 w 3986472"/>
              <a:gd name="connsiteY25" fmla="*/ 302954 h 3604689"/>
              <a:gd name="connsiteX26" fmla="*/ 1028167 w 3986472"/>
              <a:gd name="connsiteY26" fmla="*/ 1733448 h 3604689"/>
              <a:gd name="connsiteX27" fmla="*/ 2848679 w 3986472"/>
              <a:gd name="connsiteY27"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372472 w 3986472"/>
              <a:gd name="connsiteY4" fmla="*/ 1943009 h 3604689"/>
              <a:gd name="connsiteX5" fmla="*/ 3695056 w 3986472"/>
              <a:gd name="connsiteY5" fmla="*/ 2520272 h 3604689"/>
              <a:gd name="connsiteX6" fmla="*/ 2667555 w 3986472"/>
              <a:gd name="connsiteY6" fmla="*/ 3603007 h 3604689"/>
              <a:gd name="connsiteX7" fmla="*/ 1617559 w 3986472"/>
              <a:gd name="connsiteY7" fmla="*/ 3571118 h 3604689"/>
              <a:gd name="connsiteX8" fmla="*/ 2628063 w 3986472"/>
              <a:gd name="connsiteY8" fmla="*/ 2560614 h 3604689"/>
              <a:gd name="connsiteX9" fmla="*/ 1908216 w 3986472"/>
              <a:gd name="connsiteY9" fmla="*/ 2538753 h 3604689"/>
              <a:gd name="connsiteX10" fmla="*/ 2569809 w 3986472"/>
              <a:gd name="connsiteY10" fmla="*/ 1877159 h 3604689"/>
              <a:gd name="connsiteX11" fmla="*/ 1999634 w 3986472"/>
              <a:gd name="connsiteY11" fmla="*/ 1877159 h 3604689"/>
              <a:gd name="connsiteX12" fmla="*/ 185337 w 3986472"/>
              <a:gd name="connsiteY12" fmla="*/ 3604689 h 3604689"/>
              <a:gd name="connsiteX13" fmla="*/ 185337 w 3986472"/>
              <a:gd name="connsiteY13" fmla="*/ 2751226 h 3604689"/>
              <a:gd name="connsiteX14" fmla="*/ 185337 w 3986472"/>
              <a:gd name="connsiteY14" fmla="*/ 2535971 h 3604689"/>
              <a:gd name="connsiteX15" fmla="*/ 185337 w 3986472"/>
              <a:gd name="connsiteY15" fmla="*/ 302954 h 3604689"/>
              <a:gd name="connsiteX16" fmla="*/ 116958 w 3986472"/>
              <a:gd name="connsiteY16" fmla="*/ 302954 h 3604689"/>
              <a:gd name="connsiteX17" fmla="*/ 0 w 3986472"/>
              <a:gd name="connsiteY17" fmla="*/ 185996 h 3604689"/>
              <a:gd name="connsiteX18" fmla="*/ 0 w 3986472"/>
              <a:gd name="connsiteY18" fmla="*/ 131880 h 3604689"/>
              <a:gd name="connsiteX19" fmla="*/ 116958 w 3986472"/>
              <a:gd name="connsiteY19" fmla="*/ 14922 h 3604689"/>
              <a:gd name="connsiteX20" fmla="*/ 1076491 w 3986472"/>
              <a:gd name="connsiteY20" fmla="*/ 14922 h 3604689"/>
              <a:gd name="connsiteX21" fmla="*/ 1193449 w 3986472"/>
              <a:gd name="connsiteY21" fmla="*/ 131880 h 3604689"/>
              <a:gd name="connsiteX22" fmla="*/ 1193449 w 3986472"/>
              <a:gd name="connsiteY22" fmla="*/ 185996 h 3604689"/>
              <a:gd name="connsiteX23" fmla="*/ 1076491 w 3986472"/>
              <a:gd name="connsiteY23" fmla="*/ 302954 h 3604689"/>
              <a:gd name="connsiteX24" fmla="*/ 1028167 w 3986472"/>
              <a:gd name="connsiteY24" fmla="*/ 302954 h 3604689"/>
              <a:gd name="connsiteX25" fmla="*/ 1028167 w 3986472"/>
              <a:gd name="connsiteY25" fmla="*/ 1733448 h 3604689"/>
              <a:gd name="connsiteX26" fmla="*/ 2848679 w 3986472"/>
              <a:gd name="connsiteY26"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372472 w 3986472"/>
              <a:gd name="connsiteY4" fmla="*/ 1943009 h 3604689"/>
              <a:gd name="connsiteX5" fmla="*/ 3695056 w 3986472"/>
              <a:gd name="connsiteY5" fmla="*/ 2520272 h 3604689"/>
              <a:gd name="connsiteX6" fmla="*/ 2667555 w 3986472"/>
              <a:gd name="connsiteY6" fmla="*/ 3603007 h 3604689"/>
              <a:gd name="connsiteX7" fmla="*/ 1617559 w 3986472"/>
              <a:gd name="connsiteY7" fmla="*/ 3571118 h 3604689"/>
              <a:gd name="connsiteX8" fmla="*/ 2628063 w 3986472"/>
              <a:gd name="connsiteY8" fmla="*/ 2560614 h 3604689"/>
              <a:gd name="connsiteX9" fmla="*/ 1908216 w 3986472"/>
              <a:gd name="connsiteY9" fmla="*/ 2538753 h 3604689"/>
              <a:gd name="connsiteX10" fmla="*/ 2569809 w 3986472"/>
              <a:gd name="connsiteY10" fmla="*/ 1877159 h 3604689"/>
              <a:gd name="connsiteX11" fmla="*/ 1999634 w 3986472"/>
              <a:gd name="connsiteY11" fmla="*/ 1877159 h 3604689"/>
              <a:gd name="connsiteX12" fmla="*/ 185337 w 3986472"/>
              <a:gd name="connsiteY12" fmla="*/ 3604689 h 3604689"/>
              <a:gd name="connsiteX13" fmla="*/ 185337 w 3986472"/>
              <a:gd name="connsiteY13" fmla="*/ 2751226 h 3604689"/>
              <a:gd name="connsiteX14" fmla="*/ 185337 w 3986472"/>
              <a:gd name="connsiteY14" fmla="*/ 2535971 h 3604689"/>
              <a:gd name="connsiteX15" fmla="*/ 185337 w 3986472"/>
              <a:gd name="connsiteY15" fmla="*/ 302954 h 3604689"/>
              <a:gd name="connsiteX16" fmla="*/ 116958 w 3986472"/>
              <a:gd name="connsiteY16" fmla="*/ 302954 h 3604689"/>
              <a:gd name="connsiteX17" fmla="*/ 0 w 3986472"/>
              <a:gd name="connsiteY17" fmla="*/ 185996 h 3604689"/>
              <a:gd name="connsiteX18" fmla="*/ 0 w 3986472"/>
              <a:gd name="connsiteY18" fmla="*/ 131880 h 3604689"/>
              <a:gd name="connsiteX19" fmla="*/ 116958 w 3986472"/>
              <a:gd name="connsiteY19" fmla="*/ 14922 h 3604689"/>
              <a:gd name="connsiteX20" fmla="*/ 1076491 w 3986472"/>
              <a:gd name="connsiteY20" fmla="*/ 14922 h 3604689"/>
              <a:gd name="connsiteX21" fmla="*/ 1193449 w 3986472"/>
              <a:gd name="connsiteY21" fmla="*/ 131880 h 3604689"/>
              <a:gd name="connsiteX22" fmla="*/ 1193449 w 3986472"/>
              <a:gd name="connsiteY22" fmla="*/ 185996 h 3604689"/>
              <a:gd name="connsiteX23" fmla="*/ 1076491 w 3986472"/>
              <a:gd name="connsiteY23" fmla="*/ 302954 h 3604689"/>
              <a:gd name="connsiteX24" fmla="*/ 1028167 w 3986472"/>
              <a:gd name="connsiteY24" fmla="*/ 302954 h 3604689"/>
              <a:gd name="connsiteX25" fmla="*/ 1028167 w 3986472"/>
              <a:gd name="connsiteY25" fmla="*/ 1733448 h 3604689"/>
              <a:gd name="connsiteX26" fmla="*/ 2848679 w 3986472"/>
              <a:gd name="connsiteY26"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372472 w 3986472"/>
              <a:gd name="connsiteY4" fmla="*/ 1943009 h 3604689"/>
              <a:gd name="connsiteX5" fmla="*/ 3652526 w 3986472"/>
              <a:gd name="connsiteY5" fmla="*/ 2541537 h 3604689"/>
              <a:gd name="connsiteX6" fmla="*/ 2667555 w 3986472"/>
              <a:gd name="connsiteY6" fmla="*/ 3603007 h 3604689"/>
              <a:gd name="connsiteX7" fmla="*/ 1617559 w 3986472"/>
              <a:gd name="connsiteY7" fmla="*/ 3571118 h 3604689"/>
              <a:gd name="connsiteX8" fmla="*/ 2628063 w 3986472"/>
              <a:gd name="connsiteY8" fmla="*/ 2560614 h 3604689"/>
              <a:gd name="connsiteX9" fmla="*/ 1908216 w 3986472"/>
              <a:gd name="connsiteY9" fmla="*/ 2538753 h 3604689"/>
              <a:gd name="connsiteX10" fmla="*/ 2569809 w 3986472"/>
              <a:gd name="connsiteY10" fmla="*/ 1877159 h 3604689"/>
              <a:gd name="connsiteX11" fmla="*/ 1999634 w 3986472"/>
              <a:gd name="connsiteY11" fmla="*/ 1877159 h 3604689"/>
              <a:gd name="connsiteX12" fmla="*/ 185337 w 3986472"/>
              <a:gd name="connsiteY12" fmla="*/ 3604689 h 3604689"/>
              <a:gd name="connsiteX13" fmla="*/ 185337 w 3986472"/>
              <a:gd name="connsiteY13" fmla="*/ 2751226 h 3604689"/>
              <a:gd name="connsiteX14" fmla="*/ 185337 w 3986472"/>
              <a:gd name="connsiteY14" fmla="*/ 2535971 h 3604689"/>
              <a:gd name="connsiteX15" fmla="*/ 185337 w 3986472"/>
              <a:gd name="connsiteY15" fmla="*/ 302954 h 3604689"/>
              <a:gd name="connsiteX16" fmla="*/ 116958 w 3986472"/>
              <a:gd name="connsiteY16" fmla="*/ 302954 h 3604689"/>
              <a:gd name="connsiteX17" fmla="*/ 0 w 3986472"/>
              <a:gd name="connsiteY17" fmla="*/ 185996 h 3604689"/>
              <a:gd name="connsiteX18" fmla="*/ 0 w 3986472"/>
              <a:gd name="connsiteY18" fmla="*/ 131880 h 3604689"/>
              <a:gd name="connsiteX19" fmla="*/ 116958 w 3986472"/>
              <a:gd name="connsiteY19" fmla="*/ 14922 h 3604689"/>
              <a:gd name="connsiteX20" fmla="*/ 1076491 w 3986472"/>
              <a:gd name="connsiteY20" fmla="*/ 14922 h 3604689"/>
              <a:gd name="connsiteX21" fmla="*/ 1193449 w 3986472"/>
              <a:gd name="connsiteY21" fmla="*/ 131880 h 3604689"/>
              <a:gd name="connsiteX22" fmla="*/ 1193449 w 3986472"/>
              <a:gd name="connsiteY22" fmla="*/ 185996 h 3604689"/>
              <a:gd name="connsiteX23" fmla="*/ 1076491 w 3986472"/>
              <a:gd name="connsiteY23" fmla="*/ 302954 h 3604689"/>
              <a:gd name="connsiteX24" fmla="*/ 1028167 w 3986472"/>
              <a:gd name="connsiteY24" fmla="*/ 302954 h 3604689"/>
              <a:gd name="connsiteX25" fmla="*/ 1028167 w 3986472"/>
              <a:gd name="connsiteY25" fmla="*/ 1733448 h 3604689"/>
              <a:gd name="connsiteX26" fmla="*/ 2848679 w 3986472"/>
              <a:gd name="connsiteY26"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372472 w 3986472"/>
              <a:gd name="connsiteY4" fmla="*/ 1943009 h 3604689"/>
              <a:gd name="connsiteX5" fmla="*/ 3652526 w 3986472"/>
              <a:gd name="connsiteY5" fmla="*/ 2541537 h 3604689"/>
              <a:gd name="connsiteX6" fmla="*/ 2667555 w 3986472"/>
              <a:gd name="connsiteY6" fmla="*/ 3603007 h 3604689"/>
              <a:gd name="connsiteX7" fmla="*/ 1617559 w 3986472"/>
              <a:gd name="connsiteY7" fmla="*/ 3571118 h 3604689"/>
              <a:gd name="connsiteX8" fmla="*/ 2628063 w 3986472"/>
              <a:gd name="connsiteY8" fmla="*/ 2560614 h 3604689"/>
              <a:gd name="connsiteX9" fmla="*/ 1908216 w 3986472"/>
              <a:gd name="connsiteY9" fmla="*/ 2538753 h 3604689"/>
              <a:gd name="connsiteX10" fmla="*/ 2569809 w 3986472"/>
              <a:gd name="connsiteY10" fmla="*/ 1877159 h 3604689"/>
              <a:gd name="connsiteX11" fmla="*/ 1999634 w 3986472"/>
              <a:gd name="connsiteY11" fmla="*/ 1877159 h 3604689"/>
              <a:gd name="connsiteX12" fmla="*/ 185337 w 3986472"/>
              <a:gd name="connsiteY12" fmla="*/ 3604689 h 3604689"/>
              <a:gd name="connsiteX13" fmla="*/ 185337 w 3986472"/>
              <a:gd name="connsiteY13" fmla="*/ 2751226 h 3604689"/>
              <a:gd name="connsiteX14" fmla="*/ 185337 w 3986472"/>
              <a:gd name="connsiteY14" fmla="*/ 2535971 h 3604689"/>
              <a:gd name="connsiteX15" fmla="*/ 185337 w 3986472"/>
              <a:gd name="connsiteY15" fmla="*/ 302954 h 3604689"/>
              <a:gd name="connsiteX16" fmla="*/ 116958 w 3986472"/>
              <a:gd name="connsiteY16" fmla="*/ 302954 h 3604689"/>
              <a:gd name="connsiteX17" fmla="*/ 0 w 3986472"/>
              <a:gd name="connsiteY17" fmla="*/ 185996 h 3604689"/>
              <a:gd name="connsiteX18" fmla="*/ 0 w 3986472"/>
              <a:gd name="connsiteY18" fmla="*/ 131880 h 3604689"/>
              <a:gd name="connsiteX19" fmla="*/ 116958 w 3986472"/>
              <a:gd name="connsiteY19" fmla="*/ 14922 h 3604689"/>
              <a:gd name="connsiteX20" fmla="*/ 1076491 w 3986472"/>
              <a:gd name="connsiteY20" fmla="*/ 14922 h 3604689"/>
              <a:gd name="connsiteX21" fmla="*/ 1193449 w 3986472"/>
              <a:gd name="connsiteY21" fmla="*/ 131880 h 3604689"/>
              <a:gd name="connsiteX22" fmla="*/ 1193449 w 3986472"/>
              <a:gd name="connsiteY22" fmla="*/ 185996 h 3604689"/>
              <a:gd name="connsiteX23" fmla="*/ 1076491 w 3986472"/>
              <a:gd name="connsiteY23" fmla="*/ 302954 h 3604689"/>
              <a:gd name="connsiteX24" fmla="*/ 1028167 w 3986472"/>
              <a:gd name="connsiteY24" fmla="*/ 302954 h 3604689"/>
              <a:gd name="connsiteX25" fmla="*/ 1028167 w 3986472"/>
              <a:gd name="connsiteY25" fmla="*/ 1733448 h 3604689"/>
              <a:gd name="connsiteX26" fmla="*/ 2848679 w 3986472"/>
              <a:gd name="connsiteY26"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372472 w 3986472"/>
              <a:gd name="connsiteY4" fmla="*/ 1943009 h 3604689"/>
              <a:gd name="connsiteX5" fmla="*/ 3652526 w 3986472"/>
              <a:gd name="connsiteY5" fmla="*/ 2541537 h 3604689"/>
              <a:gd name="connsiteX6" fmla="*/ 2667555 w 3986472"/>
              <a:gd name="connsiteY6" fmla="*/ 3603007 h 3604689"/>
              <a:gd name="connsiteX7" fmla="*/ 1617559 w 3986472"/>
              <a:gd name="connsiteY7" fmla="*/ 3571118 h 3604689"/>
              <a:gd name="connsiteX8" fmla="*/ 2628063 w 3986472"/>
              <a:gd name="connsiteY8" fmla="*/ 2560614 h 3604689"/>
              <a:gd name="connsiteX9" fmla="*/ 1908216 w 3986472"/>
              <a:gd name="connsiteY9" fmla="*/ 2538753 h 3604689"/>
              <a:gd name="connsiteX10" fmla="*/ 2569809 w 3986472"/>
              <a:gd name="connsiteY10" fmla="*/ 1877159 h 3604689"/>
              <a:gd name="connsiteX11" fmla="*/ 1999634 w 3986472"/>
              <a:gd name="connsiteY11" fmla="*/ 1877159 h 3604689"/>
              <a:gd name="connsiteX12" fmla="*/ 185337 w 3986472"/>
              <a:gd name="connsiteY12" fmla="*/ 3604689 h 3604689"/>
              <a:gd name="connsiteX13" fmla="*/ 185337 w 3986472"/>
              <a:gd name="connsiteY13" fmla="*/ 2751226 h 3604689"/>
              <a:gd name="connsiteX14" fmla="*/ 185337 w 3986472"/>
              <a:gd name="connsiteY14" fmla="*/ 302954 h 3604689"/>
              <a:gd name="connsiteX15" fmla="*/ 116958 w 3986472"/>
              <a:gd name="connsiteY15" fmla="*/ 302954 h 3604689"/>
              <a:gd name="connsiteX16" fmla="*/ 0 w 3986472"/>
              <a:gd name="connsiteY16" fmla="*/ 185996 h 3604689"/>
              <a:gd name="connsiteX17" fmla="*/ 0 w 3986472"/>
              <a:gd name="connsiteY17" fmla="*/ 131880 h 3604689"/>
              <a:gd name="connsiteX18" fmla="*/ 116958 w 3986472"/>
              <a:gd name="connsiteY18" fmla="*/ 14922 h 3604689"/>
              <a:gd name="connsiteX19" fmla="*/ 1076491 w 3986472"/>
              <a:gd name="connsiteY19" fmla="*/ 14922 h 3604689"/>
              <a:gd name="connsiteX20" fmla="*/ 1193449 w 3986472"/>
              <a:gd name="connsiteY20" fmla="*/ 131880 h 3604689"/>
              <a:gd name="connsiteX21" fmla="*/ 1193449 w 3986472"/>
              <a:gd name="connsiteY21" fmla="*/ 185996 h 3604689"/>
              <a:gd name="connsiteX22" fmla="*/ 1076491 w 3986472"/>
              <a:gd name="connsiteY22" fmla="*/ 302954 h 3604689"/>
              <a:gd name="connsiteX23" fmla="*/ 1028167 w 3986472"/>
              <a:gd name="connsiteY23" fmla="*/ 302954 h 3604689"/>
              <a:gd name="connsiteX24" fmla="*/ 1028167 w 3986472"/>
              <a:gd name="connsiteY24" fmla="*/ 1733448 h 3604689"/>
              <a:gd name="connsiteX25" fmla="*/ 2848679 w 3986472"/>
              <a:gd name="connsiteY25" fmla="*/ 0 h 3604689"/>
              <a:gd name="connsiteX0" fmla="*/ 2848679 w 3986472"/>
              <a:gd name="connsiteY0" fmla="*/ 0 h 3604689"/>
              <a:gd name="connsiteX1" fmla="*/ 3971074 w 3986472"/>
              <a:gd name="connsiteY1" fmla="*/ 0 h 3604689"/>
              <a:gd name="connsiteX2" fmla="*/ 2561353 w 3986472"/>
              <a:gd name="connsiteY2" fmla="*/ 1342303 h 3604689"/>
              <a:gd name="connsiteX3" fmla="*/ 3986472 w 3986472"/>
              <a:gd name="connsiteY3" fmla="*/ 1342303 h 3604689"/>
              <a:gd name="connsiteX4" fmla="*/ 3372472 w 3986472"/>
              <a:gd name="connsiteY4" fmla="*/ 1943009 h 3604689"/>
              <a:gd name="connsiteX5" fmla="*/ 3652526 w 3986472"/>
              <a:gd name="connsiteY5" fmla="*/ 2541537 h 3604689"/>
              <a:gd name="connsiteX6" fmla="*/ 2667555 w 3986472"/>
              <a:gd name="connsiteY6" fmla="*/ 3603007 h 3604689"/>
              <a:gd name="connsiteX7" fmla="*/ 1617559 w 3986472"/>
              <a:gd name="connsiteY7" fmla="*/ 3571118 h 3604689"/>
              <a:gd name="connsiteX8" fmla="*/ 2628063 w 3986472"/>
              <a:gd name="connsiteY8" fmla="*/ 2560614 h 3604689"/>
              <a:gd name="connsiteX9" fmla="*/ 1908216 w 3986472"/>
              <a:gd name="connsiteY9" fmla="*/ 2538753 h 3604689"/>
              <a:gd name="connsiteX10" fmla="*/ 2569809 w 3986472"/>
              <a:gd name="connsiteY10" fmla="*/ 1877159 h 3604689"/>
              <a:gd name="connsiteX11" fmla="*/ 1999634 w 3986472"/>
              <a:gd name="connsiteY11" fmla="*/ 1877159 h 3604689"/>
              <a:gd name="connsiteX12" fmla="*/ 185337 w 3986472"/>
              <a:gd name="connsiteY12" fmla="*/ 3604689 h 3604689"/>
              <a:gd name="connsiteX13" fmla="*/ 185337 w 3986472"/>
              <a:gd name="connsiteY13" fmla="*/ 302954 h 3604689"/>
              <a:gd name="connsiteX14" fmla="*/ 116958 w 3986472"/>
              <a:gd name="connsiteY14" fmla="*/ 302954 h 3604689"/>
              <a:gd name="connsiteX15" fmla="*/ 0 w 3986472"/>
              <a:gd name="connsiteY15" fmla="*/ 185996 h 3604689"/>
              <a:gd name="connsiteX16" fmla="*/ 0 w 3986472"/>
              <a:gd name="connsiteY16" fmla="*/ 131880 h 3604689"/>
              <a:gd name="connsiteX17" fmla="*/ 116958 w 3986472"/>
              <a:gd name="connsiteY17" fmla="*/ 14922 h 3604689"/>
              <a:gd name="connsiteX18" fmla="*/ 1076491 w 3986472"/>
              <a:gd name="connsiteY18" fmla="*/ 14922 h 3604689"/>
              <a:gd name="connsiteX19" fmla="*/ 1193449 w 3986472"/>
              <a:gd name="connsiteY19" fmla="*/ 131880 h 3604689"/>
              <a:gd name="connsiteX20" fmla="*/ 1193449 w 3986472"/>
              <a:gd name="connsiteY20" fmla="*/ 185996 h 3604689"/>
              <a:gd name="connsiteX21" fmla="*/ 1076491 w 3986472"/>
              <a:gd name="connsiteY21" fmla="*/ 302954 h 3604689"/>
              <a:gd name="connsiteX22" fmla="*/ 1028167 w 3986472"/>
              <a:gd name="connsiteY22" fmla="*/ 302954 h 3604689"/>
              <a:gd name="connsiteX23" fmla="*/ 1028167 w 3986472"/>
              <a:gd name="connsiteY23" fmla="*/ 1733448 h 3604689"/>
              <a:gd name="connsiteX24" fmla="*/ 2848679 w 3986472"/>
              <a:gd name="connsiteY24" fmla="*/ 0 h 360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86472" h="3604689">
                <a:moveTo>
                  <a:pt x="2848679" y="0"/>
                </a:moveTo>
                <a:lnTo>
                  <a:pt x="3971074" y="0"/>
                </a:lnTo>
                <a:lnTo>
                  <a:pt x="2561353" y="1342303"/>
                </a:lnTo>
                <a:lnTo>
                  <a:pt x="3986472" y="1342303"/>
                </a:lnTo>
                <a:lnTo>
                  <a:pt x="3372472" y="1943009"/>
                </a:lnTo>
                <a:cubicBezTo>
                  <a:pt x="3620560" y="2058727"/>
                  <a:pt x="3779978" y="2367682"/>
                  <a:pt x="3652526" y="2541537"/>
                </a:cubicBezTo>
                <a:lnTo>
                  <a:pt x="2667555" y="3603007"/>
                </a:lnTo>
                <a:lnTo>
                  <a:pt x="1617559" y="3571118"/>
                </a:lnTo>
                <a:lnTo>
                  <a:pt x="2628063" y="2560614"/>
                </a:lnTo>
                <a:lnTo>
                  <a:pt x="1908216" y="2538753"/>
                </a:lnTo>
                <a:lnTo>
                  <a:pt x="2569809" y="1877159"/>
                </a:lnTo>
                <a:lnTo>
                  <a:pt x="1999634" y="1877159"/>
                </a:lnTo>
                <a:lnTo>
                  <a:pt x="185337" y="3604689"/>
                </a:lnTo>
                <a:lnTo>
                  <a:pt x="185337" y="302954"/>
                </a:lnTo>
                <a:lnTo>
                  <a:pt x="116958" y="302954"/>
                </a:lnTo>
                <a:cubicBezTo>
                  <a:pt x="52364" y="302954"/>
                  <a:pt x="0" y="250590"/>
                  <a:pt x="0" y="185996"/>
                </a:cubicBezTo>
                <a:lnTo>
                  <a:pt x="0" y="131880"/>
                </a:lnTo>
                <a:cubicBezTo>
                  <a:pt x="0" y="67286"/>
                  <a:pt x="52364" y="14922"/>
                  <a:pt x="116958" y="14922"/>
                </a:cubicBezTo>
                <a:lnTo>
                  <a:pt x="1076491" y="14922"/>
                </a:lnTo>
                <a:cubicBezTo>
                  <a:pt x="1141085" y="14922"/>
                  <a:pt x="1193449" y="67286"/>
                  <a:pt x="1193449" y="131880"/>
                </a:cubicBezTo>
                <a:lnTo>
                  <a:pt x="1193449" y="185996"/>
                </a:lnTo>
                <a:cubicBezTo>
                  <a:pt x="1193449" y="250590"/>
                  <a:pt x="1141085" y="302954"/>
                  <a:pt x="1076491" y="302954"/>
                </a:cubicBezTo>
                <a:lnTo>
                  <a:pt x="1028167" y="302954"/>
                </a:lnTo>
                <a:lnTo>
                  <a:pt x="1028167" y="1733448"/>
                </a:lnTo>
                <a:lnTo>
                  <a:pt x="284867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altLang="ko-KR" sz="2701" dirty="0">
              <a:solidFill>
                <a:schemeClr val="tx1"/>
              </a:solidFill>
              <a:ea typeface="+mj-ea"/>
            </a:endParaRPr>
          </a:p>
        </p:txBody>
      </p:sp>
      <p:sp>
        <p:nvSpPr>
          <p:cNvPr id="35" name="Freeform 43">
            <a:extLst>
              <a:ext uri="{FF2B5EF4-FFF2-40B4-BE49-F238E27FC236}">
                <a16:creationId xmlns:a16="http://schemas.microsoft.com/office/drawing/2014/main" id="{37ABF823-BDF6-4402-B1E6-AFDD0B039D2E}"/>
              </a:ext>
            </a:extLst>
          </p:cNvPr>
          <p:cNvSpPr>
            <a:spLocks noChangeAspect="1"/>
          </p:cNvSpPr>
          <p:nvPr/>
        </p:nvSpPr>
        <p:spPr>
          <a:xfrm>
            <a:off x="6526799" y="3078739"/>
            <a:ext cx="537190" cy="612000"/>
          </a:xfrm>
          <a:custGeom>
            <a:avLst/>
            <a:gdLst/>
            <a:ahLst/>
            <a:cxnLst/>
            <a:rect l="l" t="t" r="r" b="b"/>
            <a:pathLst>
              <a:path w="3456727" h="3938119">
                <a:moveTo>
                  <a:pt x="1728364" y="1961325"/>
                </a:moveTo>
                <a:cubicBezTo>
                  <a:pt x="1726089" y="2407152"/>
                  <a:pt x="1737463" y="2812034"/>
                  <a:pt x="1735188" y="3257861"/>
                </a:cubicBezTo>
                <a:cubicBezTo>
                  <a:pt x="2394830" y="3057694"/>
                  <a:pt x="2610919" y="2352560"/>
                  <a:pt x="2765594" y="1981796"/>
                </a:cubicBezTo>
                <a:close/>
                <a:moveTo>
                  <a:pt x="1728362" y="682044"/>
                </a:moveTo>
                <a:cubicBezTo>
                  <a:pt x="1355324" y="868563"/>
                  <a:pt x="1166530" y="952725"/>
                  <a:pt x="609247" y="1002767"/>
                </a:cubicBezTo>
                <a:cubicBezTo>
                  <a:pt x="606972" y="1330312"/>
                  <a:pt x="631992" y="1623739"/>
                  <a:pt x="704780" y="1964933"/>
                </a:cubicBezTo>
                <a:lnTo>
                  <a:pt x="1728363" y="1971757"/>
                </a:lnTo>
                <a:cubicBezTo>
                  <a:pt x="1728363" y="1541853"/>
                  <a:pt x="1728362" y="1111948"/>
                  <a:pt x="1728362" y="682044"/>
                </a:cubicBezTo>
                <a:close/>
                <a:moveTo>
                  <a:pt x="1723409" y="487996"/>
                </a:moveTo>
                <a:cubicBezTo>
                  <a:pt x="1725062" y="488690"/>
                  <a:pt x="1726712" y="489384"/>
                  <a:pt x="1728363" y="490064"/>
                </a:cubicBezTo>
                <a:cubicBezTo>
                  <a:pt x="1730015" y="489384"/>
                  <a:pt x="1731666" y="488690"/>
                  <a:pt x="1733319" y="487996"/>
                </a:cubicBezTo>
                <a:lnTo>
                  <a:pt x="1733319" y="492131"/>
                </a:lnTo>
                <a:cubicBezTo>
                  <a:pt x="2179467" y="679460"/>
                  <a:pt x="2405896" y="769409"/>
                  <a:pt x="2817789" y="813808"/>
                </a:cubicBezTo>
                <a:cubicBezTo>
                  <a:pt x="2971516" y="823489"/>
                  <a:pt x="3036247" y="875307"/>
                  <a:pt x="3033236" y="1061333"/>
                </a:cubicBezTo>
                <a:cubicBezTo>
                  <a:pt x="3015439" y="2441328"/>
                  <a:pt x="2363638" y="3359629"/>
                  <a:pt x="1733319" y="3448048"/>
                </a:cubicBezTo>
                <a:lnTo>
                  <a:pt x="1733319" y="3450123"/>
                </a:lnTo>
                <a:lnTo>
                  <a:pt x="1728363" y="3449086"/>
                </a:lnTo>
                <a:lnTo>
                  <a:pt x="1723409" y="3450123"/>
                </a:lnTo>
                <a:lnTo>
                  <a:pt x="1723409" y="3448048"/>
                </a:lnTo>
                <a:cubicBezTo>
                  <a:pt x="1093089" y="3359629"/>
                  <a:pt x="441289" y="2441328"/>
                  <a:pt x="423491" y="1061333"/>
                </a:cubicBezTo>
                <a:cubicBezTo>
                  <a:pt x="420479" y="875307"/>
                  <a:pt x="485211" y="823489"/>
                  <a:pt x="638937" y="813808"/>
                </a:cubicBezTo>
                <a:cubicBezTo>
                  <a:pt x="1050832" y="769409"/>
                  <a:pt x="1277261" y="679460"/>
                  <a:pt x="1723409" y="492131"/>
                </a:cubicBezTo>
                <a:close/>
                <a:moveTo>
                  <a:pt x="1722802" y="306889"/>
                </a:moveTo>
                <a:lnTo>
                  <a:pt x="1722802" y="311530"/>
                </a:lnTo>
                <a:cubicBezTo>
                  <a:pt x="1222099" y="521767"/>
                  <a:pt x="967982" y="622713"/>
                  <a:pt x="505720" y="672542"/>
                </a:cubicBezTo>
                <a:cubicBezTo>
                  <a:pt x="333196" y="683408"/>
                  <a:pt x="260550" y="741561"/>
                  <a:pt x="263929" y="950334"/>
                </a:cubicBezTo>
                <a:cubicBezTo>
                  <a:pt x="283902" y="2499079"/>
                  <a:pt x="1015407" y="3529669"/>
                  <a:pt x="1722802" y="3628902"/>
                </a:cubicBezTo>
                <a:lnTo>
                  <a:pt x="1722802" y="3631230"/>
                </a:lnTo>
                <a:lnTo>
                  <a:pt x="1728365" y="3630065"/>
                </a:lnTo>
                <a:lnTo>
                  <a:pt x="1733925" y="3631230"/>
                </a:lnTo>
                <a:lnTo>
                  <a:pt x="1733925" y="3628902"/>
                </a:lnTo>
                <a:cubicBezTo>
                  <a:pt x="2441322" y="3529669"/>
                  <a:pt x="3172826" y="2499079"/>
                  <a:pt x="3192800" y="950334"/>
                </a:cubicBezTo>
                <a:cubicBezTo>
                  <a:pt x="3196179" y="741561"/>
                  <a:pt x="3123532" y="683408"/>
                  <a:pt x="2951007" y="672542"/>
                </a:cubicBezTo>
                <a:cubicBezTo>
                  <a:pt x="2488747" y="622713"/>
                  <a:pt x="2234630" y="521767"/>
                  <a:pt x="1733925" y="311530"/>
                </a:cubicBezTo>
                <a:lnTo>
                  <a:pt x="1733925" y="306889"/>
                </a:lnTo>
                <a:cubicBezTo>
                  <a:pt x="1732071" y="307669"/>
                  <a:pt x="1730218" y="308445"/>
                  <a:pt x="1728365" y="309209"/>
                </a:cubicBezTo>
                <a:cubicBezTo>
                  <a:pt x="1726510" y="308445"/>
                  <a:pt x="1724659" y="307669"/>
                  <a:pt x="1722802" y="306889"/>
                </a:cubicBezTo>
                <a:close/>
                <a:moveTo>
                  <a:pt x="1721800" y="0"/>
                </a:moveTo>
                <a:cubicBezTo>
                  <a:pt x="1723991" y="923"/>
                  <a:pt x="1726176" y="1844"/>
                  <a:pt x="1728363" y="2749"/>
                </a:cubicBezTo>
                <a:cubicBezTo>
                  <a:pt x="1730551" y="1844"/>
                  <a:pt x="1732737" y="923"/>
                  <a:pt x="1734926" y="0"/>
                </a:cubicBezTo>
                <a:lnTo>
                  <a:pt x="1734926" y="5497"/>
                </a:lnTo>
                <a:cubicBezTo>
                  <a:pt x="2325825" y="254550"/>
                  <a:pt x="2625718" y="374136"/>
                  <a:pt x="3171248" y="433164"/>
                </a:cubicBezTo>
                <a:cubicBezTo>
                  <a:pt x="3374850" y="446035"/>
                  <a:pt x="3460584" y="514926"/>
                  <a:pt x="3456595" y="762245"/>
                </a:cubicBezTo>
                <a:cubicBezTo>
                  <a:pt x="3433024" y="2596936"/>
                  <a:pt x="2569749" y="3817807"/>
                  <a:pt x="1734926" y="3935360"/>
                </a:cubicBezTo>
                <a:lnTo>
                  <a:pt x="1734926" y="3938119"/>
                </a:lnTo>
                <a:lnTo>
                  <a:pt x="1728363" y="3936740"/>
                </a:lnTo>
                <a:lnTo>
                  <a:pt x="1721800" y="3938119"/>
                </a:lnTo>
                <a:lnTo>
                  <a:pt x="1721800" y="3935360"/>
                </a:lnTo>
                <a:cubicBezTo>
                  <a:pt x="886977" y="3817807"/>
                  <a:pt x="23703" y="2596936"/>
                  <a:pt x="132" y="762245"/>
                </a:cubicBezTo>
                <a:cubicBezTo>
                  <a:pt x="-3858" y="514926"/>
                  <a:pt x="81876" y="446035"/>
                  <a:pt x="285478" y="433164"/>
                </a:cubicBezTo>
                <a:cubicBezTo>
                  <a:pt x="831010" y="374136"/>
                  <a:pt x="1130903" y="254550"/>
                  <a:pt x="1721800" y="549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altLang="ko-KR" sz="2701" dirty="0">
              <a:solidFill>
                <a:schemeClr val="tx1"/>
              </a:solidFill>
              <a:ea typeface="+mj-ea"/>
            </a:endParaRPr>
          </a:p>
        </p:txBody>
      </p:sp>
      <p:sp>
        <p:nvSpPr>
          <p:cNvPr id="36" name="Rounded Rectangle 1">
            <a:extLst>
              <a:ext uri="{FF2B5EF4-FFF2-40B4-BE49-F238E27FC236}">
                <a16:creationId xmlns:a16="http://schemas.microsoft.com/office/drawing/2014/main" id="{F7297B30-F236-4813-8846-93A0527256CA}"/>
              </a:ext>
            </a:extLst>
          </p:cNvPr>
          <p:cNvSpPr>
            <a:spLocks noChangeAspect="1"/>
          </p:cNvSpPr>
          <p:nvPr/>
        </p:nvSpPr>
        <p:spPr>
          <a:xfrm rot="2648398">
            <a:off x="6668710" y="1958106"/>
            <a:ext cx="253371" cy="648000"/>
          </a:xfrm>
          <a:custGeom>
            <a:avLst/>
            <a:gdLst/>
            <a:ahLst/>
            <a:cxnLst/>
            <a:rect l="l" t="t" r="r" b="b"/>
            <a:pathLst>
              <a:path w="1862952" h="4764557">
                <a:moveTo>
                  <a:pt x="289679" y="2004751"/>
                </a:moveTo>
                <a:cubicBezTo>
                  <a:pt x="458860" y="1838972"/>
                  <a:pt x="691283" y="1737733"/>
                  <a:pt x="946849" y="1740329"/>
                </a:cubicBezTo>
                <a:cubicBezTo>
                  <a:pt x="982916" y="1740695"/>
                  <a:pt x="1018481" y="1743119"/>
                  <a:pt x="1053366" y="1748014"/>
                </a:cubicBezTo>
                <a:cubicBezTo>
                  <a:pt x="1317748" y="1888655"/>
                  <a:pt x="1203170" y="2165630"/>
                  <a:pt x="978473" y="2204473"/>
                </a:cubicBezTo>
                <a:cubicBezTo>
                  <a:pt x="966642" y="2201190"/>
                  <a:pt x="954470" y="2200566"/>
                  <a:pt x="942176" y="2200441"/>
                </a:cubicBezTo>
                <a:cubicBezTo>
                  <a:pt x="697403" y="2197955"/>
                  <a:pt x="496962" y="2394367"/>
                  <a:pt x="494475" y="2639137"/>
                </a:cubicBezTo>
                <a:lnTo>
                  <a:pt x="482110" y="3856696"/>
                </a:lnTo>
                <a:cubicBezTo>
                  <a:pt x="479624" y="4101467"/>
                  <a:pt x="676035" y="4301910"/>
                  <a:pt x="920807" y="4304396"/>
                </a:cubicBezTo>
                <a:cubicBezTo>
                  <a:pt x="1043193" y="4305639"/>
                  <a:pt x="1154496" y="4257158"/>
                  <a:pt x="1235513" y="4177768"/>
                </a:cubicBezTo>
                <a:cubicBezTo>
                  <a:pt x="1316531" y="4098380"/>
                  <a:pt x="1367262" y="3988084"/>
                  <a:pt x="1368506" y="3865699"/>
                </a:cubicBezTo>
                <a:lnTo>
                  <a:pt x="1375662" y="3161156"/>
                </a:lnTo>
                <a:cubicBezTo>
                  <a:pt x="1504082" y="3167548"/>
                  <a:pt x="1792622" y="2981572"/>
                  <a:pt x="1861834" y="2783546"/>
                </a:cubicBezTo>
                <a:lnTo>
                  <a:pt x="1851019" y="3848423"/>
                </a:lnTo>
                <a:cubicBezTo>
                  <a:pt x="1848423" y="4103989"/>
                  <a:pt x="1742485" y="4334308"/>
                  <a:pt x="1573304" y="4500088"/>
                </a:cubicBezTo>
                <a:cubicBezTo>
                  <a:pt x="1404123" y="4665866"/>
                  <a:pt x="1171700" y="4767105"/>
                  <a:pt x="916134" y="4764509"/>
                </a:cubicBezTo>
                <a:cubicBezTo>
                  <a:pt x="405002" y="4759318"/>
                  <a:pt x="-5143" y="4340756"/>
                  <a:pt x="48" y="3829624"/>
                </a:cubicBezTo>
                <a:lnTo>
                  <a:pt x="11964" y="2656415"/>
                </a:lnTo>
                <a:cubicBezTo>
                  <a:pt x="14559" y="2400849"/>
                  <a:pt x="120498" y="2170529"/>
                  <a:pt x="289679" y="2004751"/>
                </a:cubicBezTo>
                <a:close/>
                <a:moveTo>
                  <a:pt x="282968" y="271082"/>
                </a:moveTo>
                <a:cubicBezTo>
                  <a:pt x="450457" y="103594"/>
                  <a:pt x="681840" y="0"/>
                  <a:pt x="937419" y="0"/>
                </a:cubicBezTo>
                <a:cubicBezTo>
                  <a:pt x="1448577" y="0"/>
                  <a:pt x="1862952" y="414375"/>
                  <a:pt x="1862952" y="925533"/>
                </a:cubicBezTo>
                <a:lnTo>
                  <a:pt x="1862952" y="2098803"/>
                </a:lnTo>
                <a:cubicBezTo>
                  <a:pt x="1862952" y="2609961"/>
                  <a:pt x="1448577" y="3024336"/>
                  <a:pt x="937419" y="3024336"/>
                </a:cubicBezTo>
                <a:cubicBezTo>
                  <a:pt x="901350" y="3024336"/>
                  <a:pt x="865762" y="3022273"/>
                  <a:pt x="830829" y="3017733"/>
                </a:cubicBezTo>
                <a:cubicBezTo>
                  <a:pt x="565032" y="2879784"/>
                  <a:pt x="676792" y="2601660"/>
                  <a:pt x="901083" y="2560538"/>
                </a:cubicBezTo>
                <a:cubicBezTo>
                  <a:pt x="912947" y="2563700"/>
                  <a:pt x="925124" y="2564200"/>
                  <a:pt x="937419" y="2564200"/>
                </a:cubicBezTo>
                <a:cubicBezTo>
                  <a:pt x="1182204" y="2564200"/>
                  <a:pt x="1380640" y="2365763"/>
                  <a:pt x="1380641" y="2120980"/>
                </a:cubicBezTo>
                <a:lnTo>
                  <a:pt x="1380640" y="903358"/>
                </a:lnTo>
                <a:cubicBezTo>
                  <a:pt x="1380640" y="658574"/>
                  <a:pt x="1182204" y="460137"/>
                  <a:pt x="937419" y="460137"/>
                </a:cubicBezTo>
                <a:cubicBezTo>
                  <a:pt x="815027" y="460137"/>
                  <a:pt x="704222" y="509746"/>
                  <a:pt x="624015" y="589954"/>
                </a:cubicBezTo>
                <a:cubicBezTo>
                  <a:pt x="543808" y="670161"/>
                  <a:pt x="494199" y="780966"/>
                  <a:pt x="494199" y="903358"/>
                </a:cubicBezTo>
                <a:lnTo>
                  <a:pt x="494198" y="1607937"/>
                </a:lnTo>
                <a:cubicBezTo>
                  <a:pt x="365720" y="1602850"/>
                  <a:pt x="79084" y="1791747"/>
                  <a:pt x="11886" y="1990465"/>
                </a:cubicBezTo>
                <a:lnTo>
                  <a:pt x="11886" y="925533"/>
                </a:lnTo>
                <a:cubicBezTo>
                  <a:pt x="11886" y="669954"/>
                  <a:pt x="115480" y="438571"/>
                  <a:pt x="282968" y="271082"/>
                </a:cubicBezTo>
                <a:close/>
              </a:path>
            </a:pathLst>
          </a:cu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altLang="ko-KR" sz="2701" dirty="0">
              <a:solidFill>
                <a:schemeClr val="tx1"/>
              </a:solidFill>
              <a:ea typeface="+mj-ea"/>
            </a:endParaRPr>
          </a:p>
        </p:txBody>
      </p:sp>
      <p:sp>
        <p:nvSpPr>
          <p:cNvPr id="37" name="Rectangle 1">
            <a:extLst>
              <a:ext uri="{FF2B5EF4-FFF2-40B4-BE49-F238E27FC236}">
                <a16:creationId xmlns:a16="http://schemas.microsoft.com/office/drawing/2014/main" id="{A4EAFCDC-3CB5-4489-AD2C-44643AA558FE}"/>
              </a:ext>
            </a:extLst>
          </p:cNvPr>
          <p:cNvSpPr>
            <a:spLocks noChangeAspect="1"/>
          </p:cNvSpPr>
          <p:nvPr/>
        </p:nvSpPr>
        <p:spPr>
          <a:xfrm>
            <a:off x="6515656" y="5315691"/>
            <a:ext cx="559474" cy="551206"/>
          </a:xfrm>
          <a:custGeom>
            <a:avLst/>
            <a:gdLst/>
            <a:ahLst/>
            <a:cxnLst/>
            <a:rect l="l" t="t" r="r" b="b"/>
            <a:pathLst>
              <a:path w="3994694" h="3935658">
                <a:moveTo>
                  <a:pt x="3059053" y="3287658"/>
                </a:moveTo>
                <a:lnTo>
                  <a:pt x="3994694" y="3287658"/>
                </a:lnTo>
                <a:lnTo>
                  <a:pt x="3994694" y="3935658"/>
                </a:lnTo>
                <a:lnTo>
                  <a:pt x="3059053" y="3935658"/>
                </a:lnTo>
                <a:close/>
                <a:moveTo>
                  <a:pt x="1259497" y="3287658"/>
                </a:moveTo>
                <a:lnTo>
                  <a:pt x="2915681" y="3287658"/>
                </a:lnTo>
                <a:lnTo>
                  <a:pt x="2915681" y="3935658"/>
                </a:lnTo>
                <a:lnTo>
                  <a:pt x="1259497" y="3935658"/>
                </a:lnTo>
                <a:close/>
                <a:moveTo>
                  <a:pt x="0" y="3287658"/>
                </a:moveTo>
                <a:lnTo>
                  <a:pt x="1116124" y="3287658"/>
                </a:lnTo>
                <a:lnTo>
                  <a:pt x="1116124" y="3935658"/>
                </a:lnTo>
                <a:lnTo>
                  <a:pt x="0" y="3935658"/>
                </a:lnTo>
                <a:close/>
                <a:moveTo>
                  <a:pt x="3886694" y="2470824"/>
                </a:moveTo>
                <a:lnTo>
                  <a:pt x="3994694" y="2470824"/>
                </a:lnTo>
                <a:lnTo>
                  <a:pt x="3994694" y="3118824"/>
                </a:lnTo>
                <a:lnTo>
                  <a:pt x="3886694" y="3118824"/>
                </a:lnTo>
                <a:close/>
                <a:moveTo>
                  <a:pt x="2123068" y="2470824"/>
                </a:moveTo>
                <a:lnTo>
                  <a:pt x="3779252" y="2470824"/>
                </a:lnTo>
                <a:lnTo>
                  <a:pt x="3779252" y="3118824"/>
                </a:lnTo>
                <a:lnTo>
                  <a:pt x="2123068" y="3118824"/>
                </a:lnTo>
                <a:close/>
                <a:moveTo>
                  <a:pt x="359442" y="2470824"/>
                </a:moveTo>
                <a:lnTo>
                  <a:pt x="2015626" y="2470824"/>
                </a:lnTo>
                <a:lnTo>
                  <a:pt x="2015626" y="3118824"/>
                </a:lnTo>
                <a:lnTo>
                  <a:pt x="359442" y="3118824"/>
                </a:lnTo>
                <a:close/>
                <a:moveTo>
                  <a:pt x="0" y="2470824"/>
                </a:moveTo>
                <a:lnTo>
                  <a:pt x="252000" y="2470824"/>
                </a:lnTo>
                <a:lnTo>
                  <a:pt x="252000" y="3118824"/>
                </a:lnTo>
                <a:lnTo>
                  <a:pt x="0" y="3118824"/>
                </a:lnTo>
                <a:close/>
                <a:moveTo>
                  <a:pt x="3059053" y="1635982"/>
                </a:moveTo>
                <a:lnTo>
                  <a:pt x="3994694" y="1635982"/>
                </a:lnTo>
                <a:lnTo>
                  <a:pt x="3994694" y="2283982"/>
                </a:lnTo>
                <a:lnTo>
                  <a:pt x="3059053" y="2283982"/>
                </a:lnTo>
                <a:close/>
                <a:moveTo>
                  <a:pt x="1259496" y="1635982"/>
                </a:moveTo>
                <a:lnTo>
                  <a:pt x="2915680" y="1635982"/>
                </a:lnTo>
                <a:lnTo>
                  <a:pt x="2915680" y="2283982"/>
                </a:lnTo>
                <a:lnTo>
                  <a:pt x="1259496" y="2283982"/>
                </a:lnTo>
                <a:close/>
                <a:moveTo>
                  <a:pt x="0" y="1635982"/>
                </a:moveTo>
                <a:lnTo>
                  <a:pt x="1116124" y="1635982"/>
                </a:lnTo>
                <a:lnTo>
                  <a:pt x="1116124" y="2283982"/>
                </a:lnTo>
                <a:lnTo>
                  <a:pt x="0" y="2283982"/>
                </a:lnTo>
                <a:close/>
                <a:moveTo>
                  <a:pt x="3886694" y="836400"/>
                </a:moveTo>
                <a:lnTo>
                  <a:pt x="3994694" y="836400"/>
                </a:lnTo>
                <a:lnTo>
                  <a:pt x="3994694" y="1484400"/>
                </a:lnTo>
                <a:lnTo>
                  <a:pt x="3886694" y="1484400"/>
                </a:lnTo>
                <a:close/>
                <a:moveTo>
                  <a:pt x="2123068" y="820634"/>
                </a:moveTo>
                <a:lnTo>
                  <a:pt x="3779252" y="820634"/>
                </a:lnTo>
                <a:lnTo>
                  <a:pt x="3779252" y="1468634"/>
                </a:lnTo>
                <a:lnTo>
                  <a:pt x="2123068" y="1468634"/>
                </a:lnTo>
                <a:close/>
                <a:moveTo>
                  <a:pt x="359442" y="820634"/>
                </a:moveTo>
                <a:lnTo>
                  <a:pt x="2015626" y="820634"/>
                </a:lnTo>
                <a:lnTo>
                  <a:pt x="2015626" y="1468634"/>
                </a:lnTo>
                <a:lnTo>
                  <a:pt x="359442" y="1468634"/>
                </a:lnTo>
                <a:close/>
                <a:moveTo>
                  <a:pt x="0" y="820634"/>
                </a:moveTo>
                <a:lnTo>
                  <a:pt x="252000" y="820634"/>
                </a:lnTo>
                <a:lnTo>
                  <a:pt x="252000" y="1468634"/>
                </a:lnTo>
                <a:lnTo>
                  <a:pt x="0" y="1468634"/>
                </a:lnTo>
                <a:close/>
                <a:moveTo>
                  <a:pt x="3059053" y="0"/>
                </a:moveTo>
                <a:lnTo>
                  <a:pt x="3994694" y="0"/>
                </a:lnTo>
                <a:lnTo>
                  <a:pt x="3994694" y="648000"/>
                </a:lnTo>
                <a:lnTo>
                  <a:pt x="3059053" y="648000"/>
                </a:lnTo>
                <a:close/>
                <a:moveTo>
                  <a:pt x="1259496" y="0"/>
                </a:moveTo>
                <a:lnTo>
                  <a:pt x="2915680" y="0"/>
                </a:lnTo>
                <a:lnTo>
                  <a:pt x="2915680" y="648000"/>
                </a:lnTo>
                <a:lnTo>
                  <a:pt x="1259496" y="648000"/>
                </a:lnTo>
                <a:close/>
                <a:moveTo>
                  <a:pt x="0" y="0"/>
                </a:moveTo>
                <a:lnTo>
                  <a:pt x="1116124" y="0"/>
                </a:lnTo>
                <a:lnTo>
                  <a:pt x="1116124" y="648000"/>
                </a:lnTo>
                <a:lnTo>
                  <a:pt x="0" y="648000"/>
                </a:ln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altLang="ko-KR" sz="2701" dirty="0">
              <a:solidFill>
                <a:schemeClr val="tx1"/>
              </a:solidFill>
              <a:ea typeface="+mj-ea"/>
            </a:endParaRPr>
          </a:p>
        </p:txBody>
      </p:sp>
      <p:grpSp>
        <p:nvGrpSpPr>
          <p:cNvPr id="38" name="Group 37">
            <a:extLst>
              <a:ext uri="{FF2B5EF4-FFF2-40B4-BE49-F238E27FC236}">
                <a16:creationId xmlns:a16="http://schemas.microsoft.com/office/drawing/2014/main" id="{95A27610-9F82-407D-AA13-218951716894}"/>
              </a:ext>
            </a:extLst>
          </p:cNvPr>
          <p:cNvGrpSpPr/>
          <p:nvPr/>
        </p:nvGrpSpPr>
        <p:grpSpPr>
          <a:xfrm rot="20670820">
            <a:off x="2710212" y="3618596"/>
            <a:ext cx="1626558" cy="1505979"/>
            <a:chOff x="1064519" y="1872500"/>
            <a:chExt cx="1561257" cy="1445520"/>
          </a:xfrm>
        </p:grpSpPr>
        <p:sp>
          <p:nvSpPr>
            <p:cNvPr id="39" name="Freeform: Shape 38">
              <a:extLst>
                <a:ext uri="{FF2B5EF4-FFF2-40B4-BE49-F238E27FC236}">
                  <a16:creationId xmlns:a16="http://schemas.microsoft.com/office/drawing/2014/main" id="{620EEB4E-06ED-44F0-BB83-42A268F75222}"/>
                </a:ext>
              </a:extLst>
            </p:cNvPr>
            <p:cNvSpPr/>
            <p:nvPr/>
          </p:nvSpPr>
          <p:spPr>
            <a:xfrm>
              <a:off x="1634779" y="2819951"/>
              <a:ext cx="110877" cy="179829"/>
            </a:xfrm>
            <a:custGeom>
              <a:avLst/>
              <a:gdLst>
                <a:gd name="connsiteX0" fmla="*/ 95575 w 110877"/>
                <a:gd name="connsiteY0" fmla="*/ 170244 h 179829"/>
                <a:gd name="connsiteX1" fmla="*/ 68653 w 110877"/>
                <a:gd name="connsiteY1" fmla="*/ 178699 h 179829"/>
                <a:gd name="connsiteX2" fmla="*/ 41280 w 110877"/>
                <a:gd name="connsiteY2" fmla="*/ 164423 h 179829"/>
                <a:gd name="connsiteX3" fmla="*/ 1260 w 110877"/>
                <a:gd name="connsiteY3" fmla="*/ 37088 h 179829"/>
                <a:gd name="connsiteX4" fmla="*/ 15536 w 110877"/>
                <a:gd name="connsiteY4" fmla="*/ 9715 h 179829"/>
                <a:gd name="connsiteX5" fmla="*/ 42458 w 110877"/>
                <a:gd name="connsiteY5" fmla="*/ 1260 h 179829"/>
                <a:gd name="connsiteX6" fmla="*/ 69831 w 110877"/>
                <a:gd name="connsiteY6" fmla="*/ 15536 h 179829"/>
                <a:gd name="connsiteX7" fmla="*/ 109851 w 110877"/>
                <a:gd name="connsiteY7" fmla="*/ 142872 h 179829"/>
                <a:gd name="connsiteX8" fmla="*/ 95575 w 110877"/>
                <a:gd name="connsiteY8" fmla="*/ 170244 h 17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7" h="179829">
                  <a:moveTo>
                    <a:pt x="95575" y="170244"/>
                  </a:moveTo>
                  <a:lnTo>
                    <a:pt x="68653" y="178699"/>
                  </a:lnTo>
                  <a:cubicBezTo>
                    <a:pt x="57184" y="182302"/>
                    <a:pt x="44884" y="175858"/>
                    <a:pt x="41280" y="164423"/>
                  </a:cubicBezTo>
                  <a:lnTo>
                    <a:pt x="1260" y="37088"/>
                  </a:lnTo>
                  <a:cubicBezTo>
                    <a:pt x="-2343" y="25619"/>
                    <a:pt x="4102" y="13318"/>
                    <a:pt x="15536" y="9715"/>
                  </a:cubicBezTo>
                  <a:lnTo>
                    <a:pt x="42458" y="1260"/>
                  </a:lnTo>
                  <a:cubicBezTo>
                    <a:pt x="53927" y="-2343"/>
                    <a:pt x="66228" y="4102"/>
                    <a:pt x="69831" y="15536"/>
                  </a:cubicBezTo>
                  <a:lnTo>
                    <a:pt x="109851" y="142872"/>
                  </a:lnTo>
                  <a:cubicBezTo>
                    <a:pt x="113454" y="154341"/>
                    <a:pt x="107044" y="166641"/>
                    <a:pt x="95575" y="170244"/>
                  </a:cubicBezTo>
                  <a:close/>
                </a:path>
              </a:pathLst>
            </a:custGeom>
            <a:solidFill>
              <a:schemeClr val="accent1"/>
            </a:solidFill>
            <a:ln w="9525" cap="flat">
              <a:noFill/>
              <a:prstDash val="solid"/>
              <a:miter/>
            </a:ln>
          </p:spPr>
          <p:txBody>
            <a:bodyPr rtlCol="0" anchor="ctr"/>
            <a:lstStyle/>
            <a:p>
              <a:endParaRPr lang="es-CO" dirty="0"/>
            </a:p>
          </p:txBody>
        </p:sp>
        <p:sp>
          <p:nvSpPr>
            <p:cNvPr id="40" name="Freeform: Shape 39">
              <a:extLst>
                <a:ext uri="{FF2B5EF4-FFF2-40B4-BE49-F238E27FC236}">
                  <a16:creationId xmlns:a16="http://schemas.microsoft.com/office/drawing/2014/main" id="{A23A5F8A-D025-4F68-9E6F-A77A48EB3781}"/>
                </a:ext>
              </a:extLst>
            </p:cNvPr>
            <p:cNvSpPr/>
            <p:nvPr/>
          </p:nvSpPr>
          <p:spPr>
            <a:xfrm>
              <a:off x="2539846" y="2271312"/>
              <a:ext cx="85930" cy="302834"/>
            </a:xfrm>
            <a:custGeom>
              <a:avLst/>
              <a:gdLst>
                <a:gd name="connsiteX0" fmla="*/ 17377 w 85929"/>
                <a:gd name="connsiteY0" fmla="*/ 260 h 302833"/>
                <a:gd name="connsiteX1" fmla="*/ 1646 w 85929"/>
                <a:gd name="connsiteY1" fmla="*/ 145163 h 302833"/>
                <a:gd name="connsiteX2" fmla="*/ 260 w 85929"/>
                <a:gd name="connsiteY2" fmla="*/ 145163 h 302833"/>
                <a:gd name="connsiteX3" fmla="*/ 953 w 85929"/>
                <a:gd name="connsiteY3" fmla="*/ 151434 h 302833"/>
                <a:gd name="connsiteX4" fmla="*/ 260 w 85929"/>
                <a:gd name="connsiteY4" fmla="*/ 157706 h 302833"/>
                <a:gd name="connsiteX5" fmla="*/ 1646 w 85929"/>
                <a:gd name="connsiteY5" fmla="*/ 157706 h 302833"/>
                <a:gd name="connsiteX6" fmla="*/ 17377 w 85929"/>
                <a:gd name="connsiteY6" fmla="*/ 302643 h 302833"/>
                <a:gd name="connsiteX7" fmla="*/ 85843 w 85929"/>
                <a:gd name="connsiteY7" fmla="*/ 244433 h 302833"/>
                <a:gd name="connsiteX8" fmla="*/ 85843 w 85929"/>
                <a:gd name="connsiteY8" fmla="*/ 157706 h 302833"/>
                <a:gd name="connsiteX9" fmla="*/ 85843 w 85929"/>
                <a:gd name="connsiteY9" fmla="*/ 145163 h 302833"/>
                <a:gd name="connsiteX10" fmla="*/ 85843 w 85929"/>
                <a:gd name="connsiteY10" fmla="*/ 58436 h 3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929" h="302833">
                  <a:moveTo>
                    <a:pt x="17377" y="260"/>
                  </a:moveTo>
                  <a:lnTo>
                    <a:pt x="1646" y="145163"/>
                  </a:lnTo>
                  <a:lnTo>
                    <a:pt x="260" y="145163"/>
                  </a:lnTo>
                  <a:lnTo>
                    <a:pt x="953" y="151434"/>
                  </a:lnTo>
                  <a:lnTo>
                    <a:pt x="260" y="157706"/>
                  </a:lnTo>
                  <a:lnTo>
                    <a:pt x="1646" y="157706"/>
                  </a:lnTo>
                  <a:lnTo>
                    <a:pt x="17377" y="302643"/>
                  </a:lnTo>
                  <a:lnTo>
                    <a:pt x="85843" y="244433"/>
                  </a:lnTo>
                  <a:lnTo>
                    <a:pt x="85843" y="157706"/>
                  </a:lnTo>
                  <a:lnTo>
                    <a:pt x="85843" y="145163"/>
                  </a:lnTo>
                  <a:lnTo>
                    <a:pt x="85843" y="58436"/>
                  </a:lnTo>
                  <a:close/>
                </a:path>
              </a:pathLst>
            </a:custGeom>
            <a:solidFill>
              <a:schemeClr val="accent1">
                <a:lumMod val="50000"/>
              </a:schemeClr>
            </a:solidFill>
            <a:ln w="9525" cap="flat">
              <a:noFill/>
              <a:prstDash val="solid"/>
              <a:miter/>
            </a:ln>
          </p:spPr>
          <p:txBody>
            <a:bodyPr rtlCol="0" anchor="ctr"/>
            <a:lstStyle/>
            <a:p>
              <a:endParaRPr lang="es-CO" dirty="0"/>
            </a:p>
          </p:txBody>
        </p:sp>
        <p:sp>
          <p:nvSpPr>
            <p:cNvPr id="41" name="Freeform: Shape 40">
              <a:extLst>
                <a:ext uri="{FF2B5EF4-FFF2-40B4-BE49-F238E27FC236}">
                  <a16:creationId xmlns:a16="http://schemas.microsoft.com/office/drawing/2014/main" id="{2B42E08C-8FE5-487E-BC35-77DF011B5DA4}"/>
                </a:ext>
              </a:extLst>
            </p:cNvPr>
            <p:cNvSpPr/>
            <p:nvPr/>
          </p:nvSpPr>
          <p:spPr>
            <a:xfrm>
              <a:off x="1326355" y="2477085"/>
              <a:ext cx="459448" cy="840935"/>
            </a:xfrm>
            <a:custGeom>
              <a:avLst/>
              <a:gdLst>
                <a:gd name="connsiteX0" fmla="*/ 423750 w 459447"/>
                <a:gd name="connsiteY0" fmla="*/ 795051 h 840935"/>
                <a:gd name="connsiteX1" fmla="*/ 284980 w 459447"/>
                <a:gd name="connsiteY1" fmla="*/ 838674 h 840935"/>
                <a:gd name="connsiteX2" fmla="*/ 221122 w 459447"/>
                <a:gd name="connsiteY2" fmla="*/ 805342 h 840935"/>
                <a:gd name="connsiteX3" fmla="*/ 2590 w 459447"/>
                <a:gd name="connsiteY3" fmla="*/ 110072 h 840935"/>
                <a:gd name="connsiteX4" fmla="*/ 35922 w 459447"/>
                <a:gd name="connsiteY4" fmla="*/ 46213 h 840935"/>
                <a:gd name="connsiteX5" fmla="*/ 174692 w 459447"/>
                <a:gd name="connsiteY5" fmla="*/ 2590 h 840935"/>
                <a:gd name="connsiteX6" fmla="*/ 238551 w 459447"/>
                <a:gd name="connsiteY6" fmla="*/ 35922 h 840935"/>
                <a:gd name="connsiteX7" fmla="*/ 457048 w 459447"/>
                <a:gd name="connsiteY7" fmla="*/ 731227 h 840935"/>
                <a:gd name="connsiteX8" fmla="*/ 423750 w 459447"/>
                <a:gd name="connsiteY8" fmla="*/ 795051 h 8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47" h="840935">
                  <a:moveTo>
                    <a:pt x="423750" y="795051"/>
                  </a:moveTo>
                  <a:lnTo>
                    <a:pt x="284980" y="838674"/>
                  </a:lnTo>
                  <a:cubicBezTo>
                    <a:pt x="258266" y="847059"/>
                    <a:pt x="229507" y="832091"/>
                    <a:pt x="221122" y="805342"/>
                  </a:cubicBezTo>
                  <a:lnTo>
                    <a:pt x="2590" y="110072"/>
                  </a:lnTo>
                  <a:cubicBezTo>
                    <a:pt x="-5795" y="83357"/>
                    <a:pt x="9173" y="54598"/>
                    <a:pt x="35922" y="46213"/>
                  </a:cubicBezTo>
                  <a:lnTo>
                    <a:pt x="174692" y="2590"/>
                  </a:lnTo>
                  <a:cubicBezTo>
                    <a:pt x="201407" y="-5795"/>
                    <a:pt x="230165" y="9173"/>
                    <a:pt x="238551" y="35922"/>
                  </a:cubicBezTo>
                  <a:lnTo>
                    <a:pt x="457048" y="731227"/>
                  </a:lnTo>
                  <a:cubicBezTo>
                    <a:pt x="465468" y="757942"/>
                    <a:pt x="450465" y="786666"/>
                    <a:pt x="423750" y="795051"/>
                  </a:cubicBezTo>
                  <a:close/>
                </a:path>
              </a:pathLst>
            </a:custGeom>
            <a:solidFill>
              <a:schemeClr val="accent1">
                <a:lumMod val="50000"/>
              </a:schemeClr>
            </a:solidFill>
            <a:ln w="9525" cap="flat">
              <a:noFill/>
              <a:prstDash val="solid"/>
              <a:miter/>
            </a:ln>
          </p:spPr>
          <p:txBody>
            <a:bodyPr rtlCol="0" anchor="ctr"/>
            <a:lstStyle/>
            <a:p>
              <a:endParaRPr lang="es-CO" dirty="0"/>
            </a:p>
          </p:txBody>
        </p:sp>
        <p:sp>
          <p:nvSpPr>
            <p:cNvPr id="42" name="Freeform: Shape 41">
              <a:extLst>
                <a:ext uri="{FF2B5EF4-FFF2-40B4-BE49-F238E27FC236}">
                  <a16:creationId xmlns:a16="http://schemas.microsoft.com/office/drawing/2014/main" id="{9810FBDC-B7DE-4829-B156-4D8F1256CA88}"/>
                </a:ext>
              </a:extLst>
            </p:cNvPr>
            <p:cNvSpPr/>
            <p:nvPr/>
          </p:nvSpPr>
          <p:spPr>
            <a:xfrm>
              <a:off x="1471820" y="1927904"/>
              <a:ext cx="1038782" cy="989580"/>
            </a:xfrm>
            <a:custGeom>
              <a:avLst/>
              <a:gdLst>
                <a:gd name="connsiteX0" fmla="*/ 541133 w 1038782"/>
                <a:gd name="connsiteY0" fmla="*/ 221633 h 989580"/>
                <a:gd name="connsiteX1" fmla="*/ 260 w 1038782"/>
                <a:gd name="connsiteY1" fmla="*/ 221633 h 989580"/>
                <a:gd name="connsiteX2" fmla="*/ 260 w 1038782"/>
                <a:gd name="connsiteY2" fmla="*/ 487393 h 989580"/>
                <a:gd name="connsiteX3" fmla="*/ 260 w 1038782"/>
                <a:gd name="connsiteY3" fmla="*/ 502326 h 989580"/>
                <a:gd name="connsiteX4" fmla="*/ 260 w 1038782"/>
                <a:gd name="connsiteY4" fmla="*/ 768086 h 989580"/>
                <a:gd name="connsiteX5" fmla="*/ 541133 w 1038782"/>
                <a:gd name="connsiteY5" fmla="*/ 768086 h 989580"/>
                <a:gd name="connsiteX6" fmla="*/ 1038626 w 1038782"/>
                <a:gd name="connsiteY6" fmla="*/ 989459 h 989580"/>
                <a:gd name="connsiteX7" fmla="*/ 1038626 w 1038782"/>
                <a:gd name="connsiteY7" fmla="*/ 502326 h 989580"/>
                <a:gd name="connsiteX8" fmla="*/ 1038626 w 1038782"/>
                <a:gd name="connsiteY8" fmla="*/ 487393 h 989580"/>
                <a:gd name="connsiteX9" fmla="*/ 1038626 w 1038782"/>
                <a:gd name="connsiteY9" fmla="*/ 260 h 989580"/>
                <a:gd name="connsiteX10" fmla="*/ 541133 w 1038782"/>
                <a:gd name="connsiteY10" fmla="*/ 221633 h 9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8782" h="989580">
                  <a:moveTo>
                    <a:pt x="541133" y="221633"/>
                  </a:moveTo>
                  <a:lnTo>
                    <a:pt x="260" y="221633"/>
                  </a:lnTo>
                  <a:lnTo>
                    <a:pt x="260" y="487393"/>
                  </a:lnTo>
                  <a:lnTo>
                    <a:pt x="260" y="502326"/>
                  </a:lnTo>
                  <a:lnTo>
                    <a:pt x="260" y="768086"/>
                  </a:lnTo>
                  <a:lnTo>
                    <a:pt x="541133" y="768086"/>
                  </a:lnTo>
                  <a:cubicBezTo>
                    <a:pt x="541133" y="768086"/>
                    <a:pt x="851521" y="802319"/>
                    <a:pt x="1038626" y="989459"/>
                  </a:cubicBezTo>
                  <a:lnTo>
                    <a:pt x="1038626" y="502326"/>
                  </a:lnTo>
                  <a:lnTo>
                    <a:pt x="1038626" y="487393"/>
                  </a:lnTo>
                  <a:lnTo>
                    <a:pt x="1038626" y="260"/>
                  </a:lnTo>
                  <a:cubicBezTo>
                    <a:pt x="851486" y="187400"/>
                    <a:pt x="541133" y="221633"/>
                    <a:pt x="541133" y="221633"/>
                  </a:cubicBezTo>
                  <a:close/>
                </a:path>
              </a:pathLst>
            </a:custGeom>
            <a:solidFill>
              <a:schemeClr val="accent1"/>
            </a:solidFill>
            <a:ln w="9525" cap="flat">
              <a:noFill/>
              <a:prstDash val="solid"/>
              <a:miter/>
            </a:ln>
          </p:spPr>
          <p:txBody>
            <a:bodyPr rtlCol="0" anchor="ctr"/>
            <a:lstStyle/>
            <a:p>
              <a:endParaRPr lang="es-CO" dirty="0"/>
            </a:p>
          </p:txBody>
        </p:sp>
        <p:sp>
          <p:nvSpPr>
            <p:cNvPr id="43" name="Freeform: Shape 42">
              <a:extLst>
                <a:ext uri="{FF2B5EF4-FFF2-40B4-BE49-F238E27FC236}">
                  <a16:creationId xmlns:a16="http://schemas.microsoft.com/office/drawing/2014/main" id="{977B3F1A-7361-4CDC-8D96-D9C7790A42E4}"/>
                </a:ext>
              </a:extLst>
            </p:cNvPr>
            <p:cNvSpPr/>
            <p:nvPr/>
          </p:nvSpPr>
          <p:spPr>
            <a:xfrm>
              <a:off x="2510221" y="1872500"/>
              <a:ext cx="59597" cy="1100458"/>
            </a:xfrm>
            <a:custGeom>
              <a:avLst/>
              <a:gdLst>
                <a:gd name="connsiteX0" fmla="*/ 41562 w 59596"/>
                <a:gd name="connsiteY0" fmla="*/ 1100267 h 1100457"/>
                <a:gd name="connsiteX1" fmla="*/ 18277 w 59596"/>
                <a:gd name="connsiteY1" fmla="*/ 1100267 h 1100457"/>
                <a:gd name="connsiteX2" fmla="*/ 260 w 59596"/>
                <a:gd name="connsiteY2" fmla="*/ 1082250 h 1100457"/>
                <a:gd name="connsiteX3" fmla="*/ 260 w 59596"/>
                <a:gd name="connsiteY3" fmla="*/ 18277 h 1100457"/>
                <a:gd name="connsiteX4" fmla="*/ 18277 w 59596"/>
                <a:gd name="connsiteY4" fmla="*/ 260 h 1100457"/>
                <a:gd name="connsiteX5" fmla="*/ 41562 w 59596"/>
                <a:gd name="connsiteY5" fmla="*/ 260 h 1100457"/>
                <a:gd name="connsiteX6" fmla="*/ 59579 w 59596"/>
                <a:gd name="connsiteY6" fmla="*/ 18277 h 1100457"/>
                <a:gd name="connsiteX7" fmla="*/ 59579 w 59596"/>
                <a:gd name="connsiteY7" fmla="*/ 1082250 h 1100457"/>
                <a:gd name="connsiteX8" fmla="*/ 41562 w 59596"/>
                <a:gd name="connsiteY8" fmla="*/ 1100267 h 110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6" h="1100457">
                  <a:moveTo>
                    <a:pt x="41562" y="1100267"/>
                  </a:moveTo>
                  <a:lnTo>
                    <a:pt x="18277" y="1100267"/>
                  </a:lnTo>
                  <a:cubicBezTo>
                    <a:pt x="8368" y="1100267"/>
                    <a:pt x="260" y="1092159"/>
                    <a:pt x="260" y="1082250"/>
                  </a:cubicBezTo>
                  <a:lnTo>
                    <a:pt x="260" y="18277"/>
                  </a:lnTo>
                  <a:cubicBezTo>
                    <a:pt x="260" y="8368"/>
                    <a:pt x="8368" y="260"/>
                    <a:pt x="18277" y="260"/>
                  </a:cubicBezTo>
                  <a:lnTo>
                    <a:pt x="41562" y="260"/>
                  </a:lnTo>
                  <a:cubicBezTo>
                    <a:pt x="51471" y="260"/>
                    <a:pt x="59579" y="8368"/>
                    <a:pt x="59579" y="18277"/>
                  </a:cubicBezTo>
                  <a:lnTo>
                    <a:pt x="59579" y="1082250"/>
                  </a:lnTo>
                  <a:cubicBezTo>
                    <a:pt x="59579" y="1092159"/>
                    <a:pt x="51471" y="1100267"/>
                    <a:pt x="41562" y="1100267"/>
                  </a:cubicBezTo>
                  <a:close/>
                </a:path>
              </a:pathLst>
            </a:custGeom>
            <a:solidFill>
              <a:schemeClr val="accent1">
                <a:lumMod val="75000"/>
              </a:schemeClr>
            </a:solidFill>
            <a:ln w="9525" cap="flat">
              <a:noFill/>
              <a:prstDash val="solid"/>
              <a:miter/>
            </a:ln>
          </p:spPr>
          <p:txBody>
            <a:bodyPr rtlCol="0" anchor="ctr"/>
            <a:lstStyle/>
            <a:p>
              <a:endParaRPr lang="es-CO" dirty="0"/>
            </a:p>
          </p:txBody>
        </p:sp>
        <p:sp>
          <p:nvSpPr>
            <p:cNvPr id="44" name="Freeform: Shape 43">
              <a:extLst>
                <a:ext uri="{FF2B5EF4-FFF2-40B4-BE49-F238E27FC236}">
                  <a16:creationId xmlns:a16="http://schemas.microsoft.com/office/drawing/2014/main" id="{67BAA5B1-430A-4745-A139-442DA0F46DB5}"/>
                </a:ext>
              </a:extLst>
            </p:cNvPr>
            <p:cNvSpPr/>
            <p:nvPr/>
          </p:nvSpPr>
          <p:spPr>
            <a:xfrm>
              <a:off x="1064519" y="2288498"/>
              <a:ext cx="126123" cy="267492"/>
            </a:xfrm>
            <a:custGeom>
              <a:avLst/>
              <a:gdLst>
                <a:gd name="connsiteX0" fmla="*/ 260 w 126122"/>
                <a:gd name="connsiteY0" fmla="*/ 260 h 267491"/>
                <a:gd name="connsiteX1" fmla="*/ 126071 w 126122"/>
                <a:gd name="connsiteY1" fmla="*/ 260 h 267491"/>
                <a:gd name="connsiteX2" fmla="*/ 126071 w 126122"/>
                <a:gd name="connsiteY2" fmla="*/ 267266 h 267491"/>
                <a:gd name="connsiteX3" fmla="*/ 260 w 126122"/>
                <a:gd name="connsiteY3" fmla="*/ 267266 h 267491"/>
              </a:gdLst>
              <a:ahLst/>
              <a:cxnLst>
                <a:cxn ang="0">
                  <a:pos x="connsiteX0" y="connsiteY0"/>
                </a:cxn>
                <a:cxn ang="0">
                  <a:pos x="connsiteX1" y="connsiteY1"/>
                </a:cxn>
                <a:cxn ang="0">
                  <a:pos x="connsiteX2" y="connsiteY2"/>
                </a:cxn>
                <a:cxn ang="0">
                  <a:pos x="connsiteX3" y="connsiteY3"/>
                </a:cxn>
              </a:cxnLst>
              <a:rect l="l" t="t" r="r" b="b"/>
              <a:pathLst>
                <a:path w="126122" h="267491">
                  <a:moveTo>
                    <a:pt x="260" y="260"/>
                  </a:moveTo>
                  <a:lnTo>
                    <a:pt x="126071" y="260"/>
                  </a:lnTo>
                  <a:lnTo>
                    <a:pt x="126071" y="267266"/>
                  </a:lnTo>
                  <a:lnTo>
                    <a:pt x="260" y="267266"/>
                  </a:lnTo>
                  <a:close/>
                </a:path>
              </a:pathLst>
            </a:custGeom>
            <a:solidFill>
              <a:schemeClr val="accent1">
                <a:lumMod val="50000"/>
              </a:schemeClr>
            </a:solidFill>
            <a:ln w="9525" cap="flat">
              <a:noFill/>
              <a:prstDash val="solid"/>
              <a:miter/>
            </a:ln>
          </p:spPr>
          <p:txBody>
            <a:bodyPr rtlCol="0" anchor="ctr"/>
            <a:lstStyle/>
            <a:p>
              <a:endParaRPr lang="es-CO" dirty="0"/>
            </a:p>
          </p:txBody>
        </p:sp>
        <p:sp>
          <p:nvSpPr>
            <p:cNvPr id="45" name="Freeform: Shape 44">
              <a:extLst>
                <a:ext uri="{FF2B5EF4-FFF2-40B4-BE49-F238E27FC236}">
                  <a16:creationId xmlns:a16="http://schemas.microsoft.com/office/drawing/2014/main" id="{DE5CE5B4-1C11-4FCB-9D7B-4F295529D84D}"/>
                </a:ext>
              </a:extLst>
            </p:cNvPr>
            <p:cNvSpPr/>
            <p:nvPr/>
          </p:nvSpPr>
          <p:spPr>
            <a:xfrm>
              <a:off x="1122660" y="2149278"/>
              <a:ext cx="349610" cy="545724"/>
            </a:xfrm>
            <a:custGeom>
              <a:avLst/>
              <a:gdLst>
                <a:gd name="connsiteX0" fmla="*/ 132620 w 349610"/>
                <a:gd name="connsiteY0" fmla="*/ 260 h 545724"/>
                <a:gd name="connsiteX1" fmla="*/ 260 w 349610"/>
                <a:gd name="connsiteY1" fmla="*/ 78463 h 545724"/>
                <a:gd name="connsiteX2" fmla="*/ 260 w 349610"/>
                <a:gd name="connsiteY2" fmla="*/ 269727 h 545724"/>
                <a:gd name="connsiteX3" fmla="*/ 260 w 349610"/>
                <a:gd name="connsiteY3" fmla="*/ 276206 h 545724"/>
                <a:gd name="connsiteX4" fmla="*/ 260 w 349610"/>
                <a:gd name="connsiteY4" fmla="*/ 467469 h 545724"/>
                <a:gd name="connsiteX5" fmla="*/ 132620 w 349610"/>
                <a:gd name="connsiteY5" fmla="*/ 545673 h 545724"/>
                <a:gd name="connsiteX6" fmla="*/ 349420 w 349610"/>
                <a:gd name="connsiteY6" fmla="*/ 545673 h 545724"/>
                <a:gd name="connsiteX7" fmla="*/ 349420 w 349610"/>
                <a:gd name="connsiteY7" fmla="*/ 276206 h 545724"/>
                <a:gd name="connsiteX8" fmla="*/ 349420 w 349610"/>
                <a:gd name="connsiteY8" fmla="*/ 269727 h 545724"/>
                <a:gd name="connsiteX9" fmla="*/ 349420 w 349610"/>
                <a:gd name="connsiteY9" fmla="*/ 260 h 5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610" h="545724">
                  <a:moveTo>
                    <a:pt x="132620" y="260"/>
                  </a:moveTo>
                  <a:lnTo>
                    <a:pt x="260" y="78463"/>
                  </a:lnTo>
                  <a:lnTo>
                    <a:pt x="260" y="269727"/>
                  </a:lnTo>
                  <a:lnTo>
                    <a:pt x="260" y="276206"/>
                  </a:lnTo>
                  <a:lnTo>
                    <a:pt x="260" y="467469"/>
                  </a:lnTo>
                  <a:lnTo>
                    <a:pt x="132620" y="545673"/>
                  </a:lnTo>
                  <a:lnTo>
                    <a:pt x="349420" y="545673"/>
                  </a:lnTo>
                  <a:lnTo>
                    <a:pt x="349420" y="276206"/>
                  </a:lnTo>
                  <a:lnTo>
                    <a:pt x="349420" y="269727"/>
                  </a:lnTo>
                  <a:lnTo>
                    <a:pt x="349420" y="260"/>
                  </a:lnTo>
                  <a:close/>
                </a:path>
              </a:pathLst>
            </a:custGeom>
            <a:solidFill>
              <a:schemeClr val="accent1">
                <a:lumMod val="75000"/>
              </a:schemeClr>
            </a:solidFill>
            <a:ln w="9525" cap="flat">
              <a:noFill/>
              <a:prstDash val="solid"/>
              <a:miter/>
            </a:ln>
          </p:spPr>
          <p:txBody>
            <a:bodyPr rtlCol="0" anchor="ctr"/>
            <a:lstStyle/>
            <a:p>
              <a:endParaRPr lang="es-CO" dirty="0"/>
            </a:p>
          </p:txBody>
        </p:sp>
      </p:grpSp>
      <p:sp>
        <p:nvSpPr>
          <p:cNvPr id="47" name="TextBox 22">
            <a:extLst>
              <a:ext uri="{FF2B5EF4-FFF2-40B4-BE49-F238E27FC236}">
                <a16:creationId xmlns:a16="http://schemas.microsoft.com/office/drawing/2014/main" id="{BEBD5963-82EA-45CF-83B3-A5183192B3B6}"/>
              </a:ext>
            </a:extLst>
          </p:cNvPr>
          <p:cNvSpPr txBox="1"/>
          <p:nvPr/>
        </p:nvSpPr>
        <p:spPr>
          <a:xfrm>
            <a:off x="7487257" y="1961364"/>
            <a:ext cx="3670314" cy="646331"/>
          </a:xfrm>
          <a:prstGeom prst="rect">
            <a:avLst/>
          </a:prstGeom>
          <a:noFill/>
        </p:spPr>
        <p:txBody>
          <a:bodyPr wrap="square" rtlCol="0">
            <a:spAutoFit/>
          </a:bodyPr>
          <a:lstStyle/>
          <a:p>
            <a:pPr algn="r"/>
            <a:r>
              <a:rPr lang="es-CO" altLang="ko-KR" sz="1200" b="1" dirty="0">
                <a:solidFill>
                  <a:schemeClr val="bg1"/>
                </a:solidFill>
                <a:cs typeface="Arial" pitchFamily="34" charset="0"/>
              </a:rPr>
              <a:t>Subtítulo</a:t>
            </a:r>
          </a:p>
          <a:p>
            <a:pPr algn="r"/>
            <a:r>
              <a:rPr lang="es-CO" altLang="ko-KR" sz="1200" dirty="0">
                <a:solidFill>
                  <a:schemeClr val="bg1"/>
                </a:solidFill>
                <a:cs typeface="Arial" pitchFamily="34" charset="0"/>
              </a:rPr>
              <a:t>Introduzca su texto en este espacio usando fuente tipográfica institucional Raleway.</a:t>
            </a:r>
          </a:p>
        </p:txBody>
      </p:sp>
      <p:sp>
        <p:nvSpPr>
          <p:cNvPr id="48" name="TextBox 22">
            <a:extLst>
              <a:ext uri="{FF2B5EF4-FFF2-40B4-BE49-F238E27FC236}">
                <a16:creationId xmlns:a16="http://schemas.microsoft.com/office/drawing/2014/main" id="{BEBD5963-82EA-45CF-83B3-A5183192B3B6}"/>
              </a:ext>
            </a:extLst>
          </p:cNvPr>
          <p:cNvSpPr txBox="1"/>
          <p:nvPr/>
        </p:nvSpPr>
        <p:spPr>
          <a:xfrm>
            <a:off x="7422681" y="4189912"/>
            <a:ext cx="3670314" cy="646331"/>
          </a:xfrm>
          <a:prstGeom prst="rect">
            <a:avLst/>
          </a:prstGeom>
          <a:noFill/>
        </p:spPr>
        <p:txBody>
          <a:bodyPr wrap="square" rtlCol="0">
            <a:spAutoFit/>
          </a:bodyPr>
          <a:lstStyle/>
          <a:p>
            <a:pPr algn="r"/>
            <a:r>
              <a:rPr lang="es-CO" altLang="ko-KR" sz="1200" b="1" dirty="0">
                <a:solidFill>
                  <a:schemeClr val="bg1"/>
                </a:solidFill>
                <a:cs typeface="Arial" pitchFamily="34" charset="0"/>
              </a:rPr>
              <a:t>Subtítulo</a:t>
            </a:r>
          </a:p>
          <a:p>
            <a:pPr algn="r"/>
            <a:r>
              <a:rPr lang="es-CO" altLang="ko-KR" sz="1200" dirty="0">
                <a:solidFill>
                  <a:schemeClr val="bg1"/>
                </a:solidFill>
                <a:cs typeface="Arial" pitchFamily="34" charset="0"/>
              </a:rPr>
              <a:t>Introduzca su texto en este espacio usando fuente tipográfica institucional Raleway.</a:t>
            </a:r>
          </a:p>
        </p:txBody>
      </p:sp>
      <p:sp>
        <p:nvSpPr>
          <p:cNvPr id="49" name="TextBox 22">
            <a:extLst>
              <a:ext uri="{FF2B5EF4-FFF2-40B4-BE49-F238E27FC236}">
                <a16:creationId xmlns:a16="http://schemas.microsoft.com/office/drawing/2014/main" id="{BEBD5963-82EA-45CF-83B3-A5183192B3B6}"/>
              </a:ext>
            </a:extLst>
          </p:cNvPr>
          <p:cNvSpPr txBox="1"/>
          <p:nvPr/>
        </p:nvSpPr>
        <p:spPr>
          <a:xfrm>
            <a:off x="7422681" y="5259902"/>
            <a:ext cx="3670314" cy="646331"/>
          </a:xfrm>
          <a:prstGeom prst="rect">
            <a:avLst/>
          </a:prstGeom>
          <a:noFill/>
        </p:spPr>
        <p:txBody>
          <a:bodyPr wrap="square" rtlCol="0">
            <a:spAutoFit/>
          </a:bodyPr>
          <a:lstStyle/>
          <a:p>
            <a:pPr algn="r"/>
            <a:r>
              <a:rPr lang="es-CO" altLang="ko-KR" sz="1200" b="1" dirty="0">
                <a:solidFill>
                  <a:schemeClr val="bg1"/>
                </a:solidFill>
                <a:cs typeface="Arial" pitchFamily="34" charset="0"/>
              </a:rPr>
              <a:t>Subtítulo</a:t>
            </a:r>
          </a:p>
          <a:p>
            <a:pPr algn="r"/>
            <a:r>
              <a:rPr lang="es-CO" altLang="ko-KR" sz="1200" dirty="0">
                <a:solidFill>
                  <a:schemeClr val="bg1"/>
                </a:solidFill>
                <a:cs typeface="Arial" pitchFamily="34" charset="0"/>
              </a:rPr>
              <a:t>Introduzca su texto en este espacio usando fuente tipográfica institucional Raleway.</a:t>
            </a:r>
          </a:p>
        </p:txBody>
      </p:sp>
      <p:sp>
        <p:nvSpPr>
          <p:cNvPr id="12" name="Título 11"/>
          <p:cNvSpPr>
            <a:spLocks noGrp="1"/>
          </p:cNvSpPr>
          <p:nvPr>
            <p:ph type="title"/>
          </p:nvPr>
        </p:nvSpPr>
        <p:spPr>
          <a:xfrm>
            <a:off x="838201" y="473408"/>
            <a:ext cx="7400452" cy="822534"/>
          </a:xfrm>
        </p:spPr>
        <p:txBody>
          <a:bodyPr/>
          <a:lstStyle/>
          <a:p>
            <a:endParaRPr lang="es-CO" dirty="0"/>
          </a:p>
        </p:txBody>
      </p:sp>
      <p:sp>
        <p:nvSpPr>
          <p:cNvPr id="13" name="Marcador de texto 12"/>
          <p:cNvSpPr>
            <a:spLocks noGrp="1"/>
          </p:cNvSpPr>
          <p:nvPr>
            <p:ph type="body" sz="quarter" idx="10"/>
          </p:nvPr>
        </p:nvSpPr>
        <p:spPr>
          <a:xfrm>
            <a:off x="838200" y="1625552"/>
            <a:ext cx="4331329" cy="1748862"/>
          </a:xfrm>
        </p:spPr>
        <p:txBody>
          <a:bodyPr/>
          <a:lstStyle/>
          <a:p>
            <a:endParaRPr lang="es-CO" dirty="0"/>
          </a:p>
        </p:txBody>
      </p:sp>
    </p:spTree>
    <p:extLst>
      <p:ext uri="{BB962C8B-B14F-4D97-AF65-F5344CB8AC3E}">
        <p14:creationId xmlns:p14="http://schemas.microsoft.com/office/powerpoint/2010/main" val="182968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6303168" y="2002891"/>
            <a:ext cx="5597264" cy="4719928"/>
          </a:xfrm>
          <a:prstGeom prst="rect">
            <a:avLst/>
          </a:prstGeom>
        </p:spPr>
      </p:pic>
      <p:sp>
        <p:nvSpPr>
          <p:cNvPr id="5" name="Título 4"/>
          <p:cNvSpPr>
            <a:spLocks noGrp="1"/>
          </p:cNvSpPr>
          <p:nvPr>
            <p:ph type="title"/>
          </p:nvPr>
        </p:nvSpPr>
        <p:spPr>
          <a:xfrm>
            <a:off x="713464" y="430618"/>
            <a:ext cx="3084576" cy="649224"/>
          </a:xfrm>
        </p:spPr>
        <p:txBody>
          <a:bodyPr>
            <a:normAutofit fontScale="90000"/>
          </a:bodyPr>
          <a:lstStyle/>
          <a:p>
            <a:r>
              <a:rPr lang="es-CO" dirty="0" smtClean="0"/>
              <a:t>Bienvenido</a:t>
            </a:r>
            <a:endParaRPr lang="es-CO" dirty="0"/>
          </a:p>
        </p:txBody>
      </p:sp>
      <p:sp>
        <p:nvSpPr>
          <p:cNvPr id="6" name="Marcador de texto 5"/>
          <p:cNvSpPr>
            <a:spLocks noGrp="1"/>
          </p:cNvSpPr>
          <p:nvPr>
            <p:ph type="body" sz="quarter" idx="10"/>
          </p:nvPr>
        </p:nvSpPr>
        <p:spPr>
          <a:xfrm>
            <a:off x="713464" y="2207215"/>
            <a:ext cx="5207502" cy="1579955"/>
          </a:xfrm>
        </p:spPr>
        <p:txBody>
          <a:bodyPr>
            <a:noAutofit/>
          </a:bodyPr>
          <a:lstStyle/>
          <a:p>
            <a:r>
              <a:rPr lang="es-CO" sz="1400" b="0" dirty="0" smtClean="0"/>
              <a:t>Se encuentra </a:t>
            </a:r>
            <a:r>
              <a:rPr lang="es-CO" sz="1400" dirty="0" smtClean="0"/>
              <a:t>en un mismo archivo el fondo azul y blanco</a:t>
            </a:r>
            <a:r>
              <a:rPr lang="es-CO" sz="1400" b="0" dirty="0" smtClean="0"/>
              <a:t>, puede cambiar el color del fondo así:</a:t>
            </a:r>
          </a:p>
          <a:p>
            <a:r>
              <a:rPr lang="es-CO" sz="1400" b="0" dirty="0" smtClean="0"/>
              <a:t>Dando clic derecho sobre la diapositiva seleccione la opción diseño y elija la opción de portada y cierre que más se ajuste a sus necesidades.</a:t>
            </a:r>
            <a:endParaRPr lang="es-CO" sz="1400" b="0" dirty="0"/>
          </a:p>
        </p:txBody>
      </p:sp>
      <p:sp>
        <p:nvSpPr>
          <p:cNvPr id="9" name="Rectángulo 8"/>
          <p:cNvSpPr/>
          <p:nvPr/>
        </p:nvSpPr>
        <p:spPr>
          <a:xfrm>
            <a:off x="804405" y="5476210"/>
            <a:ext cx="5037498" cy="646331"/>
          </a:xfrm>
          <a:prstGeom prst="rect">
            <a:avLst/>
          </a:prstGeom>
        </p:spPr>
        <p:txBody>
          <a:bodyPr wrap="square">
            <a:spAutoFit/>
          </a:bodyPr>
          <a:lstStyle/>
          <a:p>
            <a:r>
              <a:rPr lang="es-CO" altLang="ko-KR" sz="1200" dirty="0" smtClean="0">
                <a:cs typeface="Arial" pitchFamily="34" charset="0"/>
              </a:rPr>
              <a:t>En </a:t>
            </a:r>
            <a:r>
              <a:rPr lang="es-CO" altLang="ko-KR" sz="1200" dirty="0" smtClean="0">
                <a:cs typeface="Arial" pitchFamily="34" charset="0"/>
              </a:rPr>
              <a:t>Inicio – Diseño, </a:t>
            </a:r>
            <a:r>
              <a:rPr lang="es-CO" altLang="ko-KR" sz="1200" dirty="0" smtClean="0">
                <a:cs typeface="Arial" pitchFamily="34" charset="0"/>
              </a:rPr>
              <a:t>puede encontrar los estilos de </a:t>
            </a:r>
            <a:r>
              <a:rPr lang="es-CO" altLang="ko-KR" sz="1200" dirty="0" smtClean="0">
                <a:cs typeface="Arial" pitchFamily="34" charset="0"/>
              </a:rPr>
              <a:t>diapositiva para su elección. </a:t>
            </a:r>
            <a:r>
              <a:rPr lang="es-CO" altLang="ko-KR" sz="1200" b="1" dirty="0" smtClean="0">
                <a:cs typeface="Arial" pitchFamily="34" charset="0"/>
              </a:rPr>
              <a:t>Además se incluyen diapositivas </a:t>
            </a:r>
            <a:r>
              <a:rPr lang="es-CO" altLang="ko-KR" sz="1200" b="1" dirty="0" smtClean="0">
                <a:cs typeface="Arial" pitchFamily="34" charset="0"/>
              </a:rPr>
              <a:t>prediseñadas y al final del documento podrá encontrar paquetes de íconos para su uso.</a:t>
            </a:r>
            <a:endParaRPr lang="es-CO" altLang="ko-KR" sz="1200" b="1" dirty="0">
              <a:cs typeface="Arial" pitchFamily="34" charset="0"/>
            </a:endParaRPr>
          </a:p>
        </p:txBody>
      </p:sp>
      <p:pic>
        <p:nvPicPr>
          <p:cNvPr id="3" name="Imagen 2"/>
          <p:cNvPicPr>
            <a:picLocks noChangeAspect="1"/>
          </p:cNvPicPr>
          <p:nvPr/>
        </p:nvPicPr>
        <p:blipFill>
          <a:blip r:embed="rId3"/>
          <a:stretch>
            <a:fillRect/>
          </a:stretch>
        </p:blipFill>
        <p:spPr>
          <a:xfrm>
            <a:off x="951078" y="3741345"/>
            <a:ext cx="3696216" cy="1152686"/>
          </a:xfrm>
          <a:prstGeom prst="rect">
            <a:avLst/>
          </a:prstGeom>
        </p:spPr>
      </p:pic>
      <p:sp>
        <p:nvSpPr>
          <p:cNvPr id="4" name="Rectángulo 3"/>
          <p:cNvSpPr/>
          <p:nvPr/>
        </p:nvSpPr>
        <p:spPr>
          <a:xfrm>
            <a:off x="804405" y="3576119"/>
            <a:ext cx="4463359" cy="1586323"/>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p:cNvSpPr/>
          <p:nvPr/>
        </p:nvSpPr>
        <p:spPr>
          <a:xfrm>
            <a:off x="7414788" y="2128132"/>
            <a:ext cx="4485644" cy="4594687"/>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p:cNvSpPr/>
          <p:nvPr/>
        </p:nvSpPr>
        <p:spPr>
          <a:xfrm>
            <a:off x="4366788" y="469708"/>
            <a:ext cx="6096000" cy="646331"/>
          </a:xfrm>
          <a:prstGeom prst="rect">
            <a:avLst/>
          </a:prstGeom>
        </p:spPr>
        <p:txBody>
          <a:bodyPr>
            <a:spAutoFit/>
          </a:bodyPr>
          <a:lstStyle/>
          <a:p>
            <a:r>
              <a:rPr lang="es-CO" dirty="0">
                <a:solidFill>
                  <a:schemeClr val="bg1"/>
                </a:solidFill>
              </a:rPr>
              <a:t>Esta es la plantilla PPT general, ideal para divulgación a toda la comunidad interna y externa.</a:t>
            </a:r>
          </a:p>
        </p:txBody>
      </p:sp>
      <p:cxnSp>
        <p:nvCxnSpPr>
          <p:cNvPr id="16" name="Conector recto de flecha 15"/>
          <p:cNvCxnSpPr/>
          <p:nvPr/>
        </p:nvCxnSpPr>
        <p:spPr>
          <a:xfrm flipV="1">
            <a:off x="5758914" y="2128133"/>
            <a:ext cx="620470" cy="3485016"/>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779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nut 77">
            <a:extLst>
              <a:ext uri="{FF2B5EF4-FFF2-40B4-BE49-F238E27FC236}">
                <a16:creationId xmlns:a16="http://schemas.microsoft.com/office/drawing/2014/main" id="{5072CC74-C16C-44F6-A935-3CFA82A932BB}"/>
              </a:ext>
            </a:extLst>
          </p:cNvPr>
          <p:cNvSpPr/>
          <p:nvPr/>
        </p:nvSpPr>
        <p:spPr>
          <a:xfrm>
            <a:off x="4538898" y="2344764"/>
            <a:ext cx="3114206" cy="3114206"/>
          </a:xfrm>
          <a:prstGeom prst="donut">
            <a:avLst>
              <a:gd name="adj" fmla="val 378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 name="Oval 3">
            <a:extLst>
              <a:ext uri="{FF2B5EF4-FFF2-40B4-BE49-F238E27FC236}">
                <a16:creationId xmlns:a16="http://schemas.microsoft.com/office/drawing/2014/main" id="{24014247-2F7E-4F81-AFC4-D91B3899E2B0}"/>
              </a:ext>
            </a:extLst>
          </p:cNvPr>
          <p:cNvSpPr/>
          <p:nvPr/>
        </p:nvSpPr>
        <p:spPr>
          <a:xfrm>
            <a:off x="5210434" y="3016300"/>
            <a:ext cx="1771134" cy="177113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Donut 26">
            <a:extLst>
              <a:ext uri="{FF2B5EF4-FFF2-40B4-BE49-F238E27FC236}">
                <a16:creationId xmlns:a16="http://schemas.microsoft.com/office/drawing/2014/main" id="{C1A8C9F8-88DF-4B01-B386-B2486DF492BE}"/>
              </a:ext>
            </a:extLst>
          </p:cNvPr>
          <p:cNvSpPr/>
          <p:nvPr/>
        </p:nvSpPr>
        <p:spPr>
          <a:xfrm>
            <a:off x="4187788" y="1993654"/>
            <a:ext cx="3816424" cy="3816424"/>
          </a:xfrm>
          <a:prstGeom prst="donut">
            <a:avLst>
              <a:gd name="adj" fmla="val 378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nvGrpSpPr>
          <p:cNvPr id="96" name="Group 95">
            <a:extLst>
              <a:ext uri="{FF2B5EF4-FFF2-40B4-BE49-F238E27FC236}">
                <a16:creationId xmlns:a16="http://schemas.microsoft.com/office/drawing/2014/main" id="{F8CC2237-2FA0-4770-9123-90512F7A19C3}"/>
              </a:ext>
            </a:extLst>
          </p:cNvPr>
          <p:cNvGrpSpPr/>
          <p:nvPr/>
        </p:nvGrpSpPr>
        <p:grpSpPr>
          <a:xfrm>
            <a:off x="4752573" y="1656131"/>
            <a:ext cx="979049" cy="1469591"/>
            <a:chOff x="4752573" y="1656131"/>
            <a:chExt cx="979049" cy="1469591"/>
          </a:xfrm>
        </p:grpSpPr>
        <p:grpSp>
          <p:nvGrpSpPr>
            <p:cNvPr id="13" name="Group 12">
              <a:extLst>
                <a:ext uri="{FF2B5EF4-FFF2-40B4-BE49-F238E27FC236}">
                  <a16:creationId xmlns:a16="http://schemas.microsoft.com/office/drawing/2014/main" id="{3614E731-9BA1-4152-8B28-6B1E74C45A0A}"/>
                </a:ext>
              </a:extLst>
            </p:cNvPr>
            <p:cNvGrpSpPr/>
            <p:nvPr/>
          </p:nvGrpSpPr>
          <p:grpSpPr>
            <a:xfrm rot="19800000">
              <a:off x="4752573" y="1656131"/>
              <a:ext cx="979049" cy="1469591"/>
              <a:chOff x="5093002" y="2426934"/>
              <a:chExt cx="2232248" cy="3350691"/>
            </a:xfrm>
            <a:solidFill>
              <a:schemeClr val="accent4"/>
            </a:solidFill>
          </p:grpSpPr>
          <p:grpSp>
            <p:nvGrpSpPr>
              <p:cNvPr id="14" name="Group 13">
                <a:extLst>
                  <a:ext uri="{FF2B5EF4-FFF2-40B4-BE49-F238E27FC236}">
                    <a16:creationId xmlns:a16="http://schemas.microsoft.com/office/drawing/2014/main" id="{7BCB0A9C-A36E-44F6-91BA-3EA65EA31DE3}"/>
                  </a:ext>
                </a:extLst>
              </p:cNvPr>
              <p:cNvGrpSpPr/>
              <p:nvPr/>
            </p:nvGrpSpPr>
            <p:grpSpPr>
              <a:xfrm>
                <a:off x="5625823" y="4659182"/>
                <a:ext cx="1166607" cy="1118443"/>
                <a:chOff x="4964627" y="3703863"/>
                <a:chExt cx="393594" cy="377344"/>
              </a:xfrm>
              <a:grpFill/>
            </p:grpSpPr>
            <p:sp>
              <p:nvSpPr>
                <p:cNvPr id="16" name="Oval 1">
                  <a:extLst>
                    <a:ext uri="{FF2B5EF4-FFF2-40B4-BE49-F238E27FC236}">
                      <a16:creationId xmlns:a16="http://schemas.microsoft.com/office/drawing/2014/main" id="{807FD890-6C69-4BFD-B5A2-5BF3CA40F740}"/>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
                  <a:extLst>
                    <a:ext uri="{FF2B5EF4-FFF2-40B4-BE49-F238E27FC236}">
                      <a16:creationId xmlns:a16="http://schemas.microsoft.com/office/drawing/2014/main" id="{7CA081D7-D1F1-44CA-A26E-04B12E5EB63B}"/>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
                  <a:extLst>
                    <a:ext uri="{FF2B5EF4-FFF2-40B4-BE49-F238E27FC236}">
                      <a16:creationId xmlns:a16="http://schemas.microsoft.com/office/drawing/2014/main" id="{96ED67CC-FE21-43E5-B67A-C021B50EC04D}"/>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
                  <a:extLst>
                    <a:ext uri="{FF2B5EF4-FFF2-40B4-BE49-F238E27FC236}">
                      <a16:creationId xmlns:a16="http://schemas.microsoft.com/office/drawing/2014/main" id="{24EEB80F-B00A-4B2C-89BB-EAAC663AFC3A}"/>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5" name="Block Arc 14">
                <a:extLst>
                  <a:ext uri="{FF2B5EF4-FFF2-40B4-BE49-F238E27FC236}">
                    <a16:creationId xmlns:a16="http://schemas.microsoft.com/office/drawing/2014/main" id="{5070D60C-1D5F-424D-9EC9-3BD5CA2B1C06}"/>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
          <p:nvSpPr>
            <p:cNvPr id="49" name="Oval 48">
              <a:extLst>
                <a:ext uri="{FF2B5EF4-FFF2-40B4-BE49-F238E27FC236}">
                  <a16:creationId xmlns:a16="http://schemas.microsoft.com/office/drawing/2014/main" id="{4E098005-C01B-452B-A315-7DB5891BE9FE}"/>
                </a:ext>
              </a:extLst>
            </p:cNvPr>
            <p:cNvSpPr/>
            <p:nvPr/>
          </p:nvSpPr>
          <p:spPr>
            <a:xfrm>
              <a:off x="4783317" y="1842370"/>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95" name="Group 94">
            <a:extLst>
              <a:ext uri="{FF2B5EF4-FFF2-40B4-BE49-F238E27FC236}">
                <a16:creationId xmlns:a16="http://schemas.microsoft.com/office/drawing/2014/main" id="{0BF4B0A0-52C7-4E7D-AC0A-327C818316C7}"/>
              </a:ext>
            </a:extLst>
          </p:cNvPr>
          <p:cNvGrpSpPr/>
          <p:nvPr/>
        </p:nvGrpSpPr>
        <p:grpSpPr>
          <a:xfrm>
            <a:off x="3671313" y="3412343"/>
            <a:ext cx="1469591" cy="979049"/>
            <a:chOff x="3671313" y="3412343"/>
            <a:chExt cx="1469591" cy="979049"/>
          </a:xfrm>
        </p:grpSpPr>
        <p:grpSp>
          <p:nvGrpSpPr>
            <p:cNvPr id="20" name="Group 19">
              <a:extLst>
                <a:ext uri="{FF2B5EF4-FFF2-40B4-BE49-F238E27FC236}">
                  <a16:creationId xmlns:a16="http://schemas.microsoft.com/office/drawing/2014/main" id="{90BE3773-ABE6-4A9E-B7D8-14492DDCD203}"/>
                </a:ext>
              </a:extLst>
            </p:cNvPr>
            <p:cNvGrpSpPr/>
            <p:nvPr/>
          </p:nvGrpSpPr>
          <p:grpSpPr>
            <a:xfrm rot="16200000">
              <a:off x="3916584" y="3167072"/>
              <a:ext cx="979049" cy="1469591"/>
              <a:chOff x="5093002" y="2426934"/>
              <a:chExt cx="2232248" cy="3350691"/>
            </a:xfrm>
            <a:solidFill>
              <a:schemeClr val="accent5"/>
            </a:solidFill>
          </p:grpSpPr>
          <p:grpSp>
            <p:nvGrpSpPr>
              <p:cNvPr id="21" name="Group 20">
                <a:extLst>
                  <a:ext uri="{FF2B5EF4-FFF2-40B4-BE49-F238E27FC236}">
                    <a16:creationId xmlns:a16="http://schemas.microsoft.com/office/drawing/2014/main" id="{B54F3AE3-637E-4E94-A3BF-272926AF563C}"/>
                  </a:ext>
                </a:extLst>
              </p:cNvPr>
              <p:cNvGrpSpPr/>
              <p:nvPr/>
            </p:nvGrpSpPr>
            <p:grpSpPr>
              <a:xfrm>
                <a:off x="5625823" y="4659182"/>
                <a:ext cx="1166607" cy="1118443"/>
                <a:chOff x="4964627" y="3703863"/>
                <a:chExt cx="393594" cy="377344"/>
              </a:xfrm>
              <a:grpFill/>
            </p:grpSpPr>
            <p:sp>
              <p:nvSpPr>
                <p:cNvPr id="23" name="Oval 1">
                  <a:extLst>
                    <a:ext uri="{FF2B5EF4-FFF2-40B4-BE49-F238E27FC236}">
                      <a16:creationId xmlns:a16="http://schemas.microsoft.com/office/drawing/2014/main" id="{4DED4937-CA19-4053-B7C8-FC58ACE110FD}"/>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Oval 1">
                  <a:extLst>
                    <a:ext uri="{FF2B5EF4-FFF2-40B4-BE49-F238E27FC236}">
                      <a16:creationId xmlns:a16="http://schemas.microsoft.com/office/drawing/2014/main" id="{A526BB70-7BF9-4693-B209-F9635F438232}"/>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Oval 1">
                  <a:extLst>
                    <a:ext uri="{FF2B5EF4-FFF2-40B4-BE49-F238E27FC236}">
                      <a16:creationId xmlns:a16="http://schemas.microsoft.com/office/drawing/2014/main" id="{1B466E95-EDCB-4FCC-9626-A10AAE23445C}"/>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Oval 1">
                  <a:extLst>
                    <a:ext uri="{FF2B5EF4-FFF2-40B4-BE49-F238E27FC236}">
                      <a16:creationId xmlns:a16="http://schemas.microsoft.com/office/drawing/2014/main" id="{3D0F0EFC-F06B-4862-896A-0010A9D5A16B}"/>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2" name="Block Arc 21">
                <a:extLst>
                  <a:ext uri="{FF2B5EF4-FFF2-40B4-BE49-F238E27FC236}">
                    <a16:creationId xmlns:a16="http://schemas.microsoft.com/office/drawing/2014/main" id="{4F95EEA9-EE39-4833-A324-2C823E4498A6}"/>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
          <p:nvSpPr>
            <p:cNvPr id="50" name="Oval 49">
              <a:extLst>
                <a:ext uri="{FF2B5EF4-FFF2-40B4-BE49-F238E27FC236}">
                  <a16:creationId xmlns:a16="http://schemas.microsoft.com/office/drawing/2014/main" id="{0F574DE2-63BE-4D85-9F3A-BE0265F500DC}"/>
                </a:ext>
              </a:extLst>
            </p:cNvPr>
            <p:cNvSpPr/>
            <p:nvPr/>
          </p:nvSpPr>
          <p:spPr>
            <a:xfrm>
              <a:off x="3807045" y="3565723"/>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100" name="Group 99">
            <a:extLst>
              <a:ext uri="{FF2B5EF4-FFF2-40B4-BE49-F238E27FC236}">
                <a16:creationId xmlns:a16="http://schemas.microsoft.com/office/drawing/2014/main" id="{D1B8E89C-A236-4C8A-8CB1-E76F4049F931}"/>
              </a:ext>
            </a:extLst>
          </p:cNvPr>
          <p:cNvGrpSpPr/>
          <p:nvPr/>
        </p:nvGrpSpPr>
        <p:grpSpPr>
          <a:xfrm>
            <a:off x="4752573" y="4644247"/>
            <a:ext cx="979049" cy="1469591"/>
            <a:chOff x="4752573" y="4644247"/>
            <a:chExt cx="979049" cy="1469591"/>
          </a:xfrm>
        </p:grpSpPr>
        <p:grpSp>
          <p:nvGrpSpPr>
            <p:cNvPr id="6" name="Group 5">
              <a:extLst>
                <a:ext uri="{FF2B5EF4-FFF2-40B4-BE49-F238E27FC236}">
                  <a16:creationId xmlns:a16="http://schemas.microsoft.com/office/drawing/2014/main" id="{EF4BFA2F-D7F3-4FFC-996A-998EBCE1C240}"/>
                </a:ext>
              </a:extLst>
            </p:cNvPr>
            <p:cNvGrpSpPr/>
            <p:nvPr/>
          </p:nvGrpSpPr>
          <p:grpSpPr>
            <a:xfrm rot="12600000">
              <a:off x="4752573" y="4644247"/>
              <a:ext cx="979049" cy="1469591"/>
              <a:chOff x="5093002" y="2426934"/>
              <a:chExt cx="2232248" cy="3350691"/>
            </a:xfrm>
            <a:solidFill>
              <a:schemeClr val="accent6"/>
            </a:solidFill>
          </p:grpSpPr>
          <p:grpSp>
            <p:nvGrpSpPr>
              <p:cNvPr id="7" name="Group 6">
                <a:extLst>
                  <a:ext uri="{FF2B5EF4-FFF2-40B4-BE49-F238E27FC236}">
                    <a16:creationId xmlns:a16="http://schemas.microsoft.com/office/drawing/2014/main" id="{BE92B638-F29E-4CFB-9DB7-5F62E101F03B}"/>
                  </a:ext>
                </a:extLst>
              </p:cNvPr>
              <p:cNvGrpSpPr/>
              <p:nvPr/>
            </p:nvGrpSpPr>
            <p:grpSpPr>
              <a:xfrm>
                <a:off x="5625823" y="4659182"/>
                <a:ext cx="1166607" cy="1118443"/>
                <a:chOff x="4964627" y="3703863"/>
                <a:chExt cx="393594" cy="377344"/>
              </a:xfrm>
              <a:grpFill/>
            </p:grpSpPr>
            <p:sp>
              <p:nvSpPr>
                <p:cNvPr id="9" name="Oval 1">
                  <a:extLst>
                    <a:ext uri="{FF2B5EF4-FFF2-40B4-BE49-F238E27FC236}">
                      <a16:creationId xmlns:a16="http://schemas.microsoft.com/office/drawing/2014/main" id="{2769D390-C98B-4543-9222-CEC37A0419FB}"/>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1">
                  <a:extLst>
                    <a:ext uri="{FF2B5EF4-FFF2-40B4-BE49-F238E27FC236}">
                      <a16:creationId xmlns:a16="http://schemas.microsoft.com/office/drawing/2014/main" id="{9ECA9BBC-475B-47E0-8EEE-87A1AC70CE86}"/>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
                  <a:extLst>
                    <a:ext uri="{FF2B5EF4-FFF2-40B4-BE49-F238E27FC236}">
                      <a16:creationId xmlns:a16="http://schemas.microsoft.com/office/drawing/2014/main" id="{F414987A-76A1-4CBD-AFE2-3D69308BB141}"/>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
                  <a:extLst>
                    <a:ext uri="{FF2B5EF4-FFF2-40B4-BE49-F238E27FC236}">
                      <a16:creationId xmlns:a16="http://schemas.microsoft.com/office/drawing/2014/main" id="{464ABF28-570E-49A4-8FB4-C4F77499E236}"/>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8" name="Block Arc 7">
                <a:extLst>
                  <a:ext uri="{FF2B5EF4-FFF2-40B4-BE49-F238E27FC236}">
                    <a16:creationId xmlns:a16="http://schemas.microsoft.com/office/drawing/2014/main" id="{64871922-F53D-420D-BAAF-0960336CAC4F}"/>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
          <p:nvSpPr>
            <p:cNvPr id="51" name="Oval 50">
              <a:extLst>
                <a:ext uri="{FF2B5EF4-FFF2-40B4-BE49-F238E27FC236}">
                  <a16:creationId xmlns:a16="http://schemas.microsoft.com/office/drawing/2014/main" id="{6E3D586E-B8B8-44C1-9346-819851E5097E}"/>
                </a:ext>
              </a:extLst>
            </p:cNvPr>
            <p:cNvSpPr/>
            <p:nvPr/>
          </p:nvSpPr>
          <p:spPr>
            <a:xfrm>
              <a:off x="4782464" y="5203112"/>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98" name="Group 97">
            <a:extLst>
              <a:ext uri="{FF2B5EF4-FFF2-40B4-BE49-F238E27FC236}">
                <a16:creationId xmlns:a16="http://schemas.microsoft.com/office/drawing/2014/main" id="{525772BD-00EA-495B-B838-746403706536}"/>
              </a:ext>
            </a:extLst>
          </p:cNvPr>
          <p:cNvGrpSpPr/>
          <p:nvPr/>
        </p:nvGrpSpPr>
        <p:grpSpPr>
          <a:xfrm>
            <a:off x="7082764" y="3412343"/>
            <a:ext cx="1469591" cy="979049"/>
            <a:chOff x="7082764" y="3412343"/>
            <a:chExt cx="1469591" cy="979049"/>
          </a:xfrm>
        </p:grpSpPr>
        <p:grpSp>
          <p:nvGrpSpPr>
            <p:cNvPr id="41" name="Group 40">
              <a:extLst>
                <a:ext uri="{FF2B5EF4-FFF2-40B4-BE49-F238E27FC236}">
                  <a16:creationId xmlns:a16="http://schemas.microsoft.com/office/drawing/2014/main" id="{AA77202B-30C0-4C0D-83CA-53835200ED7B}"/>
                </a:ext>
              </a:extLst>
            </p:cNvPr>
            <p:cNvGrpSpPr/>
            <p:nvPr/>
          </p:nvGrpSpPr>
          <p:grpSpPr>
            <a:xfrm rot="5400000" flipH="1">
              <a:off x="7328035" y="3167072"/>
              <a:ext cx="979049" cy="1469591"/>
              <a:chOff x="5093002" y="2426934"/>
              <a:chExt cx="2232248" cy="3350691"/>
            </a:xfrm>
            <a:solidFill>
              <a:schemeClr val="accent2"/>
            </a:solidFill>
          </p:grpSpPr>
          <p:grpSp>
            <p:nvGrpSpPr>
              <p:cNvPr id="42" name="Group 41">
                <a:extLst>
                  <a:ext uri="{FF2B5EF4-FFF2-40B4-BE49-F238E27FC236}">
                    <a16:creationId xmlns:a16="http://schemas.microsoft.com/office/drawing/2014/main" id="{42BD4E4A-0A51-4B0A-8F30-DABEE4B4053B}"/>
                  </a:ext>
                </a:extLst>
              </p:cNvPr>
              <p:cNvGrpSpPr/>
              <p:nvPr/>
            </p:nvGrpSpPr>
            <p:grpSpPr>
              <a:xfrm>
                <a:off x="5625823" y="4659182"/>
                <a:ext cx="1166607" cy="1118443"/>
                <a:chOff x="4964627" y="3703863"/>
                <a:chExt cx="393594" cy="377344"/>
              </a:xfrm>
              <a:grpFill/>
            </p:grpSpPr>
            <p:sp>
              <p:nvSpPr>
                <p:cNvPr id="44" name="Oval 1">
                  <a:extLst>
                    <a:ext uri="{FF2B5EF4-FFF2-40B4-BE49-F238E27FC236}">
                      <a16:creationId xmlns:a16="http://schemas.microsoft.com/office/drawing/2014/main" id="{49CA30CB-9765-4E73-9E8F-A6BB873F0C8B}"/>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Oval 1">
                  <a:extLst>
                    <a:ext uri="{FF2B5EF4-FFF2-40B4-BE49-F238E27FC236}">
                      <a16:creationId xmlns:a16="http://schemas.microsoft.com/office/drawing/2014/main" id="{C0EB8EDF-2FC1-4461-B359-5AD873679AAF}"/>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6" name="Oval 1">
                  <a:extLst>
                    <a:ext uri="{FF2B5EF4-FFF2-40B4-BE49-F238E27FC236}">
                      <a16:creationId xmlns:a16="http://schemas.microsoft.com/office/drawing/2014/main" id="{A4ED505A-98A2-442E-A583-D2545CAC48C1}"/>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Oval 1">
                  <a:extLst>
                    <a:ext uri="{FF2B5EF4-FFF2-40B4-BE49-F238E27FC236}">
                      <a16:creationId xmlns:a16="http://schemas.microsoft.com/office/drawing/2014/main" id="{C6F6862F-DA41-403A-97C7-C6F2CFD1A581}"/>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43" name="Block Arc 42">
                <a:extLst>
                  <a:ext uri="{FF2B5EF4-FFF2-40B4-BE49-F238E27FC236}">
                    <a16:creationId xmlns:a16="http://schemas.microsoft.com/office/drawing/2014/main" id="{805C344F-D5FF-4132-9F82-B67C8B60A67A}"/>
                  </a:ext>
                </a:extLst>
              </p:cNvPr>
              <p:cNvSpPr/>
              <p:nvPr/>
            </p:nvSpPr>
            <p:spPr>
              <a:xfrm>
                <a:off x="5093002" y="2426934"/>
                <a:ext cx="2232248" cy="2232248"/>
              </a:xfrm>
              <a:prstGeom prst="blockArc">
                <a:avLst>
                  <a:gd name="adj1" fmla="val 7222187"/>
                  <a:gd name="adj2" fmla="val 3660514"/>
                  <a:gd name="adj3" fmla="val 810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
          <p:nvSpPr>
            <p:cNvPr id="53" name="Oval 52">
              <a:extLst>
                <a:ext uri="{FF2B5EF4-FFF2-40B4-BE49-F238E27FC236}">
                  <a16:creationId xmlns:a16="http://schemas.microsoft.com/office/drawing/2014/main" id="{CE8AA7BE-F87B-4365-B567-349E40E8A0CF}"/>
                </a:ext>
              </a:extLst>
            </p:cNvPr>
            <p:cNvSpPr/>
            <p:nvPr/>
          </p:nvSpPr>
          <p:spPr>
            <a:xfrm>
              <a:off x="7714086" y="3565723"/>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54" name="Group 53">
            <a:extLst>
              <a:ext uri="{FF2B5EF4-FFF2-40B4-BE49-F238E27FC236}">
                <a16:creationId xmlns:a16="http://schemas.microsoft.com/office/drawing/2014/main" id="{8675DA78-136A-4A3C-B1C6-90B64000A3CD}"/>
              </a:ext>
            </a:extLst>
          </p:cNvPr>
          <p:cNvGrpSpPr/>
          <p:nvPr/>
        </p:nvGrpSpPr>
        <p:grpSpPr>
          <a:xfrm>
            <a:off x="7750822" y="1719582"/>
            <a:ext cx="2837896" cy="923330"/>
            <a:chOff x="2551705" y="4283314"/>
            <a:chExt cx="2357003" cy="923330"/>
          </a:xfrm>
        </p:grpSpPr>
        <p:sp>
          <p:nvSpPr>
            <p:cNvPr id="55" name="TextBox 54">
              <a:extLst>
                <a:ext uri="{FF2B5EF4-FFF2-40B4-BE49-F238E27FC236}">
                  <a16:creationId xmlns:a16="http://schemas.microsoft.com/office/drawing/2014/main" id="{A56AC93F-F78C-4B3B-B95E-FDFC863AD18A}"/>
                </a:ext>
              </a:extLst>
            </p:cNvPr>
            <p:cNvSpPr txBox="1"/>
            <p:nvPr/>
          </p:nvSpPr>
          <p:spPr>
            <a:xfrm>
              <a:off x="2551706" y="4560313"/>
              <a:ext cx="2357002" cy="646331"/>
            </a:xfrm>
            <a:prstGeom prst="rect">
              <a:avLst/>
            </a:prstGeom>
            <a:noFill/>
          </p:spPr>
          <p:txBody>
            <a:bodyPr wrap="square" rtlCol="0">
              <a:spAutoFit/>
            </a:bodyPr>
            <a:lstStyle/>
            <a:p>
              <a:r>
                <a:rPr lang="es-CO" altLang="ko-KR" sz="1200" dirty="0">
                  <a:cs typeface="Arial" pitchFamily="34" charset="0"/>
                </a:rPr>
                <a:t>Introduzca su texto en este espacio usando la fuente tipográfica institucional Raleway</a:t>
              </a:r>
            </a:p>
          </p:txBody>
        </p:sp>
        <p:sp>
          <p:nvSpPr>
            <p:cNvPr id="56" name="TextBox 55">
              <a:extLst>
                <a:ext uri="{FF2B5EF4-FFF2-40B4-BE49-F238E27FC236}">
                  <a16:creationId xmlns:a16="http://schemas.microsoft.com/office/drawing/2014/main" id="{9E85CA80-75EA-45CB-A9F6-2F9363EC405F}"/>
                </a:ext>
              </a:extLst>
            </p:cNvPr>
            <p:cNvSpPr txBox="1"/>
            <p:nvPr/>
          </p:nvSpPr>
          <p:spPr>
            <a:xfrm>
              <a:off x="2551705" y="4283314"/>
              <a:ext cx="2336966" cy="276999"/>
            </a:xfrm>
            <a:prstGeom prst="rect">
              <a:avLst/>
            </a:prstGeom>
            <a:noFill/>
          </p:spPr>
          <p:txBody>
            <a:bodyPr wrap="square" rtlCol="0">
              <a:spAutoFit/>
            </a:bodyPr>
            <a:lstStyle/>
            <a:p>
              <a:r>
                <a:rPr lang="es-CO" altLang="ko-KR" sz="1200" b="1" dirty="0">
                  <a:solidFill>
                    <a:srgbClr val="1C0C43"/>
                  </a:solidFill>
                  <a:cs typeface="Arial" pitchFamily="34" charset="0"/>
                </a:rPr>
                <a:t>Texto aquí</a:t>
              </a:r>
            </a:p>
          </p:txBody>
        </p:sp>
      </p:grpSp>
      <p:sp>
        <p:nvSpPr>
          <p:cNvPr id="58" name="TextBox 57">
            <a:extLst>
              <a:ext uri="{FF2B5EF4-FFF2-40B4-BE49-F238E27FC236}">
                <a16:creationId xmlns:a16="http://schemas.microsoft.com/office/drawing/2014/main" id="{DE2213B3-CFE8-4BBE-81E9-DCCD38B12AAA}"/>
              </a:ext>
            </a:extLst>
          </p:cNvPr>
          <p:cNvSpPr txBox="1"/>
          <p:nvPr/>
        </p:nvSpPr>
        <p:spPr>
          <a:xfrm>
            <a:off x="8675748" y="3547136"/>
            <a:ext cx="2837896" cy="830997"/>
          </a:xfrm>
          <a:prstGeom prst="rect">
            <a:avLst/>
          </a:prstGeom>
          <a:noFill/>
        </p:spPr>
        <p:txBody>
          <a:bodyPr wrap="square" rtlCol="0">
            <a:spAutoFit/>
          </a:bodyPr>
          <a:lstStyle/>
          <a:p>
            <a:r>
              <a:rPr lang="es-CO" altLang="ko-KR" sz="1200" b="1" dirty="0">
                <a:solidFill>
                  <a:srgbClr val="1C0C43"/>
                </a:solidFill>
                <a:cs typeface="Arial" pitchFamily="34" charset="0"/>
              </a:rPr>
              <a:t>Texto aquí</a:t>
            </a:r>
          </a:p>
          <a:p>
            <a:r>
              <a:rPr lang="es-CO" altLang="ko-KR" sz="1200" dirty="0">
                <a:cs typeface="Arial" pitchFamily="34" charset="0"/>
              </a:rPr>
              <a:t>Introduzca su texto en este espacio usando la fuente tipográfica institucional Raleway</a:t>
            </a:r>
          </a:p>
        </p:txBody>
      </p:sp>
      <p:sp>
        <p:nvSpPr>
          <p:cNvPr id="64" name="TextBox 63">
            <a:extLst>
              <a:ext uri="{FF2B5EF4-FFF2-40B4-BE49-F238E27FC236}">
                <a16:creationId xmlns:a16="http://schemas.microsoft.com/office/drawing/2014/main" id="{3CDDC6BA-F4F5-49F4-954D-8530DFB29BB9}"/>
              </a:ext>
            </a:extLst>
          </p:cNvPr>
          <p:cNvSpPr txBox="1"/>
          <p:nvPr/>
        </p:nvSpPr>
        <p:spPr>
          <a:xfrm>
            <a:off x="1650220" y="1919210"/>
            <a:ext cx="2798912" cy="830997"/>
          </a:xfrm>
          <a:prstGeom prst="rect">
            <a:avLst/>
          </a:prstGeom>
          <a:noFill/>
        </p:spPr>
        <p:txBody>
          <a:bodyPr wrap="square" rtlCol="0">
            <a:spAutoFit/>
          </a:bodyPr>
          <a:lstStyle/>
          <a:p>
            <a:pPr algn="r"/>
            <a:r>
              <a:rPr lang="es-CO" altLang="ko-KR" sz="1200" b="1" dirty="0">
                <a:solidFill>
                  <a:srgbClr val="1C0C43"/>
                </a:solidFill>
                <a:cs typeface="Arial" pitchFamily="34" charset="0"/>
              </a:rPr>
              <a:t>Texto aquí</a:t>
            </a:r>
          </a:p>
          <a:p>
            <a:pPr algn="r"/>
            <a:r>
              <a:rPr lang="es-CO" altLang="ko-KR" sz="1200" dirty="0" smtClean="0">
                <a:cs typeface="Arial" pitchFamily="34" charset="0"/>
              </a:rPr>
              <a:t>Introduzca </a:t>
            </a:r>
            <a:r>
              <a:rPr lang="es-CO" altLang="ko-KR" sz="1200" dirty="0">
                <a:cs typeface="Arial" pitchFamily="34" charset="0"/>
              </a:rPr>
              <a:t>su texto en este espacio usando la fuente tipográfica institucional </a:t>
            </a:r>
            <a:r>
              <a:rPr lang="es-CO" altLang="ko-KR" sz="1200" dirty="0" smtClean="0">
                <a:cs typeface="Arial" pitchFamily="34" charset="0"/>
              </a:rPr>
              <a:t>Raleway</a:t>
            </a:r>
            <a:endParaRPr lang="es-CO" altLang="ko-KR" sz="1200" dirty="0">
              <a:cs typeface="Arial" pitchFamily="34" charset="0"/>
            </a:endParaRPr>
          </a:p>
        </p:txBody>
      </p:sp>
      <p:sp>
        <p:nvSpPr>
          <p:cNvPr id="67" name="TextBox 66">
            <a:extLst>
              <a:ext uri="{FF2B5EF4-FFF2-40B4-BE49-F238E27FC236}">
                <a16:creationId xmlns:a16="http://schemas.microsoft.com/office/drawing/2014/main" id="{9A95A667-ED7A-47A7-945D-7ADD55E72BA6}"/>
              </a:ext>
            </a:extLst>
          </p:cNvPr>
          <p:cNvSpPr txBox="1"/>
          <p:nvPr/>
        </p:nvSpPr>
        <p:spPr>
          <a:xfrm>
            <a:off x="733374" y="3512832"/>
            <a:ext cx="2798914" cy="830997"/>
          </a:xfrm>
          <a:prstGeom prst="rect">
            <a:avLst/>
          </a:prstGeom>
          <a:noFill/>
        </p:spPr>
        <p:txBody>
          <a:bodyPr wrap="square" rtlCol="0">
            <a:spAutoFit/>
          </a:bodyPr>
          <a:lstStyle/>
          <a:p>
            <a:pPr algn="r"/>
            <a:r>
              <a:rPr lang="es-CO" altLang="ko-KR" sz="1200" b="1" dirty="0">
                <a:solidFill>
                  <a:srgbClr val="1C0C43"/>
                </a:solidFill>
                <a:cs typeface="Arial" pitchFamily="34" charset="0"/>
              </a:rPr>
              <a:t>Texto aquí</a:t>
            </a:r>
          </a:p>
          <a:p>
            <a:pPr algn="r"/>
            <a:r>
              <a:rPr lang="es-CO" altLang="ko-KR" sz="1200" dirty="0">
                <a:cs typeface="Arial" pitchFamily="34" charset="0"/>
              </a:rPr>
              <a:t>Introduzca su texto en este espacio usando la fuente tipográfica institucional Raleway</a:t>
            </a:r>
          </a:p>
        </p:txBody>
      </p:sp>
      <p:sp>
        <p:nvSpPr>
          <p:cNvPr id="70" name="TextBox 69">
            <a:extLst>
              <a:ext uri="{FF2B5EF4-FFF2-40B4-BE49-F238E27FC236}">
                <a16:creationId xmlns:a16="http://schemas.microsoft.com/office/drawing/2014/main" id="{F2AB6624-E703-458D-BB1F-41DD4A9C2A45}"/>
              </a:ext>
            </a:extLst>
          </p:cNvPr>
          <p:cNvSpPr txBox="1"/>
          <p:nvPr/>
        </p:nvSpPr>
        <p:spPr>
          <a:xfrm>
            <a:off x="1650219" y="5242062"/>
            <a:ext cx="2798913" cy="830997"/>
          </a:xfrm>
          <a:prstGeom prst="rect">
            <a:avLst/>
          </a:prstGeom>
          <a:noFill/>
        </p:spPr>
        <p:txBody>
          <a:bodyPr wrap="square" rtlCol="0">
            <a:spAutoFit/>
          </a:bodyPr>
          <a:lstStyle/>
          <a:p>
            <a:pPr algn="r"/>
            <a:r>
              <a:rPr lang="es-CO" altLang="ko-KR" sz="1200" b="1" dirty="0">
                <a:solidFill>
                  <a:srgbClr val="1C0C43"/>
                </a:solidFill>
                <a:cs typeface="Arial" pitchFamily="34" charset="0"/>
              </a:rPr>
              <a:t>Texto aquí</a:t>
            </a:r>
          </a:p>
          <a:p>
            <a:pPr algn="r"/>
            <a:r>
              <a:rPr lang="es-CO" altLang="ko-KR" sz="1200" dirty="0">
                <a:cs typeface="Arial" pitchFamily="34" charset="0"/>
              </a:rPr>
              <a:t>Introduzca su texto en este espacio usando la fuente tipográfica institucional Raleway</a:t>
            </a:r>
          </a:p>
        </p:txBody>
      </p:sp>
      <p:sp>
        <p:nvSpPr>
          <p:cNvPr id="61" name="TextBox 60">
            <a:extLst>
              <a:ext uri="{FF2B5EF4-FFF2-40B4-BE49-F238E27FC236}">
                <a16:creationId xmlns:a16="http://schemas.microsoft.com/office/drawing/2014/main" id="{C7F8BD5F-0F6E-4AC5-8EA4-8A66A601A954}"/>
              </a:ext>
            </a:extLst>
          </p:cNvPr>
          <p:cNvSpPr txBox="1"/>
          <p:nvPr/>
        </p:nvSpPr>
        <p:spPr>
          <a:xfrm>
            <a:off x="7750824" y="5320913"/>
            <a:ext cx="2813772" cy="830997"/>
          </a:xfrm>
          <a:prstGeom prst="rect">
            <a:avLst/>
          </a:prstGeom>
          <a:noFill/>
        </p:spPr>
        <p:txBody>
          <a:bodyPr wrap="square" rtlCol="0">
            <a:spAutoFit/>
          </a:bodyPr>
          <a:lstStyle/>
          <a:p>
            <a:r>
              <a:rPr lang="es-CO" altLang="ko-KR" sz="1200" b="1" dirty="0">
                <a:solidFill>
                  <a:srgbClr val="1C0C43"/>
                </a:solidFill>
                <a:cs typeface="Arial" pitchFamily="34" charset="0"/>
              </a:rPr>
              <a:t>Texto aquí</a:t>
            </a:r>
          </a:p>
          <a:p>
            <a:r>
              <a:rPr lang="es-CO" altLang="ko-KR" sz="1200" dirty="0">
                <a:cs typeface="Arial" pitchFamily="34" charset="0"/>
              </a:rPr>
              <a:t>Introduzca su texto en este espacio usando la fuente tipográfica institucional Raleway</a:t>
            </a:r>
          </a:p>
        </p:txBody>
      </p:sp>
      <p:sp>
        <p:nvSpPr>
          <p:cNvPr id="74" name="Rectangle 130">
            <a:extLst>
              <a:ext uri="{FF2B5EF4-FFF2-40B4-BE49-F238E27FC236}">
                <a16:creationId xmlns:a16="http://schemas.microsoft.com/office/drawing/2014/main" id="{AC9075E8-A7D0-4CD9-A063-00E6DF40E301}"/>
              </a:ext>
            </a:extLst>
          </p:cNvPr>
          <p:cNvSpPr/>
          <p:nvPr/>
        </p:nvSpPr>
        <p:spPr>
          <a:xfrm>
            <a:off x="7889666" y="3722582"/>
            <a:ext cx="338397" cy="33993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75" name="Rectangle 9">
            <a:extLst>
              <a:ext uri="{FF2B5EF4-FFF2-40B4-BE49-F238E27FC236}">
                <a16:creationId xmlns:a16="http://schemas.microsoft.com/office/drawing/2014/main" id="{1AD1D7C8-C183-4F0C-B94B-04E9E846C76B}"/>
              </a:ext>
            </a:extLst>
          </p:cNvPr>
          <p:cNvSpPr/>
          <p:nvPr/>
        </p:nvSpPr>
        <p:spPr>
          <a:xfrm>
            <a:off x="4936016" y="5408696"/>
            <a:ext cx="371782" cy="371178"/>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76" name="Block Arc 25">
            <a:extLst>
              <a:ext uri="{FF2B5EF4-FFF2-40B4-BE49-F238E27FC236}">
                <a16:creationId xmlns:a16="http://schemas.microsoft.com/office/drawing/2014/main" id="{9C070060-81CC-4F05-8C72-4BEA81289330}"/>
              </a:ext>
            </a:extLst>
          </p:cNvPr>
          <p:cNvSpPr>
            <a:spLocks noChangeAspect="1"/>
          </p:cNvSpPr>
          <p:nvPr/>
        </p:nvSpPr>
        <p:spPr>
          <a:xfrm>
            <a:off x="4965608" y="1918483"/>
            <a:ext cx="283779" cy="409976"/>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77" name="Round Same Side Corner Rectangle 36">
            <a:extLst>
              <a:ext uri="{FF2B5EF4-FFF2-40B4-BE49-F238E27FC236}">
                <a16:creationId xmlns:a16="http://schemas.microsoft.com/office/drawing/2014/main" id="{4D79FFF9-F045-400D-A9EE-7B75CC4E59FD}"/>
              </a:ext>
            </a:extLst>
          </p:cNvPr>
          <p:cNvSpPr>
            <a:spLocks noChangeAspect="1"/>
          </p:cNvSpPr>
          <p:nvPr/>
        </p:nvSpPr>
        <p:spPr>
          <a:xfrm>
            <a:off x="3950278" y="3722581"/>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nvGrpSpPr>
          <p:cNvPr id="78" name="Group 110">
            <a:extLst>
              <a:ext uri="{FF2B5EF4-FFF2-40B4-BE49-F238E27FC236}">
                <a16:creationId xmlns:a16="http://schemas.microsoft.com/office/drawing/2014/main" id="{492F1171-B75E-4855-AD88-0BA2BEBECBF8}"/>
              </a:ext>
            </a:extLst>
          </p:cNvPr>
          <p:cNvGrpSpPr/>
          <p:nvPr/>
        </p:nvGrpSpPr>
        <p:grpSpPr>
          <a:xfrm>
            <a:off x="5632945" y="3413224"/>
            <a:ext cx="874199" cy="965993"/>
            <a:chOff x="4835382" y="73243"/>
            <a:chExt cx="2920830" cy="3227535"/>
          </a:xfrm>
          <a:solidFill>
            <a:schemeClr val="tx1"/>
          </a:solidFill>
        </p:grpSpPr>
        <p:sp>
          <p:nvSpPr>
            <p:cNvPr id="79" name="Freeform 111">
              <a:extLst>
                <a:ext uri="{FF2B5EF4-FFF2-40B4-BE49-F238E27FC236}">
                  <a16:creationId xmlns:a16="http://schemas.microsoft.com/office/drawing/2014/main" id="{EC372B0D-E19C-460F-B8EA-20FB06B7CDBE}"/>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80" name="Oval 37">
              <a:extLst>
                <a:ext uri="{FF2B5EF4-FFF2-40B4-BE49-F238E27FC236}">
                  <a16:creationId xmlns:a16="http://schemas.microsoft.com/office/drawing/2014/main" id="{21265F18-7D8F-46D6-88A9-210BC99C0C7C}"/>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grpSp>
        <p:nvGrpSpPr>
          <p:cNvPr id="97" name="Group 96">
            <a:extLst>
              <a:ext uri="{FF2B5EF4-FFF2-40B4-BE49-F238E27FC236}">
                <a16:creationId xmlns:a16="http://schemas.microsoft.com/office/drawing/2014/main" id="{5410E5F1-0431-45DB-B3C4-35302B4F8ADD}"/>
              </a:ext>
            </a:extLst>
          </p:cNvPr>
          <p:cNvGrpSpPr/>
          <p:nvPr/>
        </p:nvGrpSpPr>
        <p:grpSpPr>
          <a:xfrm>
            <a:off x="6492044" y="1662120"/>
            <a:ext cx="979049" cy="1469591"/>
            <a:chOff x="6492044" y="1662120"/>
            <a:chExt cx="979049" cy="1469591"/>
          </a:xfrm>
        </p:grpSpPr>
        <p:grpSp>
          <p:nvGrpSpPr>
            <p:cNvPr id="27" name="Group 26">
              <a:extLst>
                <a:ext uri="{FF2B5EF4-FFF2-40B4-BE49-F238E27FC236}">
                  <a16:creationId xmlns:a16="http://schemas.microsoft.com/office/drawing/2014/main" id="{69ED823B-AE6E-4056-BEFA-7AC39707083D}"/>
                </a:ext>
              </a:extLst>
            </p:cNvPr>
            <p:cNvGrpSpPr/>
            <p:nvPr/>
          </p:nvGrpSpPr>
          <p:grpSpPr>
            <a:xfrm rot="1800000" flipH="1">
              <a:off x="6492044" y="1662120"/>
              <a:ext cx="979049" cy="1469591"/>
              <a:chOff x="5093002" y="2426934"/>
              <a:chExt cx="2232248" cy="3350691"/>
            </a:xfrm>
            <a:solidFill>
              <a:schemeClr val="accent3"/>
            </a:solidFill>
          </p:grpSpPr>
          <p:grpSp>
            <p:nvGrpSpPr>
              <p:cNvPr id="28" name="Group 27">
                <a:extLst>
                  <a:ext uri="{FF2B5EF4-FFF2-40B4-BE49-F238E27FC236}">
                    <a16:creationId xmlns:a16="http://schemas.microsoft.com/office/drawing/2014/main" id="{602B7D9A-5645-4788-8585-A9D8BEAA21F4}"/>
                  </a:ext>
                </a:extLst>
              </p:cNvPr>
              <p:cNvGrpSpPr/>
              <p:nvPr/>
            </p:nvGrpSpPr>
            <p:grpSpPr>
              <a:xfrm>
                <a:off x="5625823" y="4659182"/>
                <a:ext cx="1166607" cy="1118443"/>
                <a:chOff x="4964627" y="3703863"/>
                <a:chExt cx="393594" cy="377344"/>
              </a:xfrm>
              <a:grpFill/>
            </p:grpSpPr>
            <p:sp>
              <p:nvSpPr>
                <p:cNvPr id="30" name="Oval 1">
                  <a:extLst>
                    <a:ext uri="{FF2B5EF4-FFF2-40B4-BE49-F238E27FC236}">
                      <a16:creationId xmlns:a16="http://schemas.microsoft.com/office/drawing/2014/main" id="{0EA41BBE-8E7A-4D81-B4BE-8787E5C32F78}"/>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Oval 1">
                  <a:extLst>
                    <a:ext uri="{FF2B5EF4-FFF2-40B4-BE49-F238E27FC236}">
                      <a16:creationId xmlns:a16="http://schemas.microsoft.com/office/drawing/2014/main" id="{C9CD56CA-4CFF-4450-A749-ED7B55C0C963}"/>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Oval 1">
                  <a:extLst>
                    <a:ext uri="{FF2B5EF4-FFF2-40B4-BE49-F238E27FC236}">
                      <a16:creationId xmlns:a16="http://schemas.microsoft.com/office/drawing/2014/main" id="{E626FDE5-DD8E-4E43-89AB-9EE78BF1FE1F}"/>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Oval 1">
                  <a:extLst>
                    <a:ext uri="{FF2B5EF4-FFF2-40B4-BE49-F238E27FC236}">
                      <a16:creationId xmlns:a16="http://schemas.microsoft.com/office/drawing/2014/main" id="{DB10601A-1A5D-4E6F-A6E6-443F1594C90C}"/>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9" name="Block Arc 28">
                <a:extLst>
                  <a:ext uri="{FF2B5EF4-FFF2-40B4-BE49-F238E27FC236}">
                    <a16:creationId xmlns:a16="http://schemas.microsoft.com/office/drawing/2014/main" id="{FB89C576-3961-4F7D-9927-46566B178BFC}"/>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chemeClr val="tx1"/>
                  </a:solidFill>
                </a:endParaRPr>
              </a:p>
            </p:txBody>
          </p:sp>
        </p:grpSp>
        <p:sp>
          <p:nvSpPr>
            <p:cNvPr id="52" name="Oval 51">
              <a:extLst>
                <a:ext uri="{FF2B5EF4-FFF2-40B4-BE49-F238E27FC236}">
                  <a16:creationId xmlns:a16="http://schemas.microsoft.com/office/drawing/2014/main" id="{9A095E52-F192-4C5A-AB9C-F31B0D3EC705}"/>
                </a:ext>
              </a:extLst>
            </p:cNvPr>
            <p:cNvSpPr/>
            <p:nvPr/>
          </p:nvSpPr>
          <p:spPr>
            <a:xfrm rot="14400000">
              <a:off x="6731526" y="1870429"/>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73" name="Teardrop 1">
            <a:extLst>
              <a:ext uri="{FF2B5EF4-FFF2-40B4-BE49-F238E27FC236}">
                <a16:creationId xmlns:a16="http://schemas.microsoft.com/office/drawing/2014/main" id="{49F0BF5C-90F9-4D15-8BAE-7E8266B0BACF}"/>
              </a:ext>
            </a:extLst>
          </p:cNvPr>
          <p:cNvSpPr/>
          <p:nvPr/>
        </p:nvSpPr>
        <p:spPr>
          <a:xfrm rot="18900000">
            <a:off x="6897242" y="1991318"/>
            <a:ext cx="400494" cy="39631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grpSp>
        <p:nvGrpSpPr>
          <p:cNvPr id="99" name="Group 98">
            <a:extLst>
              <a:ext uri="{FF2B5EF4-FFF2-40B4-BE49-F238E27FC236}">
                <a16:creationId xmlns:a16="http://schemas.microsoft.com/office/drawing/2014/main" id="{A41561CF-AB1A-497F-A840-2D531B61E587}"/>
              </a:ext>
            </a:extLst>
          </p:cNvPr>
          <p:cNvGrpSpPr/>
          <p:nvPr/>
        </p:nvGrpSpPr>
        <p:grpSpPr>
          <a:xfrm>
            <a:off x="6492043" y="4653625"/>
            <a:ext cx="979049" cy="1469591"/>
            <a:chOff x="6492043" y="4653625"/>
            <a:chExt cx="979049" cy="1469591"/>
          </a:xfrm>
        </p:grpSpPr>
        <p:grpSp>
          <p:nvGrpSpPr>
            <p:cNvPr id="85" name="Group 84">
              <a:extLst>
                <a:ext uri="{FF2B5EF4-FFF2-40B4-BE49-F238E27FC236}">
                  <a16:creationId xmlns:a16="http://schemas.microsoft.com/office/drawing/2014/main" id="{278BB461-1189-46BE-80FD-ABADDEB769CB}"/>
                </a:ext>
              </a:extLst>
            </p:cNvPr>
            <p:cNvGrpSpPr/>
            <p:nvPr/>
          </p:nvGrpSpPr>
          <p:grpSpPr>
            <a:xfrm rot="9085437" flipH="1">
              <a:off x="6492043" y="4653625"/>
              <a:ext cx="979049" cy="1469591"/>
              <a:chOff x="5093002" y="2426934"/>
              <a:chExt cx="2232248" cy="3350691"/>
            </a:xfrm>
            <a:solidFill>
              <a:schemeClr val="accent1"/>
            </a:solidFill>
          </p:grpSpPr>
          <p:grpSp>
            <p:nvGrpSpPr>
              <p:cNvPr id="87" name="Group 86">
                <a:extLst>
                  <a:ext uri="{FF2B5EF4-FFF2-40B4-BE49-F238E27FC236}">
                    <a16:creationId xmlns:a16="http://schemas.microsoft.com/office/drawing/2014/main" id="{38DE4A9F-0FE1-43DE-B151-53CEF117E494}"/>
                  </a:ext>
                </a:extLst>
              </p:cNvPr>
              <p:cNvGrpSpPr/>
              <p:nvPr/>
            </p:nvGrpSpPr>
            <p:grpSpPr>
              <a:xfrm>
                <a:off x="5625823" y="4659182"/>
                <a:ext cx="1166607" cy="1118443"/>
                <a:chOff x="4964627" y="3703863"/>
                <a:chExt cx="393594" cy="377344"/>
              </a:xfrm>
              <a:grpFill/>
            </p:grpSpPr>
            <p:sp>
              <p:nvSpPr>
                <p:cNvPr id="89" name="Oval 1">
                  <a:extLst>
                    <a:ext uri="{FF2B5EF4-FFF2-40B4-BE49-F238E27FC236}">
                      <a16:creationId xmlns:a16="http://schemas.microsoft.com/office/drawing/2014/main" id="{A4361DC5-5C39-4079-A0C6-BBB2ACB36538}"/>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Oval 1">
                  <a:extLst>
                    <a:ext uri="{FF2B5EF4-FFF2-40B4-BE49-F238E27FC236}">
                      <a16:creationId xmlns:a16="http://schemas.microsoft.com/office/drawing/2014/main" id="{21DDB133-62F1-406C-8C25-FBCC9591F017}"/>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Oval 1">
                  <a:extLst>
                    <a:ext uri="{FF2B5EF4-FFF2-40B4-BE49-F238E27FC236}">
                      <a16:creationId xmlns:a16="http://schemas.microsoft.com/office/drawing/2014/main" id="{4F283F41-24AA-4568-A54F-491DF437DBFA}"/>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Oval 1">
                  <a:extLst>
                    <a:ext uri="{FF2B5EF4-FFF2-40B4-BE49-F238E27FC236}">
                      <a16:creationId xmlns:a16="http://schemas.microsoft.com/office/drawing/2014/main" id="{11584B43-099D-41D3-AFCF-81694FACCF69}"/>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88" name="Block Arc 87">
                <a:extLst>
                  <a:ext uri="{FF2B5EF4-FFF2-40B4-BE49-F238E27FC236}">
                    <a16:creationId xmlns:a16="http://schemas.microsoft.com/office/drawing/2014/main" id="{4FD9841F-C33F-41B0-B76F-71D3F469448B}"/>
                  </a:ext>
                </a:extLst>
              </p:cNvPr>
              <p:cNvSpPr/>
              <p:nvPr/>
            </p:nvSpPr>
            <p:spPr>
              <a:xfrm>
                <a:off x="5093002" y="2426934"/>
                <a:ext cx="2232248" cy="2232248"/>
              </a:xfrm>
              <a:prstGeom prst="blockArc">
                <a:avLst>
                  <a:gd name="adj1" fmla="val 7222187"/>
                  <a:gd name="adj2" fmla="val 3660514"/>
                  <a:gd name="adj3" fmla="val 810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
          <p:nvSpPr>
            <p:cNvPr id="93" name="Oval 92">
              <a:extLst>
                <a:ext uri="{FF2B5EF4-FFF2-40B4-BE49-F238E27FC236}">
                  <a16:creationId xmlns:a16="http://schemas.microsoft.com/office/drawing/2014/main" id="{A1C331B0-C911-48D5-A6F0-5A8BC71C08C1}"/>
                </a:ext>
              </a:extLst>
            </p:cNvPr>
            <p:cNvSpPr/>
            <p:nvPr/>
          </p:nvSpPr>
          <p:spPr>
            <a:xfrm rot="14400000">
              <a:off x="6744274" y="5239792"/>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86" name="Rounded Rectangle 5">
            <a:extLst>
              <a:ext uri="{FF2B5EF4-FFF2-40B4-BE49-F238E27FC236}">
                <a16:creationId xmlns:a16="http://schemas.microsoft.com/office/drawing/2014/main" id="{96C3D55C-B99C-40F5-8190-0F61209C3629}"/>
              </a:ext>
            </a:extLst>
          </p:cNvPr>
          <p:cNvSpPr/>
          <p:nvPr/>
        </p:nvSpPr>
        <p:spPr>
          <a:xfrm flipH="1">
            <a:off x="6902753" y="5471446"/>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Título 1"/>
          <p:cNvSpPr>
            <a:spLocks noGrp="1"/>
          </p:cNvSpPr>
          <p:nvPr>
            <p:ph type="title"/>
          </p:nvPr>
        </p:nvSpPr>
        <p:spPr>
          <a:xfrm>
            <a:off x="841135" y="500281"/>
            <a:ext cx="5807148" cy="865064"/>
          </a:xfrm>
        </p:spPr>
        <p:txBody>
          <a:bodyPr/>
          <a:lstStyle/>
          <a:p>
            <a:endParaRPr lang="es-CO" dirty="0"/>
          </a:p>
        </p:txBody>
      </p:sp>
    </p:spTree>
    <p:extLst>
      <p:ext uri="{BB962C8B-B14F-4D97-AF65-F5344CB8AC3E}">
        <p14:creationId xmlns:p14="http://schemas.microsoft.com/office/powerpoint/2010/main" val="2450716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285D19AB-2C66-4940-B305-E506961155FB}"/>
              </a:ext>
            </a:extLst>
          </p:cNvPr>
          <p:cNvGrpSpPr/>
          <p:nvPr/>
        </p:nvGrpSpPr>
        <p:grpSpPr>
          <a:xfrm>
            <a:off x="2926801" y="2627330"/>
            <a:ext cx="6339319" cy="6339319"/>
            <a:chOff x="1754163" y="2276872"/>
            <a:chExt cx="5616624" cy="5616624"/>
          </a:xfrm>
        </p:grpSpPr>
        <p:grpSp>
          <p:nvGrpSpPr>
            <p:cNvPr id="68" name="Group 67">
              <a:extLst>
                <a:ext uri="{FF2B5EF4-FFF2-40B4-BE49-F238E27FC236}">
                  <a16:creationId xmlns:a16="http://schemas.microsoft.com/office/drawing/2014/main" id="{D22F1D09-594A-4335-9D3C-1A3541CE50A9}"/>
                </a:ext>
              </a:extLst>
            </p:cNvPr>
            <p:cNvGrpSpPr/>
            <p:nvPr/>
          </p:nvGrpSpPr>
          <p:grpSpPr>
            <a:xfrm>
              <a:off x="2068835" y="2581275"/>
              <a:ext cx="4999062" cy="4999062"/>
              <a:chOff x="1754163" y="2276872"/>
              <a:chExt cx="5616624" cy="5616624"/>
            </a:xfrm>
          </p:grpSpPr>
          <p:sp>
            <p:nvSpPr>
              <p:cNvPr id="74" name="Block Arc 73">
                <a:extLst>
                  <a:ext uri="{FF2B5EF4-FFF2-40B4-BE49-F238E27FC236}">
                    <a16:creationId xmlns:a16="http://schemas.microsoft.com/office/drawing/2014/main" id="{ABCFB03E-DD48-47D8-A0CD-DDEFCC73BC83}"/>
                  </a:ext>
                </a:extLst>
              </p:cNvPr>
              <p:cNvSpPr/>
              <p:nvPr/>
            </p:nvSpPr>
            <p:spPr>
              <a:xfrm>
                <a:off x="1754163" y="2276872"/>
                <a:ext cx="5616624" cy="5616624"/>
              </a:xfrm>
              <a:prstGeom prst="blockArc">
                <a:avLst>
                  <a:gd name="adj1" fmla="val 10800000"/>
                  <a:gd name="adj2" fmla="val 21586788"/>
                  <a:gd name="adj3" fmla="val 6977"/>
                </a:avLst>
              </a:prstGeom>
              <a:gradFill>
                <a:gsLst>
                  <a:gs pos="0">
                    <a:schemeClr val="accent1">
                      <a:lumMod val="70000"/>
                      <a:lumOff val="30000"/>
                    </a:schemeClr>
                  </a:gs>
                  <a:gs pos="94000">
                    <a:schemeClr val="accent1">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75" name="Block Arc 74">
                <a:extLst>
                  <a:ext uri="{FF2B5EF4-FFF2-40B4-BE49-F238E27FC236}">
                    <a16:creationId xmlns:a16="http://schemas.microsoft.com/office/drawing/2014/main" id="{C696CABB-B4D5-4E5E-BEA5-02990C3B79A2}"/>
                  </a:ext>
                </a:extLst>
              </p:cNvPr>
              <p:cNvSpPr/>
              <p:nvPr/>
            </p:nvSpPr>
            <p:spPr>
              <a:xfrm>
                <a:off x="1754163" y="2276872"/>
                <a:ext cx="5616624" cy="5616624"/>
              </a:xfrm>
              <a:prstGeom prst="blockArc">
                <a:avLst>
                  <a:gd name="adj1" fmla="val 13437981"/>
                  <a:gd name="adj2" fmla="val 21586788"/>
                  <a:gd name="adj3" fmla="val 6977"/>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76" name="Block Arc 75">
                <a:extLst>
                  <a:ext uri="{FF2B5EF4-FFF2-40B4-BE49-F238E27FC236}">
                    <a16:creationId xmlns:a16="http://schemas.microsoft.com/office/drawing/2014/main" id="{94F73C28-3624-4125-AD3C-4E4E3868B7E9}"/>
                  </a:ext>
                </a:extLst>
              </p:cNvPr>
              <p:cNvSpPr/>
              <p:nvPr/>
            </p:nvSpPr>
            <p:spPr>
              <a:xfrm>
                <a:off x="1754163" y="2276872"/>
                <a:ext cx="5616624" cy="5616624"/>
              </a:xfrm>
              <a:prstGeom prst="blockArc">
                <a:avLst>
                  <a:gd name="adj1" fmla="val 16201919"/>
                  <a:gd name="adj2" fmla="val 21586788"/>
                  <a:gd name="adj3" fmla="val 6977"/>
                </a:avLst>
              </a:prstGeom>
              <a:gradFill>
                <a:gsLst>
                  <a:gs pos="0">
                    <a:schemeClr val="accent3">
                      <a:lumMod val="70000"/>
                      <a:lumOff val="30000"/>
                    </a:schemeClr>
                  </a:gs>
                  <a:gs pos="94000">
                    <a:schemeClr val="accent3">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77" name="Block Arc 76">
                <a:extLst>
                  <a:ext uri="{FF2B5EF4-FFF2-40B4-BE49-F238E27FC236}">
                    <a16:creationId xmlns:a16="http://schemas.microsoft.com/office/drawing/2014/main" id="{12A426CE-20A2-4928-8C40-B88953C6EA14}"/>
                  </a:ext>
                </a:extLst>
              </p:cNvPr>
              <p:cNvSpPr/>
              <p:nvPr/>
            </p:nvSpPr>
            <p:spPr>
              <a:xfrm>
                <a:off x="1754163" y="2276872"/>
                <a:ext cx="5616624" cy="5616624"/>
              </a:xfrm>
              <a:prstGeom prst="blockArc">
                <a:avLst>
                  <a:gd name="adj1" fmla="val 19030955"/>
                  <a:gd name="adj2" fmla="val 21586788"/>
                  <a:gd name="adj3" fmla="val 697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grpSp>
        <p:grpSp>
          <p:nvGrpSpPr>
            <p:cNvPr id="69" name="Group 68">
              <a:extLst>
                <a:ext uri="{FF2B5EF4-FFF2-40B4-BE49-F238E27FC236}">
                  <a16:creationId xmlns:a16="http://schemas.microsoft.com/office/drawing/2014/main" id="{57785199-1231-4507-831C-2D222D3E88E1}"/>
                </a:ext>
              </a:extLst>
            </p:cNvPr>
            <p:cNvGrpSpPr/>
            <p:nvPr/>
          </p:nvGrpSpPr>
          <p:grpSpPr>
            <a:xfrm>
              <a:off x="1754163" y="2276872"/>
              <a:ext cx="5616624" cy="5616624"/>
              <a:chOff x="1754163" y="2276872"/>
              <a:chExt cx="5616624" cy="5616624"/>
            </a:xfrm>
          </p:grpSpPr>
          <p:sp>
            <p:nvSpPr>
              <p:cNvPr id="70" name="Block Arc 69">
                <a:extLst>
                  <a:ext uri="{FF2B5EF4-FFF2-40B4-BE49-F238E27FC236}">
                    <a16:creationId xmlns:a16="http://schemas.microsoft.com/office/drawing/2014/main" id="{2A4D6252-24F3-4515-BED6-567DE88D1141}"/>
                  </a:ext>
                </a:extLst>
              </p:cNvPr>
              <p:cNvSpPr/>
              <p:nvPr/>
            </p:nvSpPr>
            <p:spPr>
              <a:xfrm>
                <a:off x="1754163" y="2276872"/>
                <a:ext cx="5616624" cy="5616624"/>
              </a:xfrm>
              <a:prstGeom prst="blockArc">
                <a:avLst>
                  <a:gd name="adj1" fmla="val 10800000"/>
                  <a:gd name="adj2" fmla="val 21586788"/>
                  <a:gd name="adj3" fmla="val 69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71" name="Block Arc 70">
                <a:extLst>
                  <a:ext uri="{FF2B5EF4-FFF2-40B4-BE49-F238E27FC236}">
                    <a16:creationId xmlns:a16="http://schemas.microsoft.com/office/drawing/2014/main" id="{F6986561-6E42-4A50-8979-F09D428B141D}"/>
                  </a:ext>
                </a:extLst>
              </p:cNvPr>
              <p:cNvSpPr/>
              <p:nvPr/>
            </p:nvSpPr>
            <p:spPr>
              <a:xfrm>
                <a:off x="1754163" y="2276872"/>
                <a:ext cx="5616624" cy="5616624"/>
              </a:xfrm>
              <a:prstGeom prst="blockArc">
                <a:avLst>
                  <a:gd name="adj1" fmla="val 13427380"/>
                  <a:gd name="adj2" fmla="val 21586788"/>
                  <a:gd name="adj3" fmla="val 697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tx1"/>
                  </a:solidFill>
                </a:endParaRPr>
              </a:p>
            </p:txBody>
          </p:sp>
          <p:sp>
            <p:nvSpPr>
              <p:cNvPr id="72" name="Block Arc 71">
                <a:extLst>
                  <a:ext uri="{FF2B5EF4-FFF2-40B4-BE49-F238E27FC236}">
                    <a16:creationId xmlns:a16="http://schemas.microsoft.com/office/drawing/2014/main" id="{5E0C1D21-CE32-45A3-BE5C-7DF42E6F61BC}"/>
                  </a:ext>
                </a:extLst>
              </p:cNvPr>
              <p:cNvSpPr/>
              <p:nvPr/>
            </p:nvSpPr>
            <p:spPr>
              <a:xfrm>
                <a:off x="1754163" y="2276872"/>
                <a:ext cx="5616624" cy="5616624"/>
              </a:xfrm>
              <a:prstGeom prst="blockArc">
                <a:avLst>
                  <a:gd name="adj1" fmla="val 16201919"/>
                  <a:gd name="adj2" fmla="val 21586788"/>
                  <a:gd name="adj3" fmla="val 69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73" name="Block Arc 72">
                <a:extLst>
                  <a:ext uri="{FF2B5EF4-FFF2-40B4-BE49-F238E27FC236}">
                    <a16:creationId xmlns:a16="http://schemas.microsoft.com/office/drawing/2014/main" id="{F634684A-B1B4-4C07-B177-7E3CD2304DF2}"/>
                  </a:ext>
                </a:extLst>
              </p:cNvPr>
              <p:cNvSpPr/>
              <p:nvPr/>
            </p:nvSpPr>
            <p:spPr>
              <a:xfrm>
                <a:off x="1754163" y="2276872"/>
                <a:ext cx="5616624" cy="5616624"/>
              </a:xfrm>
              <a:prstGeom prst="blockArc">
                <a:avLst>
                  <a:gd name="adj1" fmla="val 19047701"/>
                  <a:gd name="adj2" fmla="val 21586788"/>
                  <a:gd name="adj3" fmla="val 697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grpSp>
      </p:grpSp>
      <p:sp>
        <p:nvSpPr>
          <p:cNvPr id="45" name="TextBox 44">
            <a:extLst>
              <a:ext uri="{FF2B5EF4-FFF2-40B4-BE49-F238E27FC236}">
                <a16:creationId xmlns:a16="http://schemas.microsoft.com/office/drawing/2014/main" id="{E8E160EC-49D4-49C4-9C2F-C770CE443F25}"/>
              </a:ext>
            </a:extLst>
          </p:cNvPr>
          <p:cNvSpPr txBox="1"/>
          <p:nvPr/>
        </p:nvSpPr>
        <p:spPr>
          <a:xfrm>
            <a:off x="2559409" y="1802027"/>
            <a:ext cx="1779282" cy="646331"/>
          </a:xfrm>
          <a:prstGeom prst="rect">
            <a:avLst/>
          </a:prstGeom>
          <a:noFill/>
        </p:spPr>
        <p:txBody>
          <a:bodyPr wrap="square" rtlCol="0">
            <a:spAutoFit/>
          </a:bodyPr>
          <a:lstStyle/>
          <a:p>
            <a:pPr algn="r"/>
            <a:r>
              <a:rPr lang="es-CO" altLang="ko-KR" sz="1200" b="1" dirty="0">
                <a:cs typeface="Arial" pitchFamily="34" charset="0"/>
              </a:rPr>
              <a:t>Texto aquí</a:t>
            </a:r>
          </a:p>
          <a:p>
            <a:pPr algn="r"/>
            <a:r>
              <a:rPr lang="es-CO" altLang="ko-KR" sz="1200" dirty="0" smtClean="0">
                <a:cs typeface="Arial" pitchFamily="34" charset="0"/>
              </a:rPr>
              <a:t>Introduzca su texto en este espacio</a:t>
            </a:r>
            <a:endParaRPr lang="es-CO" altLang="ko-KR" sz="1200" dirty="0"/>
          </a:p>
        </p:txBody>
      </p:sp>
      <p:sp>
        <p:nvSpPr>
          <p:cNvPr id="48" name="TextBox 47">
            <a:extLst>
              <a:ext uri="{FF2B5EF4-FFF2-40B4-BE49-F238E27FC236}">
                <a16:creationId xmlns:a16="http://schemas.microsoft.com/office/drawing/2014/main" id="{AAEBC558-61D5-4E4B-BB46-B7EF71A31A22}"/>
              </a:ext>
            </a:extLst>
          </p:cNvPr>
          <p:cNvSpPr txBox="1"/>
          <p:nvPr/>
        </p:nvSpPr>
        <p:spPr>
          <a:xfrm>
            <a:off x="7881004" y="1787696"/>
            <a:ext cx="1776557" cy="646331"/>
          </a:xfrm>
          <a:prstGeom prst="rect">
            <a:avLst/>
          </a:prstGeom>
          <a:noFill/>
        </p:spPr>
        <p:txBody>
          <a:bodyPr wrap="square" rtlCol="0">
            <a:spAutoFit/>
          </a:bodyPr>
          <a:lstStyle/>
          <a:p>
            <a:r>
              <a:rPr lang="es-CO" altLang="ko-KR" sz="1200" b="1" dirty="0">
                <a:cs typeface="Arial" pitchFamily="34" charset="0"/>
              </a:rPr>
              <a:t>Texto aquí</a:t>
            </a:r>
          </a:p>
          <a:p>
            <a:r>
              <a:rPr lang="es-CO" altLang="ko-KR" sz="1200" dirty="0" smtClean="0">
                <a:cs typeface="Arial" pitchFamily="34" charset="0"/>
              </a:rPr>
              <a:t>Introduzca su texto en este espacio</a:t>
            </a:r>
            <a:endParaRPr lang="es-CO" altLang="ko-KR" sz="1200" dirty="0"/>
          </a:p>
        </p:txBody>
      </p:sp>
      <p:cxnSp>
        <p:nvCxnSpPr>
          <p:cNvPr id="52" name="Elbow Connector 49">
            <a:extLst>
              <a:ext uri="{FF2B5EF4-FFF2-40B4-BE49-F238E27FC236}">
                <a16:creationId xmlns:a16="http://schemas.microsoft.com/office/drawing/2014/main" id="{19824334-C582-4C8B-A2D2-9C8AC8CDCB37}"/>
              </a:ext>
            </a:extLst>
          </p:cNvPr>
          <p:cNvCxnSpPr>
            <a:cxnSpLocks/>
          </p:cNvCxnSpPr>
          <p:nvPr/>
        </p:nvCxnSpPr>
        <p:spPr>
          <a:xfrm>
            <a:off x="4465066" y="2075575"/>
            <a:ext cx="1188000" cy="720000"/>
          </a:xfrm>
          <a:prstGeom prst="bentConnector3">
            <a:avLst>
              <a:gd name="adj1" fmla="val 100742"/>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3" name="Elbow Connector 58">
            <a:extLst>
              <a:ext uri="{FF2B5EF4-FFF2-40B4-BE49-F238E27FC236}">
                <a16:creationId xmlns:a16="http://schemas.microsoft.com/office/drawing/2014/main" id="{1961B74B-BFCF-4C79-9DDB-E386B7CA9F05}"/>
              </a:ext>
            </a:extLst>
          </p:cNvPr>
          <p:cNvCxnSpPr>
            <a:cxnSpLocks/>
          </p:cNvCxnSpPr>
          <p:nvPr/>
        </p:nvCxnSpPr>
        <p:spPr>
          <a:xfrm rot="10800000" flipV="1">
            <a:off x="6538934" y="2075575"/>
            <a:ext cx="1188000" cy="720000"/>
          </a:xfrm>
          <a:prstGeom prst="bentConnector3">
            <a:avLst>
              <a:gd name="adj1" fmla="val 100193"/>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5F585EE-F4D8-498B-BD8D-ABF8EB1320E8}"/>
              </a:ext>
            </a:extLst>
          </p:cNvPr>
          <p:cNvSpPr txBox="1"/>
          <p:nvPr/>
        </p:nvSpPr>
        <p:spPr>
          <a:xfrm>
            <a:off x="4899059" y="3782630"/>
            <a:ext cx="2394805" cy="830997"/>
          </a:xfrm>
          <a:prstGeom prst="rect">
            <a:avLst/>
          </a:prstGeom>
          <a:noFill/>
        </p:spPr>
        <p:txBody>
          <a:bodyPr wrap="square" lIns="108000" rIns="108000" rtlCol="0">
            <a:spAutoFit/>
          </a:bodyPr>
          <a:lstStyle/>
          <a:p>
            <a:pPr algn="ctr"/>
            <a:r>
              <a:rPr lang="es-CO" altLang="ko-KR" sz="4800" b="1" dirty="0" smtClean="0"/>
              <a:t>2025</a:t>
            </a:r>
            <a:endParaRPr lang="es-CO" altLang="ko-KR" sz="4800" b="1" dirty="0"/>
          </a:p>
        </p:txBody>
      </p:sp>
      <p:sp>
        <p:nvSpPr>
          <p:cNvPr id="55" name="TextBox 54">
            <a:extLst>
              <a:ext uri="{FF2B5EF4-FFF2-40B4-BE49-F238E27FC236}">
                <a16:creationId xmlns:a16="http://schemas.microsoft.com/office/drawing/2014/main" id="{8B56DE76-AD85-4720-9432-2E6122412EE3}"/>
              </a:ext>
            </a:extLst>
          </p:cNvPr>
          <p:cNvSpPr txBox="1"/>
          <p:nvPr/>
        </p:nvSpPr>
        <p:spPr>
          <a:xfrm>
            <a:off x="4096880" y="4668114"/>
            <a:ext cx="3982393" cy="1015663"/>
          </a:xfrm>
          <a:prstGeom prst="rect">
            <a:avLst/>
          </a:prstGeom>
          <a:noFill/>
        </p:spPr>
        <p:txBody>
          <a:bodyPr wrap="square" rtlCol="0">
            <a:spAutoFit/>
          </a:bodyPr>
          <a:lstStyle/>
          <a:p>
            <a:pPr algn="ctr"/>
            <a:r>
              <a:rPr lang="es-CO" altLang="ko-KR" sz="1200" dirty="0">
                <a:cs typeface="Arial" pitchFamily="34" charset="0"/>
              </a:rPr>
              <a:t>Introduzca su texto en este espacio usando la fuente tipográfica institucional </a:t>
            </a:r>
            <a:r>
              <a:rPr lang="es-CO" altLang="ko-KR" sz="1200" dirty="0" smtClean="0">
                <a:cs typeface="Arial" pitchFamily="34" charset="0"/>
              </a:rPr>
              <a:t>Raleway. </a:t>
            </a:r>
            <a:r>
              <a:rPr lang="es-ES" altLang="ko-KR" sz="1200" dirty="0">
                <a:cs typeface="Arial" pitchFamily="34" charset="0"/>
              </a:rPr>
              <a:t>Esta plantilla cuenta con íconos los cuales puede editar y quitar según sus necesidades, al finalizar esta plantilla podrá encontrar paquetes de íconos para su libre uso.</a:t>
            </a:r>
            <a:endParaRPr lang="es-CO" altLang="ko-KR" sz="1200" dirty="0">
              <a:cs typeface="Arial" pitchFamily="34" charset="0"/>
            </a:endParaRPr>
          </a:p>
        </p:txBody>
      </p:sp>
      <p:sp>
        <p:nvSpPr>
          <p:cNvPr id="61" name="TextBox 60">
            <a:extLst>
              <a:ext uri="{FF2B5EF4-FFF2-40B4-BE49-F238E27FC236}">
                <a16:creationId xmlns:a16="http://schemas.microsoft.com/office/drawing/2014/main" id="{7F5D3577-0FAD-4FCA-A062-C804239FFAB1}"/>
              </a:ext>
            </a:extLst>
          </p:cNvPr>
          <p:cNvSpPr txBox="1"/>
          <p:nvPr/>
        </p:nvSpPr>
        <p:spPr>
          <a:xfrm rot="17459286">
            <a:off x="2592512" y="4465850"/>
            <a:ext cx="2281599" cy="762272"/>
          </a:xfrm>
          <a:prstGeom prst="rect">
            <a:avLst/>
          </a:prstGeom>
          <a:noFill/>
        </p:spPr>
        <p:txBody>
          <a:bodyPr wrap="square" rtlCol="0">
            <a:prstTxWarp prst="textArchUp">
              <a:avLst>
                <a:gd name="adj" fmla="val 11171822"/>
              </a:avLst>
            </a:prstTxWarp>
            <a:spAutoFit/>
          </a:bodyPr>
          <a:lstStyle/>
          <a:p>
            <a:pPr algn="ctr"/>
            <a:r>
              <a:rPr lang="es-CO" altLang="ko-KR" sz="1600" b="1" dirty="0" smtClean="0">
                <a:solidFill>
                  <a:schemeClr val="bg1"/>
                </a:solidFill>
              </a:rPr>
              <a:t>Contenido</a:t>
            </a:r>
            <a:endParaRPr lang="es-CO" altLang="ko-KR" sz="1600" b="1" dirty="0">
              <a:solidFill>
                <a:schemeClr val="bg1"/>
              </a:solidFill>
            </a:endParaRPr>
          </a:p>
        </p:txBody>
      </p:sp>
      <p:sp>
        <p:nvSpPr>
          <p:cNvPr id="62" name="TextBox 61">
            <a:extLst>
              <a:ext uri="{FF2B5EF4-FFF2-40B4-BE49-F238E27FC236}">
                <a16:creationId xmlns:a16="http://schemas.microsoft.com/office/drawing/2014/main" id="{C37A44C8-3B73-405E-A840-B94F56DE7AB8}"/>
              </a:ext>
            </a:extLst>
          </p:cNvPr>
          <p:cNvSpPr txBox="1"/>
          <p:nvPr/>
        </p:nvSpPr>
        <p:spPr>
          <a:xfrm rot="20145789">
            <a:off x="3918730" y="3101506"/>
            <a:ext cx="2281599" cy="482097"/>
          </a:xfrm>
          <a:prstGeom prst="rect">
            <a:avLst/>
          </a:prstGeom>
          <a:noFill/>
        </p:spPr>
        <p:txBody>
          <a:bodyPr wrap="square" rtlCol="0">
            <a:prstTxWarp prst="textArchUp">
              <a:avLst>
                <a:gd name="adj" fmla="val 11171822"/>
              </a:avLst>
            </a:prstTxWarp>
            <a:spAutoFit/>
          </a:bodyPr>
          <a:lstStyle/>
          <a:p>
            <a:pPr algn="ctr"/>
            <a:r>
              <a:rPr lang="es-CO" altLang="ko-KR" sz="1600" b="1" dirty="0" smtClean="0"/>
              <a:t>Contenido</a:t>
            </a:r>
            <a:endParaRPr lang="es-CO" altLang="ko-KR" sz="1600" b="1" dirty="0"/>
          </a:p>
        </p:txBody>
      </p:sp>
      <p:sp>
        <p:nvSpPr>
          <p:cNvPr id="63" name="TextBox 62">
            <a:extLst>
              <a:ext uri="{FF2B5EF4-FFF2-40B4-BE49-F238E27FC236}">
                <a16:creationId xmlns:a16="http://schemas.microsoft.com/office/drawing/2014/main" id="{78016387-ECD4-4F31-963A-B5AE89C8B1FC}"/>
              </a:ext>
            </a:extLst>
          </p:cNvPr>
          <p:cNvSpPr txBox="1"/>
          <p:nvPr/>
        </p:nvSpPr>
        <p:spPr>
          <a:xfrm rot="1505859">
            <a:off x="6130956" y="3145792"/>
            <a:ext cx="2281599" cy="302400"/>
          </a:xfrm>
          <a:prstGeom prst="rect">
            <a:avLst/>
          </a:prstGeom>
          <a:noFill/>
        </p:spPr>
        <p:txBody>
          <a:bodyPr wrap="square" rtlCol="0">
            <a:prstTxWarp prst="textArchUp">
              <a:avLst>
                <a:gd name="adj" fmla="val 11171822"/>
              </a:avLst>
            </a:prstTxWarp>
            <a:spAutoFit/>
          </a:bodyPr>
          <a:lstStyle/>
          <a:p>
            <a:pPr algn="ctr"/>
            <a:r>
              <a:rPr lang="es-CO" altLang="ko-KR" sz="1600" b="1" dirty="0" smtClean="0">
                <a:solidFill>
                  <a:schemeClr val="bg1"/>
                </a:solidFill>
              </a:rPr>
              <a:t>Contenido</a:t>
            </a:r>
            <a:endParaRPr lang="es-CO" altLang="ko-KR" sz="1600" b="1" dirty="0">
              <a:solidFill>
                <a:schemeClr val="bg1"/>
              </a:solidFill>
            </a:endParaRPr>
          </a:p>
        </p:txBody>
      </p:sp>
      <p:sp>
        <p:nvSpPr>
          <p:cNvPr id="64" name="TextBox 63">
            <a:extLst>
              <a:ext uri="{FF2B5EF4-FFF2-40B4-BE49-F238E27FC236}">
                <a16:creationId xmlns:a16="http://schemas.microsoft.com/office/drawing/2014/main" id="{7A5EE8E1-5E13-4BA7-964B-52F8086A2D23}"/>
              </a:ext>
            </a:extLst>
          </p:cNvPr>
          <p:cNvSpPr txBox="1"/>
          <p:nvPr/>
        </p:nvSpPr>
        <p:spPr>
          <a:xfrm rot="4128560">
            <a:off x="7533120" y="4644567"/>
            <a:ext cx="2281599" cy="327568"/>
          </a:xfrm>
          <a:prstGeom prst="rect">
            <a:avLst/>
          </a:prstGeom>
          <a:noFill/>
        </p:spPr>
        <p:txBody>
          <a:bodyPr wrap="square" rtlCol="0">
            <a:prstTxWarp prst="textArchUp">
              <a:avLst>
                <a:gd name="adj" fmla="val 11171822"/>
              </a:avLst>
            </a:prstTxWarp>
            <a:spAutoFit/>
          </a:bodyPr>
          <a:lstStyle/>
          <a:p>
            <a:pPr algn="ctr"/>
            <a:r>
              <a:rPr lang="es-CO" altLang="ko-KR" sz="1600" b="1" dirty="0" smtClean="0"/>
              <a:t>Contenido</a:t>
            </a:r>
            <a:endParaRPr lang="es-CO" altLang="ko-KR" sz="1600" b="1" dirty="0"/>
          </a:p>
        </p:txBody>
      </p:sp>
      <p:cxnSp>
        <p:nvCxnSpPr>
          <p:cNvPr id="65" name="Elbow Connector 34">
            <a:extLst>
              <a:ext uri="{FF2B5EF4-FFF2-40B4-BE49-F238E27FC236}">
                <a16:creationId xmlns:a16="http://schemas.microsoft.com/office/drawing/2014/main" id="{138688E1-9038-4872-A6AD-06F3C0093FE8}"/>
              </a:ext>
            </a:extLst>
          </p:cNvPr>
          <p:cNvCxnSpPr/>
          <p:nvPr/>
        </p:nvCxnSpPr>
        <p:spPr>
          <a:xfrm rot="16200000" flipH="1">
            <a:off x="1658183" y="4148394"/>
            <a:ext cx="1728000" cy="1224000"/>
          </a:xfrm>
          <a:prstGeom prst="bentConnector3">
            <a:avLst>
              <a:gd name="adj1" fmla="val 100392"/>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6" name="Elbow Connector 63">
            <a:extLst>
              <a:ext uri="{FF2B5EF4-FFF2-40B4-BE49-F238E27FC236}">
                <a16:creationId xmlns:a16="http://schemas.microsoft.com/office/drawing/2014/main" id="{D068E50F-4D49-45C5-8FBD-9E29D5B28FC8}"/>
              </a:ext>
            </a:extLst>
          </p:cNvPr>
          <p:cNvCxnSpPr>
            <a:cxnSpLocks/>
          </p:cNvCxnSpPr>
          <p:nvPr/>
        </p:nvCxnSpPr>
        <p:spPr>
          <a:xfrm rot="5400000">
            <a:off x="8818058" y="4148394"/>
            <a:ext cx="1728000" cy="1224000"/>
          </a:xfrm>
          <a:prstGeom prst="bentConnector3">
            <a:avLst>
              <a:gd name="adj1" fmla="val 99474"/>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7" name="TextBox 44">
            <a:extLst>
              <a:ext uri="{FF2B5EF4-FFF2-40B4-BE49-F238E27FC236}">
                <a16:creationId xmlns:a16="http://schemas.microsoft.com/office/drawing/2014/main" id="{E8E160EC-49D4-49C4-9C2F-C770CE443F25}"/>
              </a:ext>
            </a:extLst>
          </p:cNvPr>
          <p:cNvSpPr txBox="1"/>
          <p:nvPr/>
        </p:nvSpPr>
        <p:spPr>
          <a:xfrm>
            <a:off x="981121" y="3195576"/>
            <a:ext cx="1779282" cy="646331"/>
          </a:xfrm>
          <a:prstGeom prst="rect">
            <a:avLst/>
          </a:prstGeom>
          <a:noFill/>
        </p:spPr>
        <p:txBody>
          <a:bodyPr wrap="square" rtlCol="0">
            <a:spAutoFit/>
          </a:bodyPr>
          <a:lstStyle/>
          <a:p>
            <a:pPr algn="r"/>
            <a:r>
              <a:rPr lang="es-CO" altLang="ko-KR" sz="1200" b="1" dirty="0">
                <a:cs typeface="Arial" pitchFamily="34" charset="0"/>
              </a:rPr>
              <a:t>Texto aquí</a:t>
            </a:r>
          </a:p>
          <a:p>
            <a:pPr algn="r"/>
            <a:r>
              <a:rPr lang="es-CO" altLang="ko-KR" sz="1200" dirty="0" smtClean="0">
                <a:cs typeface="Arial" pitchFamily="34" charset="0"/>
              </a:rPr>
              <a:t>Introduzca su texto en este espacio</a:t>
            </a:r>
            <a:endParaRPr lang="es-CO" altLang="ko-KR" sz="1200" dirty="0"/>
          </a:p>
        </p:txBody>
      </p:sp>
      <p:sp>
        <p:nvSpPr>
          <p:cNvPr id="38" name="TextBox 47">
            <a:extLst>
              <a:ext uri="{FF2B5EF4-FFF2-40B4-BE49-F238E27FC236}">
                <a16:creationId xmlns:a16="http://schemas.microsoft.com/office/drawing/2014/main" id="{AAEBC558-61D5-4E4B-BB46-B7EF71A31A22}"/>
              </a:ext>
            </a:extLst>
          </p:cNvPr>
          <p:cNvSpPr txBox="1"/>
          <p:nvPr/>
        </p:nvSpPr>
        <p:spPr>
          <a:xfrm>
            <a:off x="9657561" y="3181245"/>
            <a:ext cx="1776557" cy="646331"/>
          </a:xfrm>
          <a:prstGeom prst="rect">
            <a:avLst/>
          </a:prstGeom>
          <a:noFill/>
        </p:spPr>
        <p:txBody>
          <a:bodyPr wrap="square" rtlCol="0">
            <a:spAutoFit/>
          </a:bodyPr>
          <a:lstStyle/>
          <a:p>
            <a:r>
              <a:rPr lang="es-CO" altLang="ko-KR" sz="1200" b="1" dirty="0">
                <a:cs typeface="Arial" pitchFamily="34" charset="0"/>
              </a:rPr>
              <a:t>Texto aquí</a:t>
            </a:r>
          </a:p>
          <a:p>
            <a:r>
              <a:rPr lang="es-CO" altLang="ko-KR" sz="1200" dirty="0" smtClean="0">
                <a:cs typeface="Arial" pitchFamily="34" charset="0"/>
              </a:rPr>
              <a:t>Introduzca su texto en este espacio</a:t>
            </a:r>
            <a:endParaRPr lang="es-CO" altLang="ko-KR" sz="1200" dirty="0"/>
          </a:p>
        </p:txBody>
      </p:sp>
      <p:sp>
        <p:nvSpPr>
          <p:cNvPr id="4" name="Título 3"/>
          <p:cNvSpPr>
            <a:spLocks noGrp="1"/>
          </p:cNvSpPr>
          <p:nvPr>
            <p:ph type="title"/>
          </p:nvPr>
        </p:nvSpPr>
        <p:spPr>
          <a:xfrm>
            <a:off x="838201" y="645632"/>
            <a:ext cx="5403111" cy="822534"/>
          </a:xfrm>
        </p:spPr>
        <p:txBody>
          <a:bodyPr/>
          <a:lstStyle/>
          <a:p>
            <a:endParaRPr lang="es-CO" dirty="0"/>
          </a:p>
        </p:txBody>
      </p:sp>
    </p:spTree>
    <p:extLst>
      <p:ext uri="{BB962C8B-B14F-4D97-AF65-F5344CB8AC3E}">
        <p14:creationId xmlns:p14="http://schemas.microsoft.com/office/powerpoint/2010/main" val="4127914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2387D3-4DE7-40C7-84D2-0F1AF6F125A9}"/>
              </a:ext>
            </a:extLst>
          </p:cNvPr>
          <p:cNvSpPr/>
          <p:nvPr/>
        </p:nvSpPr>
        <p:spPr>
          <a:xfrm>
            <a:off x="8376000" y="0"/>
            <a:ext cx="381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Rectangle 5">
            <a:extLst>
              <a:ext uri="{FF2B5EF4-FFF2-40B4-BE49-F238E27FC236}">
                <a16:creationId xmlns:a16="http://schemas.microsoft.com/office/drawing/2014/main" id="{62063817-860E-4682-B91E-815215B9C8E1}"/>
              </a:ext>
            </a:extLst>
          </p:cNvPr>
          <p:cNvSpPr/>
          <p:nvPr/>
        </p:nvSpPr>
        <p:spPr>
          <a:xfrm>
            <a:off x="0" y="0"/>
            <a:ext cx="3815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grpSp>
        <p:nvGrpSpPr>
          <p:cNvPr id="15" name="Group 14">
            <a:extLst>
              <a:ext uri="{FF2B5EF4-FFF2-40B4-BE49-F238E27FC236}">
                <a16:creationId xmlns:a16="http://schemas.microsoft.com/office/drawing/2014/main" id="{C79E2A07-6F9C-4917-BBC9-ECBA8FBE5B87}"/>
              </a:ext>
            </a:extLst>
          </p:cNvPr>
          <p:cNvGrpSpPr/>
          <p:nvPr/>
        </p:nvGrpSpPr>
        <p:grpSpPr>
          <a:xfrm>
            <a:off x="3215054" y="4089970"/>
            <a:ext cx="2928145" cy="735499"/>
            <a:chOff x="2499805" y="4719592"/>
            <a:chExt cx="2694742" cy="677103"/>
          </a:xfrm>
        </p:grpSpPr>
        <p:sp>
          <p:nvSpPr>
            <p:cNvPr id="16" name="Freeform 3">
              <a:extLst>
                <a:ext uri="{FF2B5EF4-FFF2-40B4-BE49-F238E27FC236}">
                  <a16:creationId xmlns:a16="http://schemas.microsoft.com/office/drawing/2014/main" id="{B0980BFE-9FD4-40DC-9CE1-0A5B6EF9D046}"/>
                </a:ext>
              </a:extLst>
            </p:cNvPr>
            <p:cNvSpPr/>
            <p:nvPr/>
          </p:nvSpPr>
          <p:spPr>
            <a:xfrm flipH="1">
              <a:off x="3322830" y="4719592"/>
              <a:ext cx="1871717" cy="630148"/>
            </a:xfrm>
            <a:custGeom>
              <a:avLst/>
              <a:gdLst>
                <a:gd name="connsiteX0" fmla="*/ 5029200 w 5029200"/>
                <a:gd name="connsiteY0" fmla="*/ 666750 h 1752600"/>
                <a:gd name="connsiteX1" fmla="*/ 4848225 w 5029200"/>
                <a:gd name="connsiteY1" fmla="*/ 1752600 h 1752600"/>
                <a:gd name="connsiteX2" fmla="*/ 2238375 w 5029200"/>
                <a:gd name="connsiteY2" fmla="*/ 1219200 h 1752600"/>
                <a:gd name="connsiteX3" fmla="*/ 1914525 w 5029200"/>
                <a:gd name="connsiteY3" fmla="*/ 1085850 h 1752600"/>
                <a:gd name="connsiteX4" fmla="*/ 200025 w 5029200"/>
                <a:gd name="connsiteY4" fmla="*/ 723900 h 1752600"/>
                <a:gd name="connsiteX5" fmla="*/ 323850 w 5029200"/>
                <a:gd name="connsiteY5" fmla="*/ 533400 h 1752600"/>
                <a:gd name="connsiteX6" fmla="*/ 0 w 5029200"/>
                <a:gd name="connsiteY6" fmla="*/ 485775 h 1752600"/>
                <a:gd name="connsiteX7" fmla="*/ 590550 w 5029200"/>
                <a:gd name="connsiteY7" fmla="*/ 266700 h 1752600"/>
                <a:gd name="connsiteX8" fmla="*/ 1495425 w 5029200"/>
                <a:gd name="connsiteY8" fmla="*/ 504825 h 1752600"/>
                <a:gd name="connsiteX9" fmla="*/ 2257425 w 5029200"/>
                <a:gd name="connsiteY9" fmla="*/ 409575 h 1752600"/>
                <a:gd name="connsiteX10" fmla="*/ 2171700 w 5029200"/>
                <a:gd name="connsiteY10" fmla="*/ 409575 h 1752600"/>
                <a:gd name="connsiteX11" fmla="*/ 1476375 w 5029200"/>
                <a:gd name="connsiteY11" fmla="*/ 361950 h 1752600"/>
                <a:gd name="connsiteX12" fmla="*/ 1362075 w 5029200"/>
                <a:gd name="connsiteY12" fmla="*/ 85725 h 1752600"/>
                <a:gd name="connsiteX13" fmla="*/ 2333625 w 5029200"/>
                <a:gd name="connsiteY13" fmla="*/ 0 h 1752600"/>
                <a:gd name="connsiteX14" fmla="*/ 3724275 w 5029200"/>
                <a:gd name="connsiteY14" fmla="*/ 66675 h 1752600"/>
                <a:gd name="connsiteX15" fmla="*/ 5029200 w 5029200"/>
                <a:gd name="connsiteY15" fmla="*/ 666750 h 1752600"/>
                <a:gd name="connsiteX0" fmla="*/ 4973541 w 5077377"/>
                <a:gd name="connsiteY0" fmla="*/ 694580 h 1763901"/>
                <a:gd name="connsiteX1" fmla="*/ 4848225 w 5077377"/>
                <a:gd name="connsiteY1" fmla="*/ 1752600 h 1763901"/>
                <a:gd name="connsiteX2" fmla="*/ 2238375 w 5077377"/>
                <a:gd name="connsiteY2" fmla="*/ 1219200 h 1763901"/>
                <a:gd name="connsiteX3" fmla="*/ 1914525 w 5077377"/>
                <a:gd name="connsiteY3" fmla="*/ 1085850 h 1763901"/>
                <a:gd name="connsiteX4" fmla="*/ 200025 w 5077377"/>
                <a:gd name="connsiteY4" fmla="*/ 723900 h 1763901"/>
                <a:gd name="connsiteX5" fmla="*/ 323850 w 5077377"/>
                <a:gd name="connsiteY5" fmla="*/ 533400 h 1763901"/>
                <a:gd name="connsiteX6" fmla="*/ 0 w 5077377"/>
                <a:gd name="connsiteY6" fmla="*/ 485775 h 1763901"/>
                <a:gd name="connsiteX7" fmla="*/ 590550 w 5077377"/>
                <a:gd name="connsiteY7" fmla="*/ 266700 h 1763901"/>
                <a:gd name="connsiteX8" fmla="*/ 1495425 w 5077377"/>
                <a:gd name="connsiteY8" fmla="*/ 504825 h 1763901"/>
                <a:gd name="connsiteX9" fmla="*/ 2257425 w 5077377"/>
                <a:gd name="connsiteY9" fmla="*/ 409575 h 1763901"/>
                <a:gd name="connsiteX10" fmla="*/ 2171700 w 5077377"/>
                <a:gd name="connsiteY10" fmla="*/ 409575 h 1763901"/>
                <a:gd name="connsiteX11" fmla="*/ 1476375 w 5077377"/>
                <a:gd name="connsiteY11" fmla="*/ 361950 h 1763901"/>
                <a:gd name="connsiteX12" fmla="*/ 1362075 w 5077377"/>
                <a:gd name="connsiteY12" fmla="*/ 85725 h 1763901"/>
                <a:gd name="connsiteX13" fmla="*/ 2333625 w 5077377"/>
                <a:gd name="connsiteY13" fmla="*/ 0 h 1763901"/>
                <a:gd name="connsiteX14" fmla="*/ 3724275 w 5077377"/>
                <a:gd name="connsiteY14" fmla="*/ 66675 h 1763901"/>
                <a:gd name="connsiteX15" fmla="*/ 4973541 w 5077377"/>
                <a:gd name="connsiteY15" fmla="*/ 694580 h 1763901"/>
                <a:gd name="connsiteX0" fmla="*/ 4973541 w 5077377"/>
                <a:gd name="connsiteY0" fmla="*/ 694580 h 1763901"/>
                <a:gd name="connsiteX1" fmla="*/ 4848225 w 5077377"/>
                <a:gd name="connsiteY1" fmla="*/ 1752600 h 1763901"/>
                <a:gd name="connsiteX2" fmla="*/ 2238375 w 5077377"/>
                <a:gd name="connsiteY2" fmla="*/ 1219200 h 1763901"/>
                <a:gd name="connsiteX3" fmla="*/ 1914525 w 5077377"/>
                <a:gd name="connsiteY3" fmla="*/ 1085850 h 1763901"/>
                <a:gd name="connsiteX4" fmla="*/ 200025 w 5077377"/>
                <a:gd name="connsiteY4" fmla="*/ 723900 h 1763901"/>
                <a:gd name="connsiteX5" fmla="*/ 323850 w 5077377"/>
                <a:gd name="connsiteY5" fmla="*/ 533400 h 1763901"/>
                <a:gd name="connsiteX6" fmla="*/ 0 w 5077377"/>
                <a:gd name="connsiteY6" fmla="*/ 485775 h 1763901"/>
                <a:gd name="connsiteX7" fmla="*/ 590550 w 5077377"/>
                <a:gd name="connsiteY7" fmla="*/ 266700 h 1763901"/>
                <a:gd name="connsiteX8" fmla="*/ 1495425 w 5077377"/>
                <a:gd name="connsiteY8" fmla="*/ 504825 h 1763901"/>
                <a:gd name="connsiteX9" fmla="*/ 2257425 w 5077377"/>
                <a:gd name="connsiteY9" fmla="*/ 409575 h 1763901"/>
                <a:gd name="connsiteX10" fmla="*/ 2171700 w 5077377"/>
                <a:gd name="connsiteY10" fmla="*/ 409575 h 1763901"/>
                <a:gd name="connsiteX11" fmla="*/ 1476375 w 5077377"/>
                <a:gd name="connsiteY11" fmla="*/ 361950 h 1763901"/>
                <a:gd name="connsiteX12" fmla="*/ 1362075 w 5077377"/>
                <a:gd name="connsiteY12" fmla="*/ 85725 h 1763901"/>
                <a:gd name="connsiteX13" fmla="*/ 2333625 w 5077377"/>
                <a:gd name="connsiteY13" fmla="*/ 0 h 1763901"/>
                <a:gd name="connsiteX14" fmla="*/ 3724275 w 5077377"/>
                <a:gd name="connsiteY14" fmla="*/ 66675 h 1763901"/>
                <a:gd name="connsiteX15" fmla="*/ 4973541 w 5077377"/>
                <a:gd name="connsiteY15" fmla="*/ 694580 h 1763901"/>
                <a:gd name="connsiteX0" fmla="*/ 4973541 w 5077377"/>
                <a:gd name="connsiteY0" fmla="*/ 694580 h 1763901"/>
                <a:gd name="connsiteX1" fmla="*/ 4848225 w 5077377"/>
                <a:gd name="connsiteY1" fmla="*/ 1752600 h 1763901"/>
                <a:gd name="connsiteX2" fmla="*/ 2238375 w 5077377"/>
                <a:gd name="connsiteY2" fmla="*/ 1219200 h 1763901"/>
                <a:gd name="connsiteX3" fmla="*/ 1914525 w 5077377"/>
                <a:gd name="connsiteY3" fmla="*/ 1085850 h 1763901"/>
                <a:gd name="connsiteX4" fmla="*/ 200025 w 5077377"/>
                <a:gd name="connsiteY4" fmla="*/ 723900 h 1763901"/>
                <a:gd name="connsiteX5" fmla="*/ 323850 w 5077377"/>
                <a:gd name="connsiteY5" fmla="*/ 533400 h 1763901"/>
                <a:gd name="connsiteX6" fmla="*/ 0 w 5077377"/>
                <a:gd name="connsiteY6" fmla="*/ 485775 h 1763901"/>
                <a:gd name="connsiteX7" fmla="*/ 590550 w 5077377"/>
                <a:gd name="connsiteY7" fmla="*/ 266700 h 1763901"/>
                <a:gd name="connsiteX8" fmla="*/ 1495425 w 5077377"/>
                <a:gd name="connsiteY8" fmla="*/ 504825 h 1763901"/>
                <a:gd name="connsiteX9" fmla="*/ 2257425 w 5077377"/>
                <a:gd name="connsiteY9" fmla="*/ 409575 h 1763901"/>
                <a:gd name="connsiteX10" fmla="*/ 2171700 w 5077377"/>
                <a:gd name="connsiteY10" fmla="*/ 409575 h 1763901"/>
                <a:gd name="connsiteX11" fmla="*/ 1476375 w 5077377"/>
                <a:gd name="connsiteY11" fmla="*/ 361950 h 1763901"/>
                <a:gd name="connsiteX12" fmla="*/ 1362075 w 5077377"/>
                <a:gd name="connsiteY12" fmla="*/ 85725 h 1763901"/>
                <a:gd name="connsiteX13" fmla="*/ 2333625 w 5077377"/>
                <a:gd name="connsiteY13" fmla="*/ 0 h 1763901"/>
                <a:gd name="connsiteX14" fmla="*/ 3724275 w 5077377"/>
                <a:gd name="connsiteY14" fmla="*/ 66675 h 1763901"/>
                <a:gd name="connsiteX15" fmla="*/ 4973541 w 5077377"/>
                <a:gd name="connsiteY15" fmla="*/ 694580 h 1763901"/>
                <a:gd name="connsiteX0" fmla="*/ 4973541 w 5077377"/>
                <a:gd name="connsiteY0" fmla="*/ 694580 h 1763901"/>
                <a:gd name="connsiteX1" fmla="*/ 4848225 w 5077377"/>
                <a:gd name="connsiteY1" fmla="*/ 1752600 h 1763901"/>
                <a:gd name="connsiteX2" fmla="*/ 2238375 w 5077377"/>
                <a:gd name="connsiteY2" fmla="*/ 1219200 h 1763901"/>
                <a:gd name="connsiteX3" fmla="*/ 1914525 w 5077377"/>
                <a:gd name="connsiteY3" fmla="*/ 1085850 h 1763901"/>
                <a:gd name="connsiteX4" fmla="*/ 200025 w 5077377"/>
                <a:gd name="connsiteY4" fmla="*/ 723900 h 1763901"/>
                <a:gd name="connsiteX5" fmla="*/ 323850 w 5077377"/>
                <a:gd name="connsiteY5" fmla="*/ 533400 h 1763901"/>
                <a:gd name="connsiteX6" fmla="*/ 0 w 5077377"/>
                <a:gd name="connsiteY6" fmla="*/ 485775 h 1763901"/>
                <a:gd name="connsiteX7" fmla="*/ 590550 w 5077377"/>
                <a:gd name="connsiteY7" fmla="*/ 266700 h 1763901"/>
                <a:gd name="connsiteX8" fmla="*/ 1495425 w 5077377"/>
                <a:gd name="connsiteY8" fmla="*/ 504825 h 1763901"/>
                <a:gd name="connsiteX9" fmla="*/ 2257425 w 5077377"/>
                <a:gd name="connsiteY9" fmla="*/ 409575 h 1763901"/>
                <a:gd name="connsiteX10" fmla="*/ 2171700 w 5077377"/>
                <a:gd name="connsiteY10" fmla="*/ 409575 h 1763901"/>
                <a:gd name="connsiteX11" fmla="*/ 1476375 w 5077377"/>
                <a:gd name="connsiteY11" fmla="*/ 361950 h 1763901"/>
                <a:gd name="connsiteX12" fmla="*/ 1362075 w 5077377"/>
                <a:gd name="connsiteY12" fmla="*/ 85725 h 1763901"/>
                <a:gd name="connsiteX13" fmla="*/ 2333625 w 5077377"/>
                <a:gd name="connsiteY13" fmla="*/ 0 h 1763901"/>
                <a:gd name="connsiteX14" fmla="*/ 3700421 w 5077377"/>
                <a:gd name="connsiteY14" fmla="*/ 82578 h 1763901"/>
                <a:gd name="connsiteX15" fmla="*/ 4973541 w 5077377"/>
                <a:gd name="connsiteY15" fmla="*/ 694580 h 1763901"/>
                <a:gd name="connsiteX0" fmla="*/ 4973541 w 5077377"/>
                <a:gd name="connsiteY0" fmla="*/ 694580 h 1763901"/>
                <a:gd name="connsiteX1" fmla="*/ 4848225 w 5077377"/>
                <a:gd name="connsiteY1" fmla="*/ 1752600 h 1763901"/>
                <a:gd name="connsiteX2" fmla="*/ 2238375 w 5077377"/>
                <a:gd name="connsiteY2" fmla="*/ 1219200 h 1763901"/>
                <a:gd name="connsiteX3" fmla="*/ 1914525 w 5077377"/>
                <a:gd name="connsiteY3" fmla="*/ 1085850 h 1763901"/>
                <a:gd name="connsiteX4" fmla="*/ 200025 w 5077377"/>
                <a:gd name="connsiteY4" fmla="*/ 723900 h 1763901"/>
                <a:gd name="connsiteX5" fmla="*/ 323850 w 5077377"/>
                <a:gd name="connsiteY5" fmla="*/ 533400 h 1763901"/>
                <a:gd name="connsiteX6" fmla="*/ 0 w 5077377"/>
                <a:gd name="connsiteY6" fmla="*/ 485775 h 1763901"/>
                <a:gd name="connsiteX7" fmla="*/ 590550 w 5077377"/>
                <a:gd name="connsiteY7" fmla="*/ 266700 h 1763901"/>
                <a:gd name="connsiteX8" fmla="*/ 1495425 w 5077377"/>
                <a:gd name="connsiteY8" fmla="*/ 504825 h 1763901"/>
                <a:gd name="connsiteX9" fmla="*/ 2257425 w 5077377"/>
                <a:gd name="connsiteY9" fmla="*/ 409575 h 1763901"/>
                <a:gd name="connsiteX10" fmla="*/ 2171700 w 5077377"/>
                <a:gd name="connsiteY10" fmla="*/ 409575 h 1763901"/>
                <a:gd name="connsiteX11" fmla="*/ 1476375 w 5077377"/>
                <a:gd name="connsiteY11" fmla="*/ 361950 h 1763901"/>
                <a:gd name="connsiteX12" fmla="*/ 1362075 w 5077377"/>
                <a:gd name="connsiteY12" fmla="*/ 85725 h 1763901"/>
                <a:gd name="connsiteX13" fmla="*/ 2333625 w 5077377"/>
                <a:gd name="connsiteY13" fmla="*/ 0 h 1763901"/>
                <a:gd name="connsiteX14" fmla="*/ 3700421 w 5077377"/>
                <a:gd name="connsiteY14" fmla="*/ 82578 h 1763901"/>
                <a:gd name="connsiteX15" fmla="*/ 4973541 w 5077377"/>
                <a:gd name="connsiteY15" fmla="*/ 694580 h 1763901"/>
                <a:gd name="connsiteX0" fmla="*/ 4973541 w 5077377"/>
                <a:gd name="connsiteY0" fmla="*/ 775793 h 1845114"/>
                <a:gd name="connsiteX1" fmla="*/ 4848225 w 5077377"/>
                <a:gd name="connsiteY1" fmla="*/ 1833813 h 1845114"/>
                <a:gd name="connsiteX2" fmla="*/ 2238375 w 5077377"/>
                <a:gd name="connsiteY2" fmla="*/ 1300413 h 1845114"/>
                <a:gd name="connsiteX3" fmla="*/ 1914525 w 5077377"/>
                <a:gd name="connsiteY3" fmla="*/ 1167063 h 1845114"/>
                <a:gd name="connsiteX4" fmla="*/ 200025 w 5077377"/>
                <a:gd name="connsiteY4" fmla="*/ 805113 h 1845114"/>
                <a:gd name="connsiteX5" fmla="*/ 323850 w 5077377"/>
                <a:gd name="connsiteY5" fmla="*/ 614613 h 1845114"/>
                <a:gd name="connsiteX6" fmla="*/ 0 w 5077377"/>
                <a:gd name="connsiteY6" fmla="*/ 566988 h 1845114"/>
                <a:gd name="connsiteX7" fmla="*/ 590550 w 5077377"/>
                <a:gd name="connsiteY7" fmla="*/ 347913 h 1845114"/>
                <a:gd name="connsiteX8" fmla="*/ 1495425 w 5077377"/>
                <a:gd name="connsiteY8" fmla="*/ 586038 h 1845114"/>
                <a:gd name="connsiteX9" fmla="*/ 2257425 w 5077377"/>
                <a:gd name="connsiteY9" fmla="*/ 490788 h 1845114"/>
                <a:gd name="connsiteX10" fmla="*/ 2171700 w 5077377"/>
                <a:gd name="connsiteY10" fmla="*/ 490788 h 1845114"/>
                <a:gd name="connsiteX11" fmla="*/ 1476375 w 5077377"/>
                <a:gd name="connsiteY11" fmla="*/ 443163 h 1845114"/>
                <a:gd name="connsiteX12" fmla="*/ 1362075 w 5077377"/>
                <a:gd name="connsiteY12" fmla="*/ 166938 h 1845114"/>
                <a:gd name="connsiteX13" fmla="*/ 2333625 w 5077377"/>
                <a:gd name="connsiteY13" fmla="*/ 81213 h 1845114"/>
                <a:gd name="connsiteX14" fmla="*/ 3700421 w 5077377"/>
                <a:gd name="connsiteY14" fmla="*/ 163791 h 1845114"/>
                <a:gd name="connsiteX15" fmla="*/ 4973541 w 5077377"/>
                <a:gd name="connsiteY15" fmla="*/ 775793 h 1845114"/>
                <a:gd name="connsiteX0" fmla="*/ 4973541 w 5077377"/>
                <a:gd name="connsiteY0" fmla="*/ 771984 h 1841305"/>
                <a:gd name="connsiteX1" fmla="*/ 4848225 w 5077377"/>
                <a:gd name="connsiteY1" fmla="*/ 1830004 h 1841305"/>
                <a:gd name="connsiteX2" fmla="*/ 2238375 w 5077377"/>
                <a:gd name="connsiteY2" fmla="*/ 1296604 h 1841305"/>
                <a:gd name="connsiteX3" fmla="*/ 1914525 w 5077377"/>
                <a:gd name="connsiteY3" fmla="*/ 1163254 h 1841305"/>
                <a:gd name="connsiteX4" fmla="*/ 200025 w 5077377"/>
                <a:gd name="connsiteY4" fmla="*/ 801304 h 1841305"/>
                <a:gd name="connsiteX5" fmla="*/ 323850 w 5077377"/>
                <a:gd name="connsiteY5" fmla="*/ 610804 h 1841305"/>
                <a:gd name="connsiteX6" fmla="*/ 0 w 5077377"/>
                <a:gd name="connsiteY6" fmla="*/ 563179 h 1841305"/>
                <a:gd name="connsiteX7" fmla="*/ 590550 w 5077377"/>
                <a:gd name="connsiteY7" fmla="*/ 344104 h 1841305"/>
                <a:gd name="connsiteX8" fmla="*/ 1495425 w 5077377"/>
                <a:gd name="connsiteY8" fmla="*/ 582229 h 1841305"/>
                <a:gd name="connsiteX9" fmla="*/ 2257425 w 5077377"/>
                <a:gd name="connsiteY9" fmla="*/ 486979 h 1841305"/>
                <a:gd name="connsiteX10" fmla="*/ 2171700 w 5077377"/>
                <a:gd name="connsiteY10" fmla="*/ 486979 h 1841305"/>
                <a:gd name="connsiteX11" fmla="*/ 1476375 w 5077377"/>
                <a:gd name="connsiteY11" fmla="*/ 439354 h 1841305"/>
                <a:gd name="connsiteX12" fmla="*/ 1362075 w 5077377"/>
                <a:gd name="connsiteY12" fmla="*/ 163129 h 1841305"/>
                <a:gd name="connsiteX13" fmla="*/ 2345552 w 5077377"/>
                <a:gd name="connsiteY13" fmla="*/ 89331 h 1841305"/>
                <a:gd name="connsiteX14" fmla="*/ 3700421 w 5077377"/>
                <a:gd name="connsiteY14" fmla="*/ 159982 h 1841305"/>
                <a:gd name="connsiteX15" fmla="*/ 4973541 w 5077377"/>
                <a:gd name="connsiteY15" fmla="*/ 771984 h 1841305"/>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57425 w 5077377"/>
                <a:gd name="connsiteY9" fmla="*/ 529021 h 1883347"/>
                <a:gd name="connsiteX10" fmla="*/ 2171700 w 5077377"/>
                <a:gd name="connsiteY10" fmla="*/ 529021 h 1883347"/>
                <a:gd name="connsiteX11" fmla="*/ 1476375 w 5077377"/>
                <a:gd name="connsiteY11" fmla="*/ 481396 h 1883347"/>
                <a:gd name="connsiteX12" fmla="*/ 1362075 w 5077377"/>
                <a:gd name="connsiteY12" fmla="*/ 205171 h 1883347"/>
                <a:gd name="connsiteX13" fmla="*/ 2345552 w 5077377"/>
                <a:gd name="connsiteY13" fmla="*/ 131373 h 1883347"/>
                <a:gd name="connsiteX14" fmla="*/ 3700421 w 5077377"/>
                <a:gd name="connsiteY14" fmla="*/ 202024 h 1883347"/>
                <a:gd name="connsiteX15" fmla="*/ 4973541 w 5077377"/>
                <a:gd name="connsiteY15"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57425 w 5077377"/>
                <a:gd name="connsiteY9" fmla="*/ 529021 h 1883347"/>
                <a:gd name="connsiteX10" fmla="*/ 2171700 w 5077377"/>
                <a:gd name="connsiteY10" fmla="*/ 529021 h 1883347"/>
                <a:gd name="connsiteX11" fmla="*/ 1476375 w 5077377"/>
                <a:gd name="connsiteY11" fmla="*/ 481396 h 1883347"/>
                <a:gd name="connsiteX12" fmla="*/ 1362075 w 5077377"/>
                <a:gd name="connsiteY12" fmla="*/ 205171 h 1883347"/>
                <a:gd name="connsiteX13" fmla="*/ 2345552 w 5077377"/>
                <a:gd name="connsiteY13" fmla="*/ 131373 h 1883347"/>
                <a:gd name="connsiteX14" fmla="*/ 3700421 w 5077377"/>
                <a:gd name="connsiteY14" fmla="*/ 202024 h 1883347"/>
                <a:gd name="connsiteX15" fmla="*/ 4973541 w 5077377"/>
                <a:gd name="connsiteY15"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57425 w 5077377"/>
                <a:gd name="connsiteY9" fmla="*/ 529021 h 1883347"/>
                <a:gd name="connsiteX10" fmla="*/ 2171700 w 5077377"/>
                <a:gd name="connsiteY10" fmla="*/ 529021 h 1883347"/>
                <a:gd name="connsiteX11" fmla="*/ 1476375 w 5077377"/>
                <a:gd name="connsiteY11" fmla="*/ 481396 h 1883347"/>
                <a:gd name="connsiteX12" fmla="*/ 1362075 w 5077377"/>
                <a:gd name="connsiteY12" fmla="*/ 205171 h 1883347"/>
                <a:gd name="connsiteX13" fmla="*/ 2345552 w 5077377"/>
                <a:gd name="connsiteY13" fmla="*/ 131373 h 1883347"/>
                <a:gd name="connsiteX14" fmla="*/ 3700421 w 5077377"/>
                <a:gd name="connsiteY14" fmla="*/ 202024 h 1883347"/>
                <a:gd name="connsiteX15" fmla="*/ 4973541 w 5077377"/>
                <a:gd name="connsiteY15"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57425 w 5077377"/>
                <a:gd name="connsiteY9" fmla="*/ 529021 h 1883347"/>
                <a:gd name="connsiteX10" fmla="*/ 2171700 w 5077377"/>
                <a:gd name="connsiteY10" fmla="*/ 529021 h 1883347"/>
                <a:gd name="connsiteX11" fmla="*/ 1476375 w 5077377"/>
                <a:gd name="connsiteY11" fmla="*/ 481396 h 1883347"/>
                <a:gd name="connsiteX12" fmla="*/ 1409783 w 5077377"/>
                <a:gd name="connsiteY12" fmla="*/ 165415 h 1883347"/>
                <a:gd name="connsiteX13" fmla="*/ 2345552 w 5077377"/>
                <a:gd name="connsiteY13" fmla="*/ 131373 h 1883347"/>
                <a:gd name="connsiteX14" fmla="*/ 3700421 w 5077377"/>
                <a:gd name="connsiteY14" fmla="*/ 202024 h 1883347"/>
                <a:gd name="connsiteX15" fmla="*/ 4973541 w 5077377"/>
                <a:gd name="connsiteY15"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57425 w 5077377"/>
                <a:gd name="connsiteY9" fmla="*/ 529021 h 1883347"/>
                <a:gd name="connsiteX10" fmla="*/ 2171700 w 5077377"/>
                <a:gd name="connsiteY10" fmla="*/ 529021 h 1883347"/>
                <a:gd name="connsiteX11" fmla="*/ 1476375 w 5077377"/>
                <a:gd name="connsiteY11" fmla="*/ 481396 h 1883347"/>
                <a:gd name="connsiteX12" fmla="*/ 1409783 w 5077377"/>
                <a:gd name="connsiteY12" fmla="*/ 165415 h 1883347"/>
                <a:gd name="connsiteX13" fmla="*/ 2345552 w 5077377"/>
                <a:gd name="connsiteY13" fmla="*/ 131373 h 1883347"/>
                <a:gd name="connsiteX14" fmla="*/ 3700421 w 5077377"/>
                <a:gd name="connsiteY14" fmla="*/ 202024 h 1883347"/>
                <a:gd name="connsiteX15" fmla="*/ 4973541 w 5077377"/>
                <a:gd name="connsiteY15"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57425 w 5077377"/>
                <a:gd name="connsiteY9" fmla="*/ 529021 h 1883347"/>
                <a:gd name="connsiteX10" fmla="*/ 2171700 w 5077377"/>
                <a:gd name="connsiteY10" fmla="*/ 529021 h 1883347"/>
                <a:gd name="connsiteX11" fmla="*/ 1476375 w 5077377"/>
                <a:gd name="connsiteY11" fmla="*/ 481396 h 1883347"/>
                <a:gd name="connsiteX12" fmla="*/ 1409783 w 5077377"/>
                <a:gd name="connsiteY12" fmla="*/ 165415 h 1883347"/>
                <a:gd name="connsiteX13" fmla="*/ 2345552 w 5077377"/>
                <a:gd name="connsiteY13" fmla="*/ 131373 h 1883347"/>
                <a:gd name="connsiteX14" fmla="*/ 3700421 w 5077377"/>
                <a:gd name="connsiteY14" fmla="*/ 202024 h 1883347"/>
                <a:gd name="connsiteX15" fmla="*/ 4973541 w 5077377"/>
                <a:gd name="connsiteY15"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57425 w 5077377"/>
                <a:gd name="connsiteY9" fmla="*/ 529021 h 1883347"/>
                <a:gd name="connsiteX10" fmla="*/ 2171700 w 5077377"/>
                <a:gd name="connsiteY10" fmla="*/ 529021 h 1883347"/>
                <a:gd name="connsiteX11" fmla="*/ 1476375 w 5077377"/>
                <a:gd name="connsiteY11" fmla="*/ 481396 h 1883347"/>
                <a:gd name="connsiteX12" fmla="*/ 1409783 w 5077377"/>
                <a:gd name="connsiteY12" fmla="*/ 165415 h 1883347"/>
                <a:gd name="connsiteX13" fmla="*/ 2345552 w 5077377"/>
                <a:gd name="connsiteY13" fmla="*/ 131373 h 1883347"/>
                <a:gd name="connsiteX14" fmla="*/ 3700421 w 5077377"/>
                <a:gd name="connsiteY14" fmla="*/ 202024 h 1883347"/>
                <a:gd name="connsiteX15" fmla="*/ 4973541 w 5077377"/>
                <a:gd name="connsiteY15"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57425 w 5077377"/>
                <a:gd name="connsiteY9" fmla="*/ 529021 h 1883347"/>
                <a:gd name="connsiteX10" fmla="*/ 2171700 w 5077377"/>
                <a:gd name="connsiteY10" fmla="*/ 529021 h 1883347"/>
                <a:gd name="connsiteX11" fmla="*/ 1659255 w 5077377"/>
                <a:gd name="connsiteY11" fmla="*/ 517177 h 1883347"/>
                <a:gd name="connsiteX12" fmla="*/ 1409783 w 5077377"/>
                <a:gd name="connsiteY12" fmla="*/ 165415 h 1883347"/>
                <a:gd name="connsiteX13" fmla="*/ 2345552 w 5077377"/>
                <a:gd name="connsiteY13" fmla="*/ 131373 h 1883347"/>
                <a:gd name="connsiteX14" fmla="*/ 3700421 w 5077377"/>
                <a:gd name="connsiteY14" fmla="*/ 202024 h 1883347"/>
                <a:gd name="connsiteX15" fmla="*/ 4973541 w 5077377"/>
                <a:gd name="connsiteY15"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57425 w 5077377"/>
                <a:gd name="connsiteY9" fmla="*/ 529021 h 1883347"/>
                <a:gd name="connsiteX10" fmla="*/ 2171700 w 5077377"/>
                <a:gd name="connsiteY10" fmla="*/ 529021 h 1883347"/>
                <a:gd name="connsiteX11" fmla="*/ 1659255 w 5077377"/>
                <a:gd name="connsiteY11" fmla="*/ 517177 h 1883347"/>
                <a:gd name="connsiteX12" fmla="*/ 1409783 w 5077377"/>
                <a:gd name="connsiteY12" fmla="*/ 165415 h 1883347"/>
                <a:gd name="connsiteX13" fmla="*/ 2345552 w 5077377"/>
                <a:gd name="connsiteY13" fmla="*/ 131373 h 1883347"/>
                <a:gd name="connsiteX14" fmla="*/ 3700421 w 5077377"/>
                <a:gd name="connsiteY14" fmla="*/ 202024 h 1883347"/>
                <a:gd name="connsiteX15" fmla="*/ 4973541 w 5077377"/>
                <a:gd name="connsiteY15"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57425 w 5077377"/>
                <a:gd name="connsiteY9" fmla="*/ 529021 h 1883347"/>
                <a:gd name="connsiteX10" fmla="*/ 1659255 w 5077377"/>
                <a:gd name="connsiteY10" fmla="*/ 517177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25620 w 5077377"/>
                <a:gd name="connsiteY9" fmla="*/ 513119 h 1883347"/>
                <a:gd name="connsiteX10" fmla="*/ 1659255 w 5077377"/>
                <a:gd name="connsiteY10" fmla="*/ 517177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41522 w 5077377"/>
                <a:gd name="connsiteY9" fmla="*/ 536973 h 1883347"/>
                <a:gd name="connsiteX10" fmla="*/ 1659255 w 5077377"/>
                <a:gd name="connsiteY10" fmla="*/ 517177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41522 w 5077377"/>
                <a:gd name="connsiteY9" fmla="*/ 536973 h 1883347"/>
                <a:gd name="connsiteX10" fmla="*/ 1659255 w 5077377"/>
                <a:gd name="connsiteY10" fmla="*/ 517177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41522 w 5077377"/>
                <a:gd name="connsiteY9" fmla="*/ 536973 h 1883347"/>
                <a:gd name="connsiteX10" fmla="*/ 1627450 w 5077377"/>
                <a:gd name="connsiteY10" fmla="*/ 485372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41522 w 5077377"/>
                <a:gd name="connsiteY9" fmla="*/ 536973 h 1883347"/>
                <a:gd name="connsiteX10" fmla="*/ 1627450 w 5077377"/>
                <a:gd name="connsiteY10" fmla="*/ 485372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41522 w 5077377"/>
                <a:gd name="connsiteY9" fmla="*/ 536973 h 1883347"/>
                <a:gd name="connsiteX10" fmla="*/ 1619499 w 5077377"/>
                <a:gd name="connsiteY10" fmla="*/ 513202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41522 w 5077377"/>
                <a:gd name="connsiteY9" fmla="*/ 536973 h 1883347"/>
                <a:gd name="connsiteX10" fmla="*/ 1619499 w 5077377"/>
                <a:gd name="connsiteY10" fmla="*/ 513202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513202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513202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513202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513202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513202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513202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493323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493323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493323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493323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493323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493323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493323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493323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3541 w 5077377"/>
                <a:gd name="connsiteY0" fmla="*/ 814026 h 1883347"/>
                <a:gd name="connsiteX1" fmla="*/ 4848225 w 5077377"/>
                <a:gd name="connsiteY1" fmla="*/ 1872046 h 1883347"/>
                <a:gd name="connsiteX2" fmla="*/ 2238375 w 5077377"/>
                <a:gd name="connsiteY2" fmla="*/ 1338646 h 1883347"/>
                <a:gd name="connsiteX3" fmla="*/ 1914525 w 5077377"/>
                <a:gd name="connsiteY3" fmla="*/ 1205296 h 1883347"/>
                <a:gd name="connsiteX4" fmla="*/ 200025 w 5077377"/>
                <a:gd name="connsiteY4" fmla="*/ 843346 h 1883347"/>
                <a:gd name="connsiteX5" fmla="*/ 323850 w 5077377"/>
                <a:gd name="connsiteY5" fmla="*/ 652846 h 1883347"/>
                <a:gd name="connsiteX6" fmla="*/ 0 w 5077377"/>
                <a:gd name="connsiteY6" fmla="*/ 605221 h 1883347"/>
                <a:gd name="connsiteX7" fmla="*/ 590550 w 5077377"/>
                <a:gd name="connsiteY7" fmla="*/ 386146 h 1883347"/>
                <a:gd name="connsiteX8" fmla="*/ 1495425 w 5077377"/>
                <a:gd name="connsiteY8" fmla="*/ 624271 h 1883347"/>
                <a:gd name="connsiteX9" fmla="*/ 2205741 w 5077377"/>
                <a:gd name="connsiteY9" fmla="*/ 525046 h 1883347"/>
                <a:gd name="connsiteX10" fmla="*/ 1619499 w 5077377"/>
                <a:gd name="connsiteY10" fmla="*/ 493323 h 1883347"/>
                <a:gd name="connsiteX11" fmla="*/ 1409783 w 5077377"/>
                <a:gd name="connsiteY11" fmla="*/ 165415 h 1883347"/>
                <a:gd name="connsiteX12" fmla="*/ 2345552 w 5077377"/>
                <a:gd name="connsiteY12" fmla="*/ 131373 h 1883347"/>
                <a:gd name="connsiteX13" fmla="*/ 3700421 w 5077377"/>
                <a:gd name="connsiteY13" fmla="*/ 202024 h 1883347"/>
                <a:gd name="connsiteX14" fmla="*/ 4973541 w 5077377"/>
                <a:gd name="connsiteY14" fmla="*/ 814026 h 1883347"/>
                <a:gd name="connsiteX0" fmla="*/ 4977516 w 5081352"/>
                <a:gd name="connsiteY0" fmla="*/ 814026 h 1883347"/>
                <a:gd name="connsiteX1" fmla="*/ 4852200 w 5081352"/>
                <a:gd name="connsiteY1" fmla="*/ 1872046 h 1883347"/>
                <a:gd name="connsiteX2" fmla="*/ 2242350 w 5081352"/>
                <a:gd name="connsiteY2" fmla="*/ 1338646 h 1883347"/>
                <a:gd name="connsiteX3" fmla="*/ 1918500 w 5081352"/>
                <a:gd name="connsiteY3" fmla="*/ 1205296 h 1883347"/>
                <a:gd name="connsiteX4" fmla="*/ 204000 w 5081352"/>
                <a:gd name="connsiteY4" fmla="*/ 843346 h 1883347"/>
                <a:gd name="connsiteX5" fmla="*/ 327825 w 5081352"/>
                <a:gd name="connsiteY5" fmla="*/ 652846 h 1883347"/>
                <a:gd name="connsiteX6" fmla="*/ 0 w 5081352"/>
                <a:gd name="connsiteY6" fmla="*/ 585343 h 1883347"/>
                <a:gd name="connsiteX7" fmla="*/ 594525 w 5081352"/>
                <a:gd name="connsiteY7" fmla="*/ 386146 h 1883347"/>
                <a:gd name="connsiteX8" fmla="*/ 1499400 w 5081352"/>
                <a:gd name="connsiteY8" fmla="*/ 624271 h 1883347"/>
                <a:gd name="connsiteX9" fmla="*/ 2209716 w 5081352"/>
                <a:gd name="connsiteY9" fmla="*/ 525046 h 1883347"/>
                <a:gd name="connsiteX10" fmla="*/ 1623474 w 5081352"/>
                <a:gd name="connsiteY10" fmla="*/ 493323 h 1883347"/>
                <a:gd name="connsiteX11" fmla="*/ 1413758 w 5081352"/>
                <a:gd name="connsiteY11" fmla="*/ 165415 h 1883347"/>
                <a:gd name="connsiteX12" fmla="*/ 2349527 w 5081352"/>
                <a:gd name="connsiteY12" fmla="*/ 131373 h 1883347"/>
                <a:gd name="connsiteX13" fmla="*/ 3704396 w 5081352"/>
                <a:gd name="connsiteY13" fmla="*/ 202024 h 1883347"/>
                <a:gd name="connsiteX14" fmla="*/ 4977516 w 5081352"/>
                <a:gd name="connsiteY14" fmla="*/ 814026 h 1883347"/>
                <a:gd name="connsiteX0" fmla="*/ 4979534 w 5083370"/>
                <a:gd name="connsiteY0" fmla="*/ 814026 h 1883347"/>
                <a:gd name="connsiteX1" fmla="*/ 4854218 w 5083370"/>
                <a:gd name="connsiteY1" fmla="*/ 1872046 h 1883347"/>
                <a:gd name="connsiteX2" fmla="*/ 2244368 w 5083370"/>
                <a:gd name="connsiteY2" fmla="*/ 1338646 h 1883347"/>
                <a:gd name="connsiteX3" fmla="*/ 1920518 w 5083370"/>
                <a:gd name="connsiteY3" fmla="*/ 1205296 h 1883347"/>
                <a:gd name="connsiteX4" fmla="*/ 206018 w 5083370"/>
                <a:gd name="connsiteY4" fmla="*/ 843346 h 1883347"/>
                <a:gd name="connsiteX5" fmla="*/ 329843 w 5083370"/>
                <a:gd name="connsiteY5" fmla="*/ 652846 h 1883347"/>
                <a:gd name="connsiteX6" fmla="*/ 2018 w 5083370"/>
                <a:gd name="connsiteY6" fmla="*/ 585343 h 1883347"/>
                <a:gd name="connsiteX7" fmla="*/ 596543 w 5083370"/>
                <a:gd name="connsiteY7" fmla="*/ 386146 h 1883347"/>
                <a:gd name="connsiteX8" fmla="*/ 1501418 w 5083370"/>
                <a:gd name="connsiteY8" fmla="*/ 624271 h 1883347"/>
                <a:gd name="connsiteX9" fmla="*/ 2211734 w 5083370"/>
                <a:gd name="connsiteY9" fmla="*/ 525046 h 1883347"/>
                <a:gd name="connsiteX10" fmla="*/ 1625492 w 5083370"/>
                <a:gd name="connsiteY10" fmla="*/ 493323 h 1883347"/>
                <a:gd name="connsiteX11" fmla="*/ 1415776 w 5083370"/>
                <a:gd name="connsiteY11" fmla="*/ 165415 h 1883347"/>
                <a:gd name="connsiteX12" fmla="*/ 2351545 w 5083370"/>
                <a:gd name="connsiteY12" fmla="*/ 131373 h 1883347"/>
                <a:gd name="connsiteX13" fmla="*/ 3706414 w 5083370"/>
                <a:gd name="connsiteY13" fmla="*/ 202024 h 1883347"/>
                <a:gd name="connsiteX14" fmla="*/ 4979534 w 5083370"/>
                <a:gd name="connsiteY14" fmla="*/ 814026 h 1883347"/>
                <a:gd name="connsiteX0" fmla="*/ 4979534 w 5083370"/>
                <a:gd name="connsiteY0" fmla="*/ 814026 h 1883347"/>
                <a:gd name="connsiteX1" fmla="*/ 4854218 w 5083370"/>
                <a:gd name="connsiteY1" fmla="*/ 1872046 h 1883347"/>
                <a:gd name="connsiteX2" fmla="*/ 2244368 w 5083370"/>
                <a:gd name="connsiteY2" fmla="*/ 1338646 h 1883347"/>
                <a:gd name="connsiteX3" fmla="*/ 1920518 w 5083370"/>
                <a:gd name="connsiteY3" fmla="*/ 1205296 h 1883347"/>
                <a:gd name="connsiteX4" fmla="*/ 206018 w 5083370"/>
                <a:gd name="connsiteY4" fmla="*/ 843346 h 1883347"/>
                <a:gd name="connsiteX5" fmla="*/ 329843 w 5083370"/>
                <a:gd name="connsiteY5" fmla="*/ 652846 h 1883347"/>
                <a:gd name="connsiteX6" fmla="*/ 2018 w 5083370"/>
                <a:gd name="connsiteY6" fmla="*/ 585343 h 1883347"/>
                <a:gd name="connsiteX7" fmla="*/ 596543 w 5083370"/>
                <a:gd name="connsiteY7" fmla="*/ 386146 h 1883347"/>
                <a:gd name="connsiteX8" fmla="*/ 1501418 w 5083370"/>
                <a:gd name="connsiteY8" fmla="*/ 624271 h 1883347"/>
                <a:gd name="connsiteX9" fmla="*/ 2211734 w 5083370"/>
                <a:gd name="connsiteY9" fmla="*/ 525046 h 1883347"/>
                <a:gd name="connsiteX10" fmla="*/ 1625492 w 5083370"/>
                <a:gd name="connsiteY10" fmla="*/ 493323 h 1883347"/>
                <a:gd name="connsiteX11" fmla="*/ 1415776 w 5083370"/>
                <a:gd name="connsiteY11" fmla="*/ 165415 h 1883347"/>
                <a:gd name="connsiteX12" fmla="*/ 2351545 w 5083370"/>
                <a:gd name="connsiteY12" fmla="*/ 131373 h 1883347"/>
                <a:gd name="connsiteX13" fmla="*/ 3706414 w 5083370"/>
                <a:gd name="connsiteY13" fmla="*/ 202024 h 1883347"/>
                <a:gd name="connsiteX14" fmla="*/ 4979534 w 5083370"/>
                <a:gd name="connsiteY14" fmla="*/ 814026 h 1883347"/>
                <a:gd name="connsiteX0" fmla="*/ 4979534 w 5083370"/>
                <a:gd name="connsiteY0" fmla="*/ 814026 h 1883347"/>
                <a:gd name="connsiteX1" fmla="*/ 4854218 w 5083370"/>
                <a:gd name="connsiteY1" fmla="*/ 1872046 h 1883347"/>
                <a:gd name="connsiteX2" fmla="*/ 2244368 w 5083370"/>
                <a:gd name="connsiteY2" fmla="*/ 1338646 h 1883347"/>
                <a:gd name="connsiteX3" fmla="*/ 1920518 w 5083370"/>
                <a:gd name="connsiteY3" fmla="*/ 1205296 h 1883347"/>
                <a:gd name="connsiteX4" fmla="*/ 170237 w 5083370"/>
                <a:gd name="connsiteY4" fmla="*/ 835395 h 1883347"/>
                <a:gd name="connsiteX5" fmla="*/ 329843 w 5083370"/>
                <a:gd name="connsiteY5" fmla="*/ 652846 h 1883347"/>
                <a:gd name="connsiteX6" fmla="*/ 2018 w 5083370"/>
                <a:gd name="connsiteY6" fmla="*/ 585343 h 1883347"/>
                <a:gd name="connsiteX7" fmla="*/ 596543 w 5083370"/>
                <a:gd name="connsiteY7" fmla="*/ 386146 h 1883347"/>
                <a:gd name="connsiteX8" fmla="*/ 1501418 w 5083370"/>
                <a:gd name="connsiteY8" fmla="*/ 624271 h 1883347"/>
                <a:gd name="connsiteX9" fmla="*/ 2211734 w 5083370"/>
                <a:gd name="connsiteY9" fmla="*/ 525046 h 1883347"/>
                <a:gd name="connsiteX10" fmla="*/ 1625492 w 5083370"/>
                <a:gd name="connsiteY10" fmla="*/ 493323 h 1883347"/>
                <a:gd name="connsiteX11" fmla="*/ 1415776 w 5083370"/>
                <a:gd name="connsiteY11" fmla="*/ 165415 h 1883347"/>
                <a:gd name="connsiteX12" fmla="*/ 2351545 w 5083370"/>
                <a:gd name="connsiteY12" fmla="*/ 131373 h 1883347"/>
                <a:gd name="connsiteX13" fmla="*/ 3706414 w 5083370"/>
                <a:gd name="connsiteY13" fmla="*/ 202024 h 1883347"/>
                <a:gd name="connsiteX14" fmla="*/ 4979534 w 5083370"/>
                <a:gd name="connsiteY14" fmla="*/ 814026 h 1883347"/>
                <a:gd name="connsiteX0" fmla="*/ 4979534 w 5083370"/>
                <a:gd name="connsiteY0" fmla="*/ 814026 h 1883347"/>
                <a:gd name="connsiteX1" fmla="*/ 4854218 w 5083370"/>
                <a:gd name="connsiteY1" fmla="*/ 1872046 h 1883347"/>
                <a:gd name="connsiteX2" fmla="*/ 2244368 w 5083370"/>
                <a:gd name="connsiteY2" fmla="*/ 1338646 h 1883347"/>
                <a:gd name="connsiteX3" fmla="*/ 1920518 w 5083370"/>
                <a:gd name="connsiteY3" fmla="*/ 1205296 h 1883347"/>
                <a:gd name="connsiteX4" fmla="*/ 170237 w 5083370"/>
                <a:gd name="connsiteY4" fmla="*/ 835395 h 1883347"/>
                <a:gd name="connsiteX5" fmla="*/ 329843 w 5083370"/>
                <a:gd name="connsiteY5" fmla="*/ 652846 h 1883347"/>
                <a:gd name="connsiteX6" fmla="*/ 2018 w 5083370"/>
                <a:gd name="connsiteY6" fmla="*/ 585343 h 1883347"/>
                <a:gd name="connsiteX7" fmla="*/ 596543 w 5083370"/>
                <a:gd name="connsiteY7" fmla="*/ 386146 h 1883347"/>
                <a:gd name="connsiteX8" fmla="*/ 1501418 w 5083370"/>
                <a:gd name="connsiteY8" fmla="*/ 624271 h 1883347"/>
                <a:gd name="connsiteX9" fmla="*/ 2211734 w 5083370"/>
                <a:gd name="connsiteY9" fmla="*/ 525046 h 1883347"/>
                <a:gd name="connsiteX10" fmla="*/ 1625492 w 5083370"/>
                <a:gd name="connsiteY10" fmla="*/ 493323 h 1883347"/>
                <a:gd name="connsiteX11" fmla="*/ 1415776 w 5083370"/>
                <a:gd name="connsiteY11" fmla="*/ 165415 h 1883347"/>
                <a:gd name="connsiteX12" fmla="*/ 2351545 w 5083370"/>
                <a:gd name="connsiteY12" fmla="*/ 131373 h 1883347"/>
                <a:gd name="connsiteX13" fmla="*/ 3706414 w 5083370"/>
                <a:gd name="connsiteY13" fmla="*/ 202024 h 1883347"/>
                <a:gd name="connsiteX14" fmla="*/ 4979534 w 5083370"/>
                <a:gd name="connsiteY14" fmla="*/ 814026 h 1883347"/>
                <a:gd name="connsiteX0" fmla="*/ 4979534 w 5083370"/>
                <a:gd name="connsiteY0" fmla="*/ 814026 h 1883347"/>
                <a:gd name="connsiteX1" fmla="*/ 4854218 w 5083370"/>
                <a:gd name="connsiteY1" fmla="*/ 1872046 h 1883347"/>
                <a:gd name="connsiteX2" fmla="*/ 2244368 w 5083370"/>
                <a:gd name="connsiteY2" fmla="*/ 1338646 h 1883347"/>
                <a:gd name="connsiteX3" fmla="*/ 1920518 w 5083370"/>
                <a:gd name="connsiteY3" fmla="*/ 1205296 h 1883347"/>
                <a:gd name="connsiteX4" fmla="*/ 225897 w 5083370"/>
                <a:gd name="connsiteY4" fmla="*/ 879127 h 1883347"/>
                <a:gd name="connsiteX5" fmla="*/ 329843 w 5083370"/>
                <a:gd name="connsiteY5" fmla="*/ 652846 h 1883347"/>
                <a:gd name="connsiteX6" fmla="*/ 2018 w 5083370"/>
                <a:gd name="connsiteY6" fmla="*/ 585343 h 1883347"/>
                <a:gd name="connsiteX7" fmla="*/ 596543 w 5083370"/>
                <a:gd name="connsiteY7" fmla="*/ 386146 h 1883347"/>
                <a:gd name="connsiteX8" fmla="*/ 1501418 w 5083370"/>
                <a:gd name="connsiteY8" fmla="*/ 624271 h 1883347"/>
                <a:gd name="connsiteX9" fmla="*/ 2211734 w 5083370"/>
                <a:gd name="connsiteY9" fmla="*/ 525046 h 1883347"/>
                <a:gd name="connsiteX10" fmla="*/ 1625492 w 5083370"/>
                <a:gd name="connsiteY10" fmla="*/ 493323 h 1883347"/>
                <a:gd name="connsiteX11" fmla="*/ 1415776 w 5083370"/>
                <a:gd name="connsiteY11" fmla="*/ 165415 h 1883347"/>
                <a:gd name="connsiteX12" fmla="*/ 2351545 w 5083370"/>
                <a:gd name="connsiteY12" fmla="*/ 131373 h 1883347"/>
                <a:gd name="connsiteX13" fmla="*/ 3706414 w 5083370"/>
                <a:gd name="connsiteY13" fmla="*/ 202024 h 1883347"/>
                <a:gd name="connsiteX14" fmla="*/ 4979534 w 5083370"/>
                <a:gd name="connsiteY14" fmla="*/ 814026 h 1883347"/>
                <a:gd name="connsiteX0" fmla="*/ 4979534 w 5083370"/>
                <a:gd name="connsiteY0" fmla="*/ 814026 h 1883347"/>
                <a:gd name="connsiteX1" fmla="*/ 4854218 w 5083370"/>
                <a:gd name="connsiteY1" fmla="*/ 1872046 h 1883347"/>
                <a:gd name="connsiteX2" fmla="*/ 2244368 w 5083370"/>
                <a:gd name="connsiteY2" fmla="*/ 1338646 h 1883347"/>
                <a:gd name="connsiteX3" fmla="*/ 1920518 w 5083370"/>
                <a:gd name="connsiteY3" fmla="*/ 1205296 h 1883347"/>
                <a:gd name="connsiteX4" fmla="*/ 225897 w 5083370"/>
                <a:gd name="connsiteY4" fmla="*/ 879127 h 1883347"/>
                <a:gd name="connsiteX5" fmla="*/ 329843 w 5083370"/>
                <a:gd name="connsiteY5" fmla="*/ 652846 h 1883347"/>
                <a:gd name="connsiteX6" fmla="*/ 2018 w 5083370"/>
                <a:gd name="connsiteY6" fmla="*/ 585343 h 1883347"/>
                <a:gd name="connsiteX7" fmla="*/ 596543 w 5083370"/>
                <a:gd name="connsiteY7" fmla="*/ 386146 h 1883347"/>
                <a:gd name="connsiteX8" fmla="*/ 1501418 w 5083370"/>
                <a:gd name="connsiteY8" fmla="*/ 624271 h 1883347"/>
                <a:gd name="connsiteX9" fmla="*/ 2211734 w 5083370"/>
                <a:gd name="connsiteY9" fmla="*/ 525046 h 1883347"/>
                <a:gd name="connsiteX10" fmla="*/ 1625492 w 5083370"/>
                <a:gd name="connsiteY10" fmla="*/ 493323 h 1883347"/>
                <a:gd name="connsiteX11" fmla="*/ 1415776 w 5083370"/>
                <a:gd name="connsiteY11" fmla="*/ 165415 h 1883347"/>
                <a:gd name="connsiteX12" fmla="*/ 2351545 w 5083370"/>
                <a:gd name="connsiteY12" fmla="*/ 131373 h 1883347"/>
                <a:gd name="connsiteX13" fmla="*/ 3706414 w 5083370"/>
                <a:gd name="connsiteY13" fmla="*/ 202024 h 1883347"/>
                <a:gd name="connsiteX14" fmla="*/ 4979534 w 5083370"/>
                <a:gd name="connsiteY14" fmla="*/ 814026 h 1883347"/>
                <a:gd name="connsiteX0" fmla="*/ 4979534 w 5083370"/>
                <a:gd name="connsiteY0" fmla="*/ 814026 h 1883347"/>
                <a:gd name="connsiteX1" fmla="*/ 4854218 w 5083370"/>
                <a:gd name="connsiteY1" fmla="*/ 1872046 h 1883347"/>
                <a:gd name="connsiteX2" fmla="*/ 2244368 w 5083370"/>
                <a:gd name="connsiteY2" fmla="*/ 1338646 h 1883347"/>
                <a:gd name="connsiteX3" fmla="*/ 1920518 w 5083370"/>
                <a:gd name="connsiteY3" fmla="*/ 1205296 h 1883347"/>
                <a:gd name="connsiteX4" fmla="*/ 225897 w 5083370"/>
                <a:gd name="connsiteY4" fmla="*/ 879127 h 1883347"/>
                <a:gd name="connsiteX5" fmla="*/ 329843 w 5083370"/>
                <a:gd name="connsiteY5" fmla="*/ 652846 h 1883347"/>
                <a:gd name="connsiteX6" fmla="*/ 2018 w 5083370"/>
                <a:gd name="connsiteY6" fmla="*/ 585343 h 1883347"/>
                <a:gd name="connsiteX7" fmla="*/ 596543 w 5083370"/>
                <a:gd name="connsiteY7" fmla="*/ 386146 h 1883347"/>
                <a:gd name="connsiteX8" fmla="*/ 1501418 w 5083370"/>
                <a:gd name="connsiteY8" fmla="*/ 624271 h 1883347"/>
                <a:gd name="connsiteX9" fmla="*/ 2211734 w 5083370"/>
                <a:gd name="connsiteY9" fmla="*/ 525046 h 1883347"/>
                <a:gd name="connsiteX10" fmla="*/ 1625492 w 5083370"/>
                <a:gd name="connsiteY10" fmla="*/ 493323 h 1883347"/>
                <a:gd name="connsiteX11" fmla="*/ 1415776 w 5083370"/>
                <a:gd name="connsiteY11" fmla="*/ 165415 h 1883347"/>
                <a:gd name="connsiteX12" fmla="*/ 2351545 w 5083370"/>
                <a:gd name="connsiteY12" fmla="*/ 131373 h 1883347"/>
                <a:gd name="connsiteX13" fmla="*/ 3706414 w 5083370"/>
                <a:gd name="connsiteY13" fmla="*/ 202024 h 1883347"/>
                <a:gd name="connsiteX14" fmla="*/ 4979534 w 5083370"/>
                <a:gd name="connsiteY14" fmla="*/ 814026 h 1883347"/>
                <a:gd name="connsiteX0" fmla="*/ 4979534 w 5083370"/>
                <a:gd name="connsiteY0" fmla="*/ 814026 h 1883347"/>
                <a:gd name="connsiteX1" fmla="*/ 4854218 w 5083370"/>
                <a:gd name="connsiteY1" fmla="*/ 1872046 h 1883347"/>
                <a:gd name="connsiteX2" fmla="*/ 2244368 w 5083370"/>
                <a:gd name="connsiteY2" fmla="*/ 1338646 h 1883347"/>
                <a:gd name="connsiteX3" fmla="*/ 1920518 w 5083370"/>
                <a:gd name="connsiteY3" fmla="*/ 1205296 h 1883347"/>
                <a:gd name="connsiteX4" fmla="*/ 225897 w 5083370"/>
                <a:gd name="connsiteY4" fmla="*/ 879127 h 1883347"/>
                <a:gd name="connsiteX5" fmla="*/ 329843 w 5083370"/>
                <a:gd name="connsiteY5" fmla="*/ 652846 h 1883347"/>
                <a:gd name="connsiteX6" fmla="*/ 2018 w 5083370"/>
                <a:gd name="connsiteY6" fmla="*/ 585343 h 1883347"/>
                <a:gd name="connsiteX7" fmla="*/ 596543 w 5083370"/>
                <a:gd name="connsiteY7" fmla="*/ 386146 h 1883347"/>
                <a:gd name="connsiteX8" fmla="*/ 1501418 w 5083370"/>
                <a:gd name="connsiteY8" fmla="*/ 624271 h 1883347"/>
                <a:gd name="connsiteX9" fmla="*/ 2211734 w 5083370"/>
                <a:gd name="connsiteY9" fmla="*/ 525046 h 1883347"/>
                <a:gd name="connsiteX10" fmla="*/ 1625492 w 5083370"/>
                <a:gd name="connsiteY10" fmla="*/ 493323 h 1883347"/>
                <a:gd name="connsiteX11" fmla="*/ 1415776 w 5083370"/>
                <a:gd name="connsiteY11" fmla="*/ 165415 h 1883347"/>
                <a:gd name="connsiteX12" fmla="*/ 2351545 w 5083370"/>
                <a:gd name="connsiteY12" fmla="*/ 131373 h 1883347"/>
                <a:gd name="connsiteX13" fmla="*/ 3706414 w 5083370"/>
                <a:gd name="connsiteY13" fmla="*/ 202024 h 1883347"/>
                <a:gd name="connsiteX14" fmla="*/ 4979534 w 5083370"/>
                <a:gd name="connsiteY14" fmla="*/ 814026 h 1883347"/>
                <a:gd name="connsiteX0" fmla="*/ 4979534 w 5083370"/>
                <a:gd name="connsiteY0" fmla="*/ 814026 h 1877839"/>
                <a:gd name="connsiteX1" fmla="*/ 4854218 w 5083370"/>
                <a:gd name="connsiteY1" fmla="*/ 1872046 h 1877839"/>
                <a:gd name="connsiteX2" fmla="*/ 2244368 w 5083370"/>
                <a:gd name="connsiteY2" fmla="*/ 1338646 h 1877839"/>
                <a:gd name="connsiteX3" fmla="*/ 1920518 w 5083370"/>
                <a:gd name="connsiteY3" fmla="*/ 1205296 h 1877839"/>
                <a:gd name="connsiteX4" fmla="*/ 225897 w 5083370"/>
                <a:gd name="connsiteY4" fmla="*/ 879127 h 1877839"/>
                <a:gd name="connsiteX5" fmla="*/ 329843 w 5083370"/>
                <a:gd name="connsiteY5" fmla="*/ 652846 h 1877839"/>
                <a:gd name="connsiteX6" fmla="*/ 2018 w 5083370"/>
                <a:gd name="connsiteY6" fmla="*/ 585343 h 1877839"/>
                <a:gd name="connsiteX7" fmla="*/ 596543 w 5083370"/>
                <a:gd name="connsiteY7" fmla="*/ 386146 h 1877839"/>
                <a:gd name="connsiteX8" fmla="*/ 1501418 w 5083370"/>
                <a:gd name="connsiteY8" fmla="*/ 624271 h 1877839"/>
                <a:gd name="connsiteX9" fmla="*/ 2211734 w 5083370"/>
                <a:gd name="connsiteY9" fmla="*/ 525046 h 1877839"/>
                <a:gd name="connsiteX10" fmla="*/ 1625492 w 5083370"/>
                <a:gd name="connsiteY10" fmla="*/ 493323 h 1877839"/>
                <a:gd name="connsiteX11" fmla="*/ 1415776 w 5083370"/>
                <a:gd name="connsiteY11" fmla="*/ 165415 h 1877839"/>
                <a:gd name="connsiteX12" fmla="*/ 2351545 w 5083370"/>
                <a:gd name="connsiteY12" fmla="*/ 131373 h 1877839"/>
                <a:gd name="connsiteX13" fmla="*/ 3706414 w 5083370"/>
                <a:gd name="connsiteY13" fmla="*/ 202024 h 1877839"/>
                <a:gd name="connsiteX14" fmla="*/ 4979534 w 5083370"/>
                <a:gd name="connsiteY14" fmla="*/ 814026 h 1877839"/>
                <a:gd name="connsiteX0" fmla="*/ 4979534 w 5083370"/>
                <a:gd name="connsiteY0" fmla="*/ 814026 h 1877839"/>
                <a:gd name="connsiteX1" fmla="*/ 4854218 w 5083370"/>
                <a:gd name="connsiteY1" fmla="*/ 1872046 h 1877839"/>
                <a:gd name="connsiteX2" fmla="*/ 2244368 w 5083370"/>
                <a:gd name="connsiteY2" fmla="*/ 1338646 h 1877839"/>
                <a:gd name="connsiteX3" fmla="*/ 1920518 w 5083370"/>
                <a:gd name="connsiteY3" fmla="*/ 1205296 h 1877839"/>
                <a:gd name="connsiteX4" fmla="*/ 225897 w 5083370"/>
                <a:gd name="connsiteY4" fmla="*/ 879127 h 1877839"/>
                <a:gd name="connsiteX5" fmla="*/ 329843 w 5083370"/>
                <a:gd name="connsiteY5" fmla="*/ 652846 h 1877839"/>
                <a:gd name="connsiteX6" fmla="*/ 2018 w 5083370"/>
                <a:gd name="connsiteY6" fmla="*/ 585343 h 1877839"/>
                <a:gd name="connsiteX7" fmla="*/ 596543 w 5083370"/>
                <a:gd name="connsiteY7" fmla="*/ 386146 h 1877839"/>
                <a:gd name="connsiteX8" fmla="*/ 1501418 w 5083370"/>
                <a:gd name="connsiteY8" fmla="*/ 624271 h 1877839"/>
                <a:gd name="connsiteX9" fmla="*/ 2211734 w 5083370"/>
                <a:gd name="connsiteY9" fmla="*/ 525046 h 1877839"/>
                <a:gd name="connsiteX10" fmla="*/ 1625492 w 5083370"/>
                <a:gd name="connsiteY10" fmla="*/ 493323 h 1877839"/>
                <a:gd name="connsiteX11" fmla="*/ 1415776 w 5083370"/>
                <a:gd name="connsiteY11" fmla="*/ 165415 h 1877839"/>
                <a:gd name="connsiteX12" fmla="*/ 2351545 w 5083370"/>
                <a:gd name="connsiteY12" fmla="*/ 131373 h 1877839"/>
                <a:gd name="connsiteX13" fmla="*/ 3706414 w 5083370"/>
                <a:gd name="connsiteY13" fmla="*/ 202024 h 1877839"/>
                <a:gd name="connsiteX14" fmla="*/ 4979534 w 5083370"/>
                <a:gd name="connsiteY14" fmla="*/ 814026 h 1877839"/>
                <a:gd name="connsiteX0" fmla="*/ 4979534 w 5083370"/>
                <a:gd name="connsiteY0" fmla="*/ 814026 h 1877839"/>
                <a:gd name="connsiteX1" fmla="*/ 4854218 w 5083370"/>
                <a:gd name="connsiteY1" fmla="*/ 1872046 h 1877839"/>
                <a:gd name="connsiteX2" fmla="*/ 2244368 w 5083370"/>
                <a:gd name="connsiteY2" fmla="*/ 1338646 h 1877839"/>
                <a:gd name="connsiteX3" fmla="*/ 1829078 w 5083370"/>
                <a:gd name="connsiteY3" fmla="*/ 1181443 h 1877839"/>
                <a:gd name="connsiteX4" fmla="*/ 225897 w 5083370"/>
                <a:gd name="connsiteY4" fmla="*/ 879127 h 1877839"/>
                <a:gd name="connsiteX5" fmla="*/ 329843 w 5083370"/>
                <a:gd name="connsiteY5" fmla="*/ 652846 h 1877839"/>
                <a:gd name="connsiteX6" fmla="*/ 2018 w 5083370"/>
                <a:gd name="connsiteY6" fmla="*/ 585343 h 1877839"/>
                <a:gd name="connsiteX7" fmla="*/ 596543 w 5083370"/>
                <a:gd name="connsiteY7" fmla="*/ 386146 h 1877839"/>
                <a:gd name="connsiteX8" fmla="*/ 1501418 w 5083370"/>
                <a:gd name="connsiteY8" fmla="*/ 624271 h 1877839"/>
                <a:gd name="connsiteX9" fmla="*/ 2211734 w 5083370"/>
                <a:gd name="connsiteY9" fmla="*/ 525046 h 1877839"/>
                <a:gd name="connsiteX10" fmla="*/ 1625492 w 5083370"/>
                <a:gd name="connsiteY10" fmla="*/ 493323 h 1877839"/>
                <a:gd name="connsiteX11" fmla="*/ 1415776 w 5083370"/>
                <a:gd name="connsiteY11" fmla="*/ 165415 h 1877839"/>
                <a:gd name="connsiteX12" fmla="*/ 2351545 w 5083370"/>
                <a:gd name="connsiteY12" fmla="*/ 131373 h 1877839"/>
                <a:gd name="connsiteX13" fmla="*/ 3706414 w 5083370"/>
                <a:gd name="connsiteY13" fmla="*/ 202024 h 1877839"/>
                <a:gd name="connsiteX14" fmla="*/ 4979534 w 5083370"/>
                <a:gd name="connsiteY14" fmla="*/ 814026 h 1877839"/>
                <a:gd name="connsiteX0" fmla="*/ 4979534 w 5083370"/>
                <a:gd name="connsiteY0" fmla="*/ 814026 h 1880329"/>
                <a:gd name="connsiteX1" fmla="*/ 4854218 w 5083370"/>
                <a:gd name="connsiteY1" fmla="*/ 1872046 h 1880329"/>
                <a:gd name="connsiteX2" fmla="*/ 2244368 w 5083370"/>
                <a:gd name="connsiteY2" fmla="*/ 1338646 h 1880329"/>
                <a:gd name="connsiteX3" fmla="*/ 1829078 w 5083370"/>
                <a:gd name="connsiteY3" fmla="*/ 1181443 h 1880329"/>
                <a:gd name="connsiteX4" fmla="*/ 225897 w 5083370"/>
                <a:gd name="connsiteY4" fmla="*/ 879127 h 1880329"/>
                <a:gd name="connsiteX5" fmla="*/ 329843 w 5083370"/>
                <a:gd name="connsiteY5" fmla="*/ 652846 h 1880329"/>
                <a:gd name="connsiteX6" fmla="*/ 2018 w 5083370"/>
                <a:gd name="connsiteY6" fmla="*/ 585343 h 1880329"/>
                <a:gd name="connsiteX7" fmla="*/ 596543 w 5083370"/>
                <a:gd name="connsiteY7" fmla="*/ 386146 h 1880329"/>
                <a:gd name="connsiteX8" fmla="*/ 1501418 w 5083370"/>
                <a:gd name="connsiteY8" fmla="*/ 624271 h 1880329"/>
                <a:gd name="connsiteX9" fmla="*/ 2211734 w 5083370"/>
                <a:gd name="connsiteY9" fmla="*/ 525046 h 1880329"/>
                <a:gd name="connsiteX10" fmla="*/ 1625492 w 5083370"/>
                <a:gd name="connsiteY10" fmla="*/ 493323 h 1880329"/>
                <a:gd name="connsiteX11" fmla="*/ 1415776 w 5083370"/>
                <a:gd name="connsiteY11" fmla="*/ 165415 h 1880329"/>
                <a:gd name="connsiteX12" fmla="*/ 2351545 w 5083370"/>
                <a:gd name="connsiteY12" fmla="*/ 131373 h 1880329"/>
                <a:gd name="connsiteX13" fmla="*/ 3706414 w 5083370"/>
                <a:gd name="connsiteY13" fmla="*/ 202024 h 1880329"/>
                <a:gd name="connsiteX14" fmla="*/ 4979534 w 5083370"/>
                <a:gd name="connsiteY14" fmla="*/ 814026 h 1880329"/>
                <a:gd name="connsiteX0" fmla="*/ 4979534 w 5083370"/>
                <a:gd name="connsiteY0" fmla="*/ 814026 h 1880329"/>
                <a:gd name="connsiteX1" fmla="*/ 4854218 w 5083370"/>
                <a:gd name="connsiteY1" fmla="*/ 1872046 h 1880329"/>
                <a:gd name="connsiteX2" fmla="*/ 2244368 w 5083370"/>
                <a:gd name="connsiteY2" fmla="*/ 1338646 h 1880329"/>
                <a:gd name="connsiteX3" fmla="*/ 1829078 w 5083370"/>
                <a:gd name="connsiteY3" fmla="*/ 1181443 h 1880329"/>
                <a:gd name="connsiteX4" fmla="*/ 225897 w 5083370"/>
                <a:gd name="connsiteY4" fmla="*/ 879127 h 1880329"/>
                <a:gd name="connsiteX5" fmla="*/ 329843 w 5083370"/>
                <a:gd name="connsiteY5" fmla="*/ 652846 h 1880329"/>
                <a:gd name="connsiteX6" fmla="*/ 2018 w 5083370"/>
                <a:gd name="connsiteY6" fmla="*/ 585343 h 1880329"/>
                <a:gd name="connsiteX7" fmla="*/ 596543 w 5083370"/>
                <a:gd name="connsiteY7" fmla="*/ 386146 h 1880329"/>
                <a:gd name="connsiteX8" fmla="*/ 1501418 w 5083370"/>
                <a:gd name="connsiteY8" fmla="*/ 624271 h 1880329"/>
                <a:gd name="connsiteX9" fmla="*/ 2211734 w 5083370"/>
                <a:gd name="connsiteY9" fmla="*/ 525046 h 1880329"/>
                <a:gd name="connsiteX10" fmla="*/ 1625492 w 5083370"/>
                <a:gd name="connsiteY10" fmla="*/ 493323 h 1880329"/>
                <a:gd name="connsiteX11" fmla="*/ 1415776 w 5083370"/>
                <a:gd name="connsiteY11" fmla="*/ 165415 h 1880329"/>
                <a:gd name="connsiteX12" fmla="*/ 2351545 w 5083370"/>
                <a:gd name="connsiteY12" fmla="*/ 131373 h 1880329"/>
                <a:gd name="connsiteX13" fmla="*/ 3706414 w 5083370"/>
                <a:gd name="connsiteY13" fmla="*/ 202024 h 1880329"/>
                <a:gd name="connsiteX14" fmla="*/ 4979534 w 5083370"/>
                <a:gd name="connsiteY14" fmla="*/ 814026 h 1880329"/>
                <a:gd name="connsiteX0" fmla="*/ 4979534 w 4994661"/>
                <a:gd name="connsiteY0" fmla="*/ 814026 h 1877098"/>
                <a:gd name="connsiteX1" fmla="*/ 4854218 w 4994661"/>
                <a:gd name="connsiteY1" fmla="*/ 1872046 h 1877098"/>
                <a:gd name="connsiteX2" fmla="*/ 3494379 w 4994661"/>
                <a:gd name="connsiteY2" fmla="*/ 1219542 h 1877098"/>
                <a:gd name="connsiteX3" fmla="*/ 2244368 w 4994661"/>
                <a:gd name="connsiteY3" fmla="*/ 1338646 h 1877098"/>
                <a:gd name="connsiteX4" fmla="*/ 1829078 w 4994661"/>
                <a:gd name="connsiteY4" fmla="*/ 1181443 h 1877098"/>
                <a:gd name="connsiteX5" fmla="*/ 225897 w 4994661"/>
                <a:gd name="connsiteY5" fmla="*/ 879127 h 1877098"/>
                <a:gd name="connsiteX6" fmla="*/ 329843 w 4994661"/>
                <a:gd name="connsiteY6" fmla="*/ 652846 h 1877098"/>
                <a:gd name="connsiteX7" fmla="*/ 2018 w 4994661"/>
                <a:gd name="connsiteY7" fmla="*/ 585343 h 1877098"/>
                <a:gd name="connsiteX8" fmla="*/ 596543 w 4994661"/>
                <a:gd name="connsiteY8" fmla="*/ 386146 h 1877098"/>
                <a:gd name="connsiteX9" fmla="*/ 1501418 w 4994661"/>
                <a:gd name="connsiteY9" fmla="*/ 624271 h 1877098"/>
                <a:gd name="connsiteX10" fmla="*/ 2211734 w 4994661"/>
                <a:gd name="connsiteY10" fmla="*/ 525046 h 1877098"/>
                <a:gd name="connsiteX11" fmla="*/ 1625492 w 4994661"/>
                <a:gd name="connsiteY11" fmla="*/ 493323 h 1877098"/>
                <a:gd name="connsiteX12" fmla="*/ 1415776 w 4994661"/>
                <a:gd name="connsiteY12" fmla="*/ 165415 h 1877098"/>
                <a:gd name="connsiteX13" fmla="*/ 2351545 w 4994661"/>
                <a:gd name="connsiteY13" fmla="*/ 131373 h 1877098"/>
                <a:gd name="connsiteX14" fmla="*/ 3706414 w 4994661"/>
                <a:gd name="connsiteY14" fmla="*/ 202024 h 1877098"/>
                <a:gd name="connsiteX15" fmla="*/ 4979534 w 4994661"/>
                <a:gd name="connsiteY15" fmla="*/ 814026 h 1877098"/>
                <a:gd name="connsiteX0" fmla="*/ 4979534 w 4994661"/>
                <a:gd name="connsiteY0" fmla="*/ 814026 h 1877098"/>
                <a:gd name="connsiteX1" fmla="*/ 4854218 w 4994661"/>
                <a:gd name="connsiteY1" fmla="*/ 1872046 h 1877098"/>
                <a:gd name="connsiteX2" fmla="*/ 3494379 w 4994661"/>
                <a:gd name="connsiteY2" fmla="*/ 1219542 h 1877098"/>
                <a:gd name="connsiteX3" fmla="*/ 2244368 w 4994661"/>
                <a:gd name="connsiteY3" fmla="*/ 1338646 h 1877098"/>
                <a:gd name="connsiteX4" fmla="*/ 1829078 w 4994661"/>
                <a:gd name="connsiteY4" fmla="*/ 1181443 h 1877098"/>
                <a:gd name="connsiteX5" fmla="*/ 225897 w 4994661"/>
                <a:gd name="connsiteY5" fmla="*/ 879127 h 1877098"/>
                <a:gd name="connsiteX6" fmla="*/ 329843 w 4994661"/>
                <a:gd name="connsiteY6" fmla="*/ 652846 h 1877098"/>
                <a:gd name="connsiteX7" fmla="*/ 2018 w 4994661"/>
                <a:gd name="connsiteY7" fmla="*/ 585343 h 1877098"/>
                <a:gd name="connsiteX8" fmla="*/ 596543 w 4994661"/>
                <a:gd name="connsiteY8" fmla="*/ 386146 h 1877098"/>
                <a:gd name="connsiteX9" fmla="*/ 1501418 w 4994661"/>
                <a:gd name="connsiteY9" fmla="*/ 624271 h 1877098"/>
                <a:gd name="connsiteX10" fmla="*/ 2211734 w 4994661"/>
                <a:gd name="connsiteY10" fmla="*/ 525046 h 1877098"/>
                <a:gd name="connsiteX11" fmla="*/ 1625492 w 4994661"/>
                <a:gd name="connsiteY11" fmla="*/ 493323 h 1877098"/>
                <a:gd name="connsiteX12" fmla="*/ 1415776 w 4994661"/>
                <a:gd name="connsiteY12" fmla="*/ 165415 h 1877098"/>
                <a:gd name="connsiteX13" fmla="*/ 2351545 w 4994661"/>
                <a:gd name="connsiteY13" fmla="*/ 131373 h 1877098"/>
                <a:gd name="connsiteX14" fmla="*/ 3706414 w 4994661"/>
                <a:gd name="connsiteY14" fmla="*/ 202024 h 1877098"/>
                <a:gd name="connsiteX15" fmla="*/ 4979534 w 4994661"/>
                <a:gd name="connsiteY15" fmla="*/ 814026 h 1877098"/>
                <a:gd name="connsiteX0" fmla="*/ 4979534 w 4994661"/>
                <a:gd name="connsiteY0" fmla="*/ 814026 h 1877098"/>
                <a:gd name="connsiteX1" fmla="*/ 4854218 w 4994661"/>
                <a:gd name="connsiteY1" fmla="*/ 1872046 h 1877098"/>
                <a:gd name="connsiteX2" fmla="*/ 3494379 w 4994661"/>
                <a:gd name="connsiteY2" fmla="*/ 1219542 h 1877098"/>
                <a:gd name="connsiteX3" fmla="*/ 2244368 w 4994661"/>
                <a:gd name="connsiteY3" fmla="*/ 1338646 h 1877098"/>
                <a:gd name="connsiteX4" fmla="*/ 1829078 w 4994661"/>
                <a:gd name="connsiteY4" fmla="*/ 1181443 h 1877098"/>
                <a:gd name="connsiteX5" fmla="*/ 225897 w 4994661"/>
                <a:gd name="connsiteY5" fmla="*/ 879127 h 1877098"/>
                <a:gd name="connsiteX6" fmla="*/ 329843 w 4994661"/>
                <a:gd name="connsiteY6" fmla="*/ 652846 h 1877098"/>
                <a:gd name="connsiteX7" fmla="*/ 2018 w 4994661"/>
                <a:gd name="connsiteY7" fmla="*/ 585343 h 1877098"/>
                <a:gd name="connsiteX8" fmla="*/ 596543 w 4994661"/>
                <a:gd name="connsiteY8" fmla="*/ 386146 h 1877098"/>
                <a:gd name="connsiteX9" fmla="*/ 1501418 w 4994661"/>
                <a:gd name="connsiteY9" fmla="*/ 624271 h 1877098"/>
                <a:gd name="connsiteX10" fmla="*/ 2211734 w 4994661"/>
                <a:gd name="connsiteY10" fmla="*/ 525046 h 1877098"/>
                <a:gd name="connsiteX11" fmla="*/ 1625492 w 4994661"/>
                <a:gd name="connsiteY11" fmla="*/ 493323 h 1877098"/>
                <a:gd name="connsiteX12" fmla="*/ 1415776 w 4994661"/>
                <a:gd name="connsiteY12" fmla="*/ 165415 h 1877098"/>
                <a:gd name="connsiteX13" fmla="*/ 2351545 w 4994661"/>
                <a:gd name="connsiteY13" fmla="*/ 131373 h 1877098"/>
                <a:gd name="connsiteX14" fmla="*/ 3706414 w 4994661"/>
                <a:gd name="connsiteY14" fmla="*/ 202024 h 1877098"/>
                <a:gd name="connsiteX15" fmla="*/ 4979534 w 4994661"/>
                <a:gd name="connsiteY15" fmla="*/ 814026 h 1877098"/>
                <a:gd name="connsiteX0" fmla="*/ 4979534 w 5026969"/>
                <a:gd name="connsiteY0" fmla="*/ 814026 h 1837656"/>
                <a:gd name="connsiteX1" fmla="*/ 4905901 w 5026969"/>
                <a:gd name="connsiteY1" fmla="*/ 1832290 h 1837656"/>
                <a:gd name="connsiteX2" fmla="*/ 3494379 w 5026969"/>
                <a:gd name="connsiteY2" fmla="*/ 1219542 h 1837656"/>
                <a:gd name="connsiteX3" fmla="*/ 2244368 w 5026969"/>
                <a:gd name="connsiteY3" fmla="*/ 1338646 h 1837656"/>
                <a:gd name="connsiteX4" fmla="*/ 1829078 w 5026969"/>
                <a:gd name="connsiteY4" fmla="*/ 1181443 h 1837656"/>
                <a:gd name="connsiteX5" fmla="*/ 225897 w 5026969"/>
                <a:gd name="connsiteY5" fmla="*/ 879127 h 1837656"/>
                <a:gd name="connsiteX6" fmla="*/ 329843 w 5026969"/>
                <a:gd name="connsiteY6" fmla="*/ 652846 h 1837656"/>
                <a:gd name="connsiteX7" fmla="*/ 2018 w 5026969"/>
                <a:gd name="connsiteY7" fmla="*/ 585343 h 1837656"/>
                <a:gd name="connsiteX8" fmla="*/ 596543 w 5026969"/>
                <a:gd name="connsiteY8" fmla="*/ 386146 h 1837656"/>
                <a:gd name="connsiteX9" fmla="*/ 1501418 w 5026969"/>
                <a:gd name="connsiteY9" fmla="*/ 624271 h 1837656"/>
                <a:gd name="connsiteX10" fmla="*/ 2211734 w 5026969"/>
                <a:gd name="connsiteY10" fmla="*/ 525046 h 1837656"/>
                <a:gd name="connsiteX11" fmla="*/ 1625492 w 5026969"/>
                <a:gd name="connsiteY11" fmla="*/ 493323 h 1837656"/>
                <a:gd name="connsiteX12" fmla="*/ 1415776 w 5026969"/>
                <a:gd name="connsiteY12" fmla="*/ 165415 h 1837656"/>
                <a:gd name="connsiteX13" fmla="*/ 2351545 w 5026969"/>
                <a:gd name="connsiteY13" fmla="*/ 131373 h 1837656"/>
                <a:gd name="connsiteX14" fmla="*/ 3706414 w 5026969"/>
                <a:gd name="connsiteY14" fmla="*/ 202024 h 1837656"/>
                <a:gd name="connsiteX15" fmla="*/ 4979534 w 5026969"/>
                <a:gd name="connsiteY15" fmla="*/ 814026 h 1837656"/>
                <a:gd name="connsiteX0" fmla="*/ 4979534 w 5013760"/>
                <a:gd name="connsiteY0" fmla="*/ 814026 h 1847738"/>
                <a:gd name="connsiteX1" fmla="*/ 4905901 w 5013760"/>
                <a:gd name="connsiteY1" fmla="*/ 1832290 h 1847738"/>
                <a:gd name="connsiteX2" fmla="*/ 3494379 w 5013760"/>
                <a:gd name="connsiteY2" fmla="*/ 1219542 h 1847738"/>
                <a:gd name="connsiteX3" fmla="*/ 2244368 w 5013760"/>
                <a:gd name="connsiteY3" fmla="*/ 1338646 h 1847738"/>
                <a:gd name="connsiteX4" fmla="*/ 1829078 w 5013760"/>
                <a:gd name="connsiteY4" fmla="*/ 1181443 h 1847738"/>
                <a:gd name="connsiteX5" fmla="*/ 225897 w 5013760"/>
                <a:gd name="connsiteY5" fmla="*/ 879127 h 1847738"/>
                <a:gd name="connsiteX6" fmla="*/ 329843 w 5013760"/>
                <a:gd name="connsiteY6" fmla="*/ 652846 h 1847738"/>
                <a:gd name="connsiteX7" fmla="*/ 2018 w 5013760"/>
                <a:gd name="connsiteY7" fmla="*/ 585343 h 1847738"/>
                <a:gd name="connsiteX8" fmla="*/ 596543 w 5013760"/>
                <a:gd name="connsiteY8" fmla="*/ 386146 h 1847738"/>
                <a:gd name="connsiteX9" fmla="*/ 1501418 w 5013760"/>
                <a:gd name="connsiteY9" fmla="*/ 624271 h 1847738"/>
                <a:gd name="connsiteX10" fmla="*/ 2211734 w 5013760"/>
                <a:gd name="connsiteY10" fmla="*/ 525046 h 1847738"/>
                <a:gd name="connsiteX11" fmla="*/ 1625492 w 5013760"/>
                <a:gd name="connsiteY11" fmla="*/ 493323 h 1847738"/>
                <a:gd name="connsiteX12" fmla="*/ 1415776 w 5013760"/>
                <a:gd name="connsiteY12" fmla="*/ 165415 h 1847738"/>
                <a:gd name="connsiteX13" fmla="*/ 2351545 w 5013760"/>
                <a:gd name="connsiteY13" fmla="*/ 131373 h 1847738"/>
                <a:gd name="connsiteX14" fmla="*/ 3706414 w 5013760"/>
                <a:gd name="connsiteY14" fmla="*/ 202024 h 1847738"/>
                <a:gd name="connsiteX15" fmla="*/ 4979534 w 5013760"/>
                <a:gd name="connsiteY15" fmla="*/ 814026 h 1847738"/>
                <a:gd name="connsiteX0" fmla="*/ 4979534 w 5013760"/>
                <a:gd name="connsiteY0" fmla="*/ 814026 h 1847738"/>
                <a:gd name="connsiteX1" fmla="*/ 4905901 w 5013760"/>
                <a:gd name="connsiteY1" fmla="*/ 1832290 h 1847738"/>
                <a:gd name="connsiteX2" fmla="*/ 3494379 w 5013760"/>
                <a:gd name="connsiteY2" fmla="*/ 1219542 h 1847738"/>
                <a:gd name="connsiteX3" fmla="*/ 2244368 w 5013760"/>
                <a:gd name="connsiteY3" fmla="*/ 1338646 h 1847738"/>
                <a:gd name="connsiteX4" fmla="*/ 1829078 w 5013760"/>
                <a:gd name="connsiteY4" fmla="*/ 1181443 h 1847738"/>
                <a:gd name="connsiteX5" fmla="*/ 225897 w 5013760"/>
                <a:gd name="connsiteY5" fmla="*/ 879127 h 1847738"/>
                <a:gd name="connsiteX6" fmla="*/ 329843 w 5013760"/>
                <a:gd name="connsiteY6" fmla="*/ 652846 h 1847738"/>
                <a:gd name="connsiteX7" fmla="*/ 2018 w 5013760"/>
                <a:gd name="connsiteY7" fmla="*/ 585343 h 1847738"/>
                <a:gd name="connsiteX8" fmla="*/ 596543 w 5013760"/>
                <a:gd name="connsiteY8" fmla="*/ 386146 h 1847738"/>
                <a:gd name="connsiteX9" fmla="*/ 1501418 w 5013760"/>
                <a:gd name="connsiteY9" fmla="*/ 624271 h 1847738"/>
                <a:gd name="connsiteX10" fmla="*/ 2211734 w 5013760"/>
                <a:gd name="connsiteY10" fmla="*/ 525046 h 1847738"/>
                <a:gd name="connsiteX11" fmla="*/ 1625492 w 5013760"/>
                <a:gd name="connsiteY11" fmla="*/ 493323 h 1847738"/>
                <a:gd name="connsiteX12" fmla="*/ 1415776 w 5013760"/>
                <a:gd name="connsiteY12" fmla="*/ 165415 h 1847738"/>
                <a:gd name="connsiteX13" fmla="*/ 2351545 w 5013760"/>
                <a:gd name="connsiteY13" fmla="*/ 131373 h 1847738"/>
                <a:gd name="connsiteX14" fmla="*/ 3706414 w 5013760"/>
                <a:gd name="connsiteY14" fmla="*/ 202024 h 1847738"/>
                <a:gd name="connsiteX15" fmla="*/ 4979534 w 5013760"/>
                <a:gd name="connsiteY15" fmla="*/ 814026 h 1847738"/>
                <a:gd name="connsiteX0" fmla="*/ 4979534 w 4979534"/>
                <a:gd name="connsiteY0" fmla="*/ 814026 h 1676452"/>
                <a:gd name="connsiteX1" fmla="*/ 4587849 w 4979534"/>
                <a:gd name="connsiteY1" fmla="*/ 1657361 h 1676452"/>
                <a:gd name="connsiteX2" fmla="*/ 3494379 w 4979534"/>
                <a:gd name="connsiteY2" fmla="*/ 1219542 h 1676452"/>
                <a:gd name="connsiteX3" fmla="*/ 2244368 w 4979534"/>
                <a:gd name="connsiteY3" fmla="*/ 1338646 h 1676452"/>
                <a:gd name="connsiteX4" fmla="*/ 1829078 w 4979534"/>
                <a:gd name="connsiteY4" fmla="*/ 1181443 h 1676452"/>
                <a:gd name="connsiteX5" fmla="*/ 225897 w 4979534"/>
                <a:gd name="connsiteY5" fmla="*/ 879127 h 1676452"/>
                <a:gd name="connsiteX6" fmla="*/ 329843 w 4979534"/>
                <a:gd name="connsiteY6" fmla="*/ 652846 h 1676452"/>
                <a:gd name="connsiteX7" fmla="*/ 2018 w 4979534"/>
                <a:gd name="connsiteY7" fmla="*/ 585343 h 1676452"/>
                <a:gd name="connsiteX8" fmla="*/ 596543 w 4979534"/>
                <a:gd name="connsiteY8" fmla="*/ 386146 h 1676452"/>
                <a:gd name="connsiteX9" fmla="*/ 1501418 w 4979534"/>
                <a:gd name="connsiteY9" fmla="*/ 624271 h 1676452"/>
                <a:gd name="connsiteX10" fmla="*/ 2211734 w 4979534"/>
                <a:gd name="connsiteY10" fmla="*/ 525046 h 1676452"/>
                <a:gd name="connsiteX11" fmla="*/ 1625492 w 4979534"/>
                <a:gd name="connsiteY11" fmla="*/ 493323 h 1676452"/>
                <a:gd name="connsiteX12" fmla="*/ 1415776 w 4979534"/>
                <a:gd name="connsiteY12" fmla="*/ 165415 h 1676452"/>
                <a:gd name="connsiteX13" fmla="*/ 2351545 w 4979534"/>
                <a:gd name="connsiteY13" fmla="*/ 131373 h 1676452"/>
                <a:gd name="connsiteX14" fmla="*/ 3706414 w 4979534"/>
                <a:gd name="connsiteY14" fmla="*/ 202024 h 1676452"/>
                <a:gd name="connsiteX15" fmla="*/ 4979534 w 4979534"/>
                <a:gd name="connsiteY15" fmla="*/ 814026 h 167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534" h="1676452">
                  <a:moveTo>
                    <a:pt x="4979534" y="814026"/>
                  </a:moveTo>
                  <a:cubicBezTo>
                    <a:pt x="4937762" y="1166699"/>
                    <a:pt x="4805185" y="1793751"/>
                    <a:pt x="4587849" y="1657361"/>
                  </a:cubicBezTo>
                  <a:cubicBezTo>
                    <a:pt x="4062028" y="1327381"/>
                    <a:pt x="3949232" y="1260734"/>
                    <a:pt x="3494379" y="1219542"/>
                  </a:cubicBezTo>
                  <a:cubicBezTo>
                    <a:pt x="3059404" y="1154496"/>
                    <a:pt x="2535170" y="1357585"/>
                    <a:pt x="2244368" y="1338646"/>
                  </a:cubicBezTo>
                  <a:cubicBezTo>
                    <a:pt x="2148345" y="1322026"/>
                    <a:pt x="1937028" y="1225893"/>
                    <a:pt x="1829078" y="1181443"/>
                  </a:cubicBezTo>
                  <a:cubicBezTo>
                    <a:pt x="1264204" y="1072720"/>
                    <a:pt x="814625" y="948093"/>
                    <a:pt x="225897" y="879127"/>
                  </a:cubicBezTo>
                  <a:cubicBezTo>
                    <a:pt x="124047" y="863334"/>
                    <a:pt x="213030" y="700444"/>
                    <a:pt x="329843" y="652846"/>
                  </a:cubicBezTo>
                  <a:lnTo>
                    <a:pt x="2018" y="585343"/>
                  </a:lnTo>
                  <a:cubicBezTo>
                    <a:pt x="-27744" y="365219"/>
                    <a:pt x="276448" y="339902"/>
                    <a:pt x="596543" y="386146"/>
                  </a:cubicBezTo>
                  <a:cubicBezTo>
                    <a:pt x="933949" y="453594"/>
                    <a:pt x="1164012" y="517067"/>
                    <a:pt x="1501418" y="624271"/>
                  </a:cubicBezTo>
                  <a:cubicBezTo>
                    <a:pt x="1738190" y="591196"/>
                    <a:pt x="2050499" y="645585"/>
                    <a:pt x="2211734" y="525046"/>
                  </a:cubicBezTo>
                  <a:cubicBezTo>
                    <a:pt x="2016320" y="514472"/>
                    <a:pt x="1793077" y="539678"/>
                    <a:pt x="1625492" y="493323"/>
                  </a:cubicBezTo>
                  <a:cubicBezTo>
                    <a:pt x="1428366" y="479436"/>
                    <a:pt x="1278946" y="258815"/>
                    <a:pt x="1415776" y="165415"/>
                  </a:cubicBezTo>
                  <a:cubicBezTo>
                    <a:pt x="1711796" y="77205"/>
                    <a:pt x="2166843" y="187777"/>
                    <a:pt x="2351545" y="131373"/>
                  </a:cubicBezTo>
                  <a:cubicBezTo>
                    <a:pt x="2616313" y="19751"/>
                    <a:pt x="3111667" y="-127652"/>
                    <a:pt x="3706414" y="202024"/>
                  </a:cubicBezTo>
                  <a:cubicBezTo>
                    <a:pt x="4114885" y="423253"/>
                    <a:pt x="4443842" y="584846"/>
                    <a:pt x="4979534" y="814026"/>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7" name="Group 16">
              <a:extLst>
                <a:ext uri="{FF2B5EF4-FFF2-40B4-BE49-F238E27FC236}">
                  <a16:creationId xmlns:a16="http://schemas.microsoft.com/office/drawing/2014/main" id="{63B33D0F-FB47-4C9A-8BF9-9EAC8CB17DCC}"/>
                </a:ext>
              </a:extLst>
            </p:cNvPr>
            <p:cNvGrpSpPr/>
            <p:nvPr/>
          </p:nvGrpSpPr>
          <p:grpSpPr>
            <a:xfrm flipH="1">
              <a:off x="2499805" y="4765428"/>
              <a:ext cx="1258190" cy="631267"/>
              <a:chOff x="5250372" y="3335610"/>
              <a:chExt cx="1258190" cy="631267"/>
            </a:xfrm>
          </p:grpSpPr>
          <p:sp>
            <p:nvSpPr>
              <p:cNvPr id="18" name="Rectangle 17">
                <a:extLst>
                  <a:ext uri="{FF2B5EF4-FFF2-40B4-BE49-F238E27FC236}">
                    <a16:creationId xmlns:a16="http://schemas.microsoft.com/office/drawing/2014/main" id="{5459061F-5EAB-490A-96D7-943B4AA0D02C}"/>
                  </a:ext>
                </a:extLst>
              </p:cNvPr>
              <p:cNvSpPr/>
              <p:nvPr/>
            </p:nvSpPr>
            <p:spPr>
              <a:xfrm flipH="1">
                <a:off x="5496730" y="3335610"/>
                <a:ext cx="1011832" cy="63126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9" name="Rectangle 18">
                <a:extLst>
                  <a:ext uri="{FF2B5EF4-FFF2-40B4-BE49-F238E27FC236}">
                    <a16:creationId xmlns:a16="http://schemas.microsoft.com/office/drawing/2014/main" id="{E0E897D6-AD18-4FDD-8A3A-90C792FBB09E}"/>
                  </a:ext>
                </a:extLst>
              </p:cNvPr>
              <p:cNvSpPr/>
              <p:nvPr/>
            </p:nvSpPr>
            <p:spPr>
              <a:xfrm flipH="1">
                <a:off x="5250372" y="3364667"/>
                <a:ext cx="246361" cy="504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0" name="Oval 19">
                <a:extLst>
                  <a:ext uri="{FF2B5EF4-FFF2-40B4-BE49-F238E27FC236}">
                    <a16:creationId xmlns:a16="http://schemas.microsoft.com/office/drawing/2014/main" id="{FAC8701B-6199-4637-9C10-0294C8E9FB26}"/>
                  </a:ext>
                </a:extLst>
              </p:cNvPr>
              <p:cNvSpPr/>
              <p:nvPr/>
            </p:nvSpPr>
            <p:spPr>
              <a:xfrm flipH="1">
                <a:off x="5328935" y="3730353"/>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sp>
        <p:nvSpPr>
          <p:cNvPr id="21" name="TextBox 20">
            <a:extLst>
              <a:ext uri="{FF2B5EF4-FFF2-40B4-BE49-F238E27FC236}">
                <a16:creationId xmlns:a16="http://schemas.microsoft.com/office/drawing/2014/main" id="{99C1AFD4-2886-439A-B757-F3E7682A7694}"/>
              </a:ext>
            </a:extLst>
          </p:cNvPr>
          <p:cNvSpPr txBox="1"/>
          <p:nvPr/>
        </p:nvSpPr>
        <p:spPr>
          <a:xfrm>
            <a:off x="8976511" y="2390037"/>
            <a:ext cx="2614978" cy="307777"/>
          </a:xfrm>
          <a:prstGeom prst="rect">
            <a:avLst/>
          </a:prstGeom>
          <a:solidFill>
            <a:schemeClr val="bg1"/>
          </a:solidFill>
        </p:spPr>
        <p:txBody>
          <a:bodyPr wrap="square" rtlCol="0" anchor="ctr">
            <a:spAutoFit/>
          </a:bodyPr>
          <a:lstStyle/>
          <a:p>
            <a:pPr algn="ctr" defTabSz="914400" latinLnBrk="1">
              <a:defRPr/>
            </a:pPr>
            <a:r>
              <a:rPr lang="es-CO" altLang="ko-KR" sz="1400" b="1" dirty="0">
                <a:latin typeface="Futura Md BT" panose="020B0602020204020303" pitchFamily="34" charset="0"/>
                <a:cs typeface="Arial" pitchFamily="34" charset="0"/>
              </a:rPr>
              <a:t>Texto aquí</a:t>
            </a:r>
          </a:p>
        </p:txBody>
      </p:sp>
      <p:sp>
        <p:nvSpPr>
          <p:cNvPr id="22" name="TextBox 21">
            <a:extLst>
              <a:ext uri="{FF2B5EF4-FFF2-40B4-BE49-F238E27FC236}">
                <a16:creationId xmlns:a16="http://schemas.microsoft.com/office/drawing/2014/main" id="{37516685-A9AF-4CF8-AFED-1DCB98FE7E1D}"/>
              </a:ext>
            </a:extLst>
          </p:cNvPr>
          <p:cNvSpPr txBox="1"/>
          <p:nvPr/>
        </p:nvSpPr>
        <p:spPr>
          <a:xfrm>
            <a:off x="600076" y="2409279"/>
            <a:ext cx="2614978" cy="307777"/>
          </a:xfrm>
          <a:prstGeom prst="rect">
            <a:avLst/>
          </a:prstGeom>
          <a:solidFill>
            <a:schemeClr val="bg1"/>
          </a:solidFill>
        </p:spPr>
        <p:txBody>
          <a:bodyPr wrap="square" rtlCol="0" anchor="ctr">
            <a:spAutoFit/>
          </a:bodyPr>
          <a:lstStyle/>
          <a:p>
            <a:pPr algn="ctr" defTabSz="914400" latinLnBrk="1">
              <a:defRPr/>
            </a:pPr>
            <a:r>
              <a:rPr lang="es-CO" altLang="ko-KR" sz="1400" b="1" dirty="0">
                <a:latin typeface="Futura Md BT" panose="020B0602020204020303" pitchFamily="34" charset="0"/>
                <a:cs typeface="Arial" pitchFamily="34" charset="0"/>
              </a:rPr>
              <a:t>Texto aquí</a:t>
            </a:r>
          </a:p>
        </p:txBody>
      </p:sp>
      <p:sp>
        <p:nvSpPr>
          <p:cNvPr id="23" name="Oval 22">
            <a:extLst>
              <a:ext uri="{FF2B5EF4-FFF2-40B4-BE49-F238E27FC236}">
                <a16:creationId xmlns:a16="http://schemas.microsoft.com/office/drawing/2014/main" id="{9FD909FE-937B-45CD-A006-F34B8AE295E2}"/>
              </a:ext>
            </a:extLst>
          </p:cNvPr>
          <p:cNvSpPr/>
          <p:nvPr/>
        </p:nvSpPr>
        <p:spPr>
          <a:xfrm>
            <a:off x="1547564" y="1466809"/>
            <a:ext cx="720000" cy="720000"/>
          </a:xfrm>
          <a:prstGeom prst="ellipse">
            <a:avLst/>
          </a:prstGeom>
          <a:solidFill>
            <a:srgbClr val="211959"/>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4" name="Oval 23">
            <a:extLst>
              <a:ext uri="{FF2B5EF4-FFF2-40B4-BE49-F238E27FC236}">
                <a16:creationId xmlns:a16="http://schemas.microsoft.com/office/drawing/2014/main" id="{41BE9CD4-4130-4B6A-9D4C-B82F9EDAB948}"/>
              </a:ext>
            </a:extLst>
          </p:cNvPr>
          <p:cNvSpPr/>
          <p:nvPr/>
        </p:nvSpPr>
        <p:spPr>
          <a:xfrm>
            <a:off x="9924000" y="1447567"/>
            <a:ext cx="720000" cy="720000"/>
          </a:xfrm>
          <a:prstGeom prst="ellipse">
            <a:avLst/>
          </a:prstGeom>
          <a:solidFill>
            <a:schemeClr val="accent1">
              <a:lumMod val="7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5" name="Oval 21">
            <a:extLst>
              <a:ext uri="{FF2B5EF4-FFF2-40B4-BE49-F238E27FC236}">
                <a16:creationId xmlns:a16="http://schemas.microsoft.com/office/drawing/2014/main" id="{5EB6E333-D192-484D-A02C-8ABE8B4BB669}"/>
              </a:ext>
            </a:extLst>
          </p:cNvPr>
          <p:cNvSpPr/>
          <p:nvPr/>
        </p:nvSpPr>
        <p:spPr>
          <a:xfrm rot="20700000">
            <a:off x="1686449" y="1633085"/>
            <a:ext cx="442231" cy="387582"/>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6" name="Donut 15">
            <a:extLst>
              <a:ext uri="{FF2B5EF4-FFF2-40B4-BE49-F238E27FC236}">
                <a16:creationId xmlns:a16="http://schemas.microsoft.com/office/drawing/2014/main" id="{96E8124C-151B-49E3-B88D-2D91A65394FF}"/>
              </a:ext>
            </a:extLst>
          </p:cNvPr>
          <p:cNvSpPr/>
          <p:nvPr/>
        </p:nvSpPr>
        <p:spPr>
          <a:xfrm>
            <a:off x="10087632" y="1613112"/>
            <a:ext cx="392737" cy="390005"/>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7" name="TextBox 26">
            <a:extLst>
              <a:ext uri="{FF2B5EF4-FFF2-40B4-BE49-F238E27FC236}">
                <a16:creationId xmlns:a16="http://schemas.microsoft.com/office/drawing/2014/main" id="{AE54669D-57FE-4C85-9770-F0A46ADF3B99}"/>
              </a:ext>
            </a:extLst>
          </p:cNvPr>
          <p:cNvSpPr txBox="1"/>
          <p:nvPr/>
        </p:nvSpPr>
        <p:spPr>
          <a:xfrm>
            <a:off x="8976512" y="2959283"/>
            <a:ext cx="2614978" cy="3231654"/>
          </a:xfrm>
          <a:prstGeom prst="rect">
            <a:avLst/>
          </a:prstGeom>
          <a:noFill/>
        </p:spPr>
        <p:txBody>
          <a:bodyPr wrap="square" rtlCol="0">
            <a:spAutoFit/>
          </a:bodyPr>
          <a:lstStyle/>
          <a:p>
            <a:r>
              <a:rPr lang="es-CO" altLang="ko-KR" sz="1200" dirty="0">
                <a:solidFill>
                  <a:schemeClr val="bg1"/>
                </a:solidFill>
                <a:cs typeface="Arial" pitchFamily="34" charset="0"/>
              </a:rPr>
              <a:t>Introduzca su texto en este espacio usando la fuente tipográfica institucional Raleway. Esta plantilla cuenta con íconos los cuales puede editar y quitar según sus necesidades, al finalizar esta plantilla podrá encontrar paquetes de íconos para su libre uso. Introduzca su texto en este espacio usando la fuente tipográfica institucional Raleway. Esta plantilla cuenta con íconos los cuales puede editar y quitar según sus necesidades, al finalizar esta plantilla podrá encontrar paquetes de íconos para su libre uso. </a:t>
            </a:r>
            <a:endParaRPr lang="en-US" altLang="ko-KR" sz="1200" dirty="0">
              <a:solidFill>
                <a:schemeClr val="bg1"/>
              </a:solidFill>
              <a:cs typeface="Arial" pitchFamily="34" charset="0"/>
            </a:endParaRPr>
          </a:p>
        </p:txBody>
      </p:sp>
      <p:sp>
        <p:nvSpPr>
          <p:cNvPr id="28" name="TextBox 27">
            <a:extLst>
              <a:ext uri="{FF2B5EF4-FFF2-40B4-BE49-F238E27FC236}">
                <a16:creationId xmlns:a16="http://schemas.microsoft.com/office/drawing/2014/main" id="{7E4C5D03-9123-4B45-B751-0AD439AC6E8D}"/>
              </a:ext>
            </a:extLst>
          </p:cNvPr>
          <p:cNvSpPr txBox="1"/>
          <p:nvPr/>
        </p:nvSpPr>
        <p:spPr>
          <a:xfrm>
            <a:off x="600076" y="2959283"/>
            <a:ext cx="2614978" cy="3231654"/>
          </a:xfrm>
          <a:prstGeom prst="rect">
            <a:avLst/>
          </a:prstGeom>
          <a:noFill/>
        </p:spPr>
        <p:txBody>
          <a:bodyPr wrap="square" rtlCol="0">
            <a:spAutoFit/>
          </a:bodyPr>
          <a:lstStyle/>
          <a:p>
            <a:r>
              <a:rPr lang="es-CO" altLang="ko-KR" sz="1200" dirty="0">
                <a:solidFill>
                  <a:schemeClr val="bg1"/>
                </a:solidFill>
                <a:cs typeface="Arial" pitchFamily="34" charset="0"/>
              </a:rPr>
              <a:t>Introduzca su texto en este espacio usando la fuente tipográfica institucional </a:t>
            </a:r>
            <a:r>
              <a:rPr lang="es-CO" altLang="ko-KR" sz="1200" dirty="0" smtClean="0">
                <a:solidFill>
                  <a:schemeClr val="bg1"/>
                </a:solidFill>
                <a:cs typeface="Arial" pitchFamily="34" charset="0"/>
              </a:rPr>
              <a:t>Raleway. </a:t>
            </a:r>
            <a:r>
              <a:rPr lang="es-CO" altLang="ko-KR" sz="1200" dirty="0">
                <a:solidFill>
                  <a:schemeClr val="bg1"/>
                </a:solidFill>
                <a:cs typeface="Arial" pitchFamily="34" charset="0"/>
              </a:rPr>
              <a:t>Esta plantilla cuenta con íconos los cuales puede editar y quitar según sus necesidades, al finalizar esta plantilla podrá encontrar paquetes de íconos para su libre uso</a:t>
            </a:r>
            <a:r>
              <a:rPr lang="es-CO" altLang="ko-KR" sz="1200" dirty="0" smtClean="0">
                <a:solidFill>
                  <a:schemeClr val="bg1"/>
                </a:solidFill>
                <a:cs typeface="Arial" pitchFamily="34" charset="0"/>
              </a:rPr>
              <a:t>. </a:t>
            </a:r>
            <a:r>
              <a:rPr lang="es-CO" altLang="ko-KR" sz="1200" dirty="0">
                <a:solidFill>
                  <a:schemeClr val="bg1"/>
                </a:solidFill>
                <a:cs typeface="Arial" pitchFamily="34" charset="0"/>
              </a:rPr>
              <a:t>Introduzca su texto en este espacio usando la fuente tipográfica institucional Raleway. Esta plantilla cuenta con íconos los cuales puede editar y quitar según sus necesidades, al finalizar esta plantilla podrá encontrar paquetes de íconos para su libre uso. </a:t>
            </a:r>
            <a:endParaRPr lang="en-US" altLang="ko-KR" sz="1200" dirty="0">
              <a:solidFill>
                <a:schemeClr val="bg1"/>
              </a:solidFill>
              <a:cs typeface="Arial" pitchFamily="34" charset="0"/>
            </a:endParaRPr>
          </a:p>
        </p:txBody>
      </p:sp>
      <p:sp>
        <p:nvSpPr>
          <p:cNvPr id="29" name="TextBox 28">
            <a:extLst>
              <a:ext uri="{FF2B5EF4-FFF2-40B4-BE49-F238E27FC236}">
                <a16:creationId xmlns:a16="http://schemas.microsoft.com/office/drawing/2014/main" id="{9EA8ED03-E015-431C-9578-6AB48DA845F3}"/>
              </a:ext>
            </a:extLst>
          </p:cNvPr>
          <p:cNvSpPr txBox="1"/>
          <p:nvPr/>
        </p:nvSpPr>
        <p:spPr>
          <a:xfrm>
            <a:off x="4998113" y="5931516"/>
            <a:ext cx="2195775" cy="338554"/>
          </a:xfrm>
          <a:prstGeom prst="rect">
            <a:avLst/>
          </a:prstGeom>
          <a:noFill/>
          <a:ln w="38100">
            <a:solidFill>
              <a:schemeClr val="accent1"/>
            </a:solidFill>
          </a:ln>
        </p:spPr>
        <p:txBody>
          <a:bodyPr wrap="square" rtlCol="0" anchor="ctr">
            <a:spAutoFit/>
          </a:bodyPr>
          <a:lstStyle/>
          <a:p>
            <a:pPr algn="ctr"/>
            <a:r>
              <a:rPr lang="es-CO" altLang="ko-KR" sz="1600" b="1" dirty="0">
                <a:solidFill>
                  <a:srgbClr val="1C0C43"/>
                </a:solidFill>
                <a:latin typeface="Futura Md BT" panose="020B0602020204020303" pitchFamily="34" charset="0"/>
                <a:cs typeface="Arial" pitchFamily="34" charset="0"/>
              </a:rPr>
              <a:t>Texto aquí</a:t>
            </a:r>
          </a:p>
        </p:txBody>
      </p:sp>
      <p:grpSp>
        <p:nvGrpSpPr>
          <p:cNvPr id="3" name="Grupo 2"/>
          <p:cNvGrpSpPr/>
          <p:nvPr/>
        </p:nvGrpSpPr>
        <p:grpSpPr>
          <a:xfrm>
            <a:off x="6733680" y="2186809"/>
            <a:ext cx="2061609" cy="1009450"/>
            <a:chOff x="6733680" y="2186809"/>
            <a:chExt cx="2061609" cy="1009450"/>
          </a:xfrm>
        </p:grpSpPr>
        <p:sp>
          <p:nvSpPr>
            <p:cNvPr id="11" name="Freeform 20">
              <a:extLst>
                <a:ext uri="{FF2B5EF4-FFF2-40B4-BE49-F238E27FC236}">
                  <a16:creationId xmlns:a16="http://schemas.microsoft.com/office/drawing/2014/main" id="{DB1D86DD-0872-4FB1-A8B7-F92B8A80F67A}"/>
                </a:ext>
              </a:extLst>
            </p:cNvPr>
            <p:cNvSpPr/>
            <p:nvPr/>
          </p:nvSpPr>
          <p:spPr>
            <a:xfrm flipH="1">
              <a:off x="6733680" y="2443095"/>
              <a:ext cx="766785" cy="753164"/>
            </a:xfrm>
            <a:custGeom>
              <a:avLst/>
              <a:gdLst>
                <a:gd name="connsiteX0" fmla="*/ 543464 w 1086928"/>
                <a:gd name="connsiteY0" fmla="*/ 0 h 1000664"/>
                <a:gd name="connsiteX1" fmla="*/ 0 w 1086928"/>
                <a:gd name="connsiteY1" fmla="*/ 276045 h 1000664"/>
                <a:gd name="connsiteX2" fmla="*/ 0 w 1086928"/>
                <a:gd name="connsiteY2" fmla="*/ 862641 h 1000664"/>
                <a:gd name="connsiteX3" fmla="*/ 362309 w 1086928"/>
                <a:gd name="connsiteY3" fmla="*/ 974784 h 1000664"/>
                <a:gd name="connsiteX4" fmla="*/ 923026 w 1086928"/>
                <a:gd name="connsiteY4" fmla="*/ 1000664 h 1000664"/>
                <a:gd name="connsiteX5" fmla="*/ 974785 w 1086928"/>
                <a:gd name="connsiteY5" fmla="*/ 793630 h 1000664"/>
                <a:gd name="connsiteX6" fmla="*/ 1017917 w 1086928"/>
                <a:gd name="connsiteY6" fmla="*/ 621101 h 1000664"/>
                <a:gd name="connsiteX7" fmla="*/ 1086928 w 1086928"/>
                <a:gd name="connsiteY7" fmla="*/ 439947 h 1000664"/>
                <a:gd name="connsiteX8" fmla="*/ 1069675 w 1086928"/>
                <a:gd name="connsiteY8" fmla="*/ 224286 h 1000664"/>
                <a:gd name="connsiteX9" fmla="*/ 974785 w 1086928"/>
                <a:gd name="connsiteY9" fmla="*/ 181154 h 1000664"/>
                <a:gd name="connsiteX10" fmla="*/ 491706 w 1086928"/>
                <a:gd name="connsiteY10" fmla="*/ 189781 h 1000664"/>
                <a:gd name="connsiteX11" fmla="*/ 543464 w 1086928"/>
                <a:gd name="connsiteY11" fmla="*/ 0 h 1000664"/>
                <a:gd name="connsiteX0" fmla="*/ 543464 w 1086928"/>
                <a:gd name="connsiteY0" fmla="*/ 0 h 1000664"/>
                <a:gd name="connsiteX1" fmla="*/ 0 w 1086928"/>
                <a:gd name="connsiteY1" fmla="*/ 276045 h 1000664"/>
                <a:gd name="connsiteX2" fmla="*/ 0 w 1086928"/>
                <a:gd name="connsiteY2" fmla="*/ 862641 h 1000664"/>
                <a:gd name="connsiteX3" fmla="*/ 362309 w 1086928"/>
                <a:gd name="connsiteY3" fmla="*/ 974784 h 1000664"/>
                <a:gd name="connsiteX4" fmla="*/ 923026 w 1086928"/>
                <a:gd name="connsiteY4" fmla="*/ 1000664 h 1000664"/>
                <a:gd name="connsiteX5" fmla="*/ 974785 w 1086928"/>
                <a:gd name="connsiteY5" fmla="*/ 793630 h 1000664"/>
                <a:gd name="connsiteX6" fmla="*/ 1017917 w 1086928"/>
                <a:gd name="connsiteY6" fmla="*/ 621101 h 1000664"/>
                <a:gd name="connsiteX7" fmla="*/ 1086928 w 1086928"/>
                <a:gd name="connsiteY7" fmla="*/ 439947 h 1000664"/>
                <a:gd name="connsiteX8" fmla="*/ 1069675 w 1086928"/>
                <a:gd name="connsiteY8" fmla="*/ 224286 h 1000664"/>
                <a:gd name="connsiteX9" fmla="*/ 974785 w 1086928"/>
                <a:gd name="connsiteY9" fmla="*/ 181154 h 1000664"/>
                <a:gd name="connsiteX10" fmla="*/ 491706 w 1086928"/>
                <a:gd name="connsiteY10" fmla="*/ 189781 h 1000664"/>
                <a:gd name="connsiteX11" fmla="*/ 543464 w 1086928"/>
                <a:gd name="connsiteY11" fmla="*/ 0 h 1000664"/>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980502"/>
                <a:gd name="connsiteX1" fmla="*/ 0 w 1086928"/>
                <a:gd name="connsiteY1" fmla="*/ 267418 h 980502"/>
                <a:gd name="connsiteX2" fmla="*/ 0 w 1086928"/>
                <a:gd name="connsiteY2" fmla="*/ 854014 h 980502"/>
                <a:gd name="connsiteX3" fmla="*/ 362309 w 1086928"/>
                <a:gd name="connsiteY3" fmla="*/ 966157 h 980502"/>
                <a:gd name="connsiteX4" fmla="*/ 934932 w 1086928"/>
                <a:gd name="connsiteY4" fmla="*/ 946794 h 980502"/>
                <a:gd name="connsiteX5" fmla="*/ 974785 w 1086928"/>
                <a:gd name="connsiteY5" fmla="*/ 785003 h 980502"/>
                <a:gd name="connsiteX6" fmla="*/ 1017917 w 1086928"/>
                <a:gd name="connsiteY6" fmla="*/ 612474 h 980502"/>
                <a:gd name="connsiteX7" fmla="*/ 1086928 w 1086928"/>
                <a:gd name="connsiteY7" fmla="*/ 431320 h 980502"/>
                <a:gd name="connsiteX8" fmla="*/ 1069675 w 1086928"/>
                <a:gd name="connsiteY8" fmla="*/ 215659 h 980502"/>
                <a:gd name="connsiteX9" fmla="*/ 974785 w 1086928"/>
                <a:gd name="connsiteY9" fmla="*/ 172527 h 980502"/>
                <a:gd name="connsiteX10" fmla="*/ 491706 w 1086928"/>
                <a:gd name="connsiteY10" fmla="*/ 181154 h 980502"/>
                <a:gd name="connsiteX11" fmla="*/ 595223 w 1086928"/>
                <a:gd name="connsiteY11" fmla="*/ 0 h 980502"/>
                <a:gd name="connsiteX0" fmla="*/ 595223 w 1086928"/>
                <a:gd name="connsiteY0" fmla="*/ 0 h 1010346"/>
                <a:gd name="connsiteX1" fmla="*/ 0 w 1086928"/>
                <a:gd name="connsiteY1" fmla="*/ 267418 h 1010346"/>
                <a:gd name="connsiteX2" fmla="*/ 0 w 1086928"/>
                <a:gd name="connsiteY2" fmla="*/ 854014 h 1010346"/>
                <a:gd name="connsiteX3" fmla="*/ 362309 w 1086928"/>
                <a:gd name="connsiteY3" fmla="*/ 966157 h 1010346"/>
                <a:gd name="connsiteX4" fmla="*/ 925407 w 1086928"/>
                <a:gd name="connsiteY4" fmla="*/ 996801 h 1010346"/>
                <a:gd name="connsiteX5" fmla="*/ 974785 w 1086928"/>
                <a:gd name="connsiteY5" fmla="*/ 785003 h 1010346"/>
                <a:gd name="connsiteX6" fmla="*/ 1017917 w 1086928"/>
                <a:gd name="connsiteY6" fmla="*/ 612474 h 1010346"/>
                <a:gd name="connsiteX7" fmla="*/ 1086928 w 1086928"/>
                <a:gd name="connsiteY7" fmla="*/ 431320 h 1010346"/>
                <a:gd name="connsiteX8" fmla="*/ 1069675 w 1086928"/>
                <a:gd name="connsiteY8" fmla="*/ 215659 h 1010346"/>
                <a:gd name="connsiteX9" fmla="*/ 974785 w 1086928"/>
                <a:gd name="connsiteY9" fmla="*/ 172527 h 1010346"/>
                <a:gd name="connsiteX10" fmla="*/ 491706 w 1086928"/>
                <a:gd name="connsiteY10" fmla="*/ 181154 h 1010346"/>
                <a:gd name="connsiteX11" fmla="*/ 595223 w 1086928"/>
                <a:gd name="connsiteY11" fmla="*/ 0 h 1010346"/>
                <a:gd name="connsiteX0" fmla="*/ 595223 w 1086928"/>
                <a:gd name="connsiteY0" fmla="*/ 0 h 1010346"/>
                <a:gd name="connsiteX1" fmla="*/ 0 w 1086928"/>
                <a:gd name="connsiteY1" fmla="*/ 267418 h 1010346"/>
                <a:gd name="connsiteX2" fmla="*/ 0 w 1086928"/>
                <a:gd name="connsiteY2" fmla="*/ 854014 h 1010346"/>
                <a:gd name="connsiteX3" fmla="*/ 362309 w 1086928"/>
                <a:gd name="connsiteY3" fmla="*/ 966157 h 1010346"/>
                <a:gd name="connsiteX4" fmla="*/ 925407 w 1086928"/>
                <a:gd name="connsiteY4" fmla="*/ 996801 h 1010346"/>
                <a:gd name="connsiteX5" fmla="*/ 974785 w 1086928"/>
                <a:gd name="connsiteY5" fmla="*/ 785003 h 1010346"/>
                <a:gd name="connsiteX6" fmla="*/ 1017917 w 1086928"/>
                <a:gd name="connsiteY6" fmla="*/ 612474 h 1010346"/>
                <a:gd name="connsiteX7" fmla="*/ 1086928 w 1086928"/>
                <a:gd name="connsiteY7" fmla="*/ 431320 h 1010346"/>
                <a:gd name="connsiteX8" fmla="*/ 1069675 w 1086928"/>
                <a:gd name="connsiteY8" fmla="*/ 215659 h 1010346"/>
                <a:gd name="connsiteX9" fmla="*/ 974785 w 1086928"/>
                <a:gd name="connsiteY9" fmla="*/ 172527 h 1010346"/>
                <a:gd name="connsiteX10" fmla="*/ 491706 w 1086928"/>
                <a:gd name="connsiteY10" fmla="*/ 181154 h 1010346"/>
                <a:gd name="connsiteX11" fmla="*/ 595223 w 1086928"/>
                <a:gd name="connsiteY11" fmla="*/ 0 h 1010346"/>
                <a:gd name="connsiteX0" fmla="*/ 595223 w 1086928"/>
                <a:gd name="connsiteY0" fmla="*/ 0 h 1010346"/>
                <a:gd name="connsiteX1" fmla="*/ 0 w 1086928"/>
                <a:gd name="connsiteY1" fmla="*/ 267418 h 1010346"/>
                <a:gd name="connsiteX2" fmla="*/ 0 w 1086928"/>
                <a:gd name="connsiteY2" fmla="*/ 854014 h 1010346"/>
                <a:gd name="connsiteX3" fmla="*/ 362309 w 1086928"/>
                <a:gd name="connsiteY3" fmla="*/ 966157 h 1010346"/>
                <a:gd name="connsiteX4" fmla="*/ 925407 w 1086928"/>
                <a:gd name="connsiteY4" fmla="*/ 996801 h 1010346"/>
                <a:gd name="connsiteX5" fmla="*/ 981929 w 1086928"/>
                <a:gd name="connsiteY5" fmla="*/ 820721 h 1010346"/>
                <a:gd name="connsiteX6" fmla="*/ 1017917 w 1086928"/>
                <a:gd name="connsiteY6" fmla="*/ 612474 h 1010346"/>
                <a:gd name="connsiteX7" fmla="*/ 1086928 w 1086928"/>
                <a:gd name="connsiteY7" fmla="*/ 431320 h 1010346"/>
                <a:gd name="connsiteX8" fmla="*/ 1069675 w 1086928"/>
                <a:gd name="connsiteY8" fmla="*/ 215659 h 1010346"/>
                <a:gd name="connsiteX9" fmla="*/ 974785 w 1086928"/>
                <a:gd name="connsiteY9" fmla="*/ 172527 h 1010346"/>
                <a:gd name="connsiteX10" fmla="*/ 491706 w 1086928"/>
                <a:gd name="connsiteY10" fmla="*/ 181154 h 1010346"/>
                <a:gd name="connsiteX11" fmla="*/ 595223 w 1086928"/>
                <a:gd name="connsiteY11" fmla="*/ 0 h 1010346"/>
                <a:gd name="connsiteX0" fmla="*/ 925407 w 1086928"/>
                <a:gd name="connsiteY0" fmla="*/ 996801 h 1088241"/>
                <a:gd name="connsiteX1" fmla="*/ 981929 w 1086928"/>
                <a:gd name="connsiteY1" fmla="*/ 820721 h 1088241"/>
                <a:gd name="connsiteX2" fmla="*/ 1017917 w 1086928"/>
                <a:gd name="connsiteY2" fmla="*/ 612474 h 1088241"/>
                <a:gd name="connsiteX3" fmla="*/ 1086928 w 1086928"/>
                <a:gd name="connsiteY3" fmla="*/ 431320 h 1088241"/>
                <a:gd name="connsiteX4" fmla="*/ 1069675 w 1086928"/>
                <a:gd name="connsiteY4" fmla="*/ 215659 h 1088241"/>
                <a:gd name="connsiteX5" fmla="*/ 974785 w 1086928"/>
                <a:gd name="connsiteY5" fmla="*/ 172527 h 1088241"/>
                <a:gd name="connsiteX6" fmla="*/ 491706 w 1086928"/>
                <a:gd name="connsiteY6" fmla="*/ 181154 h 1088241"/>
                <a:gd name="connsiteX7" fmla="*/ 595223 w 1086928"/>
                <a:gd name="connsiteY7" fmla="*/ 0 h 1088241"/>
                <a:gd name="connsiteX8" fmla="*/ 0 w 1086928"/>
                <a:gd name="connsiteY8" fmla="*/ 267418 h 1088241"/>
                <a:gd name="connsiteX9" fmla="*/ 0 w 1086928"/>
                <a:gd name="connsiteY9" fmla="*/ 854014 h 1088241"/>
                <a:gd name="connsiteX10" fmla="*/ 362309 w 1086928"/>
                <a:gd name="connsiteY10" fmla="*/ 966157 h 1088241"/>
                <a:gd name="connsiteX11" fmla="*/ 1016847 w 1086928"/>
                <a:gd name="connsiteY11" fmla="*/ 1088241 h 1088241"/>
                <a:gd name="connsiteX0" fmla="*/ 925407 w 1086928"/>
                <a:gd name="connsiteY0" fmla="*/ 996801 h 1088241"/>
                <a:gd name="connsiteX1" fmla="*/ 981929 w 1086928"/>
                <a:gd name="connsiteY1" fmla="*/ 820721 h 1088241"/>
                <a:gd name="connsiteX2" fmla="*/ 1017917 w 1086928"/>
                <a:gd name="connsiteY2" fmla="*/ 612474 h 1088241"/>
                <a:gd name="connsiteX3" fmla="*/ 1086928 w 1086928"/>
                <a:gd name="connsiteY3" fmla="*/ 431320 h 1088241"/>
                <a:gd name="connsiteX4" fmla="*/ 1069675 w 1086928"/>
                <a:gd name="connsiteY4" fmla="*/ 215659 h 1088241"/>
                <a:gd name="connsiteX5" fmla="*/ 974785 w 1086928"/>
                <a:gd name="connsiteY5" fmla="*/ 172527 h 1088241"/>
                <a:gd name="connsiteX6" fmla="*/ 491706 w 1086928"/>
                <a:gd name="connsiteY6" fmla="*/ 181154 h 1088241"/>
                <a:gd name="connsiteX7" fmla="*/ 595223 w 1086928"/>
                <a:gd name="connsiteY7" fmla="*/ 0 h 1088241"/>
                <a:gd name="connsiteX8" fmla="*/ 0 w 1086928"/>
                <a:gd name="connsiteY8" fmla="*/ 267418 h 1088241"/>
                <a:gd name="connsiteX9" fmla="*/ 0 w 1086928"/>
                <a:gd name="connsiteY9" fmla="*/ 854014 h 1088241"/>
                <a:gd name="connsiteX10" fmla="*/ 362309 w 1086928"/>
                <a:gd name="connsiteY10" fmla="*/ 966157 h 1088241"/>
                <a:gd name="connsiteX11" fmla="*/ 1016847 w 1086928"/>
                <a:gd name="connsiteY11" fmla="*/ 1088241 h 108824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11" fmla="*/ 925407 w 1086928"/>
                <a:gd name="connsiteY11" fmla="*/ 996801 h 996801"/>
                <a:gd name="connsiteX0" fmla="*/ 925407 w 1086928"/>
                <a:gd name="connsiteY0" fmla="*/ 996801 h 1038224"/>
                <a:gd name="connsiteX1" fmla="*/ 981929 w 1086928"/>
                <a:gd name="connsiteY1" fmla="*/ 820721 h 1038224"/>
                <a:gd name="connsiteX2" fmla="*/ 1017917 w 1086928"/>
                <a:gd name="connsiteY2" fmla="*/ 612474 h 1038224"/>
                <a:gd name="connsiteX3" fmla="*/ 1086928 w 1086928"/>
                <a:gd name="connsiteY3" fmla="*/ 431320 h 1038224"/>
                <a:gd name="connsiteX4" fmla="*/ 1069675 w 1086928"/>
                <a:gd name="connsiteY4" fmla="*/ 215659 h 1038224"/>
                <a:gd name="connsiteX5" fmla="*/ 974785 w 1086928"/>
                <a:gd name="connsiteY5" fmla="*/ 172527 h 1038224"/>
                <a:gd name="connsiteX6" fmla="*/ 491706 w 1086928"/>
                <a:gd name="connsiteY6" fmla="*/ 181154 h 1038224"/>
                <a:gd name="connsiteX7" fmla="*/ 595223 w 1086928"/>
                <a:gd name="connsiteY7" fmla="*/ 0 h 1038224"/>
                <a:gd name="connsiteX8" fmla="*/ 0 w 1086928"/>
                <a:gd name="connsiteY8" fmla="*/ 267418 h 1038224"/>
                <a:gd name="connsiteX9" fmla="*/ 0 w 1086928"/>
                <a:gd name="connsiteY9" fmla="*/ 854014 h 1038224"/>
                <a:gd name="connsiteX10" fmla="*/ 362309 w 1086928"/>
                <a:gd name="connsiteY10" fmla="*/ 966157 h 1038224"/>
                <a:gd name="connsiteX11" fmla="*/ 743220 w 1086928"/>
                <a:gd name="connsiteY11" fmla="*/ 1038224 h 1038224"/>
                <a:gd name="connsiteX12" fmla="*/ 925407 w 1086928"/>
                <a:gd name="connsiteY12" fmla="*/ 996801 h 1038224"/>
                <a:gd name="connsiteX0" fmla="*/ 925407 w 1086928"/>
                <a:gd name="connsiteY0" fmla="*/ 996801 h 1038224"/>
                <a:gd name="connsiteX1" fmla="*/ 981929 w 1086928"/>
                <a:gd name="connsiteY1" fmla="*/ 820721 h 1038224"/>
                <a:gd name="connsiteX2" fmla="*/ 1017917 w 1086928"/>
                <a:gd name="connsiteY2" fmla="*/ 612474 h 1038224"/>
                <a:gd name="connsiteX3" fmla="*/ 1086928 w 1086928"/>
                <a:gd name="connsiteY3" fmla="*/ 431320 h 1038224"/>
                <a:gd name="connsiteX4" fmla="*/ 1069675 w 1086928"/>
                <a:gd name="connsiteY4" fmla="*/ 215659 h 1038224"/>
                <a:gd name="connsiteX5" fmla="*/ 974785 w 1086928"/>
                <a:gd name="connsiteY5" fmla="*/ 172527 h 1038224"/>
                <a:gd name="connsiteX6" fmla="*/ 491706 w 1086928"/>
                <a:gd name="connsiteY6" fmla="*/ 181154 h 1038224"/>
                <a:gd name="connsiteX7" fmla="*/ 595223 w 1086928"/>
                <a:gd name="connsiteY7" fmla="*/ 0 h 1038224"/>
                <a:gd name="connsiteX8" fmla="*/ 0 w 1086928"/>
                <a:gd name="connsiteY8" fmla="*/ 267418 h 1038224"/>
                <a:gd name="connsiteX9" fmla="*/ 0 w 1086928"/>
                <a:gd name="connsiteY9" fmla="*/ 854014 h 1038224"/>
                <a:gd name="connsiteX10" fmla="*/ 362309 w 1086928"/>
                <a:gd name="connsiteY10" fmla="*/ 966157 h 1038224"/>
                <a:gd name="connsiteX11" fmla="*/ 743220 w 1086928"/>
                <a:gd name="connsiteY11" fmla="*/ 1038224 h 1038224"/>
                <a:gd name="connsiteX12" fmla="*/ 925407 w 1086928"/>
                <a:gd name="connsiteY12" fmla="*/ 996801 h 1038224"/>
                <a:gd name="connsiteX0" fmla="*/ 925407 w 1086928"/>
                <a:gd name="connsiteY0" fmla="*/ 996801 h 1005589"/>
                <a:gd name="connsiteX1" fmla="*/ 981929 w 1086928"/>
                <a:gd name="connsiteY1" fmla="*/ 820721 h 1005589"/>
                <a:gd name="connsiteX2" fmla="*/ 1017917 w 1086928"/>
                <a:gd name="connsiteY2" fmla="*/ 612474 h 1005589"/>
                <a:gd name="connsiteX3" fmla="*/ 1086928 w 1086928"/>
                <a:gd name="connsiteY3" fmla="*/ 431320 h 1005589"/>
                <a:gd name="connsiteX4" fmla="*/ 1069675 w 1086928"/>
                <a:gd name="connsiteY4" fmla="*/ 215659 h 1005589"/>
                <a:gd name="connsiteX5" fmla="*/ 974785 w 1086928"/>
                <a:gd name="connsiteY5" fmla="*/ 172527 h 1005589"/>
                <a:gd name="connsiteX6" fmla="*/ 491706 w 1086928"/>
                <a:gd name="connsiteY6" fmla="*/ 181154 h 1005589"/>
                <a:gd name="connsiteX7" fmla="*/ 595223 w 1086928"/>
                <a:gd name="connsiteY7" fmla="*/ 0 h 1005589"/>
                <a:gd name="connsiteX8" fmla="*/ 0 w 1086928"/>
                <a:gd name="connsiteY8" fmla="*/ 267418 h 1005589"/>
                <a:gd name="connsiteX9" fmla="*/ 0 w 1086928"/>
                <a:gd name="connsiteY9" fmla="*/ 854014 h 1005589"/>
                <a:gd name="connsiteX10" fmla="*/ 362309 w 1086928"/>
                <a:gd name="connsiteY10" fmla="*/ 966157 h 1005589"/>
                <a:gd name="connsiteX11" fmla="*/ 925407 w 1086928"/>
                <a:gd name="connsiteY11" fmla="*/ 996801 h 1005589"/>
                <a:gd name="connsiteX0" fmla="*/ 925407 w 1086928"/>
                <a:gd name="connsiteY0" fmla="*/ 996801 h 1013821"/>
                <a:gd name="connsiteX1" fmla="*/ 981929 w 1086928"/>
                <a:gd name="connsiteY1" fmla="*/ 820721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25407 w 1086928"/>
                <a:gd name="connsiteY0" fmla="*/ 996801 h 1013821"/>
                <a:gd name="connsiteX1" fmla="*/ 981929 w 1086928"/>
                <a:gd name="connsiteY1" fmla="*/ 820721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25407 w 1086928"/>
                <a:gd name="connsiteY0" fmla="*/ 996801 h 1013821"/>
                <a:gd name="connsiteX1" fmla="*/ 991454 w 1086928"/>
                <a:gd name="connsiteY1" fmla="*/ 823103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25407 w 1086928"/>
                <a:gd name="connsiteY0" fmla="*/ 996801 h 1013821"/>
                <a:gd name="connsiteX1" fmla="*/ 991454 w 1086928"/>
                <a:gd name="connsiteY1" fmla="*/ 823103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12" fmla="*/ 991454 w 1086928"/>
                <a:gd name="connsiteY12"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12" fmla="*/ 991454 w 1086928"/>
                <a:gd name="connsiteY12"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91454 w 1086928"/>
                <a:gd name="connsiteY11"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91454 w 1086928"/>
                <a:gd name="connsiteY11"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91454 w 1086928"/>
                <a:gd name="connsiteY11" fmla="*/ 823103 h 1013821"/>
                <a:gd name="connsiteX0" fmla="*/ 977167 w 1086928"/>
                <a:gd name="connsiteY0" fmla="*/ 825484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88488 w 1086928"/>
                <a:gd name="connsiteY11" fmla="*/ 833437 h 1013821"/>
                <a:gd name="connsiteX12" fmla="*/ 977167 w 1086928"/>
                <a:gd name="connsiteY12"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88488 w 1086928"/>
                <a:gd name="connsiteY11" fmla="*/ 833437 h 1013821"/>
                <a:gd name="connsiteX12" fmla="*/ 977167 w 1086928"/>
                <a:gd name="connsiteY12"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88488 w 1086928"/>
                <a:gd name="connsiteY11" fmla="*/ 833437 h 1013821"/>
                <a:gd name="connsiteX12" fmla="*/ 977167 w 1086928"/>
                <a:gd name="connsiteY12"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27442 w 1086928"/>
                <a:gd name="connsiteY1" fmla="*/ 638668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27442 w 1086928"/>
                <a:gd name="connsiteY1" fmla="*/ 638668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69675"/>
                <a:gd name="connsiteY0" fmla="*/ 825484 h 1013821"/>
                <a:gd name="connsiteX1" fmla="*/ 1027442 w 1069675"/>
                <a:gd name="connsiteY1" fmla="*/ 638668 h 1013821"/>
                <a:gd name="connsiteX2" fmla="*/ 1051209 w 1069675"/>
                <a:gd name="connsiteY2" fmla="*/ 447988 h 1013821"/>
                <a:gd name="connsiteX3" fmla="*/ 1069675 w 1069675"/>
                <a:gd name="connsiteY3" fmla="*/ 215659 h 1013821"/>
                <a:gd name="connsiteX4" fmla="*/ 974785 w 1069675"/>
                <a:gd name="connsiteY4" fmla="*/ 172527 h 1013821"/>
                <a:gd name="connsiteX5" fmla="*/ 491706 w 1069675"/>
                <a:gd name="connsiteY5" fmla="*/ 181154 h 1013821"/>
                <a:gd name="connsiteX6" fmla="*/ 595223 w 1069675"/>
                <a:gd name="connsiteY6" fmla="*/ 0 h 1013821"/>
                <a:gd name="connsiteX7" fmla="*/ 0 w 1069675"/>
                <a:gd name="connsiteY7" fmla="*/ 267418 h 1013821"/>
                <a:gd name="connsiteX8" fmla="*/ 0 w 1069675"/>
                <a:gd name="connsiteY8" fmla="*/ 854014 h 1013821"/>
                <a:gd name="connsiteX9" fmla="*/ 362309 w 1069675"/>
                <a:gd name="connsiteY9" fmla="*/ 966157 h 1013821"/>
                <a:gd name="connsiteX10" fmla="*/ 925407 w 1069675"/>
                <a:gd name="connsiteY10" fmla="*/ 996801 h 1013821"/>
                <a:gd name="connsiteX11" fmla="*/ 977167 w 1069675"/>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69675 w 1083772"/>
                <a:gd name="connsiteY3" fmla="*/ 215659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69675 w 1083772"/>
                <a:gd name="connsiteY3" fmla="*/ 215659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69675 w 1083772"/>
                <a:gd name="connsiteY3" fmla="*/ 215659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53006 w 1083772"/>
                <a:gd name="connsiteY3" fmla="*/ 182321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107851"/>
                <a:gd name="connsiteY0" fmla="*/ 825484 h 1013821"/>
                <a:gd name="connsiteX1" fmla="*/ 1027442 w 1107851"/>
                <a:gd name="connsiteY1" fmla="*/ 638668 h 1013821"/>
                <a:gd name="connsiteX2" fmla="*/ 1051209 w 1107851"/>
                <a:gd name="connsiteY2" fmla="*/ 447988 h 1013821"/>
                <a:gd name="connsiteX3" fmla="*/ 1053006 w 1107851"/>
                <a:gd name="connsiteY3" fmla="*/ 182321 h 1013821"/>
                <a:gd name="connsiteX4" fmla="*/ 974785 w 1107851"/>
                <a:gd name="connsiteY4" fmla="*/ 172527 h 1013821"/>
                <a:gd name="connsiteX5" fmla="*/ 491706 w 1107851"/>
                <a:gd name="connsiteY5" fmla="*/ 181154 h 1013821"/>
                <a:gd name="connsiteX6" fmla="*/ 595223 w 1107851"/>
                <a:gd name="connsiteY6" fmla="*/ 0 h 1013821"/>
                <a:gd name="connsiteX7" fmla="*/ 0 w 1107851"/>
                <a:gd name="connsiteY7" fmla="*/ 267418 h 1013821"/>
                <a:gd name="connsiteX8" fmla="*/ 0 w 1107851"/>
                <a:gd name="connsiteY8" fmla="*/ 854014 h 1013821"/>
                <a:gd name="connsiteX9" fmla="*/ 362309 w 1107851"/>
                <a:gd name="connsiteY9" fmla="*/ 966157 h 1013821"/>
                <a:gd name="connsiteX10" fmla="*/ 925407 w 1107851"/>
                <a:gd name="connsiteY10" fmla="*/ 996801 h 1013821"/>
                <a:gd name="connsiteX11" fmla="*/ 977167 w 1107851"/>
                <a:gd name="connsiteY11" fmla="*/ 825484 h 1013821"/>
                <a:gd name="connsiteX0" fmla="*/ 977167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77167 w 1109996"/>
                <a:gd name="connsiteY11" fmla="*/ 825484 h 1013821"/>
                <a:gd name="connsiteX0" fmla="*/ 977167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77167 w 1109996"/>
                <a:gd name="connsiteY11" fmla="*/ 825484 h 1013821"/>
                <a:gd name="connsiteX0" fmla="*/ 977167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77167 w 1109996"/>
                <a:gd name="connsiteY11" fmla="*/ 825484 h 1013821"/>
                <a:gd name="connsiteX0" fmla="*/ 986692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86692 w 1109996"/>
                <a:gd name="connsiteY11" fmla="*/ 825484 h 1013821"/>
                <a:gd name="connsiteX0" fmla="*/ 986692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86692 w 1109996"/>
                <a:gd name="connsiteY11" fmla="*/ 825484 h 1013821"/>
                <a:gd name="connsiteX0" fmla="*/ 986692 w 1109996"/>
                <a:gd name="connsiteY0" fmla="*/ 825484 h 996152"/>
                <a:gd name="connsiteX1" fmla="*/ 1027442 w 1109996"/>
                <a:gd name="connsiteY1" fmla="*/ 638668 h 996152"/>
                <a:gd name="connsiteX2" fmla="*/ 1055972 w 1109996"/>
                <a:gd name="connsiteY2" fmla="*/ 407507 h 996152"/>
                <a:gd name="connsiteX3" fmla="*/ 1053006 w 1109996"/>
                <a:gd name="connsiteY3" fmla="*/ 182321 h 996152"/>
                <a:gd name="connsiteX4" fmla="*/ 974785 w 1109996"/>
                <a:gd name="connsiteY4" fmla="*/ 172527 h 996152"/>
                <a:gd name="connsiteX5" fmla="*/ 491706 w 1109996"/>
                <a:gd name="connsiteY5" fmla="*/ 181154 h 996152"/>
                <a:gd name="connsiteX6" fmla="*/ 595223 w 1109996"/>
                <a:gd name="connsiteY6" fmla="*/ 0 h 996152"/>
                <a:gd name="connsiteX7" fmla="*/ 0 w 1109996"/>
                <a:gd name="connsiteY7" fmla="*/ 267418 h 996152"/>
                <a:gd name="connsiteX8" fmla="*/ 0 w 1109996"/>
                <a:gd name="connsiteY8" fmla="*/ 854014 h 996152"/>
                <a:gd name="connsiteX9" fmla="*/ 362309 w 1109996"/>
                <a:gd name="connsiteY9" fmla="*/ 966157 h 996152"/>
                <a:gd name="connsiteX10" fmla="*/ 880164 w 1109996"/>
                <a:gd name="connsiteY10" fmla="*/ 972989 h 996152"/>
                <a:gd name="connsiteX11" fmla="*/ 986692 w 1109996"/>
                <a:gd name="connsiteY11" fmla="*/ 825484 h 996152"/>
                <a:gd name="connsiteX0" fmla="*/ 986692 w 1109996"/>
                <a:gd name="connsiteY0" fmla="*/ 825484 h 996152"/>
                <a:gd name="connsiteX1" fmla="*/ 1027442 w 1109996"/>
                <a:gd name="connsiteY1" fmla="*/ 638668 h 996152"/>
                <a:gd name="connsiteX2" fmla="*/ 1055972 w 1109996"/>
                <a:gd name="connsiteY2" fmla="*/ 407507 h 996152"/>
                <a:gd name="connsiteX3" fmla="*/ 1053006 w 1109996"/>
                <a:gd name="connsiteY3" fmla="*/ 182321 h 996152"/>
                <a:gd name="connsiteX4" fmla="*/ 974785 w 1109996"/>
                <a:gd name="connsiteY4" fmla="*/ 172527 h 996152"/>
                <a:gd name="connsiteX5" fmla="*/ 491706 w 1109996"/>
                <a:gd name="connsiteY5" fmla="*/ 181154 h 996152"/>
                <a:gd name="connsiteX6" fmla="*/ 595223 w 1109996"/>
                <a:gd name="connsiteY6" fmla="*/ 0 h 996152"/>
                <a:gd name="connsiteX7" fmla="*/ 0 w 1109996"/>
                <a:gd name="connsiteY7" fmla="*/ 267418 h 996152"/>
                <a:gd name="connsiteX8" fmla="*/ 0 w 1109996"/>
                <a:gd name="connsiteY8" fmla="*/ 854014 h 996152"/>
                <a:gd name="connsiteX9" fmla="*/ 362309 w 1109996"/>
                <a:gd name="connsiteY9" fmla="*/ 966157 h 996152"/>
                <a:gd name="connsiteX10" fmla="*/ 880164 w 1109996"/>
                <a:gd name="connsiteY10" fmla="*/ 972989 h 996152"/>
                <a:gd name="connsiteX11" fmla="*/ 986692 w 1109996"/>
                <a:gd name="connsiteY11" fmla="*/ 825484 h 996152"/>
                <a:gd name="connsiteX0" fmla="*/ 986692 w 1109996"/>
                <a:gd name="connsiteY0" fmla="*/ 825484 h 986974"/>
                <a:gd name="connsiteX1" fmla="*/ 1027442 w 1109996"/>
                <a:gd name="connsiteY1" fmla="*/ 638668 h 986974"/>
                <a:gd name="connsiteX2" fmla="*/ 1055972 w 1109996"/>
                <a:gd name="connsiteY2" fmla="*/ 407507 h 986974"/>
                <a:gd name="connsiteX3" fmla="*/ 1053006 w 1109996"/>
                <a:gd name="connsiteY3" fmla="*/ 182321 h 986974"/>
                <a:gd name="connsiteX4" fmla="*/ 974785 w 1109996"/>
                <a:gd name="connsiteY4" fmla="*/ 172527 h 986974"/>
                <a:gd name="connsiteX5" fmla="*/ 491706 w 1109996"/>
                <a:gd name="connsiteY5" fmla="*/ 181154 h 986974"/>
                <a:gd name="connsiteX6" fmla="*/ 595223 w 1109996"/>
                <a:gd name="connsiteY6" fmla="*/ 0 h 986974"/>
                <a:gd name="connsiteX7" fmla="*/ 0 w 1109996"/>
                <a:gd name="connsiteY7" fmla="*/ 267418 h 986974"/>
                <a:gd name="connsiteX8" fmla="*/ 0 w 1109996"/>
                <a:gd name="connsiteY8" fmla="*/ 854014 h 986974"/>
                <a:gd name="connsiteX9" fmla="*/ 362309 w 1109996"/>
                <a:gd name="connsiteY9" fmla="*/ 966157 h 986974"/>
                <a:gd name="connsiteX10" fmla="*/ 880164 w 1109996"/>
                <a:gd name="connsiteY10" fmla="*/ 972989 h 986974"/>
                <a:gd name="connsiteX11" fmla="*/ 986692 w 1109996"/>
                <a:gd name="connsiteY11" fmla="*/ 825484 h 986974"/>
                <a:gd name="connsiteX0" fmla="*/ 986692 w 1109996"/>
                <a:gd name="connsiteY0" fmla="*/ 825484 h 986974"/>
                <a:gd name="connsiteX1" fmla="*/ 1027442 w 1109996"/>
                <a:gd name="connsiteY1" fmla="*/ 638668 h 986974"/>
                <a:gd name="connsiteX2" fmla="*/ 1055972 w 1109996"/>
                <a:gd name="connsiteY2" fmla="*/ 407507 h 986974"/>
                <a:gd name="connsiteX3" fmla="*/ 1053006 w 1109996"/>
                <a:gd name="connsiteY3" fmla="*/ 182321 h 986974"/>
                <a:gd name="connsiteX4" fmla="*/ 974785 w 1109996"/>
                <a:gd name="connsiteY4" fmla="*/ 172527 h 986974"/>
                <a:gd name="connsiteX5" fmla="*/ 491706 w 1109996"/>
                <a:gd name="connsiteY5" fmla="*/ 181154 h 986974"/>
                <a:gd name="connsiteX6" fmla="*/ 595223 w 1109996"/>
                <a:gd name="connsiteY6" fmla="*/ 0 h 986974"/>
                <a:gd name="connsiteX7" fmla="*/ 0 w 1109996"/>
                <a:gd name="connsiteY7" fmla="*/ 267418 h 986974"/>
                <a:gd name="connsiteX8" fmla="*/ 0 w 1109996"/>
                <a:gd name="connsiteY8" fmla="*/ 854014 h 986974"/>
                <a:gd name="connsiteX9" fmla="*/ 362309 w 1109996"/>
                <a:gd name="connsiteY9" fmla="*/ 966157 h 986974"/>
                <a:gd name="connsiteX10" fmla="*/ 880164 w 1109996"/>
                <a:gd name="connsiteY10" fmla="*/ 972989 h 986974"/>
                <a:gd name="connsiteX11" fmla="*/ 986692 w 1109996"/>
                <a:gd name="connsiteY11" fmla="*/ 825484 h 986974"/>
                <a:gd name="connsiteX0" fmla="*/ 986692 w 1109996"/>
                <a:gd name="connsiteY0" fmla="*/ 825484 h 986974"/>
                <a:gd name="connsiteX1" fmla="*/ 1027442 w 1109996"/>
                <a:gd name="connsiteY1" fmla="*/ 638668 h 986974"/>
                <a:gd name="connsiteX2" fmla="*/ 1055972 w 1109996"/>
                <a:gd name="connsiteY2" fmla="*/ 407507 h 986974"/>
                <a:gd name="connsiteX3" fmla="*/ 1053006 w 1109996"/>
                <a:gd name="connsiteY3" fmla="*/ 182321 h 986974"/>
                <a:gd name="connsiteX4" fmla="*/ 974785 w 1109996"/>
                <a:gd name="connsiteY4" fmla="*/ 172527 h 986974"/>
                <a:gd name="connsiteX5" fmla="*/ 491706 w 1109996"/>
                <a:gd name="connsiteY5" fmla="*/ 181154 h 986974"/>
                <a:gd name="connsiteX6" fmla="*/ 595223 w 1109996"/>
                <a:gd name="connsiteY6" fmla="*/ 0 h 986974"/>
                <a:gd name="connsiteX7" fmla="*/ 0 w 1109996"/>
                <a:gd name="connsiteY7" fmla="*/ 267418 h 986974"/>
                <a:gd name="connsiteX8" fmla="*/ 0 w 1109996"/>
                <a:gd name="connsiteY8" fmla="*/ 854014 h 986974"/>
                <a:gd name="connsiteX9" fmla="*/ 362309 w 1109996"/>
                <a:gd name="connsiteY9" fmla="*/ 966157 h 986974"/>
                <a:gd name="connsiteX10" fmla="*/ 880164 w 1109996"/>
                <a:gd name="connsiteY10" fmla="*/ 972989 h 986974"/>
                <a:gd name="connsiteX11" fmla="*/ 986692 w 1109996"/>
                <a:gd name="connsiteY11" fmla="*/ 825484 h 986974"/>
                <a:gd name="connsiteX0" fmla="*/ 986692 w 1109996"/>
                <a:gd name="connsiteY0" fmla="*/ 825484 h 995044"/>
                <a:gd name="connsiteX1" fmla="*/ 1027442 w 1109996"/>
                <a:gd name="connsiteY1" fmla="*/ 638668 h 995044"/>
                <a:gd name="connsiteX2" fmla="*/ 1055972 w 1109996"/>
                <a:gd name="connsiteY2" fmla="*/ 407507 h 995044"/>
                <a:gd name="connsiteX3" fmla="*/ 1053006 w 1109996"/>
                <a:gd name="connsiteY3" fmla="*/ 182321 h 995044"/>
                <a:gd name="connsiteX4" fmla="*/ 974785 w 1109996"/>
                <a:gd name="connsiteY4" fmla="*/ 172527 h 995044"/>
                <a:gd name="connsiteX5" fmla="*/ 491706 w 1109996"/>
                <a:gd name="connsiteY5" fmla="*/ 181154 h 995044"/>
                <a:gd name="connsiteX6" fmla="*/ 595223 w 1109996"/>
                <a:gd name="connsiteY6" fmla="*/ 0 h 995044"/>
                <a:gd name="connsiteX7" fmla="*/ 0 w 1109996"/>
                <a:gd name="connsiteY7" fmla="*/ 267418 h 995044"/>
                <a:gd name="connsiteX8" fmla="*/ 0 w 1109996"/>
                <a:gd name="connsiteY8" fmla="*/ 854014 h 995044"/>
                <a:gd name="connsiteX9" fmla="*/ 362309 w 1109996"/>
                <a:gd name="connsiteY9" fmla="*/ 966157 h 995044"/>
                <a:gd name="connsiteX10" fmla="*/ 884927 w 1109996"/>
                <a:gd name="connsiteY10" fmla="*/ 984895 h 995044"/>
                <a:gd name="connsiteX11" fmla="*/ 986692 w 1109996"/>
                <a:gd name="connsiteY11" fmla="*/ 825484 h 995044"/>
                <a:gd name="connsiteX0" fmla="*/ 986692 w 1109996"/>
                <a:gd name="connsiteY0" fmla="*/ 825484 h 995044"/>
                <a:gd name="connsiteX1" fmla="*/ 1027442 w 1109996"/>
                <a:gd name="connsiteY1" fmla="*/ 638668 h 995044"/>
                <a:gd name="connsiteX2" fmla="*/ 1055972 w 1109996"/>
                <a:gd name="connsiteY2" fmla="*/ 407507 h 995044"/>
                <a:gd name="connsiteX3" fmla="*/ 1053006 w 1109996"/>
                <a:gd name="connsiteY3" fmla="*/ 182321 h 995044"/>
                <a:gd name="connsiteX4" fmla="*/ 974785 w 1109996"/>
                <a:gd name="connsiteY4" fmla="*/ 172527 h 995044"/>
                <a:gd name="connsiteX5" fmla="*/ 491706 w 1109996"/>
                <a:gd name="connsiteY5" fmla="*/ 181154 h 995044"/>
                <a:gd name="connsiteX6" fmla="*/ 595223 w 1109996"/>
                <a:gd name="connsiteY6" fmla="*/ 0 h 995044"/>
                <a:gd name="connsiteX7" fmla="*/ 0 w 1109996"/>
                <a:gd name="connsiteY7" fmla="*/ 267418 h 995044"/>
                <a:gd name="connsiteX8" fmla="*/ 0 w 1109996"/>
                <a:gd name="connsiteY8" fmla="*/ 854014 h 995044"/>
                <a:gd name="connsiteX9" fmla="*/ 362309 w 1109996"/>
                <a:gd name="connsiteY9" fmla="*/ 966157 h 995044"/>
                <a:gd name="connsiteX10" fmla="*/ 884927 w 1109996"/>
                <a:gd name="connsiteY10" fmla="*/ 984895 h 995044"/>
                <a:gd name="connsiteX11" fmla="*/ 986692 w 1109996"/>
                <a:gd name="connsiteY11" fmla="*/ 825484 h 995044"/>
                <a:gd name="connsiteX0" fmla="*/ 986692 w 1109996"/>
                <a:gd name="connsiteY0" fmla="*/ 825484 h 988698"/>
                <a:gd name="connsiteX1" fmla="*/ 1027442 w 1109996"/>
                <a:gd name="connsiteY1" fmla="*/ 638668 h 988698"/>
                <a:gd name="connsiteX2" fmla="*/ 1055972 w 1109996"/>
                <a:gd name="connsiteY2" fmla="*/ 407507 h 988698"/>
                <a:gd name="connsiteX3" fmla="*/ 1053006 w 1109996"/>
                <a:gd name="connsiteY3" fmla="*/ 182321 h 988698"/>
                <a:gd name="connsiteX4" fmla="*/ 974785 w 1109996"/>
                <a:gd name="connsiteY4" fmla="*/ 172527 h 988698"/>
                <a:gd name="connsiteX5" fmla="*/ 491706 w 1109996"/>
                <a:gd name="connsiteY5" fmla="*/ 181154 h 988698"/>
                <a:gd name="connsiteX6" fmla="*/ 595223 w 1109996"/>
                <a:gd name="connsiteY6" fmla="*/ 0 h 988698"/>
                <a:gd name="connsiteX7" fmla="*/ 0 w 1109996"/>
                <a:gd name="connsiteY7" fmla="*/ 267418 h 988698"/>
                <a:gd name="connsiteX8" fmla="*/ 0 w 1109996"/>
                <a:gd name="connsiteY8" fmla="*/ 854014 h 988698"/>
                <a:gd name="connsiteX9" fmla="*/ 362309 w 1109996"/>
                <a:gd name="connsiteY9" fmla="*/ 966157 h 988698"/>
                <a:gd name="connsiteX10" fmla="*/ 884927 w 1109996"/>
                <a:gd name="connsiteY10" fmla="*/ 984895 h 988698"/>
                <a:gd name="connsiteX11" fmla="*/ 986692 w 1109996"/>
                <a:gd name="connsiteY11" fmla="*/ 825484 h 988698"/>
                <a:gd name="connsiteX0" fmla="*/ 986692 w 1109996"/>
                <a:gd name="connsiteY0" fmla="*/ 825484 h 988698"/>
                <a:gd name="connsiteX1" fmla="*/ 1027442 w 1109996"/>
                <a:gd name="connsiteY1" fmla="*/ 638668 h 988698"/>
                <a:gd name="connsiteX2" fmla="*/ 1055972 w 1109996"/>
                <a:gd name="connsiteY2" fmla="*/ 407507 h 988698"/>
                <a:gd name="connsiteX3" fmla="*/ 1053006 w 1109996"/>
                <a:gd name="connsiteY3" fmla="*/ 182321 h 988698"/>
                <a:gd name="connsiteX4" fmla="*/ 974785 w 1109996"/>
                <a:gd name="connsiteY4" fmla="*/ 172527 h 988698"/>
                <a:gd name="connsiteX5" fmla="*/ 491706 w 1109996"/>
                <a:gd name="connsiteY5" fmla="*/ 181154 h 988698"/>
                <a:gd name="connsiteX6" fmla="*/ 595223 w 1109996"/>
                <a:gd name="connsiteY6" fmla="*/ 0 h 988698"/>
                <a:gd name="connsiteX7" fmla="*/ 0 w 1109996"/>
                <a:gd name="connsiteY7" fmla="*/ 267418 h 988698"/>
                <a:gd name="connsiteX8" fmla="*/ 0 w 1109996"/>
                <a:gd name="connsiteY8" fmla="*/ 854014 h 988698"/>
                <a:gd name="connsiteX9" fmla="*/ 362309 w 1109996"/>
                <a:gd name="connsiteY9" fmla="*/ 966157 h 988698"/>
                <a:gd name="connsiteX10" fmla="*/ 884927 w 1109996"/>
                <a:gd name="connsiteY10" fmla="*/ 984895 h 988698"/>
                <a:gd name="connsiteX11" fmla="*/ 986692 w 1109996"/>
                <a:gd name="connsiteY11" fmla="*/ 825484 h 988698"/>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491706 w 1109996"/>
                <a:gd name="connsiteY5" fmla="*/ 137941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79541 h 942755"/>
                <a:gd name="connsiteX1" fmla="*/ 1027442 w 1109996"/>
                <a:gd name="connsiteY1" fmla="*/ 592725 h 942755"/>
                <a:gd name="connsiteX2" fmla="*/ 1055972 w 1109996"/>
                <a:gd name="connsiteY2" fmla="*/ 361564 h 942755"/>
                <a:gd name="connsiteX3" fmla="*/ 1053006 w 1109996"/>
                <a:gd name="connsiteY3" fmla="*/ 136378 h 942755"/>
                <a:gd name="connsiteX4" fmla="*/ 974785 w 1109996"/>
                <a:gd name="connsiteY4" fmla="*/ 126584 h 942755"/>
                <a:gd name="connsiteX5" fmla="*/ 570238 w 1109996"/>
                <a:gd name="connsiteY5" fmla="*/ 122865 h 942755"/>
                <a:gd name="connsiteX6" fmla="*/ 543741 w 1109996"/>
                <a:gd name="connsiteY6" fmla="*/ 0 h 942755"/>
                <a:gd name="connsiteX7" fmla="*/ 0 w 1109996"/>
                <a:gd name="connsiteY7" fmla="*/ 221475 h 942755"/>
                <a:gd name="connsiteX8" fmla="*/ 0 w 1109996"/>
                <a:gd name="connsiteY8" fmla="*/ 808071 h 942755"/>
                <a:gd name="connsiteX9" fmla="*/ 362309 w 1109996"/>
                <a:gd name="connsiteY9" fmla="*/ 920214 h 942755"/>
                <a:gd name="connsiteX10" fmla="*/ 884927 w 1109996"/>
                <a:gd name="connsiteY10" fmla="*/ 938952 h 942755"/>
                <a:gd name="connsiteX11" fmla="*/ 986692 w 1109996"/>
                <a:gd name="connsiteY11" fmla="*/ 779541 h 942755"/>
                <a:gd name="connsiteX0" fmla="*/ 986692 w 1109996"/>
                <a:gd name="connsiteY0" fmla="*/ 779541 h 942755"/>
                <a:gd name="connsiteX1" fmla="*/ 1027442 w 1109996"/>
                <a:gd name="connsiteY1" fmla="*/ 592725 h 942755"/>
                <a:gd name="connsiteX2" fmla="*/ 1055972 w 1109996"/>
                <a:gd name="connsiteY2" fmla="*/ 361564 h 942755"/>
                <a:gd name="connsiteX3" fmla="*/ 1053006 w 1109996"/>
                <a:gd name="connsiteY3" fmla="*/ 136378 h 942755"/>
                <a:gd name="connsiteX4" fmla="*/ 974785 w 1109996"/>
                <a:gd name="connsiteY4" fmla="*/ 126584 h 942755"/>
                <a:gd name="connsiteX5" fmla="*/ 570238 w 1109996"/>
                <a:gd name="connsiteY5" fmla="*/ 122865 h 942755"/>
                <a:gd name="connsiteX6" fmla="*/ 543741 w 1109996"/>
                <a:gd name="connsiteY6" fmla="*/ 0 h 942755"/>
                <a:gd name="connsiteX7" fmla="*/ 0 w 1109996"/>
                <a:gd name="connsiteY7" fmla="*/ 221475 h 942755"/>
                <a:gd name="connsiteX8" fmla="*/ 0 w 1109996"/>
                <a:gd name="connsiteY8" fmla="*/ 808071 h 942755"/>
                <a:gd name="connsiteX9" fmla="*/ 362309 w 1109996"/>
                <a:gd name="connsiteY9" fmla="*/ 920214 h 942755"/>
                <a:gd name="connsiteX10" fmla="*/ 884927 w 1109996"/>
                <a:gd name="connsiteY10" fmla="*/ 938952 h 942755"/>
                <a:gd name="connsiteX11" fmla="*/ 986692 w 1109996"/>
                <a:gd name="connsiteY11" fmla="*/ 779541 h 942755"/>
                <a:gd name="connsiteX0" fmla="*/ 986692 w 1109996"/>
                <a:gd name="connsiteY0" fmla="*/ 779541 h 942755"/>
                <a:gd name="connsiteX1" fmla="*/ 1027442 w 1109996"/>
                <a:gd name="connsiteY1" fmla="*/ 592725 h 942755"/>
                <a:gd name="connsiteX2" fmla="*/ 1055972 w 1109996"/>
                <a:gd name="connsiteY2" fmla="*/ 361564 h 942755"/>
                <a:gd name="connsiteX3" fmla="*/ 1053006 w 1109996"/>
                <a:gd name="connsiteY3" fmla="*/ 136378 h 942755"/>
                <a:gd name="connsiteX4" fmla="*/ 974785 w 1109996"/>
                <a:gd name="connsiteY4" fmla="*/ 126584 h 942755"/>
                <a:gd name="connsiteX5" fmla="*/ 570238 w 1109996"/>
                <a:gd name="connsiteY5" fmla="*/ 122865 h 942755"/>
                <a:gd name="connsiteX6" fmla="*/ 543741 w 1109996"/>
                <a:gd name="connsiteY6" fmla="*/ 0 h 942755"/>
                <a:gd name="connsiteX7" fmla="*/ 0 w 1109996"/>
                <a:gd name="connsiteY7" fmla="*/ 221475 h 942755"/>
                <a:gd name="connsiteX8" fmla="*/ 0 w 1109996"/>
                <a:gd name="connsiteY8" fmla="*/ 808071 h 942755"/>
                <a:gd name="connsiteX9" fmla="*/ 362309 w 1109996"/>
                <a:gd name="connsiteY9" fmla="*/ 920214 h 942755"/>
                <a:gd name="connsiteX10" fmla="*/ 884927 w 1109996"/>
                <a:gd name="connsiteY10" fmla="*/ 938952 h 942755"/>
                <a:gd name="connsiteX11" fmla="*/ 986692 w 1109996"/>
                <a:gd name="connsiteY11" fmla="*/ 779541 h 942755"/>
                <a:gd name="connsiteX0" fmla="*/ 986692 w 1109996"/>
                <a:gd name="connsiteY0" fmla="*/ 779541 h 942755"/>
                <a:gd name="connsiteX1" fmla="*/ 1027442 w 1109996"/>
                <a:gd name="connsiteY1" fmla="*/ 592725 h 942755"/>
                <a:gd name="connsiteX2" fmla="*/ 1055972 w 1109996"/>
                <a:gd name="connsiteY2" fmla="*/ 361564 h 942755"/>
                <a:gd name="connsiteX3" fmla="*/ 1053006 w 1109996"/>
                <a:gd name="connsiteY3" fmla="*/ 136378 h 942755"/>
                <a:gd name="connsiteX4" fmla="*/ 974785 w 1109996"/>
                <a:gd name="connsiteY4" fmla="*/ 126584 h 942755"/>
                <a:gd name="connsiteX5" fmla="*/ 570238 w 1109996"/>
                <a:gd name="connsiteY5" fmla="*/ 122865 h 942755"/>
                <a:gd name="connsiteX6" fmla="*/ 540584 w 1109996"/>
                <a:gd name="connsiteY6" fmla="*/ 0 h 942755"/>
                <a:gd name="connsiteX7" fmla="*/ 0 w 1109996"/>
                <a:gd name="connsiteY7" fmla="*/ 221475 h 942755"/>
                <a:gd name="connsiteX8" fmla="*/ 0 w 1109996"/>
                <a:gd name="connsiteY8" fmla="*/ 808071 h 942755"/>
                <a:gd name="connsiteX9" fmla="*/ 362309 w 1109996"/>
                <a:gd name="connsiteY9" fmla="*/ 920214 h 942755"/>
                <a:gd name="connsiteX10" fmla="*/ 884927 w 1109996"/>
                <a:gd name="connsiteY10" fmla="*/ 938952 h 942755"/>
                <a:gd name="connsiteX11" fmla="*/ 986692 w 1109996"/>
                <a:gd name="connsiteY11" fmla="*/ 779541 h 942755"/>
                <a:gd name="connsiteX0" fmla="*/ 986692 w 1109996"/>
                <a:gd name="connsiteY0" fmla="*/ 779541 h 942755"/>
                <a:gd name="connsiteX1" fmla="*/ 1027442 w 1109996"/>
                <a:gd name="connsiteY1" fmla="*/ 592725 h 942755"/>
                <a:gd name="connsiteX2" fmla="*/ 1055972 w 1109996"/>
                <a:gd name="connsiteY2" fmla="*/ 361564 h 942755"/>
                <a:gd name="connsiteX3" fmla="*/ 1053006 w 1109996"/>
                <a:gd name="connsiteY3" fmla="*/ 136378 h 942755"/>
                <a:gd name="connsiteX4" fmla="*/ 974785 w 1109996"/>
                <a:gd name="connsiteY4" fmla="*/ 126584 h 942755"/>
                <a:gd name="connsiteX5" fmla="*/ 570238 w 1109996"/>
                <a:gd name="connsiteY5" fmla="*/ 122865 h 942755"/>
                <a:gd name="connsiteX6" fmla="*/ 540584 w 1109996"/>
                <a:gd name="connsiteY6" fmla="*/ 0 h 942755"/>
                <a:gd name="connsiteX7" fmla="*/ 0 w 1109996"/>
                <a:gd name="connsiteY7" fmla="*/ 221475 h 942755"/>
                <a:gd name="connsiteX8" fmla="*/ 0 w 1109996"/>
                <a:gd name="connsiteY8" fmla="*/ 808071 h 942755"/>
                <a:gd name="connsiteX9" fmla="*/ 362309 w 1109996"/>
                <a:gd name="connsiteY9" fmla="*/ 920214 h 942755"/>
                <a:gd name="connsiteX10" fmla="*/ 884927 w 1109996"/>
                <a:gd name="connsiteY10" fmla="*/ 938952 h 942755"/>
                <a:gd name="connsiteX11" fmla="*/ 986692 w 1109996"/>
                <a:gd name="connsiteY11" fmla="*/ 779541 h 94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9996" h="942755">
                  <a:moveTo>
                    <a:pt x="986692" y="779541"/>
                  </a:moveTo>
                  <a:cubicBezTo>
                    <a:pt x="1020437" y="749688"/>
                    <a:pt x="1117840" y="705004"/>
                    <a:pt x="1027442" y="592725"/>
                  </a:cubicBezTo>
                  <a:cubicBezTo>
                    <a:pt x="1094896" y="559327"/>
                    <a:pt x="1129012" y="425918"/>
                    <a:pt x="1055972" y="361564"/>
                  </a:cubicBezTo>
                  <a:cubicBezTo>
                    <a:pt x="1119277" y="300790"/>
                    <a:pt x="1137338" y="211439"/>
                    <a:pt x="1053006" y="136378"/>
                  </a:cubicBezTo>
                  <a:cubicBezTo>
                    <a:pt x="1003120" y="125969"/>
                    <a:pt x="1000859" y="129849"/>
                    <a:pt x="974785" y="126584"/>
                  </a:cubicBezTo>
                  <a:cubicBezTo>
                    <a:pt x="855720" y="122614"/>
                    <a:pt x="705087" y="124105"/>
                    <a:pt x="570238" y="122865"/>
                  </a:cubicBezTo>
                  <a:cubicBezTo>
                    <a:pt x="566862" y="73399"/>
                    <a:pt x="578688" y="74034"/>
                    <a:pt x="540584" y="0"/>
                  </a:cubicBezTo>
                  <a:cubicBezTo>
                    <a:pt x="221406" y="48883"/>
                    <a:pt x="181155" y="129460"/>
                    <a:pt x="0" y="221475"/>
                  </a:cubicBezTo>
                  <a:lnTo>
                    <a:pt x="0" y="808071"/>
                  </a:lnTo>
                  <a:cubicBezTo>
                    <a:pt x="69011" y="810946"/>
                    <a:pt x="189780" y="900086"/>
                    <a:pt x="362309" y="920214"/>
                  </a:cubicBezTo>
                  <a:cubicBezTo>
                    <a:pt x="516544" y="944012"/>
                    <a:pt x="753082" y="946522"/>
                    <a:pt x="884927" y="938952"/>
                  </a:cubicBezTo>
                  <a:cubicBezTo>
                    <a:pt x="1065985" y="934556"/>
                    <a:pt x="1049459" y="820975"/>
                    <a:pt x="986692" y="77954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0" name="Oval 13">
              <a:extLst>
                <a:ext uri="{FF2B5EF4-FFF2-40B4-BE49-F238E27FC236}">
                  <a16:creationId xmlns:a16="http://schemas.microsoft.com/office/drawing/2014/main" id="{45D39537-280C-49FC-B8E7-1656443BB698}"/>
                </a:ext>
              </a:extLst>
            </p:cNvPr>
            <p:cNvSpPr>
              <a:spLocks noChangeAspect="1"/>
            </p:cNvSpPr>
            <p:nvPr/>
          </p:nvSpPr>
          <p:spPr>
            <a:xfrm flipH="1">
              <a:off x="7045428" y="2186809"/>
              <a:ext cx="755295" cy="801366"/>
            </a:xfrm>
            <a:custGeom>
              <a:avLst/>
              <a:gdLst>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3000712 w 3041561"/>
                <a:gd name="connsiteY9" fmla="*/ 1706967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3000712 w 3041561"/>
                <a:gd name="connsiteY9" fmla="*/ 1706967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3000712 w 3041561"/>
                <a:gd name="connsiteY9" fmla="*/ 175009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3000712 w 3041561"/>
                <a:gd name="connsiteY9" fmla="*/ 175009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74833 w 3041561"/>
                <a:gd name="connsiteY9" fmla="*/ 1784605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74833 w 3041561"/>
                <a:gd name="connsiteY9" fmla="*/ 1784605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74833 w 3041561"/>
                <a:gd name="connsiteY9" fmla="*/ 1784605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74833 w 3041561"/>
                <a:gd name="connsiteY9" fmla="*/ 1784605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74833 w 3041561"/>
                <a:gd name="connsiteY9" fmla="*/ 1784605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3242086 w 3685559"/>
                <a:gd name="connsiteY0" fmla="*/ 502 h 4075717"/>
                <a:gd name="connsiteX1" fmla="*/ 3039781 w 3685559"/>
                <a:gd name="connsiteY1" fmla="*/ 236898 h 4075717"/>
                <a:gd name="connsiteX2" fmla="*/ 2587911 w 3685559"/>
                <a:gd name="connsiteY2" fmla="*/ 1238878 h 4075717"/>
                <a:gd name="connsiteX3" fmla="*/ 2116392 w 3685559"/>
                <a:gd name="connsiteY3" fmla="*/ 2005097 h 4075717"/>
                <a:gd name="connsiteX4" fmla="*/ 0 w 3685559"/>
                <a:gd name="connsiteY4" fmla="*/ 2087841 h 4075717"/>
                <a:gd name="connsiteX5" fmla="*/ 643998 w 3685559"/>
                <a:gd name="connsiteY5" fmla="*/ 3833487 h 4075717"/>
                <a:gd name="connsiteX6" fmla="*/ 1836159 w 3685559"/>
                <a:gd name="connsiteY6" fmla="*/ 3833487 h 4075717"/>
                <a:gd name="connsiteX7" fmla="*/ 1836159 w 3685559"/>
                <a:gd name="connsiteY7" fmla="*/ 3838265 h 4075717"/>
                <a:gd name="connsiteX8" fmla="*/ 3584325 w 3685559"/>
                <a:gd name="connsiteY8" fmla="*/ 4075717 h 4075717"/>
                <a:gd name="connsiteX9" fmla="*/ 3618831 w 3685559"/>
                <a:gd name="connsiteY9" fmla="*/ 1784605 h 4075717"/>
                <a:gd name="connsiteX10" fmla="*/ 3452360 w 3685559"/>
                <a:gd name="connsiteY10" fmla="*/ 1641635 h 4075717"/>
                <a:gd name="connsiteX11" fmla="*/ 3678295 w 3685559"/>
                <a:gd name="connsiteY11" fmla="*/ 698595 h 4075717"/>
                <a:gd name="connsiteX12" fmla="*/ 3242086 w 3685559"/>
                <a:gd name="connsiteY12" fmla="*/ 502 h 4075717"/>
                <a:gd name="connsiteX0" fmla="*/ 3250449 w 3693922"/>
                <a:gd name="connsiteY0" fmla="*/ 502 h 4075717"/>
                <a:gd name="connsiteX1" fmla="*/ 3048144 w 3693922"/>
                <a:gd name="connsiteY1" fmla="*/ 236898 h 4075717"/>
                <a:gd name="connsiteX2" fmla="*/ 2596274 w 3693922"/>
                <a:gd name="connsiteY2" fmla="*/ 1238878 h 4075717"/>
                <a:gd name="connsiteX3" fmla="*/ 2124755 w 3693922"/>
                <a:gd name="connsiteY3" fmla="*/ 2005097 h 4075717"/>
                <a:gd name="connsiteX4" fmla="*/ 8363 w 3693922"/>
                <a:gd name="connsiteY4" fmla="*/ 2087841 h 4075717"/>
                <a:gd name="connsiteX5" fmla="*/ 0 w 3693922"/>
                <a:gd name="connsiteY5" fmla="*/ 3911765 h 4075717"/>
                <a:gd name="connsiteX6" fmla="*/ 1844522 w 3693922"/>
                <a:gd name="connsiteY6" fmla="*/ 3833487 h 4075717"/>
                <a:gd name="connsiteX7" fmla="*/ 1844522 w 3693922"/>
                <a:gd name="connsiteY7" fmla="*/ 3838265 h 4075717"/>
                <a:gd name="connsiteX8" fmla="*/ 3592688 w 3693922"/>
                <a:gd name="connsiteY8" fmla="*/ 4075717 h 4075717"/>
                <a:gd name="connsiteX9" fmla="*/ 3627194 w 3693922"/>
                <a:gd name="connsiteY9" fmla="*/ 1784605 h 4075717"/>
                <a:gd name="connsiteX10" fmla="*/ 3460723 w 3693922"/>
                <a:gd name="connsiteY10" fmla="*/ 1641635 h 4075717"/>
                <a:gd name="connsiteX11" fmla="*/ 3686658 w 3693922"/>
                <a:gd name="connsiteY11" fmla="*/ 698595 h 4075717"/>
                <a:gd name="connsiteX12" fmla="*/ 3250449 w 3693922"/>
                <a:gd name="connsiteY12" fmla="*/ 502 h 40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3922" h="4075717">
                  <a:moveTo>
                    <a:pt x="3250449" y="502"/>
                  </a:moveTo>
                  <a:cubicBezTo>
                    <a:pt x="3155074" y="7112"/>
                    <a:pt x="3074749" y="79316"/>
                    <a:pt x="3048144" y="236898"/>
                  </a:cubicBezTo>
                  <a:cubicBezTo>
                    <a:pt x="2933538" y="708418"/>
                    <a:pt x="2759995" y="895061"/>
                    <a:pt x="2596274" y="1238878"/>
                  </a:cubicBezTo>
                  <a:cubicBezTo>
                    <a:pt x="2412905" y="1523754"/>
                    <a:pt x="2271473" y="1671105"/>
                    <a:pt x="2124755" y="2005097"/>
                  </a:cubicBezTo>
                  <a:cubicBezTo>
                    <a:pt x="2022146" y="2185125"/>
                    <a:pt x="559547" y="2088967"/>
                    <a:pt x="8363" y="2087841"/>
                  </a:cubicBezTo>
                  <a:cubicBezTo>
                    <a:pt x="5575" y="2695816"/>
                    <a:pt x="2788" y="3303790"/>
                    <a:pt x="0" y="3911765"/>
                  </a:cubicBezTo>
                  <a:lnTo>
                    <a:pt x="1844522" y="3833487"/>
                  </a:lnTo>
                  <a:lnTo>
                    <a:pt x="1844522" y="3838265"/>
                  </a:lnTo>
                  <a:cubicBezTo>
                    <a:pt x="2610294" y="3974499"/>
                    <a:pt x="3103304" y="4051233"/>
                    <a:pt x="3592688" y="4075717"/>
                  </a:cubicBezTo>
                  <a:lnTo>
                    <a:pt x="3627194" y="1784605"/>
                  </a:lnTo>
                  <a:cubicBezTo>
                    <a:pt x="3485439" y="1693817"/>
                    <a:pt x="3576597" y="1766928"/>
                    <a:pt x="3460723" y="1641635"/>
                  </a:cubicBezTo>
                  <a:cubicBezTo>
                    <a:pt x="3400146" y="1381317"/>
                    <a:pt x="3658825" y="991658"/>
                    <a:pt x="3686658" y="698595"/>
                  </a:cubicBezTo>
                  <a:cubicBezTo>
                    <a:pt x="3742937" y="288881"/>
                    <a:pt x="3460274" y="-14043"/>
                    <a:pt x="3250449" y="502"/>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31" name="Rectangle 11">
              <a:extLst>
                <a:ext uri="{FF2B5EF4-FFF2-40B4-BE49-F238E27FC236}">
                  <a16:creationId xmlns:a16="http://schemas.microsoft.com/office/drawing/2014/main" id="{970D3EB5-6D19-4AA7-97B2-CE2D0301C757}"/>
                </a:ext>
              </a:extLst>
            </p:cNvPr>
            <p:cNvSpPr/>
            <p:nvPr/>
          </p:nvSpPr>
          <p:spPr>
            <a:xfrm flipH="1">
              <a:off x="7742297" y="2576598"/>
              <a:ext cx="1052992" cy="6196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32" name="Rectangle 12">
              <a:extLst>
                <a:ext uri="{FF2B5EF4-FFF2-40B4-BE49-F238E27FC236}">
                  <a16:creationId xmlns:a16="http://schemas.microsoft.com/office/drawing/2014/main" id="{A692E80B-8CB0-4CD9-9CC3-EBCCCCD5C82D}"/>
                </a:ext>
              </a:extLst>
            </p:cNvPr>
            <p:cNvSpPr/>
            <p:nvPr/>
          </p:nvSpPr>
          <p:spPr>
            <a:xfrm flipH="1">
              <a:off x="7500468" y="2605121"/>
              <a:ext cx="241831" cy="494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3" name="Oval 13">
              <a:extLst>
                <a:ext uri="{FF2B5EF4-FFF2-40B4-BE49-F238E27FC236}">
                  <a16:creationId xmlns:a16="http://schemas.microsoft.com/office/drawing/2014/main" id="{A90165A2-C510-433E-A97B-5EC3499981D7}"/>
                </a:ext>
              </a:extLst>
            </p:cNvPr>
            <p:cNvSpPr/>
            <p:nvPr/>
          </p:nvSpPr>
          <p:spPr>
            <a:xfrm flipH="1">
              <a:off x="7577586" y="2964083"/>
              <a:ext cx="106014" cy="106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7" name="Título 6"/>
          <p:cNvSpPr>
            <a:spLocks noGrp="1"/>
          </p:cNvSpPr>
          <p:nvPr>
            <p:ph type="title"/>
          </p:nvPr>
        </p:nvSpPr>
        <p:spPr>
          <a:xfrm>
            <a:off x="3830106" y="329955"/>
            <a:ext cx="5807148" cy="865064"/>
          </a:xfrm>
        </p:spPr>
        <p:txBody>
          <a:bodyPr/>
          <a:lstStyle/>
          <a:p>
            <a:endParaRPr lang="es-CO" dirty="0"/>
          </a:p>
        </p:txBody>
      </p:sp>
    </p:spTree>
    <p:extLst>
      <p:ext uri="{BB962C8B-B14F-4D97-AF65-F5344CB8AC3E}">
        <p14:creationId xmlns:p14="http://schemas.microsoft.com/office/powerpoint/2010/main" val="27235112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3">
            <a:extLst>
              <a:ext uri="{FF2B5EF4-FFF2-40B4-BE49-F238E27FC236}">
                <a16:creationId xmlns:a16="http://schemas.microsoft.com/office/drawing/2014/main" id="{CB4C5FAC-7FE7-411C-8171-63F3AFE07ECC}"/>
              </a:ext>
            </a:extLst>
          </p:cNvPr>
          <p:cNvSpPr txBox="1">
            <a:spLocks/>
          </p:cNvSpPr>
          <p:nvPr/>
        </p:nvSpPr>
        <p:spPr>
          <a:xfrm>
            <a:off x="1000454" y="5317616"/>
            <a:ext cx="18002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sz="1400" b="1" dirty="0" smtClean="0">
                <a:solidFill>
                  <a:schemeClr val="tx1">
                    <a:lumMod val="75000"/>
                    <a:lumOff val="25000"/>
                  </a:schemeClr>
                </a:solidFill>
                <a:latin typeface="Futura Md BT" panose="020B0602020204020303" pitchFamily="34" charset="0"/>
                <a:cs typeface="Arial" pitchFamily="34" charset="0"/>
              </a:rPr>
              <a:t>Título</a:t>
            </a:r>
            <a:endParaRPr lang="es-CO" sz="1400" b="1" dirty="0">
              <a:solidFill>
                <a:schemeClr val="tx1">
                  <a:lumMod val="75000"/>
                  <a:lumOff val="25000"/>
                </a:schemeClr>
              </a:solidFill>
              <a:latin typeface="Futura Md BT" panose="020B0602020204020303" pitchFamily="34" charset="0"/>
              <a:cs typeface="Arial" pitchFamily="34" charset="0"/>
            </a:endParaRPr>
          </a:p>
        </p:txBody>
      </p:sp>
      <p:sp>
        <p:nvSpPr>
          <p:cNvPr id="2" name="Marcador de posición de imagen 1"/>
          <p:cNvSpPr>
            <a:spLocks noGrp="1"/>
          </p:cNvSpPr>
          <p:nvPr>
            <p:ph type="pic" idx="14"/>
          </p:nvPr>
        </p:nvSpPr>
        <p:spPr/>
      </p:sp>
      <p:sp>
        <p:nvSpPr>
          <p:cNvPr id="4" name="Marcador de posición de imagen 3"/>
          <p:cNvSpPr>
            <a:spLocks noGrp="1"/>
          </p:cNvSpPr>
          <p:nvPr>
            <p:ph type="pic" idx="15"/>
          </p:nvPr>
        </p:nvSpPr>
        <p:spPr/>
      </p:sp>
      <p:sp>
        <p:nvSpPr>
          <p:cNvPr id="6" name="Marcador de posición de imagen 5"/>
          <p:cNvSpPr>
            <a:spLocks noGrp="1"/>
          </p:cNvSpPr>
          <p:nvPr>
            <p:ph type="pic" idx="16"/>
          </p:nvPr>
        </p:nvSpPr>
        <p:spPr/>
      </p:sp>
      <p:sp>
        <p:nvSpPr>
          <p:cNvPr id="8" name="Marcador de posición de imagen 7"/>
          <p:cNvSpPr>
            <a:spLocks noGrp="1"/>
          </p:cNvSpPr>
          <p:nvPr>
            <p:ph type="pic" idx="17"/>
          </p:nvPr>
        </p:nvSpPr>
        <p:spPr/>
      </p:sp>
      <p:sp>
        <p:nvSpPr>
          <p:cNvPr id="9" name="Marcador de posición de imagen 8"/>
          <p:cNvSpPr>
            <a:spLocks noGrp="1"/>
          </p:cNvSpPr>
          <p:nvPr>
            <p:ph type="pic" idx="18"/>
          </p:nvPr>
        </p:nvSpPr>
        <p:spPr/>
      </p:sp>
      <p:sp>
        <p:nvSpPr>
          <p:cNvPr id="52" name="TextBox 51">
            <a:extLst>
              <a:ext uri="{FF2B5EF4-FFF2-40B4-BE49-F238E27FC236}">
                <a16:creationId xmlns:a16="http://schemas.microsoft.com/office/drawing/2014/main" id="{22FAA5C4-DDC9-432C-9309-EA9322DD8F72}"/>
              </a:ext>
            </a:extLst>
          </p:cNvPr>
          <p:cNvSpPr txBox="1"/>
          <p:nvPr/>
        </p:nvSpPr>
        <p:spPr>
          <a:xfrm>
            <a:off x="7281333" y="949179"/>
            <a:ext cx="3874249" cy="1015663"/>
          </a:xfrm>
          <a:prstGeom prst="rect">
            <a:avLst/>
          </a:prstGeom>
          <a:noFill/>
        </p:spPr>
        <p:txBody>
          <a:bodyPr wrap="square" rtlCol="0" anchor="ctr">
            <a:spAutoFit/>
          </a:bodyPr>
          <a:lstStyle/>
          <a:p>
            <a:pPr algn="r"/>
            <a:r>
              <a:rPr lang="es-CO" altLang="ko-KR" sz="6000" b="1" dirty="0" smtClean="0">
                <a:solidFill>
                  <a:schemeClr val="bg1"/>
                </a:solidFill>
                <a:latin typeface="Eras Md BT" panose="020B0502030509030804" pitchFamily="34" charset="0"/>
                <a:cs typeface="Arial" pitchFamily="34" charset="0"/>
              </a:rPr>
              <a:t>Título</a:t>
            </a:r>
            <a:endParaRPr lang="es-CO" altLang="ko-KR" sz="6000" b="1" dirty="0">
              <a:solidFill>
                <a:schemeClr val="bg1"/>
              </a:solidFill>
              <a:latin typeface="Eras Md BT" panose="020B0502030509030804" pitchFamily="34" charset="0"/>
              <a:cs typeface="Arial" pitchFamily="34" charset="0"/>
            </a:endParaRPr>
          </a:p>
        </p:txBody>
      </p:sp>
      <p:sp>
        <p:nvSpPr>
          <p:cNvPr id="56" name="Text Placeholder 3">
            <a:extLst>
              <a:ext uri="{FF2B5EF4-FFF2-40B4-BE49-F238E27FC236}">
                <a16:creationId xmlns:a16="http://schemas.microsoft.com/office/drawing/2014/main" id="{CB4C5FAC-7FE7-411C-8171-63F3AFE07ECC}"/>
              </a:ext>
            </a:extLst>
          </p:cNvPr>
          <p:cNvSpPr txBox="1">
            <a:spLocks/>
          </p:cNvSpPr>
          <p:nvPr/>
        </p:nvSpPr>
        <p:spPr>
          <a:xfrm>
            <a:off x="3798272" y="5317616"/>
            <a:ext cx="18002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sz="1400" b="1" dirty="0" smtClean="0">
                <a:solidFill>
                  <a:schemeClr val="tx1">
                    <a:lumMod val="75000"/>
                    <a:lumOff val="25000"/>
                  </a:schemeClr>
                </a:solidFill>
                <a:latin typeface="Futura Md BT" panose="020B0602020204020303" pitchFamily="34" charset="0"/>
                <a:cs typeface="Arial" pitchFamily="34" charset="0"/>
              </a:rPr>
              <a:t>Título</a:t>
            </a:r>
            <a:endParaRPr lang="es-CO" sz="1400" b="1" dirty="0">
              <a:solidFill>
                <a:schemeClr val="tx1">
                  <a:lumMod val="75000"/>
                  <a:lumOff val="25000"/>
                </a:schemeClr>
              </a:solidFill>
              <a:latin typeface="Futura Md BT" panose="020B0602020204020303" pitchFamily="34" charset="0"/>
              <a:cs typeface="Arial" pitchFamily="34" charset="0"/>
            </a:endParaRPr>
          </a:p>
        </p:txBody>
      </p:sp>
      <p:sp>
        <p:nvSpPr>
          <p:cNvPr id="58" name="Text Placeholder 3">
            <a:extLst>
              <a:ext uri="{FF2B5EF4-FFF2-40B4-BE49-F238E27FC236}">
                <a16:creationId xmlns:a16="http://schemas.microsoft.com/office/drawing/2014/main" id="{CB4C5FAC-7FE7-411C-8171-63F3AFE07ECC}"/>
              </a:ext>
            </a:extLst>
          </p:cNvPr>
          <p:cNvSpPr txBox="1">
            <a:spLocks/>
          </p:cNvSpPr>
          <p:nvPr/>
        </p:nvSpPr>
        <p:spPr>
          <a:xfrm>
            <a:off x="6576353" y="5317616"/>
            <a:ext cx="18002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sz="1400" b="1" dirty="0" smtClean="0">
                <a:solidFill>
                  <a:schemeClr val="tx1">
                    <a:lumMod val="75000"/>
                    <a:lumOff val="25000"/>
                  </a:schemeClr>
                </a:solidFill>
                <a:latin typeface="Futura Md BT" panose="020B0602020204020303" pitchFamily="34" charset="0"/>
                <a:cs typeface="Arial" pitchFamily="34" charset="0"/>
              </a:rPr>
              <a:t>Título</a:t>
            </a:r>
            <a:endParaRPr lang="es-CO" sz="1400" b="1" dirty="0">
              <a:solidFill>
                <a:schemeClr val="tx1">
                  <a:lumMod val="75000"/>
                  <a:lumOff val="25000"/>
                </a:schemeClr>
              </a:solidFill>
              <a:latin typeface="Futura Md BT" panose="020B0602020204020303" pitchFamily="34" charset="0"/>
              <a:cs typeface="Arial" pitchFamily="34" charset="0"/>
            </a:endParaRPr>
          </a:p>
        </p:txBody>
      </p:sp>
      <p:sp>
        <p:nvSpPr>
          <p:cNvPr id="60" name="Text Placeholder 3">
            <a:extLst>
              <a:ext uri="{FF2B5EF4-FFF2-40B4-BE49-F238E27FC236}">
                <a16:creationId xmlns:a16="http://schemas.microsoft.com/office/drawing/2014/main" id="{CB4C5FAC-7FE7-411C-8171-63F3AFE07ECC}"/>
              </a:ext>
            </a:extLst>
          </p:cNvPr>
          <p:cNvSpPr txBox="1">
            <a:spLocks/>
          </p:cNvSpPr>
          <p:nvPr/>
        </p:nvSpPr>
        <p:spPr>
          <a:xfrm>
            <a:off x="9371529" y="5317616"/>
            <a:ext cx="18002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sz="1400" b="1" dirty="0" smtClean="0">
                <a:solidFill>
                  <a:schemeClr val="tx1">
                    <a:lumMod val="75000"/>
                    <a:lumOff val="25000"/>
                  </a:schemeClr>
                </a:solidFill>
                <a:latin typeface="Futura Md BT" panose="020B0602020204020303" pitchFamily="34" charset="0"/>
                <a:cs typeface="Arial" pitchFamily="34" charset="0"/>
              </a:rPr>
              <a:t>Título</a:t>
            </a:r>
            <a:endParaRPr lang="es-CO" sz="1400" b="1" dirty="0">
              <a:solidFill>
                <a:schemeClr val="tx1">
                  <a:lumMod val="75000"/>
                  <a:lumOff val="25000"/>
                </a:schemeClr>
              </a:solidFill>
              <a:latin typeface="Futura Md BT" panose="020B0602020204020303" pitchFamily="34" charset="0"/>
              <a:cs typeface="Arial" pitchFamily="34" charset="0"/>
            </a:endParaRPr>
          </a:p>
        </p:txBody>
      </p:sp>
    </p:spTree>
    <p:extLst>
      <p:ext uri="{BB962C8B-B14F-4D97-AF65-F5344CB8AC3E}">
        <p14:creationId xmlns:p14="http://schemas.microsoft.com/office/powerpoint/2010/main" val="9620086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Single Corner Rectangle 1">
            <a:extLst>
              <a:ext uri="{FF2B5EF4-FFF2-40B4-BE49-F238E27FC236}">
                <a16:creationId xmlns:a16="http://schemas.microsoft.com/office/drawing/2014/main" id="{81137DEF-22DF-4E4F-94D8-F6E61DC597D4}"/>
              </a:ext>
            </a:extLst>
          </p:cNvPr>
          <p:cNvSpPr/>
          <p:nvPr/>
        </p:nvSpPr>
        <p:spPr>
          <a:xfrm>
            <a:off x="943582" y="1895138"/>
            <a:ext cx="4752000" cy="1908000"/>
          </a:xfrm>
          <a:prstGeom prst="snip1Rect">
            <a:avLst>
              <a:gd name="adj" fmla="val 50000"/>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6" name="Snip Single Corner Rectangle 2">
            <a:extLst>
              <a:ext uri="{FF2B5EF4-FFF2-40B4-BE49-F238E27FC236}">
                <a16:creationId xmlns:a16="http://schemas.microsoft.com/office/drawing/2014/main" id="{6E1E9BF7-603F-4889-85C9-C9DE8BA3A5B2}"/>
              </a:ext>
            </a:extLst>
          </p:cNvPr>
          <p:cNvSpPr/>
          <p:nvPr/>
        </p:nvSpPr>
        <p:spPr>
          <a:xfrm flipH="1">
            <a:off x="6471942" y="1895138"/>
            <a:ext cx="4752000" cy="1908000"/>
          </a:xfrm>
          <a:prstGeom prst="snip1Rect">
            <a:avLst>
              <a:gd name="adj" fmla="val 50000"/>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7" name="Snip Single Corner Rectangle 3">
            <a:extLst>
              <a:ext uri="{FF2B5EF4-FFF2-40B4-BE49-F238E27FC236}">
                <a16:creationId xmlns:a16="http://schemas.microsoft.com/office/drawing/2014/main" id="{07C06604-9826-43DA-BDAB-3C6D1D9A4F66}"/>
              </a:ext>
            </a:extLst>
          </p:cNvPr>
          <p:cNvSpPr/>
          <p:nvPr/>
        </p:nvSpPr>
        <p:spPr>
          <a:xfrm flipV="1">
            <a:off x="943582" y="4045879"/>
            <a:ext cx="4752000" cy="1908000"/>
          </a:xfrm>
          <a:prstGeom prst="snip1Rect">
            <a:avLst>
              <a:gd name="adj" fmla="val 50000"/>
            </a:avLst>
          </a:prstGeom>
          <a:solidFill>
            <a:schemeClr val="bg1"/>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8" name="Snip Single Corner Rectangle 4">
            <a:extLst>
              <a:ext uri="{FF2B5EF4-FFF2-40B4-BE49-F238E27FC236}">
                <a16:creationId xmlns:a16="http://schemas.microsoft.com/office/drawing/2014/main" id="{F7C13A5F-C26B-451E-A141-61BB4B9653BE}"/>
              </a:ext>
            </a:extLst>
          </p:cNvPr>
          <p:cNvSpPr/>
          <p:nvPr/>
        </p:nvSpPr>
        <p:spPr>
          <a:xfrm flipH="1" flipV="1">
            <a:off x="6471942" y="4045879"/>
            <a:ext cx="4752000" cy="1908000"/>
          </a:xfrm>
          <a:prstGeom prst="snip1Rect">
            <a:avLst>
              <a:gd name="adj" fmla="val 50000"/>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9" name="Rounded Rectangle 5">
            <a:extLst>
              <a:ext uri="{FF2B5EF4-FFF2-40B4-BE49-F238E27FC236}">
                <a16:creationId xmlns:a16="http://schemas.microsoft.com/office/drawing/2014/main" id="{E3E9C9AF-1D0F-4272-BB6E-38941271D3A8}"/>
              </a:ext>
            </a:extLst>
          </p:cNvPr>
          <p:cNvSpPr/>
          <p:nvPr/>
        </p:nvSpPr>
        <p:spPr>
          <a:xfrm>
            <a:off x="4929268" y="3221040"/>
            <a:ext cx="2326658" cy="1406816"/>
          </a:xfrm>
          <a:prstGeom prst="roundRect">
            <a:avLst/>
          </a:prstGeom>
          <a:solidFill>
            <a:schemeClr val="bg1"/>
          </a:soli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12" name="Text Placeholder 13">
            <a:extLst>
              <a:ext uri="{FF2B5EF4-FFF2-40B4-BE49-F238E27FC236}">
                <a16:creationId xmlns:a16="http://schemas.microsoft.com/office/drawing/2014/main" id="{E134B302-8B07-46A3-9514-525392F622C7}"/>
              </a:ext>
            </a:extLst>
          </p:cNvPr>
          <p:cNvSpPr txBox="1">
            <a:spLocks/>
          </p:cNvSpPr>
          <p:nvPr/>
        </p:nvSpPr>
        <p:spPr>
          <a:xfrm>
            <a:off x="5250375" y="3725279"/>
            <a:ext cx="1684444"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altLang="ko-KR" sz="2000" b="1" dirty="0">
                <a:solidFill>
                  <a:schemeClr val="tx2"/>
                </a:solidFill>
                <a:latin typeface="Futura Md BT" panose="020B0602020204020303" pitchFamily="34" charset="0"/>
                <a:cs typeface="Arial" pitchFamily="34" charset="0"/>
              </a:rPr>
              <a:t>Texto aquí</a:t>
            </a:r>
          </a:p>
        </p:txBody>
      </p:sp>
      <p:sp>
        <p:nvSpPr>
          <p:cNvPr id="18" name="TextBox 17">
            <a:extLst>
              <a:ext uri="{FF2B5EF4-FFF2-40B4-BE49-F238E27FC236}">
                <a16:creationId xmlns:a16="http://schemas.microsoft.com/office/drawing/2014/main" id="{4A43D61E-61BA-463A-A292-D539EA245A5C}"/>
              </a:ext>
            </a:extLst>
          </p:cNvPr>
          <p:cNvSpPr txBox="1"/>
          <p:nvPr/>
        </p:nvSpPr>
        <p:spPr>
          <a:xfrm>
            <a:off x="1386251" y="2347396"/>
            <a:ext cx="2936721" cy="830997"/>
          </a:xfrm>
          <a:prstGeom prst="rect">
            <a:avLst/>
          </a:prstGeom>
          <a:noFill/>
        </p:spPr>
        <p:txBody>
          <a:bodyPr wrap="square" rtlCol="0">
            <a:spAutoFit/>
          </a:bodyPr>
          <a:lstStyle/>
          <a:p>
            <a:r>
              <a:rPr lang="es-CO" altLang="ko-KR" sz="1200" b="1" dirty="0">
                <a:cs typeface="Arial" pitchFamily="34" charset="0"/>
              </a:rPr>
              <a:t>Texto aquí</a:t>
            </a:r>
          </a:p>
          <a:p>
            <a:r>
              <a:rPr lang="es-CO" altLang="ko-KR" sz="1200" dirty="0" smtClean="0">
                <a:cs typeface="Arial" pitchFamily="34" charset="0"/>
              </a:rPr>
              <a:t>Introduzca </a:t>
            </a:r>
            <a:r>
              <a:rPr lang="es-CO" altLang="ko-KR" sz="1200" dirty="0">
                <a:cs typeface="Arial" pitchFamily="34" charset="0"/>
              </a:rPr>
              <a:t>su texto en este espacio usando la fuente tipográfica institucional </a:t>
            </a:r>
            <a:r>
              <a:rPr lang="es-CO" altLang="ko-KR" sz="1200" dirty="0" smtClean="0">
                <a:cs typeface="Arial" pitchFamily="34" charset="0"/>
              </a:rPr>
              <a:t>Raleway</a:t>
            </a:r>
            <a:endParaRPr lang="es-CO" altLang="ko-KR" sz="1200" dirty="0">
              <a:cs typeface="Arial" pitchFamily="34" charset="0"/>
            </a:endParaRPr>
          </a:p>
        </p:txBody>
      </p:sp>
      <p:sp>
        <p:nvSpPr>
          <p:cNvPr id="29" name="Rectangle 9">
            <a:extLst>
              <a:ext uri="{FF2B5EF4-FFF2-40B4-BE49-F238E27FC236}">
                <a16:creationId xmlns:a16="http://schemas.microsoft.com/office/drawing/2014/main" id="{1888BBB4-CF8E-4A5E-8A44-BD1A28211AAA}"/>
              </a:ext>
            </a:extLst>
          </p:cNvPr>
          <p:cNvSpPr/>
          <p:nvPr/>
        </p:nvSpPr>
        <p:spPr>
          <a:xfrm>
            <a:off x="4521778" y="4873986"/>
            <a:ext cx="420559" cy="393681"/>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0" name="Rectangle 36">
            <a:extLst>
              <a:ext uri="{FF2B5EF4-FFF2-40B4-BE49-F238E27FC236}">
                <a16:creationId xmlns:a16="http://schemas.microsoft.com/office/drawing/2014/main" id="{66C7D24F-DD13-4329-9F77-54BE6CB7D95C}"/>
              </a:ext>
            </a:extLst>
          </p:cNvPr>
          <p:cNvSpPr/>
          <p:nvPr/>
        </p:nvSpPr>
        <p:spPr>
          <a:xfrm>
            <a:off x="7075022" y="2554584"/>
            <a:ext cx="466329" cy="389813"/>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1" name="Oval 21">
            <a:extLst>
              <a:ext uri="{FF2B5EF4-FFF2-40B4-BE49-F238E27FC236}">
                <a16:creationId xmlns:a16="http://schemas.microsoft.com/office/drawing/2014/main" id="{2BECDA0A-BCC0-4861-930C-BE058D7FD1FB}"/>
              </a:ext>
            </a:extLst>
          </p:cNvPr>
          <p:cNvSpPr>
            <a:spLocks noChangeAspect="1"/>
          </p:cNvSpPr>
          <p:nvPr/>
        </p:nvSpPr>
        <p:spPr>
          <a:xfrm>
            <a:off x="4477220" y="2554583"/>
            <a:ext cx="452743" cy="45652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2" name="Rectangle 16">
            <a:extLst>
              <a:ext uri="{FF2B5EF4-FFF2-40B4-BE49-F238E27FC236}">
                <a16:creationId xmlns:a16="http://schemas.microsoft.com/office/drawing/2014/main" id="{BF3F23E8-4CF0-494D-B484-D158D1464974}"/>
              </a:ext>
            </a:extLst>
          </p:cNvPr>
          <p:cNvSpPr/>
          <p:nvPr/>
        </p:nvSpPr>
        <p:spPr>
          <a:xfrm rot="2700000">
            <a:off x="7226666" y="4761117"/>
            <a:ext cx="339446" cy="608564"/>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5" name="TextBox 17">
            <a:extLst>
              <a:ext uri="{FF2B5EF4-FFF2-40B4-BE49-F238E27FC236}">
                <a16:creationId xmlns:a16="http://schemas.microsoft.com/office/drawing/2014/main" id="{4A43D61E-61BA-463A-A292-D539EA245A5C}"/>
              </a:ext>
            </a:extLst>
          </p:cNvPr>
          <p:cNvSpPr txBox="1"/>
          <p:nvPr/>
        </p:nvSpPr>
        <p:spPr>
          <a:xfrm>
            <a:off x="1386250" y="4369509"/>
            <a:ext cx="2936721" cy="830997"/>
          </a:xfrm>
          <a:prstGeom prst="rect">
            <a:avLst/>
          </a:prstGeom>
          <a:noFill/>
        </p:spPr>
        <p:txBody>
          <a:bodyPr wrap="square" rtlCol="0">
            <a:spAutoFit/>
          </a:bodyPr>
          <a:lstStyle/>
          <a:p>
            <a:r>
              <a:rPr lang="es-CO" altLang="ko-KR" sz="1200" b="1" dirty="0">
                <a:cs typeface="Arial" pitchFamily="34" charset="0"/>
              </a:rPr>
              <a:t>Texto aquí</a:t>
            </a:r>
          </a:p>
          <a:p>
            <a:r>
              <a:rPr lang="es-CO" altLang="ko-KR" sz="1200" dirty="0">
                <a:cs typeface="Arial" pitchFamily="34" charset="0"/>
              </a:rPr>
              <a:t>Introduzca su texto en este espacio usando la fuente tipográfica institucional Raleway</a:t>
            </a:r>
          </a:p>
        </p:txBody>
      </p:sp>
      <p:sp>
        <p:nvSpPr>
          <p:cNvPr id="36" name="TextBox 17">
            <a:extLst>
              <a:ext uri="{FF2B5EF4-FFF2-40B4-BE49-F238E27FC236}">
                <a16:creationId xmlns:a16="http://schemas.microsoft.com/office/drawing/2014/main" id="{4A43D61E-61BA-463A-A292-D539EA245A5C}"/>
              </a:ext>
            </a:extLst>
          </p:cNvPr>
          <p:cNvSpPr txBox="1"/>
          <p:nvPr/>
        </p:nvSpPr>
        <p:spPr>
          <a:xfrm>
            <a:off x="7906065" y="2224774"/>
            <a:ext cx="2936721" cy="830997"/>
          </a:xfrm>
          <a:prstGeom prst="rect">
            <a:avLst/>
          </a:prstGeom>
          <a:noFill/>
        </p:spPr>
        <p:txBody>
          <a:bodyPr wrap="square" rtlCol="0">
            <a:spAutoFit/>
          </a:bodyPr>
          <a:lstStyle/>
          <a:p>
            <a:pPr algn="r"/>
            <a:r>
              <a:rPr lang="es-CO" altLang="ko-KR" sz="1200" b="1" dirty="0">
                <a:cs typeface="Arial" pitchFamily="34" charset="0"/>
              </a:rPr>
              <a:t>Texto aquí</a:t>
            </a:r>
          </a:p>
          <a:p>
            <a:pPr algn="r"/>
            <a:r>
              <a:rPr lang="es-CO" altLang="ko-KR" sz="1200" dirty="0">
                <a:cs typeface="Arial" pitchFamily="34" charset="0"/>
              </a:rPr>
              <a:t>Introduzca su texto en este espacio usando la fuente tipográfica institucional Raleway</a:t>
            </a:r>
          </a:p>
        </p:txBody>
      </p:sp>
      <p:sp>
        <p:nvSpPr>
          <p:cNvPr id="37" name="TextBox 17">
            <a:extLst>
              <a:ext uri="{FF2B5EF4-FFF2-40B4-BE49-F238E27FC236}">
                <a16:creationId xmlns:a16="http://schemas.microsoft.com/office/drawing/2014/main" id="{4A43D61E-61BA-463A-A292-D539EA245A5C}"/>
              </a:ext>
            </a:extLst>
          </p:cNvPr>
          <p:cNvSpPr txBox="1"/>
          <p:nvPr/>
        </p:nvSpPr>
        <p:spPr>
          <a:xfrm>
            <a:off x="7906064" y="4246887"/>
            <a:ext cx="2936721" cy="830997"/>
          </a:xfrm>
          <a:prstGeom prst="rect">
            <a:avLst/>
          </a:prstGeom>
          <a:noFill/>
        </p:spPr>
        <p:txBody>
          <a:bodyPr wrap="square" rtlCol="0">
            <a:spAutoFit/>
          </a:bodyPr>
          <a:lstStyle/>
          <a:p>
            <a:pPr algn="r"/>
            <a:r>
              <a:rPr lang="es-CO" altLang="ko-KR" sz="1200" b="1" dirty="0">
                <a:cs typeface="Arial" pitchFamily="34" charset="0"/>
              </a:rPr>
              <a:t>Texto aquí</a:t>
            </a:r>
          </a:p>
          <a:p>
            <a:pPr algn="r"/>
            <a:r>
              <a:rPr lang="es-CO" altLang="ko-KR" sz="1200" dirty="0">
                <a:cs typeface="Arial" pitchFamily="34" charset="0"/>
              </a:rPr>
              <a:t>Introduzca su texto en este espacio usando la fuente tipográfica institucional Raleway</a:t>
            </a:r>
          </a:p>
        </p:txBody>
      </p:sp>
      <p:sp>
        <p:nvSpPr>
          <p:cNvPr id="2" name="Título 1"/>
          <p:cNvSpPr>
            <a:spLocks noGrp="1"/>
          </p:cNvSpPr>
          <p:nvPr>
            <p:ph type="title"/>
          </p:nvPr>
        </p:nvSpPr>
        <p:spPr>
          <a:xfrm>
            <a:off x="5416794" y="400919"/>
            <a:ext cx="5807148" cy="865064"/>
          </a:xfrm>
        </p:spPr>
        <p:txBody>
          <a:bodyPr/>
          <a:lstStyle/>
          <a:p>
            <a:endParaRPr lang="es-CO" dirty="0"/>
          </a:p>
        </p:txBody>
      </p:sp>
    </p:spTree>
    <p:extLst>
      <p:ext uri="{BB962C8B-B14F-4D97-AF65-F5344CB8AC3E}">
        <p14:creationId xmlns:p14="http://schemas.microsoft.com/office/powerpoint/2010/main" val="3440597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그룹 4">
            <a:extLst>
              <a:ext uri="{FF2B5EF4-FFF2-40B4-BE49-F238E27FC236}">
                <a16:creationId xmlns:a16="http://schemas.microsoft.com/office/drawing/2014/main" id="{D590009E-5078-4D5C-9934-A502F1C34B09}"/>
              </a:ext>
            </a:extLst>
          </p:cNvPr>
          <p:cNvGrpSpPr/>
          <p:nvPr/>
        </p:nvGrpSpPr>
        <p:grpSpPr>
          <a:xfrm>
            <a:off x="3676779" y="1829474"/>
            <a:ext cx="2105711" cy="3567854"/>
            <a:chOff x="3676778" y="1829474"/>
            <a:chExt cx="2105711" cy="3567854"/>
          </a:xfrm>
        </p:grpSpPr>
        <p:sp>
          <p:nvSpPr>
            <p:cNvPr id="16" name="Isosceles Triangle 15">
              <a:extLst>
                <a:ext uri="{FF2B5EF4-FFF2-40B4-BE49-F238E27FC236}">
                  <a16:creationId xmlns:a16="http://schemas.microsoft.com/office/drawing/2014/main" id="{55EB54C3-D3B6-4D0F-BD21-12868CAE4AE4}"/>
                </a:ext>
              </a:extLst>
            </p:cNvPr>
            <p:cNvSpPr/>
            <p:nvPr/>
          </p:nvSpPr>
          <p:spPr>
            <a:xfrm rot="5400000">
              <a:off x="4917877" y="4532715"/>
              <a:ext cx="1029884" cy="69934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7" name="Rectangle 16">
              <a:extLst>
                <a:ext uri="{FF2B5EF4-FFF2-40B4-BE49-F238E27FC236}">
                  <a16:creationId xmlns:a16="http://schemas.microsoft.com/office/drawing/2014/main" id="{9F89A89A-CD0F-4A71-8067-9326D0E5F9BC}"/>
                </a:ext>
              </a:extLst>
            </p:cNvPr>
            <p:cNvSpPr/>
            <p:nvPr/>
          </p:nvSpPr>
          <p:spPr>
            <a:xfrm>
              <a:off x="3676778" y="1829474"/>
              <a:ext cx="2068190" cy="3024336"/>
            </a:xfrm>
            <a:prstGeom prst="rect">
              <a:avLst/>
            </a:prstGeom>
            <a:solidFill>
              <a:schemeClr val="tx1"/>
            </a:solidFill>
            <a:ln w="63500">
              <a:solidFill>
                <a:schemeClr val="accent2"/>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cs typeface="Arial" pitchFamily="34" charset="0"/>
              </a:endParaRPr>
            </a:p>
          </p:txBody>
        </p:sp>
      </p:grpSp>
      <p:sp>
        <p:nvSpPr>
          <p:cNvPr id="28" name="Rectangle 27">
            <a:extLst>
              <a:ext uri="{FF2B5EF4-FFF2-40B4-BE49-F238E27FC236}">
                <a16:creationId xmlns:a16="http://schemas.microsoft.com/office/drawing/2014/main" id="{39DD1CB1-0F78-4A7E-A323-A3F692647AA8}"/>
              </a:ext>
            </a:extLst>
          </p:cNvPr>
          <p:cNvSpPr/>
          <p:nvPr/>
        </p:nvSpPr>
        <p:spPr>
          <a:xfrm>
            <a:off x="3685633" y="5512768"/>
            <a:ext cx="2088000" cy="432048"/>
          </a:xfrm>
          <a:prstGeom prst="rect">
            <a:avLst/>
          </a:prstGeom>
          <a:solidFill>
            <a:schemeClr val="tx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32" name="TextBox 31">
            <a:extLst>
              <a:ext uri="{FF2B5EF4-FFF2-40B4-BE49-F238E27FC236}">
                <a16:creationId xmlns:a16="http://schemas.microsoft.com/office/drawing/2014/main" id="{74DECAC1-7F0E-411E-846E-372B5672405E}"/>
              </a:ext>
            </a:extLst>
          </p:cNvPr>
          <p:cNvSpPr txBox="1"/>
          <p:nvPr/>
        </p:nvSpPr>
        <p:spPr>
          <a:xfrm>
            <a:off x="3829533" y="5559515"/>
            <a:ext cx="1800200" cy="338554"/>
          </a:xfrm>
          <a:prstGeom prst="rect">
            <a:avLst/>
          </a:prstGeom>
          <a:noFill/>
        </p:spPr>
        <p:txBody>
          <a:bodyPr wrap="square" lIns="108000" rIns="108000" rtlCol="0">
            <a:spAutoFit/>
          </a:bodyPr>
          <a:lstStyle/>
          <a:p>
            <a:pPr algn="ctr"/>
            <a:r>
              <a:rPr lang="es-CO" altLang="ko-KR" sz="1600" b="1" dirty="0">
                <a:solidFill>
                  <a:srgbClr val="1C0C43"/>
                </a:solidFill>
                <a:latin typeface="Futura Md BT" panose="020B0602020204020303" pitchFamily="34" charset="0"/>
                <a:cs typeface="Arial" pitchFamily="34" charset="0"/>
              </a:rPr>
              <a:t>Texto aquí</a:t>
            </a:r>
          </a:p>
        </p:txBody>
      </p:sp>
      <p:grpSp>
        <p:nvGrpSpPr>
          <p:cNvPr id="41" name="Group 40">
            <a:extLst>
              <a:ext uri="{FF2B5EF4-FFF2-40B4-BE49-F238E27FC236}">
                <a16:creationId xmlns:a16="http://schemas.microsoft.com/office/drawing/2014/main" id="{A760981A-D28D-43FE-B84E-4FDA3FA64C78}"/>
              </a:ext>
            </a:extLst>
          </p:cNvPr>
          <p:cNvGrpSpPr/>
          <p:nvPr/>
        </p:nvGrpSpPr>
        <p:grpSpPr>
          <a:xfrm>
            <a:off x="927844" y="1829475"/>
            <a:ext cx="2124760" cy="4115341"/>
            <a:chOff x="927844" y="1829475"/>
            <a:chExt cx="2124760" cy="4115341"/>
          </a:xfrm>
        </p:grpSpPr>
        <p:grpSp>
          <p:nvGrpSpPr>
            <p:cNvPr id="21" name="그룹 3">
              <a:extLst>
                <a:ext uri="{FF2B5EF4-FFF2-40B4-BE49-F238E27FC236}">
                  <a16:creationId xmlns:a16="http://schemas.microsoft.com/office/drawing/2014/main" id="{9B2B715F-BEBC-4C36-8BD9-461D838C64BB}"/>
                </a:ext>
              </a:extLst>
            </p:cNvPr>
            <p:cNvGrpSpPr/>
            <p:nvPr/>
          </p:nvGrpSpPr>
          <p:grpSpPr>
            <a:xfrm>
              <a:off x="927844" y="1829475"/>
              <a:ext cx="2124760" cy="3567853"/>
              <a:chOff x="927844" y="1829474"/>
              <a:chExt cx="2124760" cy="3567853"/>
            </a:xfrm>
          </p:grpSpPr>
          <p:sp>
            <p:nvSpPr>
              <p:cNvPr id="22" name="Isosceles Triangle 21">
                <a:extLst>
                  <a:ext uri="{FF2B5EF4-FFF2-40B4-BE49-F238E27FC236}">
                    <a16:creationId xmlns:a16="http://schemas.microsoft.com/office/drawing/2014/main" id="{F632CAC4-47C5-427E-B858-B8A3ACDBA77B}"/>
                  </a:ext>
                </a:extLst>
              </p:cNvPr>
              <p:cNvSpPr/>
              <p:nvPr/>
            </p:nvSpPr>
            <p:spPr>
              <a:xfrm rot="5400000">
                <a:off x="2187992" y="4532715"/>
                <a:ext cx="1029884" cy="6993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3" name="Rectangle 22">
                <a:extLst>
                  <a:ext uri="{FF2B5EF4-FFF2-40B4-BE49-F238E27FC236}">
                    <a16:creationId xmlns:a16="http://schemas.microsoft.com/office/drawing/2014/main" id="{ECC316DB-B01E-4E20-8072-74715A47F5A1}"/>
                  </a:ext>
                </a:extLst>
              </p:cNvPr>
              <p:cNvSpPr/>
              <p:nvPr/>
            </p:nvSpPr>
            <p:spPr>
              <a:xfrm>
                <a:off x="927844" y="1829474"/>
                <a:ext cx="2068189" cy="3024336"/>
              </a:xfrm>
              <a:prstGeom prst="rect">
                <a:avLst/>
              </a:prstGeom>
              <a:solidFill>
                <a:schemeClr val="tx1"/>
              </a:solidFill>
              <a:ln w="63500">
                <a:solidFill>
                  <a:schemeClr val="accent1"/>
                </a:solid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cs typeface="Arial" pitchFamily="34" charset="0"/>
                </a:endParaRPr>
              </a:p>
            </p:txBody>
          </p:sp>
        </p:grpSp>
        <p:sp>
          <p:nvSpPr>
            <p:cNvPr id="25" name="TextBox 24">
              <a:extLst>
                <a:ext uri="{FF2B5EF4-FFF2-40B4-BE49-F238E27FC236}">
                  <a16:creationId xmlns:a16="http://schemas.microsoft.com/office/drawing/2014/main" id="{9B3B9B0A-B55F-446D-9CDD-4EAAB5EB3454}"/>
                </a:ext>
              </a:extLst>
            </p:cNvPr>
            <p:cNvSpPr txBox="1"/>
            <p:nvPr/>
          </p:nvSpPr>
          <p:spPr>
            <a:xfrm>
              <a:off x="1097601" y="2766725"/>
              <a:ext cx="1728673" cy="1200329"/>
            </a:xfrm>
            <a:prstGeom prst="rect">
              <a:avLst/>
            </a:prstGeom>
            <a:noFill/>
          </p:spPr>
          <p:txBody>
            <a:bodyPr wrap="square" rtlCol="0">
              <a:spAutoFit/>
            </a:bodyPr>
            <a:lstStyle/>
            <a:p>
              <a:r>
                <a:rPr lang="es-CO" altLang="ko-KR" sz="1200" b="1" dirty="0">
                  <a:solidFill>
                    <a:schemeClr val="bg1"/>
                  </a:solidFill>
                  <a:cs typeface="Arial" pitchFamily="34" charset="0"/>
                </a:rPr>
                <a:t>Texto aquí</a:t>
              </a:r>
            </a:p>
            <a:p>
              <a:r>
                <a:rPr lang="es-CO" altLang="ko-KR" sz="1200" dirty="0" smtClean="0">
                  <a:solidFill>
                    <a:schemeClr val="bg1"/>
                  </a:solidFill>
                  <a:cs typeface="Arial" pitchFamily="34" charset="0"/>
                </a:rPr>
                <a:t>Introduzca </a:t>
              </a:r>
              <a:r>
                <a:rPr lang="es-CO" altLang="ko-KR" sz="1200" dirty="0">
                  <a:solidFill>
                    <a:schemeClr val="bg1"/>
                  </a:solidFill>
                  <a:cs typeface="Arial" pitchFamily="34" charset="0"/>
                </a:rPr>
                <a:t>su texto en este espacio usando la fuente tipográfica institucional </a:t>
              </a:r>
              <a:r>
                <a:rPr lang="es-CO" altLang="ko-KR" sz="1200" dirty="0" smtClean="0">
                  <a:solidFill>
                    <a:schemeClr val="bg1"/>
                  </a:solidFill>
                  <a:cs typeface="Arial" pitchFamily="34" charset="0"/>
                </a:rPr>
                <a:t>Raleway</a:t>
              </a:r>
              <a:endParaRPr lang="es-CO" altLang="ko-KR" sz="1200" dirty="0">
                <a:solidFill>
                  <a:schemeClr val="bg1"/>
                </a:solidFill>
                <a:cs typeface="Arial" pitchFamily="34" charset="0"/>
              </a:endParaRPr>
            </a:p>
          </p:txBody>
        </p:sp>
        <p:sp>
          <p:nvSpPr>
            <p:cNvPr id="27" name="Rectangle 26">
              <a:extLst>
                <a:ext uri="{FF2B5EF4-FFF2-40B4-BE49-F238E27FC236}">
                  <a16:creationId xmlns:a16="http://schemas.microsoft.com/office/drawing/2014/main" id="{B8531E0E-2AFD-4F4D-96BC-595FCD4897EE}"/>
                </a:ext>
              </a:extLst>
            </p:cNvPr>
            <p:cNvSpPr/>
            <p:nvPr/>
          </p:nvSpPr>
          <p:spPr>
            <a:xfrm>
              <a:off x="936699" y="5512768"/>
              <a:ext cx="2088000" cy="432048"/>
            </a:xfrm>
            <a:prstGeom prst="rect">
              <a:avLst/>
            </a:prstGeom>
            <a:solidFill>
              <a:schemeClr val="tx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sp>
          <p:nvSpPr>
            <p:cNvPr id="31" name="TextBox 30">
              <a:extLst>
                <a:ext uri="{FF2B5EF4-FFF2-40B4-BE49-F238E27FC236}">
                  <a16:creationId xmlns:a16="http://schemas.microsoft.com/office/drawing/2014/main" id="{67055A80-14F8-4CD8-A356-D481BC7480B4}"/>
                </a:ext>
              </a:extLst>
            </p:cNvPr>
            <p:cNvSpPr txBox="1"/>
            <p:nvPr/>
          </p:nvSpPr>
          <p:spPr>
            <a:xfrm>
              <a:off x="1080599" y="5559515"/>
              <a:ext cx="1800200" cy="338554"/>
            </a:xfrm>
            <a:prstGeom prst="rect">
              <a:avLst/>
            </a:prstGeom>
            <a:noFill/>
          </p:spPr>
          <p:txBody>
            <a:bodyPr wrap="square" lIns="108000" rIns="108000" rtlCol="0">
              <a:spAutoFit/>
            </a:bodyPr>
            <a:lstStyle/>
            <a:p>
              <a:pPr algn="ctr"/>
              <a:r>
                <a:rPr lang="es-CO" altLang="ko-KR" sz="1600" b="1" dirty="0">
                  <a:solidFill>
                    <a:srgbClr val="1C0C43"/>
                  </a:solidFill>
                  <a:latin typeface="Futura Md BT" panose="020B0602020204020303" pitchFamily="34" charset="0"/>
                  <a:cs typeface="Arial" pitchFamily="34" charset="0"/>
                </a:rPr>
                <a:t>Texto aquí</a:t>
              </a:r>
            </a:p>
          </p:txBody>
        </p:sp>
        <p:sp>
          <p:nvSpPr>
            <p:cNvPr id="35" name="Rounded Rectangle 27">
              <a:extLst>
                <a:ext uri="{FF2B5EF4-FFF2-40B4-BE49-F238E27FC236}">
                  <a16:creationId xmlns:a16="http://schemas.microsoft.com/office/drawing/2014/main" id="{0D1C3AB6-CFDE-4D5D-8F9D-BB53F0A0B60C}"/>
                </a:ext>
              </a:extLst>
            </p:cNvPr>
            <p:cNvSpPr/>
            <p:nvPr/>
          </p:nvSpPr>
          <p:spPr>
            <a:xfrm>
              <a:off x="1766992" y="2089411"/>
              <a:ext cx="446464" cy="342944"/>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grpSp>
      <p:sp>
        <p:nvSpPr>
          <p:cNvPr id="36" name="Rectangle 16">
            <a:extLst>
              <a:ext uri="{FF2B5EF4-FFF2-40B4-BE49-F238E27FC236}">
                <a16:creationId xmlns:a16="http://schemas.microsoft.com/office/drawing/2014/main" id="{EE26EA4F-C884-4483-BD27-5158E2C45D6A}"/>
              </a:ext>
            </a:extLst>
          </p:cNvPr>
          <p:cNvSpPr/>
          <p:nvPr/>
        </p:nvSpPr>
        <p:spPr>
          <a:xfrm rot="2700000">
            <a:off x="4573488" y="1980943"/>
            <a:ext cx="312293" cy="55988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4" name="TextBox 24">
            <a:extLst>
              <a:ext uri="{FF2B5EF4-FFF2-40B4-BE49-F238E27FC236}">
                <a16:creationId xmlns:a16="http://schemas.microsoft.com/office/drawing/2014/main" id="{9B3B9B0A-B55F-446D-9CDD-4EAAB5EB3454}"/>
              </a:ext>
            </a:extLst>
          </p:cNvPr>
          <p:cNvSpPr txBox="1"/>
          <p:nvPr/>
        </p:nvSpPr>
        <p:spPr>
          <a:xfrm>
            <a:off x="3846536" y="2766725"/>
            <a:ext cx="1728673" cy="1384995"/>
          </a:xfrm>
          <a:prstGeom prst="rect">
            <a:avLst/>
          </a:prstGeom>
          <a:noFill/>
        </p:spPr>
        <p:txBody>
          <a:bodyPr wrap="square" rtlCol="0">
            <a:spAutoFit/>
          </a:bodyPr>
          <a:lstStyle/>
          <a:p>
            <a:r>
              <a:rPr lang="es-CO" altLang="ko-KR" sz="1200" b="1" dirty="0">
                <a:solidFill>
                  <a:schemeClr val="bg1"/>
                </a:solidFill>
                <a:cs typeface="Arial" pitchFamily="34" charset="0"/>
              </a:rPr>
              <a:t>Texto aquí</a:t>
            </a:r>
          </a:p>
          <a:p>
            <a:r>
              <a:rPr lang="es-CO" altLang="ko-KR" sz="1200" dirty="0">
                <a:solidFill>
                  <a:schemeClr val="bg1"/>
                </a:solidFill>
                <a:cs typeface="Arial" pitchFamily="34" charset="0"/>
              </a:rPr>
              <a:t>Introduzca su texto en este espacio usando la fuente tipográfica institucional Raleway</a:t>
            </a:r>
          </a:p>
          <a:p>
            <a:endParaRPr lang="es-CO" altLang="ko-KR" sz="1200" dirty="0">
              <a:solidFill>
                <a:schemeClr val="bg1"/>
              </a:solidFill>
              <a:cs typeface="Arial" pitchFamily="34" charset="0"/>
            </a:endParaRPr>
          </a:p>
        </p:txBody>
      </p:sp>
      <p:sp>
        <p:nvSpPr>
          <p:cNvPr id="3" name="Marcador de posición de imagen 2"/>
          <p:cNvSpPr>
            <a:spLocks noGrp="1"/>
          </p:cNvSpPr>
          <p:nvPr>
            <p:ph type="pic" sz="quarter" idx="10"/>
          </p:nvPr>
        </p:nvSpPr>
        <p:spPr/>
      </p:sp>
    </p:spTree>
    <p:extLst>
      <p:ext uri="{BB962C8B-B14F-4D97-AF65-F5344CB8AC3E}">
        <p14:creationId xmlns:p14="http://schemas.microsoft.com/office/powerpoint/2010/main" val="3053389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texto 2"/>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3749635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FE4A4B79-BCDD-4F53-B429-4E0015AFB7D2}"/>
              </a:ext>
            </a:extLst>
          </p:cNvPr>
          <p:cNvGrpSpPr/>
          <p:nvPr/>
        </p:nvGrpSpPr>
        <p:grpSpPr>
          <a:xfrm>
            <a:off x="1906340" y="4033971"/>
            <a:ext cx="1278139" cy="1100338"/>
            <a:chOff x="7521194" y="5284915"/>
            <a:chExt cx="1137987" cy="979683"/>
          </a:xfrm>
        </p:grpSpPr>
        <p:grpSp>
          <p:nvGrpSpPr>
            <p:cNvPr id="4" name="Group 7">
              <a:extLst>
                <a:ext uri="{FF2B5EF4-FFF2-40B4-BE49-F238E27FC236}">
                  <a16:creationId xmlns:a16="http://schemas.microsoft.com/office/drawing/2014/main" id="{E1F9039D-7255-497C-AD4F-8B3BB69C8A41}"/>
                </a:ext>
              </a:extLst>
            </p:cNvPr>
            <p:cNvGrpSpPr/>
            <p:nvPr/>
          </p:nvGrpSpPr>
          <p:grpSpPr>
            <a:xfrm>
              <a:off x="7521194" y="5284915"/>
              <a:ext cx="1137987" cy="979683"/>
              <a:chOff x="5580112" y="4160675"/>
              <a:chExt cx="2016224" cy="1735751"/>
            </a:xfrm>
          </p:grpSpPr>
          <p:sp>
            <p:nvSpPr>
              <p:cNvPr id="6" name="Trapezoid 1">
                <a:extLst>
                  <a:ext uri="{FF2B5EF4-FFF2-40B4-BE49-F238E27FC236}">
                    <a16:creationId xmlns:a16="http://schemas.microsoft.com/office/drawing/2014/main" id="{20271309-28F5-4604-A4CB-1C304E58DF44}"/>
                  </a:ext>
                </a:extLst>
              </p:cNvPr>
              <p:cNvSpPr/>
              <p:nvPr/>
            </p:nvSpPr>
            <p:spPr>
              <a:xfrm rot="10800000">
                <a:off x="5796136" y="4653136"/>
                <a:ext cx="1584176" cy="1243290"/>
              </a:xfrm>
              <a:custGeom>
                <a:avLst/>
                <a:gdLst>
                  <a:gd name="connsiteX0" fmla="*/ 0 w 1584176"/>
                  <a:gd name="connsiteY0" fmla="*/ 1216152 h 1216152"/>
                  <a:gd name="connsiteX1" fmla="*/ 304038 w 1584176"/>
                  <a:gd name="connsiteY1" fmla="*/ 0 h 1216152"/>
                  <a:gd name="connsiteX2" fmla="*/ 1280138 w 1584176"/>
                  <a:gd name="connsiteY2" fmla="*/ 0 h 1216152"/>
                  <a:gd name="connsiteX3" fmla="*/ 1584176 w 1584176"/>
                  <a:gd name="connsiteY3" fmla="*/ 1216152 h 1216152"/>
                  <a:gd name="connsiteX4" fmla="*/ 0 w 1584176"/>
                  <a:gd name="connsiteY4" fmla="*/ 1216152 h 1216152"/>
                  <a:gd name="connsiteX0" fmla="*/ 0 w 1584176"/>
                  <a:gd name="connsiteY0" fmla="*/ 1235792 h 1235792"/>
                  <a:gd name="connsiteX1" fmla="*/ 304038 w 1584176"/>
                  <a:gd name="connsiteY1" fmla="*/ 19640 h 1235792"/>
                  <a:gd name="connsiteX2" fmla="*/ 1280138 w 1584176"/>
                  <a:gd name="connsiteY2" fmla="*/ 19640 h 1235792"/>
                  <a:gd name="connsiteX3" fmla="*/ 1584176 w 1584176"/>
                  <a:gd name="connsiteY3" fmla="*/ 1235792 h 1235792"/>
                  <a:gd name="connsiteX4" fmla="*/ 0 w 1584176"/>
                  <a:gd name="connsiteY4" fmla="*/ 1235792 h 1235792"/>
                  <a:gd name="connsiteX0" fmla="*/ 0 w 1584176"/>
                  <a:gd name="connsiteY0" fmla="*/ 1243290 h 1243290"/>
                  <a:gd name="connsiteX1" fmla="*/ 304038 w 1584176"/>
                  <a:gd name="connsiteY1" fmla="*/ 27138 h 1243290"/>
                  <a:gd name="connsiteX2" fmla="*/ 1280138 w 1584176"/>
                  <a:gd name="connsiteY2" fmla="*/ 27138 h 1243290"/>
                  <a:gd name="connsiteX3" fmla="*/ 1584176 w 1584176"/>
                  <a:gd name="connsiteY3" fmla="*/ 1243290 h 1243290"/>
                  <a:gd name="connsiteX4" fmla="*/ 0 w 1584176"/>
                  <a:gd name="connsiteY4" fmla="*/ 1243290 h 1243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243290">
                    <a:moveTo>
                      <a:pt x="0" y="1243290"/>
                    </a:moveTo>
                    <a:lnTo>
                      <a:pt x="304038" y="27138"/>
                    </a:lnTo>
                    <a:cubicBezTo>
                      <a:pt x="629405" y="-57"/>
                      <a:pt x="941174" y="-17053"/>
                      <a:pt x="1280138" y="27138"/>
                    </a:cubicBezTo>
                    <a:lnTo>
                      <a:pt x="1584176" y="1243290"/>
                    </a:lnTo>
                    <a:lnTo>
                      <a:pt x="0" y="1243290"/>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7" name="Trapezoid 6">
                <a:extLst>
                  <a:ext uri="{FF2B5EF4-FFF2-40B4-BE49-F238E27FC236}">
                    <a16:creationId xmlns:a16="http://schemas.microsoft.com/office/drawing/2014/main" id="{9A16C6B1-4094-4AA7-A5A8-0ECBCB5B007D}"/>
                  </a:ext>
                </a:extLst>
              </p:cNvPr>
              <p:cNvSpPr/>
              <p:nvPr/>
            </p:nvSpPr>
            <p:spPr>
              <a:xfrm rot="10800000">
                <a:off x="5580112" y="4312147"/>
                <a:ext cx="2016224" cy="471979"/>
              </a:xfrm>
              <a:custGeom>
                <a:avLst/>
                <a:gdLst>
                  <a:gd name="connsiteX0" fmla="*/ 0 w 2016224"/>
                  <a:gd name="connsiteY0" fmla="*/ 360040 h 360040"/>
                  <a:gd name="connsiteX1" fmla="*/ 128109 w 2016224"/>
                  <a:gd name="connsiteY1" fmla="*/ 0 h 360040"/>
                  <a:gd name="connsiteX2" fmla="*/ 1888115 w 2016224"/>
                  <a:gd name="connsiteY2" fmla="*/ 0 h 360040"/>
                  <a:gd name="connsiteX3" fmla="*/ 2016224 w 2016224"/>
                  <a:gd name="connsiteY3" fmla="*/ 360040 h 360040"/>
                  <a:gd name="connsiteX4" fmla="*/ 0 w 2016224"/>
                  <a:gd name="connsiteY4" fmla="*/ 360040 h 360040"/>
                  <a:gd name="connsiteX0" fmla="*/ 0 w 2016224"/>
                  <a:gd name="connsiteY0" fmla="*/ 431046 h 431046"/>
                  <a:gd name="connsiteX1" fmla="*/ 128109 w 2016224"/>
                  <a:gd name="connsiteY1" fmla="*/ 71006 h 431046"/>
                  <a:gd name="connsiteX2" fmla="*/ 1888115 w 2016224"/>
                  <a:gd name="connsiteY2" fmla="*/ 71006 h 431046"/>
                  <a:gd name="connsiteX3" fmla="*/ 2016224 w 2016224"/>
                  <a:gd name="connsiteY3" fmla="*/ 431046 h 431046"/>
                  <a:gd name="connsiteX4" fmla="*/ 0 w 2016224"/>
                  <a:gd name="connsiteY4" fmla="*/ 431046 h 431046"/>
                  <a:gd name="connsiteX0" fmla="*/ 0 w 2016224"/>
                  <a:gd name="connsiteY0" fmla="*/ 458241 h 458241"/>
                  <a:gd name="connsiteX1" fmla="*/ 128109 w 2016224"/>
                  <a:gd name="connsiteY1" fmla="*/ 98201 h 458241"/>
                  <a:gd name="connsiteX2" fmla="*/ 1888115 w 2016224"/>
                  <a:gd name="connsiteY2" fmla="*/ 98201 h 458241"/>
                  <a:gd name="connsiteX3" fmla="*/ 2016224 w 2016224"/>
                  <a:gd name="connsiteY3" fmla="*/ 458241 h 458241"/>
                  <a:gd name="connsiteX4" fmla="*/ 0 w 2016224"/>
                  <a:gd name="connsiteY4" fmla="*/ 458241 h 458241"/>
                  <a:gd name="connsiteX0" fmla="*/ 0 w 2016224"/>
                  <a:gd name="connsiteY0" fmla="*/ 465296 h 465296"/>
                  <a:gd name="connsiteX1" fmla="*/ 128109 w 2016224"/>
                  <a:gd name="connsiteY1" fmla="*/ 105256 h 465296"/>
                  <a:gd name="connsiteX2" fmla="*/ 1888115 w 2016224"/>
                  <a:gd name="connsiteY2" fmla="*/ 105256 h 465296"/>
                  <a:gd name="connsiteX3" fmla="*/ 2016224 w 2016224"/>
                  <a:gd name="connsiteY3" fmla="*/ 465296 h 465296"/>
                  <a:gd name="connsiteX4" fmla="*/ 0 w 2016224"/>
                  <a:gd name="connsiteY4" fmla="*/ 465296 h 465296"/>
                  <a:gd name="connsiteX0" fmla="*/ 0 w 2016224"/>
                  <a:gd name="connsiteY0" fmla="*/ 471979 h 471979"/>
                  <a:gd name="connsiteX1" fmla="*/ 128109 w 2016224"/>
                  <a:gd name="connsiteY1" fmla="*/ 111939 h 471979"/>
                  <a:gd name="connsiteX2" fmla="*/ 1888115 w 2016224"/>
                  <a:gd name="connsiteY2" fmla="*/ 111939 h 471979"/>
                  <a:gd name="connsiteX3" fmla="*/ 2016224 w 2016224"/>
                  <a:gd name="connsiteY3" fmla="*/ 471979 h 471979"/>
                  <a:gd name="connsiteX4" fmla="*/ 0 w 2016224"/>
                  <a:gd name="connsiteY4" fmla="*/ 471979 h 47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224" h="471979">
                    <a:moveTo>
                      <a:pt x="0" y="471979"/>
                    </a:moveTo>
                    <a:lnTo>
                      <a:pt x="128109" y="111939"/>
                    </a:lnTo>
                    <a:cubicBezTo>
                      <a:pt x="572010" y="-7034"/>
                      <a:pt x="1260655" y="-64822"/>
                      <a:pt x="1888115" y="111939"/>
                    </a:cubicBezTo>
                    <a:lnTo>
                      <a:pt x="2016224" y="471979"/>
                    </a:lnTo>
                    <a:lnTo>
                      <a:pt x="0" y="471979"/>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 name="Oval 5">
                <a:extLst>
                  <a:ext uri="{FF2B5EF4-FFF2-40B4-BE49-F238E27FC236}">
                    <a16:creationId xmlns:a16="http://schemas.microsoft.com/office/drawing/2014/main" id="{7AB55BC5-3DF4-48F6-9EA3-4BE8ADFC5974}"/>
                  </a:ext>
                </a:extLst>
              </p:cNvPr>
              <p:cNvSpPr/>
              <p:nvPr/>
            </p:nvSpPr>
            <p:spPr>
              <a:xfrm>
                <a:off x="5580223" y="4160675"/>
                <a:ext cx="2016000" cy="30294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5" name="Chord 23">
              <a:extLst>
                <a:ext uri="{FF2B5EF4-FFF2-40B4-BE49-F238E27FC236}">
                  <a16:creationId xmlns:a16="http://schemas.microsoft.com/office/drawing/2014/main" id="{B06F7D46-E8A5-4453-B8F2-D58BC8DF8F2E}"/>
                </a:ext>
              </a:extLst>
            </p:cNvPr>
            <p:cNvSpPr/>
            <p:nvPr/>
          </p:nvSpPr>
          <p:spPr>
            <a:xfrm>
              <a:off x="7788585" y="5306768"/>
              <a:ext cx="578589" cy="141955"/>
            </a:xfrm>
            <a:custGeom>
              <a:avLst/>
              <a:gdLst>
                <a:gd name="connsiteX0" fmla="*/ 115433 w 914400"/>
                <a:gd name="connsiteY0" fmla="*/ 153510 h 914400"/>
                <a:gd name="connsiteX1" fmla="*/ 462323 w 914400"/>
                <a:gd name="connsiteY1" fmla="*/ 28 h 914400"/>
                <a:gd name="connsiteX2" fmla="*/ 805686 w 914400"/>
                <a:gd name="connsiteY2" fmla="*/ 161244 h 914400"/>
                <a:gd name="connsiteX3" fmla="*/ 115433 w 914400"/>
                <a:gd name="connsiteY3" fmla="*/ 153510 h 914400"/>
                <a:gd name="connsiteX0" fmla="*/ 0 w 723591"/>
                <a:gd name="connsiteY0" fmla="*/ 177315 h 177532"/>
                <a:gd name="connsiteX1" fmla="*/ 380228 w 723591"/>
                <a:gd name="connsiteY1" fmla="*/ 21 h 177532"/>
                <a:gd name="connsiteX2" fmla="*/ 723591 w 723591"/>
                <a:gd name="connsiteY2" fmla="*/ 161237 h 177532"/>
                <a:gd name="connsiteX3" fmla="*/ 0 w 723591"/>
                <a:gd name="connsiteY3" fmla="*/ 177315 h 177532"/>
                <a:gd name="connsiteX0" fmla="*/ 0 w 759310"/>
                <a:gd name="connsiteY0" fmla="*/ 177315 h 185049"/>
                <a:gd name="connsiteX1" fmla="*/ 380228 w 759310"/>
                <a:gd name="connsiteY1" fmla="*/ 21 h 185049"/>
                <a:gd name="connsiteX2" fmla="*/ 759310 w 759310"/>
                <a:gd name="connsiteY2" fmla="*/ 185049 h 185049"/>
                <a:gd name="connsiteX3" fmla="*/ 0 w 759310"/>
                <a:gd name="connsiteY3" fmla="*/ 177315 h 185049"/>
                <a:gd name="connsiteX0" fmla="*/ 0 w 759310"/>
                <a:gd name="connsiteY0" fmla="*/ 177315 h 188144"/>
                <a:gd name="connsiteX1" fmla="*/ 380228 w 759310"/>
                <a:gd name="connsiteY1" fmla="*/ 21 h 188144"/>
                <a:gd name="connsiteX2" fmla="*/ 759310 w 759310"/>
                <a:gd name="connsiteY2" fmla="*/ 185049 h 188144"/>
                <a:gd name="connsiteX3" fmla="*/ 0 w 759310"/>
                <a:gd name="connsiteY3" fmla="*/ 177315 h 188144"/>
                <a:gd name="connsiteX0" fmla="*/ 0 w 759310"/>
                <a:gd name="connsiteY0" fmla="*/ 177315 h 191233"/>
                <a:gd name="connsiteX1" fmla="*/ 380228 w 759310"/>
                <a:gd name="connsiteY1" fmla="*/ 21 h 191233"/>
                <a:gd name="connsiteX2" fmla="*/ 759310 w 759310"/>
                <a:gd name="connsiteY2" fmla="*/ 185049 h 191233"/>
                <a:gd name="connsiteX3" fmla="*/ 0 w 759310"/>
                <a:gd name="connsiteY3" fmla="*/ 177315 h 191233"/>
                <a:gd name="connsiteX0" fmla="*/ 0 w 759310"/>
                <a:gd name="connsiteY0" fmla="*/ 177315 h 187572"/>
                <a:gd name="connsiteX1" fmla="*/ 380228 w 759310"/>
                <a:gd name="connsiteY1" fmla="*/ 21 h 187572"/>
                <a:gd name="connsiteX2" fmla="*/ 759310 w 759310"/>
                <a:gd name="connsiteY2" fmla="*/ 177905 h 187572"/>
                <a:gd name="connsiteX3" fmla="*/ 0 w 759310"/>
                <a:gd name="connsiteY3" fmla="*/ 177315 h 187572"/>
                <a:gd name="connsiteX0" fmla="*/ 0 w 768835"/>
                <a:gd name="connsiteY0" fmla="*/ 177315 h 188632"/>
                <a:gd name="connsiteX1" fmla="*/ 380228 w 768835"/>
                <a:gd name="connsiteY1" fmla="*/ 21 h 188632"/>
                <a:gd name="connsiteX2" fmla="*/ 768835 w 768835"/>
                <a:gd name="connsiteY2" fmla="*/ 180287 h 188632"/>
                <a:gd name="connsiteX3" fmla="*/ 0 w 768835"/>
                <a:gd name="connsiteY3" fmla="*/ 177315 h 188632"/>
              </a:gdLst>
              <a:ahLst/>
              <a:cxnLst>
                <a:cxn ang="0">
                  <a:pos x="connsiteX0" y="connsiteY0"/>
                </a:cxn>
                <a:cxn ang="0">
                  <a:pos x="connsiteX1" y="connsiteY1"/>
                </a:cxn>
                <a:cxn ang="0">
                  <a:pos x="connsiteX2" y="connsiteY2"/>
                </a:cxn>
                <a:cxn ang="0">
                  <a:pos x="connsiteX3" y="connsiteY3"/>
                </a:cxn>
              </a:cxnLst>
              <a:rect l="l" t="t" r="r" b="b"/>
              <a:pathLst>
                <a:path w="768835" h="188632">
                  <a:moveTo>
                    <a:pt x="0" y="177315"/>
                  </a:moveTo>
                  <a:cubicBezTo>
                    <a:pt x="87950" y="78338"/>
                    <a:pt x="247828" y="-1462"/>
                    <a:pt x="380228" y="21"/>
                  </a:cubicBezTo>
                  <a:cubicBezTo>
                    <a:pt x="512627" y="1505"/>
                    <a:pt x="683125" y="79364"/>
                    <a:pt x="768835" y="180287"/>
                  </a:cubicBezTo>
                  <a:cubicBezTo>
                    <a:pt x="513351" y="189616"/>
                    <a:pt x="257866" y="194180"/>
                    <a:pt x="0" y="17731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38" name="Rounded Rectangle 13">
            <a:extLst>
              <a:ext uri="{FF2B5EF4-FFF2-40B4-BE49-F238E27FC236}">
                <a16:creationId xmlns:a16="http://schemas.microsoft.com/office/drawing/2014/main" id="{6DF5C207-4E9F-4443-A6C8-630E86FF12AB}"/>
              </a:ext>
            </a:extLst>
          </p:cNvPr>
          <p:cNvSpPr/>
          <p:nvPr/>
        </p:nvSpPr>
        <p:spPr>
          <a:xfrm>
            <a:off x="5006635" y="3619693"/>
            <a:ext cx="4592249" cy="1196520"/>
          </a:xfrm>
          <a:prstGeom prst="roundRect">
            <a:avLst>
              <a:gd name="adj" fmla="val 12448"/>
            </a:avLst>
          </a:prstGeom>
          <a:solidFill>
            <a:schemeClr val="bg1"/>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Rounded Rectangle 14">
            <a:extLst>
              <a:ext uri="{FF2B5EF4-FFF2-40B4-BE49-F238E27FC236}">
                <a16:creationId xmlns:a16="http://schemas.microsoft.com/office/drawing/2014/main" id="{1D8E4C5A-BA54-46B2-8370-A8BBDFAE9D0E}"/>
              </a:ext>
            </a:extLst>
          </p:cNvPr>
          <p:cNvSpPr/>
          <p:nvPr/>
        </p:nvSpPr>
        <p:spPr>
          <a:xfrm>
            <a:off x="5006635" y="4997313"/>
            <a:ext cx="4592249" cy="1196520"/>
          </a:xfrm>
          <a:prstGeom prst="roundRect">
            <a:avLst>
              <a:gd name="adj" fmla="val 12448"/>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Box 39">
            <a:extLst>
              <a:ext uri="{FF2B5EF4-FFF2-40B4-BE49-F238E27FC236}">
                <a16:creationId xmlns:a16="http://schemas.microsoft.com/office/drawing/2014/main" id="{9DF3E906-CE47-43AB-B731-A71C64B991A3}"/>
              </a:ext>
            </a:extLst>
          </p:cNvPr>
          <p:cNvSpPr txBox="1"/>
          <p:nvPr/>
        </p:nvSpPr>
        <p:spPr>
          <a:xfrm>
            <a:off x="7102370" y="3623519"/>
            <a:ext cx="1111202" cy="646331"/>
          </a:xfrm>
          <a:prstGeom prst="rect">
            <a:avLst/>
          </a:prstGeom>
          <a:noFill/>
        </p:spPr>
        <p:txBody>
          <a:bodyPr wrap="none" rtlCol="0">
            <a:spAutoFit/>
          </a:bodyPr>
          <a:lstStyle/>
          <a:p>
            <a:r>
              <a:rPr lang="en-US" altLang="ko-KR" sz="3600" b="1" dirty="0">
                <a:solidFill>
                  <a:schemeClr val="accent4"/>
                </a:solidFill>
                <a:cs typeface="Arial" pitchFamily="34" charset="0"/>
              </a:rPr>
              <a:t>60%</a:t>
            </a:r>
            <a:endParaRPr lang="ko-KR" altLang="en-US" sz="3600" b="1" dirty="0">
              <a:solidFill>
                <a:schemeClr val="accent4"/>
              </a:solidFill>
              <a:cs typeface="Arial" pitchFamily="34" charset="0"/>
            </a:endParaRPr>
          </a:p>
        </p:txBody>
      </p:sp>
      <p:sp>
        <p:nvSpPr>
          <p:cNvPr id="41" name="TextBox 40">
            <a:extLst>
              <a:ext uri="{FF2B5EF4-FFF2-40B4-BE49-F238E27FC236}">
                <a16:creationId xmlns:a16="http://schemas.microsoft.com/office/drawing/2014/main" id="{820BA2B5-A2C1-4982-A59E-82D83DA85D55}"/>
              </a:ext>
            </a:extLst>
          </p:cNvPr>
          <p:cNvSpPr txBox="1"/>
          <p:nvPr/>
        </p:nvSpPr>
        <p:spPr>
          <a:xfrm>
            <a:off x="7102370" y="4982432"/>
            <a:ext cx="1088760" cy="646331"/>
          </a:xfrm>
          <a:prstGeom prst="rect">
            <a:avLst/>
          </a:prstGeom>
          <a:noFill/>
        </p:spPr>
        <p:txBody>
          <a:bodyPr wrap="none" rtlCol="0">
            <a:spAutoFit/>
          </a:bodyPr>
          <a:lstStyle/>
          <a:p>
            <a:r>
              <a:rPr lang="en-US" altLang="ko-KR" sz="3600" b="1" dirty="0">
                <a:solidFill>
                  <a:schemeClr val="accent3"/>
                </a:solidFill>
                <a:cs typeface="Arial" pitchFamily="34" charset="0"/>
              </a:rPr>
              <a:t>30%</a:t>
            </a:r>
            <a:endParaRPr lang="ko-KR" altLang="en-US" sz="3600" b="1" dirty="0">
              <a:solidFill>
                <a:schemeClr val="accent3"/>
              </a:solidFill>
              <a:cs typeface="Arial" pitchFamily="34" charset="0"/>
            </a:endParaRPr>
          </a:p>
        </p:txBody>
      </p:sp>
      <p:sp>
        <p:nvSpPr>
          <p:cNvPr id="42" name="TextBox 41">
            <a:extLst>
              <a:ext uri="{FF2B5EF4-FFF2-40B4-BE49-F238E27FC236}">
                <a16:creationId xmlns:a16="http://schemas.microsoft.com/office/drawing/2014/main" id="{F102D27A-6F9A-4B8E-AAAD-2CC810B89371}"/>
              </a:ext>
            </a:extLst>
          </p:cNvPr>
          <p:cNvSpPr txBox="1"/>
          <p:nvPr/>
        </p:nvSpPr>
        <p:spPr>
          <a:xfrm>
            <a:off x="5174339" y="4234750"/>
            <a:ext cx="4256840" cy="461665"/>
          </a:xfrm>
          <a:prstGeom prst="rect">
            <a:avLst/>
          </a:prstGeom>
          <a:noFill/>
        </p:spPr>
        <p:txBody>
          <a:bodyPr wrap="square" rtlCol="0">
            <a:spAutoFit/>
          </a:bodyPr>
          <a:lstStyle/>
          <a:p>
            <a:r>
              <a:rPr lang="es-CO" altLang="ko-KR" sz="1200" dirty="0">
                <a:solidFill>
                  <a:srgbClr val="4F4F4F"/>
                </a:solidFill>
                <a:cs typeface="Arial" pitchFamily="34" charset="0"/>
              </a:rPr>
              <a:t>Introduzca su texto en este espacio usando la fuente tipográfica institucional </a:t>
            </a:r>
            <a:r>
              <a:rPr lang="es-CO" altLang="ko-KR" sz="1200" dirty="0" smtClean="0">
                <a:solidFill>
                  <a:srgbClr val="4F4F4F"/>
                </a:solidFill>
                <a:cs typeface="Arial" pitchFamily="34" charset="0"/>
              </a:rPr>
              <a:t>Raleway.</a:t>
            </a:r>
            <a:endParaRPr lang="ko-KR" altLang="en-US" sz="1200" dirty="0">
              <a:solidFill>
                <a:schemeClr val="tx1">
                  <a:lumMod val="90000"/>
                  <a:lumOff val="10000"/>
                </a:schemeClr>
              </a:solidFill>
              <a:cs typeface="Arial" pitchFamily="34" charset="0"/>
            </a:endParaRPr>
          </a:p>
        </p:txBody>
      </p:sp>
      <p:sp>
        <p:nvSpPr>
          <p:cNvPr id="43" name="TextBox 42">
            <a:extLst>
              <a:ext uri="{FF2B5EF4-FFF2-40B4-BE49-F238E27FC236}">
                <a16:creationId xmlns:a16="http://schemas.microsoft.com/office/drawing/2014/main" id="{66ECDB95-F155-4258-A69E-DCBAC232DBFC}"/>
              </a:ext>
            </a:extLst>
          </p:cNvPr>
          <p:cNvSpPr txBox="1"/>
          <p:nvPr/>
        </p:nvSpPr>
        <p:spPr>
          <a:xfrm>
            <a:off x="5174339" y="5657034"/>
            <a:ext cx="4256840" cy="461665"/>
          </a:xfrm>
          <a:prstGeom prst="rect">
            <a:avLst/>
          </a:prstGeom>
          <a:noFill/>
        </p:spPr>
        <p:txBody>
          <a:bodyPr wrap="square" rtlCol="0">
            <a:spAutoFit/>
          </a:bodyPr>
          <a:lstStyle/>
          <a:p>
            <a:r>
              <a:rPr lang="es-CO" altLang="ko-KR" sz="1200" dirty="0">
                <a:solidFill>
                  <a:srgbClr val="4F4F4F"/>
                </a:solidFill>
                <a:cs typeface="Arial" pitchFamily="34" charset="0"/>
              </a:rPr>
              <a:t>Introduzca su texto en este espacio usando la fuente tipográfica institucional Raleway.</a:t>
            </a:r>
            <a:endParaRPr lang="ko-KR" altLang="en-US" sz="1200" dirty="0">
              <a:solidFill>
                <a:schemeClr val="tx1">
                  <a:lumMod val="90000"/>
                  <a:lumOff val="10000"/>
                </a:schemeClr>
              </a:solidFill>
              <a:cs typeface="Arial" pitchFamily="34" charset="0"/>
            </a:endParaRPr>
          </a:p>
        </p:txBody>
      </p:sp>
      <p:grpSp>
        <p:nvGrpSpPr>
          <p:cNvPr id="53" name="그룹 12">
            <a:extLst>
              <a:ext uri="{FF2B5EF4-FFF2-40B4-BE49-F238E27FC236}">
                <a16:creationId xmlns:a16="http://schemas.microsoft.com/office/drawing/2014/main" id="{0D503159-BC57-441F-A1D3-12B3515C2A14}"/>
              </a:ext>
            </a:extLst>
          </p:cNvPr>
          <p:cNvGrpSpPr/>
          <p:nvPr/>
        </p:nvGrpSpPr>
        <p:grpSpPr>
          <a:xfrm rot="21114696">
            <a:off x="-467044" y="2958909"/>
            <a:ext cx="3392473" cy="1975550"/>
            <a:chOff x="4094747" y="2381166"/>
            <a:chExt cx="4510139" cy="2626405"/>
          </a:xfrm>
        </p:grpSpPr>
        <p:grpSp>
          <p:nvGrpSpPr>
            <p:cNvPr id="54" name="그룹 13">
              <a:extLst>
                <a:ext uri="{FF2B5EF4-FFF2-40B4-BE49-F238E27FC236}">
                  <a16:creationId xmlns:a16="http://schemas.microsoft.com/office/drawing/2014/main" id="{9459020B-35DA-4077-8736-2016B48624BD}"/>
                </a:ext>
              </a:extLst>
            </p:cNvPr>
            <p:cNvGrpSpPr/>
            <p:nvPr/>
          </p:nvGrpSpPr>
          <p:grpSpPr>
            <a:xfrm rot="712870">
              <a:off x="4094747" y="2381166"/>
              <a:ext cx="3101505" cy="1698788"/>
              <a:chOff x="2380909" y="2446766"/>
              <a:chExt cx="2745256" cy="1503659"/>
            </a:xfrm>
          </p:grpSpPr>
          <p:sp>
            <p:nvSpPr>
              <p:cNvPr id="60" name="자유형: 도형 19">
                <a:extLst>
                  <a:ext uri="{FF2B5EF4-FFF2-40B4-BE49-F238E27FC236}">
                    <a16:creationId xmlns:a16="http://schemas.microsoft.com/office/drawing/2014/main" id="{E2F22429-5CDB-4DAB-87F2-7846908A3E47}"/>
                  </a:ext>
                </a:extLst>
              </p:cNvPr>
              <p:cNvSpPr/>
              <p:nvPr/>
            </p:nvSpPr>
            <p:spPr>
              <a:xfrm rot="1231697">
                <a:off x="3121386" y="2561927"/>
                <a:ext cx="2004779" cy="1388498"/>
              </a:xfrm>
              <a:custGeom>
                <a:avLst/>
                <a:gdLst>
                  <a:gd name="connsiteX0" fmla="*/ 679840 w 2951501"/>
                  <a:gd name="connsiteY0" fmla="*/ 1516490 h 1616735"/>
                  <a:gd name="connsiteX1" fmla="*/ 1817700 w 2951501"/>
                  <a:gd name="connsiteY1" fmla="*/ 1516490 h 1616735"/>
                  <a:gd name="connsiteX2" fmla="*/ 1817700 w 2951501"/>
                  <a:gd name="connsiteY2" fmla="*/ 1567623 h 1616735"/>
                  <a:gd name="connsiteX3" fmla="*/ 1774636 w 2951501"/>
                  <a:gd name="connsiteY3" fmla="*/ 1616735 h 1616735"/>
                  <a:gd name="connsiteX4" fmla="*/ 722905 w 2951501"/>
                  <a:gd name="connsiteY4" fmla="*/ 1616735 h 1616735"/>
                  <a:gd name="connsiteX5" fmla="*/ 679840 w 2951501"/>
                  <a:gd name="connsiteY5" fmla="*/ 1567623 h 1616735"/>
                  <a:gd name="connsiteX6" fmla="*/ 679840 w 2951501"/>
                  <a:gd name="connsiteY6" fmla="*/ 1407500 h 1616735"/>
                  <a:gd name="connsiteX7" fmla="*/ 1817700 w 2951501"/>
                  <a:gd name="connsiteY7" fmla="*/ 1407500 h 1616735"/>
                  <a:gd name="connsiteX8" fmla="*/ 1817700 w 2951501"/>
                  <a:gd name="connsiteY8" fmla="*/ 1472848 h 1616735"/>
                  <a:gd name="connsiteX9" fmla="*/ 679840 w 2951501"/>
                  <a:gd name="connsiteY9" fmla="*/ 1472848 h 1616735"/>
                  <a:gd name="connsiteX10" fmla="*/ 1817700 w 2951501"/>
                  <a:gd name="connsiteY10" fmla="*/ 611112 h 1616735"/>
                  <a:gd name="connsiteX11" fmla="*/ 1817700 w 2951501"/>
                  <a:gd name="connsiteY11" fmla="*/ 973623 h 1616735"/>
                  <a:gd name="connsiteX12" fmla="*/ 2224001 w 2951501"/>
                  <a:gd name="connsiteY12" fmla="*/ 611112 h 1616735"/>
                  <a:gd name="connsiteX13" fmla="*/ 449189 w 2951501"/>
                  <a:gd name="connsiteY13" fmla="*/ 386587 h 1616735"/>
                  <a:gd name="connsiteX14" fmla="*/ 239392 w 2951501"/>
                  <a:gd name="connsiteY14" fmla="*/ 437793 h 1616735"/>
                  <a:gd name="connsiteX15" fmla="*/ 127717 w 2951501"/>
                  <a:gd name="connsiteY15" fmla="*/ 563345 h 1616735"/>
                  <a:gd name="connsiteX16" fmla="*/ 119224 w 2951501"/>
                  <a:gd name="connsiteY16" fmla="*/ 813828 h 1616735"/>
                  <a:gd name="connsiteX17" fmla="*/ 118041 w 2951501"/>
                  <a:gd name="connsiteY17" fmla="*/ 814226 h 1616735"/>
                  <a:gd name="connsiteX18" fmla="*/ 156579 w 2951501"/>
                  <a:gd name="connsiteY18" fmla="*/ 873845 h 1616735"/>
                  <a:gd name="connsiteX19" fmla="*/ 319223 w 2951501"/>
                  <a:gd name="connsiteY19" fmla="*/ 1023753 h 1616735"/>
                  <a:gd name="connsiteX20" fmla="*/ 318718 w 2951501"/>
                  <a:gd name="connsiteY20" fmla="*/ 1024809 h 1616735"/>
                  <a:gd name="connsiteX21" fmla="*/ 679840 w 2951501"/>
                  <a:gd name="connsiteY21" fmla="*/ 1198510 h 1616735"/>
                  <a:gd name="connsiteX22" fmla="*/ 679840 w 2951501"/>
                  <a:gd name="connsiteY22" fmla="*/ 494818 h 1616735"/>
                  <a:gd name="connsiteX23" fmla="*/ 613050 w 2951501"/>
                  <a:gd name="connsiteY23" fmla="*/ 439426 h 1616735"/>
                  <a:gd name="connsiteX24" fmla="*/ 522606 w 2951501"/>
                  <a:gd name="connsiteY24" fmla="*/ 399416 h 1616735"/>
                  <a:gd name="connsiteX25" fmla="*/ 449189 w 2951501"/>
                  <a:gd name="connsiteY25" fmla="*/ 386587 h 1616735"/>
                  <a:gd name="connsiteX26" fmla="*/ 2556092 w 2951501"/>
                  <a:gd name="connsiteY26" fmla="*/ 0 h 1616735"/>
                  <a:gd name="connsiteX27" fmla="*/ 2951501 w 2951501"/>
                  <a:gd name="connsiteY27" fmla="*/ 404658 h 1616735"/>
                  <a:gd name="connsiteX28" fmla="*/ 2608538 w 2951501"/>
                  <a:gd name="connsiteY28" fmla="*/ 418986 h 1616735"/>
                  <a:gd name="connsiteX29" fmla="*/ 2606605 w 2951501"/>
                  <a:gd name="connsiteY29" fmla="*/ 417008 h 1616735"/>
                  <a:gd name="connsiteX30" fmla="*/ 1820087 w 2951501"/>
                  <a:gd name="connsiteY30" fmla="*/ 1344294 h 1616735"/>
                  <a:gd name="connsiteX31" fmla="*/ 1817700 w 2951501"/>
                  <a:gd name="connsiteY31" fmla="*/ 1341966 h 1616735"/>
                  <a:gd name="connsiteX32" fmla="*/ 1817700 w 2951501"/>
                  <a:gd name="connsiteY32" fmla="*/ 1363858 h 1616735"/>
                  <a:gd name="connsiteX33" fmla="*/ 679840 w 2951501"/>
                  <a:gd name="connsiteY33" fmla="*/ 1363858 h 1616735"/>
                  <a:gd name="connsiteX34" fmla="*/ 679840 w 2951501"/>
                  <a:gd name="connsiteY34" fmla="*/ 1307744 h 1616735"/>
                  <a:gd name="connsiteX35" fmla="*/ 268830 w 2951501"/>
                  <a:gd name="connsiteY35" fmla="*/ 1110047 h 1616735"/>
                  <a:gd name="connsiteX36" fmla="*/ 270209 w 2951501"/>
                  <a:gd name="connsiteY36" fmla="*/ 1107180 h 1616735"/>
                  <a:gd name="connsiteX37" fmla="*/ 198248 w 2951501"/>
                  <a:gd name="connsiteY37" fmla="*/ 1056644 h 1616735"/>
                  <a:gd name="connsiteX38" fmla="*/ 55623 w 2951501"/>
                  <a:gd name="connsiteY38" fmla="*/ 898485 h 1616735"/>
                  <a:gd name="connsiteX39" fmla="*/ 1591 w 2951501"/>
                  <a:gd name="connsiteY39" fmla="*/ 738051 h 1616735"/>
                  <a:gd name="connsiteX40" fmla="*/ 88988 w 2951501"/>
                  <a:gd name="connsiteY40" fmla="*/ 428893 h 1616735"/>
                  <a:gd name="connsiteX41" fmla="*/ 91156 w 2951501"/>
                  <a:gd name="connsiteY41" fmla="*/ 430488 h 1616735"/>
                  <a:gd name="connsiteX42" fmla="*/ 424588 w 2951501"/>
                  <a:gd name="connsiteY42" fmla="*/ 285218 h 1616735"/>
                  <a:gd name="connsiteX43" fmla="*/ 550151 w 2951501"/>
                  <a:gd name="connsiteY43" fmla="*/ 302724 h 1616735"/>
                  <a:gd name="connsiteX44" fmla="*/ 666090 w 2951501"/>
                  <a:gd name="connsiteY44" fmla="*/ 354013 h 1616735"/>
                  <a:gd name="connsiteX45" fmla="*/ 690060 w 2951501"/>
                  <a:gd name="connsiteY45" fmla="*/ 373892 h 1616735"/>
                  <a:gd name="connsiteX46" fmla="*/ 692454 w 2951501"/>
                  <a:gd name="connsiteY46" fmla="*/ 367302 h 1616735"/>
                  <a:gd name="connsiteX47" fmla="*/ 722905 w 2951501"/>
                  <a:gd name="connsiteY47" fmla="*/ 352917 h 1616735"/>
                  <a:gd name="connsiteX48" fmla="*/ 1774636 w 2951501"/>
                  <a:gd name="connsiteY48" fmla="*/ 352917 h 1616735"/>
                  <a:gd name="connsiteX49" fmla="*/ 1817700 w 2951501"/>
                  <a:gd name="connsiteY49" fmla="*/ 402029 h 1616735"/>
                  <a:gd name="connsiteX50" fmla="*/ 1817700 w 2951501"/>
                  <a:gd name="connsiteY50" fmla="*/ 525619 h 1616735"/>
                  <a:gd name="connsiteX51" fmla="*/ 2319822 w 2951501"/>
                  <a:gd name="connsiteY51" fmla="*/ 525619 h 1616735"/>
                  <a:gd name="connsiteX52" fmla="*/ 2530110 w 2951501"/>
                  <a:gd name="connsiteY52" fmla="*/ 337995 h 1616735"/>
                  <a:gd name="connsiteX53" fmla="*/ 2533895 w 2951501"/>
                  <a:gd name="connsiteY53" fmla="*/ 341686 h 161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951501" h="1616735">
                    <a:moveTo>
                      <a:pt x="679840" y="1516490"/>
                    </a:moveTo>
                    <a:lnTo>
                      <a:pt x="1817700" y="1516490"/>
                    </a:lnTo>
                    <a:lnTo>
                      <a:pt x="1817700" y="1567623"/>
                    </a:lnTo>
                    <a:cubicBezTo>
                      <a:pt x="1817700" y="1594747"/>
                      <a:pt x="1798420" y="1616735"/>
                      <a:pt x="1774636" y="1616735"/>
                    </a:cubicBezTo>
                    <a:lnTo>
                      <a:pt x="722905" y="1616735"/>
                    </a:lnTo>
                    <a:cubicBezTo>
                      <a:pt x="699121" y="1616735"/>
                      <a:pt x="679840" y="1594747"/>
                      <a:pt x="679840" y="1567623"/>
                    </a:cubicBezTo>
                    <a:close/>
                    <a:moveTo>
                      <a:pt x="679840" y="1407500"/>
                    </a:moveTo>
                    <a:lnTo>
                      <a:pt x="1817700" y="1407500"/>
                    </a:lnTo>
                    <a:lnTo>
                      <a:pt x="1817700" y="1472848"/>
                    </a:lnTo>
                    <a:lnTo>
                      <a:pt x="679840" y="1472848"/>
                    </a:lnTo>
                    <a:close/>
                    <a:moveTo>
                      <a:pt x="1817700" y="611112"/>
                    </a:moveTo>
                    <a:lnTo>
                      <a:pt x="1817700" y="973623"/>
                    </a:lnTo>
                    <a:lnTo>
                      <a:pt x="2224001" y="611112"/>
                    </a:lnTo>
                    <a:close/>
                    <a:moveTo>
                      <a:pt x="449189" y="386587"/>
                    </a:moveTo>
                    <a:cubicBezTo>
                      <a:pt x="375505" y="381552"/>
                      <a:pt x="302157" y="399580"/>
                      <a:pt x="239392" y="437793"/>
                    </a:cubicBezTo>
                    <a:cubicBezTo>
                      <a:pt x="191686" y="474403"/>
                      <a:pt x="154461" y="503154"/>
                      <a:pt x="127717" y="563345"/>
                    </a:cubicBezTo>
                    <a:cubicBezTo>
                      <a:pt x="95043" y="642185"/>
                      <a:pt x="91358" y="731154"/>
                      <a:pt x="119224" y="813828"/>
                    </a:cubicBezTo>
                    <a:lnTo>
                      <a:pt x="118041" y="814226"/>
                    </a:lnTo>
                    <a:lnTo>
                      <a:pt x="156579" y="873845"/>
                    </a:lnTo>
                    <a:cubicBezTo>
                      <a:pt x="200043" y="932336"/>
                      <a:pt x="255879" y="983997"/>
                      <a:pt x="319223" y="1023753"/>
                    </a:cubicBezTo>
                    <a:lnTo>
                      <a:pt x="318718" y="1024809"/>
                    </a:lnTo>
                    <a:lnTo>
                      <a:pt x="679840" y="1198510"/>
                    </a:lnTo>
                    <a:lnTo>
                      <a:pt x="679840" y="494818"/>
                    </a:lnTo>
                    <a:lnTo>
                      <a:pt x="613050" y="439426"/>
                    </a:lnTo>
                    <a:cubicBezTo>
                      <a:pt x="585307" y="422195"/>
                      <a:pt x="554948" y="408629"/>
                      <a:pt x="522606" y="399416"/>
                    </a:cubicBezTo>
                    <a:cubicBezTo>
                      <a:pt x="498349" y="392506"/>
                      <a:pt x="473751" y="388265"/>
                      <a:pt x="449189" y="386587"/>
                    </a:cubicBezTo>
                    <a:close/>
                    <a:moveTo>
                      <a:pt x="2556092" y="0"/>
                    </a:moveTo>
                    <a:lnTo>
                      <a:pt x="2951501" y="404658"/>
                    </a:lnTo>
                    <a:lnTo>
                      <a:pt x="2608538" y="418986"/>
                    </a:lnTo>
                    <a:lnTo>
                      <a:pt x="2606605" y="417008"/>
                    </a:lnTo>
                    <a:lnTo>
                      <a:pt x="1820087" y="1344294"/>
                    </a:lnTo>
                    <a:lnTo>
                      <a:pt x="1817700" y="1341966"/>
                    </a:lnTo>
                    <a:lnTo>
                      <a:pt x="1817700" y="1363858"/>
                    </a:lnTo>
                    <a:lnTo>
                      <a:pt x="679840" y="1363858"/>
                    </a:lnTo>
                    <a:lnTo>
                      <a:pt x="679840" y="1307744"/>
                    </a:lnTo>
                    <a:lnTo>
                      <a:pt x="268830" y="1110047"/>
                    </a:lnTo>
                    <a:lnTo>
                      <a:pt x="270209" y="1107180"/>
                    </a:lnTo>
                    <a:lnTo>
                      <a:pt x="198248" y="1056644"/>
                    </a:lnTo>
                    <a:cubicBezTo>
                      <a:pt x="142291" y="1011239"/>
                      <a:pt x="93777" y="957478"/>
                      <a:pt x="55623" y="898485"/>
                    </a:cubicBezTo>
                    <a:cubicBezTo>
                      <a:pt x="27132" y="847625"/>
                      <a:pt x="9121" y="802009"/>
                      <a:pt x="1591" y="738051"/>
                    </a:cubicBezTo>
                    <a:cubicBezTo>
                      <a:pt x="-7531" y="629033"/>
                      <a:pt x="22695" y="518961"/>
                      <a:pt x="88988" y="428893"/>
                    </a:cubicBezTo>
                    <a:lnTo>
                      <a:pt x="91156" y="430488"/>
                    </a:lnTo>
                    <a:cubicBezTo>
                      <a:pt x="162999" y="345385"/>
                      <a:pt x="305583" y="286481"/>
                      <a:pt x="424588" y="285218"/>
                    </a:cubicBezTo>
                    <a:cubicBezTo>
                      <a:pt x="466453" y="285186"/>
                      <a:pt x="508692" y="290914"/>
                      <a:pt x="550151" y="302724"/>
                    </a:cubicBezTo>
                    <a:cubicBezTo>
                      <a:pt x="591610" y="314534"/>
                      <a:pt x="630526" y="331925"/>
                      <a:pt x="666090" y="354013"/>
                    </a:cubicBezTo>
                    <a:lnTo>
                      <a:pt x="690060" y="373892"/>
                    </a:lnTo>
                    <a:lnTo>
                      <a:pt x="692454" y="367302"/>
                    </a:lnTo>
                    <a:cubicBezTo>
                      <a:pt x="700247" y="358414"/>
                      <a:pt x="711013" y="352917"/>
                      <a:pt x="722905" y="352917"/>
                    </a:cubicBezTo>
                    <a:lnTo>
                      <a:pt x="1774636" y="352917"/>
                    </a:lnTo>
                    <a:cubicBezTo>
                      <a:pt x="1798420" y="352917"/>
                      <a:pt x="1817700" y="374905"/>
                      <a:pt x="1817700" y="402029"/>
                    </a:cubicBezTo>
                    <a:lnTo>
                      <a:pt x="1817700" y="525619"/>
                    </a:lnTo>
                    <a:lnTo>
                      <a:pt x="2319822" y="525619"/>
                    </a:lnTo>
                    <a:lnTo>
                      <a:pt x="2530110" y="337995"/>
                    </a:lnTo>
                    <a:lnTo>
                      <a:pt x="2533895" y="34168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1" name="자유형: 도형 20">
                <a:extLst>
                  <a:ext uri="{FF2B5EF4-FFF2-40B4-BE49-F238E27FC236}">
                    <a16:creationId xmlns:a16="http://schemas.microsoft.com/office/drawing/2014/main" id="{13E7836E-EB04-4C06-83D6-72D51036C588}"/>
                  </a:ext>
                </a:extLst>
              </p:cNvPr>
              <p:cNvSpPr/>
              <p:nvPr/>
            </p:nvSpPr>
            <p:spPr>
              <a:xfrm rot="6382074">
                <a:off x="2673354" y="2332594"/>
                <a:ext cx="683006" cy="911350"/>
              </a:xfrm>
              <a:custGeom>
                <a:avLst/>
                <a:gdLst>
                  <a:gd name="connsiteX0" fmla="*/ 0 w 852117"/>
                  <a:gd name="connsiteY0" fmla="*/ 226050 h 913021"/>
                  <a:gd name="connsiteX1" fmla="*/ 235595 w 852117"/>
                  <a:gd name="connsiteY1" fmla="*/ 373156 h 913021"/>
                  <a:gd name="connsiteX2" fmla="*/ 311282 w 852117"/>
                  <a:gd name="connsiteY2" fmla="*/ 397996 h 913021"/>
                  <a:gd name="connsiteX3" fmla="*/ 331029 w 852117"/>
                  <a:gd name="connsiteY3" fmla="*/ 139667 h 913021"/>
                  <a:gd name="connsiteX4" fmla="*/ 328134 w 852117"/>
                  <a:gd name="connsiteY4" fmla="*/ 7546 h 913021"/>
                  <a:gd name="connsiteX5" fmla="*/ 443295 w 852117"/>
                  <a:gd name="connsiteY5" fmla="*/ 0 h 913021"/>
                  <a:gd name="connsiteX6" fmla="*/ 445990 w 852117"/>
                  <a:gd name="connsiteY6" fmla="*/ 68978 h 913021"/>
                  <a:gd name="connsiteX7" fmla="*/ 454992 w 852117"/>
                  <a:gd name="connsiteY7" fmla="*/ 231624 h 913021"/>
                  <a:gd name="connsiteX8" fmla="*/ 452843 w 852117"/>
                  <a:gd name="connsiteY8" fmla="*/ 13725 h 913021"/>
                  <a:gd name="connsiteX9" fmla="*/ 562280 w 852117"/>
                  <a:gd name="connsiteY9" fmla="*/ 38587 h 913021"/>
                  <a:gd name="connsiteX10" fmla="*/ 591089 w 852117"/>
                  <a:gd name="connsiteY10" fmla="*/ 223958 h 913021"/>
                  <a:gd name="connsiteX11" fmla="*/ 574101 w 852117"/>
                  <a:gd name="connsiteY11" fmla="*/ 39172 h 913021"/>
                  <a:gd name="connsiteX12" fmla="*/ 703090 w 852117"/>
                  <a:gd name="connsiteY12" fmla="*/ 62958 h 913021"/>
                  <a:gd name="connsiteX13" fmla="*/ 709880 w 852117"/>
                  <a:gd name="connsiteY13" fmla="*/ 237369 h 913021"/>
                  <a:gd name="connsiteX14" fmla="*/ 714239 w 852117"/>
                  <a:gd name="connsiteY14" fmla="*/ 69553 h 913021"/>
                  <a:gd name="connsiteX15" fmla="*/ 822235 w 852117"/>
                  <a:gd name="connsiteY15" fmla="*/ 87329 h 913021"/>
                  <a:gd name="connsiteX16" fmla="*/ 851404 w 852117"/>
                  <a:gd name="connsiteY16" fmla="*/ 326326 h 913021"/>
                  <a:gd name="connsiteX17" fmla="*/ 762365 w 852117"/>
                  <a:gd name="connsiteY17" fmla="*/ 809335 h 913021"/>
                  <a:gd name="connsiteX18" fmla="*/ 751654 w 852117"/>
                  <a:gd name="connsiteY18" fmla="*/ 912259 h 913021"/>
                  <a:gd name="connsiteX19" fmla="*/ 380634 w 852117"/>
                  <a:gd name="connsiteY19" fmla="*/ 913021 h 913021"/>
                  <a:gd name="connsiteX20" fmla="*/ 361777 w 852117"/>
                  <a:gd name="connsiteY20" fmla="*/ 780857 h 913021"/>
                  <a:gd name="connsiteX21" fmla="*/ 259790 w 852117"/>
                  <a:gd name="connsiteY21" fmla="*/ 654805 h 913021"/>
                  <a:gd name="connsiteX22" fmla="*/ 127442 w 852117"/>
                  <a:gd name="connsiteY22" fmla="*/ 467151 h 913021"/>
                  <a:gd name="connsiteX23" fmla="*/ 0 w 852117"/>
                  <a:gd name="connsiteY23" fmla="*/ 226050 h 913021"/>
                  <a:gd name="connsiteX0" fmla="*/ 0 w 852117"/>
                  <a:gd name="connsiteY0" fmla="*/ 226050 h 913021"/>
                  <a:gd name="connsiteX1" fmla="*/ 235595 w 852117"/>
                  <a:gd name="connsiteY1" fmla="*/ 373156 h 913021"/>
                  <a:gd name="connsiteX2" fmla="*/ 311282 w 852117"/>
                  <a:gd name="connsiteY2" fmla="*/ 397996 h 913021"/>
                  <a:gd name="connsiteX3" fmla="*/ 331029 w 852117"/>
                  <a:gd name="connsiteY3" fmla="*/ 139667 h 913021"/>
                  <a:gd name="connsiteX4" fmla="*/ 328134 w 852117"/>
                  <a:gd name="connsiteY4" fmla="*/ 7546 h 913021"/>
                  <a:gd name="connsiteX5" fmla="*/ 443295 w 852117"/>
                  <a:gd name="connsiteY5" fmla="*/ 0 h 913021"/>
                  <a:gd name="connsiteX6" fmla="*/ 454992 w 852117"/>
                  <a:gd name="connsiteY6" fmla="*/ 231624 h 913021"/>
                  <a:gd name="connsiteX7" fmla="*/ 452843 w 852117"/>
                  <a:gd name="connsiteY7" fmla="*/ 13725 h 913021"/>
                  <a:gd name="connsiteX8" fmla="*/ 562280 w 852117"/>
                  <a:gd name="connsiteY8" fmla="*/ 38587 h 913021"/>
                  <a:gd name="connsiteX9" fmla="*/ 591089 w 852117"/>
                  <a:gd name="connsiteY9" fmla="*/ 223958 h 913021"/>
                  <a:gd name="connsiteX10" fmla="*/ 574101 w 852117"/>
                  <a:gd name="connsiteY10" fmla="*/ 39172 h 913021"/>
                  <a:gd name="connsiteX11" fmla="*/ 703090 w 852117"/>
                  <a:gd name="connsiteY11" fmla="*/ 62958 h 913021"/>
                  <a:gd name="connsiteX12" fmla="*/ 709880 w 852117"/>
                  <a:gd name="connsiteY12" fmla="*/ 237369 h 913021"/>
                  <a:gd name="connsiteX13" fmla="*/ 714239 w 852117"/>
                  <a:gd name="connsiteY13" fmla="*/ 69553 h 913021"/>
                  <a:gd name="connsiteX14" fmla="*/ 822235 w 852117"/>
                  <a:gd name="connsiteY14" fmla="*/ 87329 h 913021"/>
                  <a:gd name="connsiteX15" fmla="*/ 851404 w 852117"/>
                  <a:gd name="connsiteY15" fmla="*/ 326326 h 913021"/>
                  <a:gd name="connsiteX16" fmla="*/ 762365 w 852117"/>
                  <a:gd name="connsiteY16" fmla="*/ 809335 h 913021"/>
                  <a:gd name="connsiteX17" fmla="*/ 751654 w 852117"/>
                  <a:gd name="connsiteY17" fmla="*/ 912259 h 913021"/>
                  <a:gd name="connsiteX18" fmla="*/ 380634 w 852117"/>
                  <a:gd name="connsiteY18" fmla="*/ 913021 h 913021"/>
                  <a:gd name="connsiteX19" fmla="*/ 361777 w 852117"/>
                  <a:gd name="connsiteY19" fmla="*/ 780857 h 913021"/>
                  <a:gd name="connsiteX20" fmla="*/ 259790 w 852117"/>
                  <a:gd name="connsiteY20" fmla="*/ 654805 h 913021"/>
                  <a:gd name="connsiteX21" fmla="*/ 127442 w 852117"/>
                  <a:gd name="connsiteY21" fmla="*/ 467151 h 913021"/>
                  <a:gd name="connsiteX22" fmla="*/ 0 w 852117"/>
                  <a:gd name="connsiteY22" fmla="*/ 226050 h 913021"/>
                  <a:gd name="connsiteX0" fmla="*/ 0 w 852117"/>
                  <a:gd name="connsiteY0" fmla="*/ 218504 h 905475"/>
                  <a:gd name="connsiteX1" fmla="*/ 235595 w 852117"/>
                  <a:gd name="connsiteY1" fmla="*/ 365610 h 905475"/>
                  <a:gd name="connsiteX2" fmla="*/ 311282 w 852117"/>
                  <a:gd name="connsiteY2" fmla="*/ 390450 h 905475"/>
                  <a:gd name="connsiteX3" fmla="*/ 331029 w 852117"/>
                  <a:gd name="connsiteY3" fmla="*/ 132121 h 905475"/>
                  <a:gd name="connsiteX4" fmla="*/ 328134 w 852117"/>
                  <a:gd name="connsiteY4" fmla="*/ 0 h 905475"/>
                  <a:gd name="connsiteX5" fmla="*/ 446516 w 852117"/>
                  <a:gd name="connsiteY5" fmla="*/ 3421 h 905475"/>
                  <a:gd name="connsiteX6" fmla="*/ 454992 w 852117"/>
                  <a:gd name="connsiteY6" fmla="*/ 224078 h 905475"/>
                  <a:gd name="connsiteX7" fmla="*/ 452843 w 852117"/>
                  <a:gd name="connsiteY7" fmla="*/ 6179 h 905475"/>
                  <a:gd name="connsiteX8" fmla="*/ 562280 w 852117"/>
                  <a:gd name="connsiteY8" fmla="*/ 31041 h 905475"/>
                  <a:gd name="connsiteX9" fmla="*/ 591089 w 852117"/>
                  <a:gd name="connsiteY9" fmla="*/ 216412 h 905475"/>
                  <a:gd name="connsiteX10" fmla="*/ 574101 w 852117"/>
                  <a:gd name="connsiteY10" fmla="*/ 31626 h 905475"/>
                  <a:gd name="connsiteX11" fmla="*/ 703090 w 852117"/>
                  <a:gd name="connsiteY11" fmla="*/ 55412 h 905475"/>
                  <a:gd name="connsiteX12" fmla="*/ 709880 w 852117"/>
                  <a:gd name="connsiteY12" fmla="*/ 229823 h 905475"/>
                  <a:gd name="connsiteX13" fmla="*/ 714239 w 852117"/>
                  <a:gd name="connsiteY13" fmla="*/ 62007 h 905475"/>
                  <a:gd name="connsiteX14" fmla="*/ 822235 w 852117"/>
                  <a:gd name="connsiteY14" fmla="*/ 79783 h 905475"/>
                  <a:gd name="connsiteX15" fmla="*/ 851404 w 852117"/>
                  <a:gd name="connsiteY15" fmla="*/ 318780 h 905475"/>
                  <a:gd name="connsiteX16" fmla="*/ 762365 w 852117"/>
                  <a:gd name="connsiteY16" fmla="*/ 801789 h 905475"/>
                  <a:gd name="connsiteX17" fmla="*/ 751654 w 852117"/>
                  <a:gd name="connsiteY17" fmla="*/ 904713 h 905475"/>
                  <a:gd name="connsiteX18" fmla="*/ 380634 w 852117"/>
                  <a:gd name="connsiteY18" fmla="*/ 905475 h 905475"/>
                  <a:gd name="connsiteX19" fmla="*/ 361777 w 852117"/>
                  <a:gd name="connsiteY19" fmla="*/ 773311 h 905475"/>
                  <a:gd name="connsiteX20" fmla="*/ 259790 w 852117"/>
                  <a:gd name="connsiteY20" fmla="*/ 647259 h 905475"/>
                  <a:gd name="connsiteX21" fmla="*/ 127442 w 852117"/>
                  <a:gd name="connsiteY21" fmla="*/ 459605 h 905475"/>
                  <a:gd name="connsiteX22" fmla="*/ 0 w 852117"/>
                  <a:gd name="connsiteY22" fmla="*/ 218504 h 905475"/>
                  <a:gd name="connsiteX0" fmla="*/ 0 w 852117"/>
                  <a:gd name="connsiteY0" fmla="*/ 222954 h 909925"/>
                  <a:gd name="connsiteX1" fmla="*/ 235595 w 852117"/>
                  <a:gd name="connsiteY1" fmla="*/ 370060 h 909925"/>
                  <a:gd name="connsiteX2" fmla="*/ 311282 w 852117"/>
                  <a:gd name="connsiteY2" fmla="*/ 394900 h 909925"/>
                  <a:gd name="connsiteX3" fmla="*/ 331029 w 852117"/>
                  <a:gd name="connsiteY3" fmla="*/ 136571 h 909925"/>
                  <a:gd name="connsiteX4" fmla="*/ 328134 w 852117"/>
                  <a:gd name="connsiteY4" fmla="*/ 4450 h 909925"/>
                  <a:gd name="connsiteX5" fmla="*/ 446516 w 852117"/>
                  <a:gd name="connsiteY5" fmla="*/ 7871 h 909925"/>
                  <a:gd name="connsiteX6" fmla="*/ 454992 w 852117"/>
                  <a:gd name="connsiteY6" fmla="*/ 228528 h 909925"/>
                  <a:gd name="connsiteX7" fmla="*/ 452843 w 852117"/>
                  <a:gd name="connsiteY7" fmla="*/ 10629 h 909925"/>
                  <a:gd name="connsiteX8" fmla="*/ 562280 w 852117"/>
                  <a:gd name="connsiteY8" fmla="*/ 35491 h 909925"/>
                  <a:gd name="connsiteX9" fmla="*/ 591089 w 852117"/>
                  <a:gd name="connsiteY9" fmla="*/ 220862 h 909925"/>
                  <a:gd name="connsiteX10" fmla="*/ 574101 w 852117"/>
                  <a:gd name="connsiteY10" fmla="*/ 36076 h 909925"/>
                  <a:gd name="connsiteX11" fmla="*/ 703090 w 852117"/>
                  <a:gd name="connsiteY11" fmla="*/ 59862 h 909925"/>
                  <a:gd name="connsiteX12" fmla="*/ 709880 w 852117"/>
                  <a:gd name="connsiteY12" fmla="*/ 234273 h 909925"/>
                  <a:gd name="connsiteX13" fmla="*/ 714239 w 852117"/>
                  <a:gd name="connsiteY13" fmla="*/ 66457 h 909925"/>
                  <a:gd name="connsiteX14" fmla="*/ 822235 w 852117"/>
                  <a:gd name="connsiteY14" fmla="*/ 84233 h 909925"/>
                  <a:gd name="connsiteX15" fmla="*/ 851404 w 852117"/>
                  <a:gd name="connsiteY15" fmla="*/ 323230 h 909925"/>
                  <a:gd name="connsiteX16" fmla="*/ 762365 w 852117"/>
                  <a:gd name="connsiteY16" fmla="*/ 806239 h 909925"/>
                  <a:gd name="connsiteX17" fmla="*/ 751654 w 852117"/>
                  <a:gd name="connsiteY17" fmla="*/ 909163 h 909925"/>
                  <a:gd name="connsiteX18" fmla="*/ 380634 w 852117"/>
                  <a:gd name="connsiteY18" fmla="*/ 909925 h 909925"/>
                  <a:gd name="connsiteX19" fmla="*/ 361777 w 852117"/>
                  <a:gd name="connsiteY19" fmla="*/ 777761 h 909925"/>
                  <a:gd name="connsiteX20" fmla="*/ 259790 w 852117"/>
                  <a:gd name="connsiteY20" fmla="*/ 651709 h 909925"/>
                  <a:gd name="connsiteX21" fmla="*/ 127442 w 852117"/>
                  <a:gd name="connsiteY21" fmla="*/ 464055 h 909925"/>
                  <a:gd name="connsiteX22" fmla="*/ 0 w 852117"/>
                  <a:gd name="connsiteY22" fmla="*/ 222954 h 909925"/>
                  <a:gd name="connsiteX0" fmla="*/ 0 w 852117"/>
                  <a:gd name="connsiteY0" fmla="*/ 220271 h 907242"/>
                  <a:gd name="connsiteX1" fmla="*/ 235595 w 852117"/>
                  <a:gd name="connsiteY1" fmla="*/ 367377 h 907242"/>
                  <a:gd name="connsiteX2" fmla="*/ 311282 w 852117"/>
                  <a:gd name="connsiteY2" fmla="*/ 392217 h 907242"/>
                  <a:gd name="connsiteX3" fmla="*/ 331029 w 852117"/>
                  <a:gd name="connsiteY3" fmla="*/ 133888 h 907242"/>
                  <a:gd name="connsiteX4" fmla="*/ 334903 w 852117"/>
                  <a:gd name="connsiteY4" fmla="*/ 14671 h 907242"/>
                  <a:gd name="connsiteX5" fmla="*/ 446516 w 852117"/>
                  <a:gd name="connsiteY5" fmla="*/ 5188 h 907242"/>
                  <a:gd name="connsiteX6" fmla="*/ 454992 w 852117"/>
                  <a:gd name="connsiteY6" fmla="*/ 225845 h 907242"/>
                  <a:gd name="connsiteX7" fmla="*/ 452843 w 852117"/>
                  <a:gd name="connsiteY7" fmla="*/ 7946 h 907242"/>
                  <a:gd name="connsiteX8" fmla="*/ 562280 w 852117"/>
                  <a:gd name="connsiteY8" fmla="*/ 32808 h 907242"/>
                  <a:gd name="connsiteX9" fmla="*/ 591089 w 852117"/>
                  <a:gd name="connsiteY9" fmla="*/ 218179 h 907242"/>
                  <a:gd name="connsiteX10" fmla="*/ 574101 w 852117"/>
                  <a:gd name="connsiteY10" fmla="*/ 33393 h 907242"/>
                  <a:gd name="connsiteX11" fmla="*/ 703090 w 852117"/>
                  <a:gd name="connsiteY11" fmla="*/ 57179 h 907242"/>
                  <a:gd name="connsiteX12" fmla="*/ 709880 w 852117"/>
                  <a:gd name="connsiteY12" fmla="*/ 231590 h 907242"/>
                  <a:gd name="connsiteX13" fmla="*/ 714239 w 852117"/>
                  <a:gd name="connsiteY13" fmla="*/ 63774 h 907242"/>
                  <a:gd name="connsiteX14" fmla="*/ 822235 w 852117"/>
                  <a:gd name="connsiteY14" fmla="*/ 81550 h 907242"/>
                  <a:gd name="connsiteX15" fmla="*/ 851404 w 852117"/>
                  <a:gd name="connsiteY15" fmla="*/ 320547 h 907242"/>
                  <a:gd name="connsiteX16" fmla="*/ 762365 w 852117"/>
                  <a:gd name="connsiteY16" fmla="*/ 803556 h 907242"/>
                  <a:gd name="connsiteX17" fmla="*/ 751654 w 852117"/>
                  <a:gd name="connsiteY17" fmla="*/ 906480 h 907242"/>
                  <a:gd name="connsiteX18" fmla="*/ 380634 w 852117"/>
                  <a:gd name="connsiteY18" fmla="*/ 907242 h 907242"/>
                  <a:gd name="connsiteX19" fmla="*/ 361777 w 852117"/>
                  <a:gd name="connsiteY19" fmla="*/ 775078 h 907242"/>
                  <a:gd name="connsiteX20" fmla="*/ 259790 w 852117"/>
                  <a:gd name="connsiteY20" fmla="*/ 649026 h 907242"/>
                  <a:gd name="connsiteX21" fmla="*/ 127442 w 852117"/>
                  <a:gd name="connsiteY21" fmla="*/ 461372 h 907242"/>
                  <a:gd name="connsiteX22" fmla="*/ 0 w 852117"/>
                  <a:gd name="connsiteY22" fmla="*/ 220271 h 907242"/>
                  <a:gd name="connsiteX0" fmla="*/ 0 w 852117"/>
                  <a:gd name="connsiteY0" fmla="*/ 224378 h 911349"/>
                  <a:gd name="connsiteX1" fmla="*/ 235595 w 852117"/>
                  <a:gd name="connsiteY1" fmla="*/ 371484 h 911349"/>
                  <a:gd name="connsiteX2" fmla="*/ 311282 w 852117"/>
                  <a:gd name="connsiteY2" fmla="*/ 396324 h 911349"/>
                  <a:gd name="connsiteX3" fmla="*/ 331029 w 852117"/>
                  <a:gd name="connsiteY3" fmla="*/ 137995 h 911349"/>
                  <a:gd name="connsiteX4" fmla="*/ 334903 w 852117"/>
                  <a:gd name="connsiteY4" fmla="*/ 18778 h 911349"/>
                  <a:gd name="connsiteX5" fmla="*/ 446516 w 852117"/>
                  <a:gd name="connsiteY5" fmla="*/ 9295 h 911349"/>
                  <a:gd name="connsiteX6" fmla="*/ 454992 w 852117"/>
                  <a:gd name="connsiteY6" fmla="*/ 229952 h 911349"/>
                  <a:gd name="connsiteX7" fmla="*/ 452843 w 852117"/>
                  <a:gd name="connsiteY7" fmla="*/ 12053 h 911349"/>
                  <a:gd name="connsiteX8" fmla="*/ 562280 w 852117"/>
                  <a:gd name="connsiteY8" fmla="*/ 36915 h 911349"/>
                  <a:gd name="connsiteX9" fmla="*/ 591089 w 852117"/>
                  <a:gd name="connsiteY9" fmla="*/ 222286 h 911349"/>
                  <a:gd name="connsiteX10" fmla="*/ 574101 w 852117"/>
                  <a:gd name="connsiteY10" fmla="*/ 37500 h 911349"/>
                  <a:gd name="connsiteX11" fmla="*/ 703090 w 852117"/>
                  <a:gd name="connsiteY11" fmla="*/ 61286 h 911349"/>
                  <a:gd name="connsiteX12" fmla="*/ 709880 w 852117"/>
                  <a:gd name="connsiteY12" fmla="*/ 235697 h 911349"/>
                  <a:gd name="connsiteX13" fmla="*/ 714239 w 852117"/>
                  <a:gd name="connsiteY13" fmla="*/ 67881 h 911349"/>
                  <a:gd name="connsiteX14" fmla="*/ 822235 w 852117"/>
                  <a:gd name="connsiteY14" fmla="*/ 85657 h 911349"/>
                  <a:gd name="connsiteX15" fmla="*/ 851404 w 852117"/>
                  <a:gd name="connsiteY15" fmla="*/ 324654 h 911349"/>
                  <a:gd name="connsiteX16" fmla="*/ 762365 w 852117"/>
                  <a:gd name="connsiteY16" fmla="*/ 807663 h 911349"/>
                  <a:gd name="connsiteX17" fmla="*/ 751654 w 852117"/>
                  <a:gd name="connsiteY17" fmla="*/ 910587 h 911349"/>
                  <a:gd name="connsiteX18" fmla="*/ 380634 w 852117"/>
                  <a:gd name="connsiteY18" fmla="*/ 911349 h 911349"/>
                  <a:gd name="connsiteX19" fmla="*/ 361777 w 852117"/>
                  <a:gd name="connsiteY19" fmla="*/ 779185 h 911349"/>
                  <a:gd name="connsiteX20" fmla="*/ 259790 w 852117"/>
                  <a:gd name="connsiteY20" fmla="*/ 653133 h 911349"/>
                  <a:gd name="connsiteX21" fmla="*/ 127442 w 852117"/>
                  <a:gd name="connsiteY21" fmla="*/ 465479 h 911349"/>
                  <a:gd name="connsiteX22" fmla="*/ 0 w 852117"/>
                  <a:gd name="connsiteY22" fmla="*/ 224378 h 911349"/>
                  <a:gd name="connsiteX0" fmla="*/ 0 w 852117"/>
                  <a:gd name="connsiteY0" fmla="*/ 224378 h 911349"/>
                  <a:gd name="connsiteX1" fmla="*/ 235595 w 852117"/>
                  <a:gd name="connsiteY1" fmla="*/ 371484 h 911349"/>
                  <a:gd name="connsiteX2" fmla="*/ 311282 w 852117"/>
                  <a:gd name="connsiteY2" fmla="*/ 396324 h 911349"/>
                  <a:gd name="connsiteX3" fmla="*/ 331029 w 852117"/>
                  <a:gd name="connsiteY3" fmla="*/ 137995 h 911349"/>
                  <a:gd name="connsiteX4" fmla="*/ 334903 w 852117"/>
                  <a:gd name="connsiteY4" fmla="*/ 18778 h 911349"/>
                  <a:gd name="connsiteX5" fmla="*/ 446516 w 852117"/>
                  <a:gd name="connsiteY5" fmla="*/ 9295 h 911349"/>
                  <a:gd name="connsiteX6" fmla="*/ 454992 w 852117"/>
                  <a:gd name="connsiteY6" fmla="*/ 229952 h 911349"/>
                  <a:gd name="connsiteX7" fmla="*/ 452843 w 852117"/>
                  <a:gd name="connsiteY7" fmla="*/ 12053 h 911349"/>
                  <a:gd name="connsiteX8" fmla="*/ 562280 w 852117"/>
                  <a:gd name="connsiteY8" fmla="*/ 36915 h 911349"/>
                  <a:gd name="connsiteX9" fmla="*/ 591089 w 852117"/>
                  <a:gd name="connsiteY9" fmla="*/ 222286 h 911349"/>
                  <a:gd name="connsiteX10" fmla="*/ 574101 w 852117"/>
                  <a:gd name="connsiteY10" fmla="*/ 37500 h 911349"/>
                  <a:gd name="connsiteX11" fmla="*/ 703090 w 852117"/>
                  <a:gd name="connsiteY11" fmla="*/ 61286 h 911349"/>
                  <a:gd name="connsiteX12" fmla="*/ 709880 w 852117"/>
                  <a:gd name="connsiteY12" fmla="*/ 235697 h 911349"/>
                  <a:gd name="connsiteX13" fmla="*/ 714239 w 852117"/>
                  <a:gd name="connsiteY13" fmla="*/ 67881 h 911349"/>
                  <a:gd name="connsiteX14" fmla="*/ 822235 w 852117"/>
                  <a:gd name="connsiteY14" fmla="*/ 85657 h 911349"/>
                  <a:gd name="connsiteX15" fmla="*/ 851404 w 852117"/>
                  <a:gd name="connsiteY15" fmla="*/ 324654 h 911349"/>
                  <a:gd name="connsiteX16" fmla="*/ 762365 w 852117"/>
                  <a:gd name="connsiteY16" fmla="*/ 807663 h 911349"/>
                  <a:gd name="connsiteX17" fmla="*/ 751654 w 852117"/>
                  <a:gd name="connsiteY17" fmla="*/ 910587 h 911349"/>
                  <a:gd name="connsiteX18" fmla="*/ 380634 w 852117"/>
                  <a:gd name="connsiteY18" fmla="*/ 911349 h 911349"/>
                  <a:gd name="connsiteX19" fmla="*/ 361777 w 852117"/>
                  <a:gd name="connsiteY19" fmla="*/ 779185 h 911349"/>
                  <a:gd name="connsiteX20" fmla="*/ 259790 w 852117"/>
                  <a:gd name="connsiteY20" fmla="*/ 653133 h 911349"/>
                  <a:gd name="connsiteX21" fmla="*/ 172766 w 852117"/>
                  <a:gd name="connsiteY21" fmla="*/ 437275 h 911349"/>
                  <a:gd name="connsiteX22" fmla="*/ 0 w 852117"/>
                  <a:gd name="connsiteY22" fmla="*/ 224378 h 911349"/>
                  <a:gd name="connsiteX0" fmla="*/ 22647 w 683324"/>
                  <a:gd name="connsiteY0" fmla="*/ 156238 h 911349"/>
                  <a:gd name="connsiteX1" fmla="*/ 66802 w 683324"/>
                  <a:gd name="connsiteY1" fmla="*/ 371484 h 911349"/>
                  <a:gd name="connsiteX2" fmla="*/ 142489 w 683324"/>
                  <a:gd name="connsiteY2" fmla="*/ 396324 h 911349"/>
                  <a:gd name="connsiteX3" fmla="*/ 162236 w 683324"/>
                  <a:gd name="connsiteY3" fmla="*/ 137995 h 911349"/>
                  <a:gd name="connsiteX4" fmla="*/ 166110 w 683324"/>
                  <a:gd name="connsiteY4" fmla="*/ 18778 h 911349"/>
                  <a:gd name="connsiteX5" fmla="*/ 277723 w 683324"/>
                  <a:gd name="connsiteY5" fmla="*/ 9295 h 911349"/>
                  <a:gd name="connsiteX6" fmla="*/ 286199 w 683324"/>
                  <a:gd name="connsiteY6" fmla="*/ 229952 h 911349"/>
                  <a:gd name="connsiteX7" fmla="*/ 284050 w 683324"/>
                  <a:gd name="connsiteY7" fmla="*/ 12053 h 911349"/>
                  <a:gd name="connsiteX8" fmla="*/ 393487 w 683324"/>
                  <a:gd name="connsiteY8" fmla="*/ 36915 h 911349"/>
                  <a:gd name="connsiteX9" fmla="*/ 422296 w 683324"/>
                  <a:gd name="connsiteY9" fmla="*/ 222286 h 911349"/>
                  <a:gd name="connsiteX10" fmla="*/ 405308 w 683324"/>
                  <a:gd name="connsiteY10" fmla="*/ 37500 h 911349"/>
                  <a:gd name="connsiteX11" fmla="*/ 534297 w 683324"/>
                  <a:gd name="connsiteY11" fmla="*/ 61286 h 911349"/>
                  <a:gd name="connsiteX12" fmla="*/ 541087 w 683324"/>
                  <a:gd name="connsiteY12" fmla="*/ 235697 h 911349"/>
                  <a:gd name="connsiteX13" fmla="*/ 545446 w 683324"/>
                  <a:gd name="connsiteY13" fmla="*/ 67881 h 911349"/>
                  <a:gd name="connsiteX14" fmla="*/ 653442 w 683324"/>
                  <a:gd name="connsiteY14" fmla="*/ 85657 h 911349"/>
                  <a:gd name="connsiteX15" fmla="*/ 682611 w 683324"/>
                  <a:gd name="connsiteY15" fmla="*/ 324654 h 911349"/>
                  <a:gd name="connsiteX16" fmla="*/ 593572 w 683324"/>
                  <a:gd name="connsiteY16" fmla="*/ 807663 h 911349"/>
                  <a:gd name="connsiteX17" fmla="*/ 582861 w 683324"/>
                  <a:gd name="connsiteY17" fmla="*/ 910587 h 911349"/>
                  <a:gd name="connsiteX18" fmla="*/ 211841 w 683324"/>
                  <a:gd name="connsiteY18" fmla="*/ 911349 h 911349"/>
                  <a:gd name="connsiteX19" fmla="*/ 192984 w 683324"/>
                  <a:gd name="connsiteY19" fmla="*/ 779185 h 911349"/>
                  <a:gd name="connsiteX20" fmla="*/ 90997 w 683324"/>
                  <a:gd name="connsiteY20" fmla="*/ 653133 h 911349"/>
                  <a:gd name="connsiteX21" fmla="*/ 3973 w 683324"/>
                  <a:gd name="connsiteY21" fmla="*/ 437275 h 911349"/>
                  <a:gd name="connsiteX22" fmla="*/ 22647 w 683324"/>
                  <a:gd name="connsiteY22" fmla="*/ 156238 h 911349"/>
                  <a:gd name="connsiteX0" fmla="*/ 28763 w 689440"/>
                  <a:gd name="connsiteY0" fmla="*/ 156238 h 911349"/>
                  <a:gd name="connsiteX1" fmla="*/ 72918 w 689440"/>
                  <a:gd name="connsiteY1" fmla="*/ 371484 h 911349"/>
                  <a:gd name="connsiteX2" fmla="*/ 148605 w 689440"/>
                  <a:gd name="connsiteY2" fmla="*/ 396324 h 911349"/>
                  <a:gd name="connsiteX3" fmla="*/ 168352 w 689440"/>
                  <a:gd name="connsiteY3" fmla="*/ 137995 h 911349"/>
                  <a:gd name="connsiteX4" fmla="*/ 172226 w 689440"/>
                  <a:gd name="connsiteY4" fmla="*/ 18778 h 911349"/>
                  <a:gd name="connsiteX5" fmla="*/ 283839 w 689440"/>
                  <a:gd name="connsiteY5" fmla="*/ 9295 h 911349"/>
                  <a:gd name="connsiteX6" fmla="*/ 292315 w 689440"/>
                  <a:gd name="connsiteY6" fmla="*/ 229952 h 911349"/>
                  <a:gd name="connsiteX7" fmla="*/ 290166 w 689440"/>
                  <a:gd name="connsiteY7" fmla="*/ 12053 h 911349"/>
                  <a:gd name="connsiteX8" fmla="*/ 399603 w 689440"/>
                  <a:gd name="connsiteY8" fmla="*/ 36915 h 911349"/>
                  <a:gd name="connsiteX9" fmla="*/ 428412 w 689440"/>
                  <a:gd name="connsiteY9" fmla="*/ 222286 h 911349"/>
                  <a:gd name="connsiteX10" fmla="*/ 411424 w 689440"/>
                  <a:gd name="connsiteY10" fmla="*/ 37500 h 911349"/>
                  <a:gd name="connsiteX11" fmla="*/ 540413 w 689440"/>
                  <a:gd name="connsiteY11" fmla="*/ 61286 h 911349"/>
                  <a:gd name="connsiteX12" fmla="*/ 547203 w 689440"/>
                  <a:gd name="connsiteY12" fmla="*/ 235697 h 911349"/>
                  <a:gd name="connsiteX13" fmla="*/ 551562 w 689440"/>
                  <a:gd name="connsiteY13" fmla="*/ 67881 h 911349"/>
                  <a:gd name="connsiteX14" fmla="*/ 659558 w 689440"/>
                  <a:gd name="connsiteY14" fmla="*/ 85657 h 911349"/>
                  <a:gd name="connsiteX15" fmla="*/ 688727 w 689440"/>
                  <a:gd name="connsiteY15" fmla="*/ 324654 h 911349"/>
                  <a:gd name="connsiteX16" fmla="*/ 599688 w 689440"/>
                  <a:gd name="connsiteY16" fmla="*/ 807663 h 911349"/>
                  <a:gd name="connsiteX17" fmla="*/ 588977 w 689440"/>
                  <a:gd name="connsiteY17" fmla="*/ 910587 h 911349"/>
                  <a:gd name="connsiteX18" fmla="*/ 217957 w 689440"/>
                  <a:gd name="connsiteY18" fmla="*/ 911349 h 911349"/>
                  <a:gd name="connsiteX19" fmla="*/ 199100 w 689440"/>
                  <a:gd name="connsiteY19" fmla="*/ 779185 h 911349"/>
                  <a:gd name="connsiteX20" fmla="*/ 97113 w 689440"/>
                  <a:gd name="connsiteY20" fmla="*/ 653133 h 911349"/>
                  <a:gd name="connsiteX21" fmla="*/ 10089 w 689440"/>
                  <a:gd name="connsiteY21" fmla="*/ 437275 h 911349"/>
                  <a:gd name="connsiteX22" fmla="*/ 28763 w 689440"/>
                  <a:gd name="connsiteY22" fmla="*/ 156238 h 911349"/>
                  <a:gd name="connsiteX0" fmla="*/ 28763 w 689440"/>
                  <a:gd name="connsiteY0" fmla="*/ 156238 h 911349"/>
                  <a:gd name="connsiteX1" fmla="*/ 72918 w 689440"/>
                  <a:gd name="connsiteY1" fmla="*/ 371484 h 911349"/>
                  <a:gd name="connsiteX2" fmla="*/ 148605 w 689440"/>
                  <a:gd name="connsiteY2" fmla="*/ 396324 h 911349"/>
                  <a:gd name="connsiteX3" fmla="*/ 168352 w 689440"/>
                  <a:gd name="connsiteY3" fmla="*/ 137995 h 911349"/>
                  <a:gd name="connsiteX4" fmla="*/ 172226 w 689440"/>
                  <a:gd name="connsiteY4" fmla="*/ 18778 h 911349"/>
                  <a:gd name="connsiteX5" fmla="*/ 283839 w 689440"/>
                  <a:gd name="connsiteY5" fmla="*/ 9295 h 911349"/>
                  <a:gd name="connsiteX6" fmla="*/ 292315 w 689440"/>
                  <a:gd name="connsiteY6" fmla="*/ 229952 h 911349"/>
                  <a:gd name="connsiteX7" fmla="*/ 290166 w 689440"/>
                  <a:gd name="connsiteY7" fmla="*/ 12053 h 911349"/>
                  <a:gd name="connsiteX8" fmla="*/ 399603 w 689440"/>
                  <a:gd name="connsiteY8" fmla="*/ 36915 h 911349"/>
                  <a:gd name="connsiteX9" fmla="*/ 428412 w 689440"/>
                  <a:gd name="connsiteY9" fmla="*/ 222286 h 911349"/>
                  <a:gd name="connsiteX10" fmla="*/ 411424 w 689440"/>
                  <a:gd name="connsiteY10" fmla="*/ 37500 h 911349"/>
                  <a:gd name="connsiteX11" fmla="*/ 540413 w 689440"/>
                  <a:gd name="connsiteY11" fmla="*/ 61286 h 911349"/>
                  <a:gd name="connsiteX12" fmla="*/ 547203 w 689440"/>
                  <a:gd name="connsiteY12" fmla="*/ 235697 h 911349"/>
                  <a:gd name="connsiteX13" fmla="*/ 551562 w 689440"/>
                  <a:gd name="connsiteY13" fmla="*/ 67881 h 911349"/>
                  <a:gd name="connsiteX14" fmla="*/ 659558 w 689440"/>
                  <a:gd name="connsiteY14" fmla="*/ 85657 h 911349"/>
                  <a:gd name="connsiteX15" fmla="*/ 688727 w 689440"/>
                  <a:gd name="connsiteY15" fmla="*/ 324654 h 911349"/>
                  <a:gd name="connsiteX16" fmla="*/ 599688 w 689440"/>
                  <a:gd name="connsiteY16" fmla="*/ 807663 h 911349"/>
                  <a:gd name="connsiteX17" fmla="*/ 588977 w 689440"/>
                  <a:gd name="connsiteY17" fmla="*/ 910587 h 911349"/>
                  <a:gd name="connsiteX18" fmla="*/ 217957 w 689440"/>
                  <a:gd name="connsiteY18" fmla="*/ 911349 h 911349"/>
                  <a:gd name="connsiteX19" fmla="*/ 199100 w 689440"/>
                  <a:gd name="connsiteY19" fmla="*/ 779185 h 911349"/>
                  <a:gd name="connsiteX20" fmla="*/ 97113 w 689440"/>
                  <a:gd name="connsiteY20" fmla="*/ 653133 h 911349"/>
                  <a:gd name="connsiteX21" fmla="*/ 10089 w 689440"/>
                  <a:gd name="connsiteY21" fmla="*/ 437275 h 911349"/>
                  <a:gd name="connsiteX22" fmla="*/ 28763 w 689440"/>
                  <a:gd name="connsiteY22" fmla="*/ 156238 h 911349"/>
                  <a:gd name="connsiteX0" fmla="*/ 56291 w 685678"/>
                  <a:gd name="connsiteY0" fmla="*/ 141091 h 911349"/>
                  <a:gd name="connsiteX1" fmla="*/ 69156 w 685678"/>
                  <a:gd name="connsiteY1" fmla="*/ 371484 h 911349"/>
                  <a:gd name="connsiteX2" fmla="*/ 144843 w 685678"/>
                  <a:gd name="connsiteY2" fmla="*/ 396324 h 911349"/>
                  <a:gd name="connsiteX3" fmla="*/ 164590 w 685678"/>
                  <a:gd name="connsiteY3" fmla="*/ 137995 h 911349"/>
                  <a:gd name="connsiteX4" fmla="*/ 168464 w 685678"/>
                  <a:gd name="connsiteY4" fmla="*/ 18778 h 911349"/>
                  <a:gd name="connsiteX5" fmla="*/ 280077 w 685678"/>
                  <a:gd name="connsiteY5" fmla="*/ 9295 h 911349"/>
                  <a:gd name="connsiteX6" fmla="*/ 288553 w 685678"/>
                  <a:gd name="connsiteY6" fmla="*/ 229952 h 911349"/>
                  <a:gd name="connsiteX7" fmla="*/ 286404 w 685678"/>
                  <a:gd name="connsiteY7" fmla="*/ 12053 h 911349"/>
                  <a:gd name="connsiteX8" fmla="*/ 395841 w 685678"/>
                  <a:gd name="connsiteY8" fmla="*/ 36915 h 911349"/>
                  <a:gd name="connsiteX9" fmla="*/ 424650 w 685678"/>
                  <a:gd name="connsiteY9" fmla="*/ 222286 h 911349"/>
                  <a:gd name="connsiteX10" fmla="*/ 407662 w 685678"/>
                  <a:gd name="connsiteY10" fmla="*/ 37500 h 911349"/>
                  <a:gd name="connsiteX11" fmla="*/ 536651 w 685678"/>
                  <a:gd name="connsiteY11" fmla="*/ 61286 h 911349"/>
                  <a:gd name="connsiteX12" fmla="*/ 543441 w 685678"/>
                  <a:gd name="connsiteY12" fmla="*/ 235697 h 911349"/>
                  <a:gd name="connsiteX13" fmla="*/ 547800 w 685678"/>
                  <a:gd name="connsiteY13" fmla="*/ 67881 h 911349"/>
                  <a:gd name="connsiteX14" fmla="*/ 655796 w 685678"/>
                  <a:gd name="connsiteY14" fmla="*/ 85657 h 911349"/>
                  <a:gd name="connsiteX15" fmla="*/ 684965 w 685678"/>
                  <a:gd name="connsiteY15" fmla="*/ 324654 h 911349"/>
                  <a:gd name="connsiteX16" fmla="*/ 595926 w 685678"/>
                  <a:gd name="connsiteY16" fmla="*/ 807663 h 911349"/>
                  <a:gd name="connsiteX17" fmla="*/ 585215 w 685678"/>
                  <a:gd name="connsiteY17" fmla="*/ 910587 h 911349"/>
                  <a:gd name="connsiteX18" fmla="*/ 214195 w 685678"/>
                  <a:gd name="connsiteY18" fmla="*/ 911349 h 911349"/>
                  <a:gd name="connsiteX19" fmla="*/ 195338 w 685678"/>
                  <a:gd name="connsiteY19" fmla="*/ 779185 h 911349"/>
                  <a:gd name="connsiteX20" fmla="*/ 93351 w 685678"/>
                  <a:gd name="connsiteY20" fmla="*/ 653133 h 911349"/>
                  <a:gd name="connsiteX21" fmla="*/ 6327 w 685678"/>
                  <a:gd name="connsiteY21" fmla="*/ 437275 h 911349"/>
                  <a:gd name="connsiteX22" fmla="*/ 56291 w 685678"/>
                  <a:gd name="connsiteY22" fmla="*/ 141091 h 911349"/>
                  <a:gd name="connsiteX0" fmla="*/ 58398 w 687785"/>
                  <a:gd name="connsiteY0" fmla="*/ 141091 h 911349"/>
                  <a:gd name="connsiteX1" fmla="*/ 71263 w 687785"/>
                  <a:gd name="connsiteY1" fmla="*/ 371484 h 911349"/>
                  <a:gd name="connsiteX2" fmla="*/ 146950 w 687785"/>
                  <a:gd name="connsiteY2" fmla="*/ 396324 h 911349"/>
                  <a:gd name="connsiteX3" fmla="*/ 166697 w 687785"/>
                  <a:gd name="connsiteY3" fmla="*/ 137995 h 911349"/>
                  <a:gd name="connsiteX4" fmla="*/ 170571 w 687785"/>
                  <a:gd name="connsiteY4" fmla="*/ 18778 h 911349"/>
                  <a:gd name="connsiteX5" fmla="*/ 282184 w 687785"/>
                  <a:gd name="connsiteY5" fmla="*/ 9295 h 911349"/>
                  <a:gd name="connsiteX6" fmla="*/ 290660 w 687785"/>
                  <a:gd name="connsiteY6" fmla="*/ 229952 h 911349"/>
                  <a:gd name="connsiteX7" fmla="*/ 288511 w 687785"/>
                  <a:gd name="connsiteY7" fmla="*/ 12053 h 911349"/>
                  <a:gd name="connsiteX8" fmla="*/ 397948 w 687785"/>
                  <a:gd name="connsiteY8" fmla="*/ 36915 h 911349"/>
                  <a:gd name="connsiteX9" fmla="*/ 426757 w 687785"/>
                  <a:gd name="connsiteY9" fmla="*/ 222286 h 911349"/>
                  <a:gd name="connsiteX10" fmla="*/ 409769 w 687785"/>
                  <a:gd name="connsiteY10" fmla="*/ 37500 h 911349"/>
                  <a:gd name="connsiteX11" fmla="*/ 538758 w 687785"/>
                  <a:gd name="connsiteY11" fmla="*/ 61286 h 911349"/>
                  <a:gd name="connsiteX12" fmla="*/ 545548 w 687785"/>
                  <a:gd name="connsiteY12" fmla="*/ 235697 h 911349"/>
                  <a:gd name="connsiteX13" fmla="*/ 549907 w 687785"/>
                  <a:gd name="connsiteY13" fmla="*/ 67881 h 911349"/>
                  <a:gd name="connsiteX14" fmla="*/ 657903 w 687785"/>
                  <a:gd name="connsiteY14" fmla="*/ 85657 h 911349"/>
                  <a:gd name="connsiteX15" fmla="*/ 687072 w 687785"/>
                  <a:gd name="connsiteY15" fmla="*/ 324654 h 911349"/>
                  <a:gd name="connsiteX16" fmla="*/ 598033 w 687785"/>
                  <a:gd name="connsiteY16" fmla="*/ 807663 h 911349"/>
                  <a:gd name="connsiteX17" fmla="*/ 587322 w 687785"/>
                  <a:gd name="connsiteY17" fmla="*/ 910587 h 911349"/>
                  <a:gd name="connsiteX18" fmla="*/ 216302 w 687785"/>
                  <a:gd name="connsiteY18" fmla="*/ 911349 h 911349"/>
                  <a:gd name="connsiteX19" fmla="*/ 197445 w 687785"/>
                  <a:gd name="connsiteY19" fmla="*/ 779185 h 911349"/>
                  <a:gd name="connsiteX20" fmla="*/ 95458 w 687785"/>
                  <a:gd name="connsiteY20" fmla="*/ 653133 h 911349"/>
                  <a:gd name="connsiteX21" fmla="*/ 8434 w 687785"/>
                  <a:gd name="connsiteY21" fmla="*/ 437275 h 911349"/>
                  <a:gd name="connsiteX22" fmla="*/ 58398 w 687785"/>
                  <a:gd name="connsiteY22" fmla="*/ 141091 h 911349"/>
                  <a:gd name="connsiteX0" fmla="*/ 52893 w 682280"/>
                  <a:gd name="connsiteY0" fmla="*/ 141091 h 911349"/>
                  <a:gd name="connsiteX1" fmla="*/ 65758 w 682280"/>
                  <a:gd name="connsiteY1" fmla="*/ 371484 h 911349"/>
                  <a:gd name="connsiteX2" fmla="*/ 141445 w 682280"/>
                  <a:gd name="connsiteY2" fmla="*/ 396324 h 911349"/>
                  <a:gd name="connsiteX3" fmla="*/ 161192 w 682280"/>
                  <a:gd name="connsiteY3" fmla="*/ 137995 h 911349"/>
                  <a:gd name="connsiteX4" fmla="*/ 165066 w 682280"/>
                  <a:gd name="connsiteY4" fmla="*/ 18778 h 911349"/>
                  <a:gd name="connsiteX5" fmla="*/ 276679 w 682280"/>
                  <a:gd name="connsiteY5" fmla="*/ 9295 h 911349"/>
                  <a:gd name="connsiteX6" fmla="*/ 285155 w 682280"/>
                  <a:gd name="connsiteY6" fmla="*/ 229952 h 911349"/>
                  <a:gd name="connsiteX7" fmla="*/ 283006 w 682280"/>
                  <a:gd name="connsiteY7" fmla="*/ 12053 h 911349"/>
                  <a:gd name="connsiteX8" fmla="*/ 392443 w 682280"/>
                  <a:gd name="connsiteY8" fmla="*/ 36915 h 911349"/>
                  <a:gd name="connsiteX9" fmla="*/ 421252 w 682280"/>
                  <a:gd name="connsiteY9" fmla="*/ 222286 h 911349"/>
                  <a:gd name="connsiteX10" fmla="*/ 404264 w 682280"/>
                  <a:gd name="connsiteY10" fmla="*/ 37500 h 911349"/>
                  <a:gd name="connsiteX11" fmla="*/ 533253 w 682280"/>
                  <a:gd name="connsiteY11" fmla="*/ 61286 h 911349"/>
                  <a:gd name="connsiteX12" fmla="*/ 540043 w 682280"/>
                  <a:gd name="connsiteY12" fmla="*/ 235697 h 911349"/>
                  <a:gd name="connsiteX13" fmla="*/ 544402 w 682280"/>
                  <a:gd name="connsiteY13" fmla="*/ 67881 h 911349"/>
                  <a:gd name="connsiteX14" fmla="*/ 652398 w 682280"/>
                  <a:gd name="connsiteY14" fmla="*/ 85657 h 911349"/>
                  <a:gd name="connsiteX15" fmla="*/ 681567 w 682280"/>
                  <a:gd name="connsiteY15" fmla="*/ 324654 h 911349"/>
                  <a:gd name="connsiteX16" fmla="*/ 592528 w 682280"/>
                  <a:gd name="connsiteY16" fmla="*/ 807663 h 911349"/>
                  <a:gd name="connsiteX17" fmla="*/ 581817 w 682280"/>
                  <a:gd name="connsiteY17" fmla="*/ 910587 h 911349"/>
                  <a:gd name="connsiteX18" fmla="*/ 210797 w 682280"/>
                  <a:gd name="connsiteY18" fmla="*/ 911349 h 911349"/>
                  <a:gd name="connsiteX19" fmla="*/ 191940 w 682280"/>
                  <a:gd name="connsiteY19" fmla="*/ 779185 h 911349"/>
                  <a:gd name="connsiteX20" fmla="*/ 89953 w 682280"/>
                  <a:gd name="connsiteY20" fmla="*/ 653133 h 911349"/>
                  <a:gd name="connsiteX21" fmla="*/ 2929 w 682280"/>
                  <a:gd name="connsiteY21" fmla="*/ 437275 h 911349"/>
                  <a:gd name="connsiteX22" fmla="*/ 52893 w 682280"/>
                  <a:gd name="connsiteY22" fmla="*/ 141091 h 911349"/>
                  <a:gd name="connsiteX0" fmla="*/ 52893 w 682280"/>
                  <a:gd name="connsiteY0" fmla="*/ 141091 h 911349"/>
                  <a:gd name="connsiteX1" fmla="*/ 65758 w 682280"/>
                  <a:gd name="connsiteY1" fmla="*/ 371484 h 911349"/>
                  <a:gd name="connsiteX2" fmla="*/ 141445 w 682280"/>
                  <a:gd name="connsiteY2" fmla="*/ 396324 h 911349"/>
                  <a:gd name="connsiteX3" fmla="*/ 161192 w 682280"/>
                  <a:gd name="connsiteY3" fmla="*/ 137995 h 911349"/>
                  <a:gd name="connsiteX4" fmla="*/ 165066 w 682280"/>
                  <a:gd name="connsiteY4" fmla="*/ 18778 h 911349"/>
                  <a:gd name="connsiteX5" fmla="*/ 276679 w 682280"/>
                  <a:gd name="connsiteY5" fmla="*/ 9295 h 911349"/>
                  <a:gd name="connsiteX6" fmla="*/ 285155 w 682280"/>
                  <a:gd name="connsiteY6" fmla="*/ 229952 h 911349"/>
                  <a:gd name="connsiteX7" fmla="*/ 283006 w 682280"/>
                  <a:gd name="connsiteY7" fmla="*/ 12053 h 911349"/>
                  <a:gd name="connsiteX8" fmla="*/ 392443 w 682280"/>
                  <a:gd name="connsiteY8" fmla="*/ 36915 h 911349"/>
                  <a:gd name="connsiteX9" fmla="*/ 421252 w 682280"/>
                  <a:gd name="connsiteY9" fmla="*/ 222286 h 911349"/>
                  <a:gd name="connsiteX10" fmla="*/ 404264 w 682280"/>
                  <a:gd name="connsiteY10" fmla="*/ 37500 h 911349"/>
                  <a:gd name="connsiteX11" fmla="*/ 533253 w 682280"/>
                  <a:gd name="connsiteY11" fmla="*/ 61286 h 911349"/>
                  <a:gd name="connsiteX12" fmla="*/ 540043 w 682280"/>
                  <a:gd name="connsiteY12" fmla="*/ 235697 h 911349"/>
                  <a:gd name="connsiteX13" fmla="*/ 544402 w 682280"/>
                  <a:gd name="connsiteY13" fmla="*/ 67881 h 911349"/>
                  <a:gd name="connsiteX14" fmla="*/ 652398 w 682280"/>
                  <a:gd name="connsiteY14" fmla="*/ 85657 h 911349"/>
                  <a:gd name="connsiteX15" fmla="*/ 681567 w 682280"/>
                  <a:gd name="connsiteY15" fmla="*/ 324654 h 911349"/>
                  <a:gd name="connsiteX16" fmla="*/ 592528 w 682280"/>
                  <a:gd name="connsiteY16" fmla="*/ 807663 h 911349"/>
                  <a:gd name="connsiteX17" fmla="*/ 581817 w 682280"/>
                  <a:gd name="connsiteY17" fmla="*/ 910587 h 911349"/>
                  <a:gd name="connsiteX18" fmla="*/ 210797 w 682280"/>
                  <a:gd name="connsiteY18" fmla="*/ 911349 h 911349"/>
                  <a:gd name="connsiteX19" fmla="*/ 191940 w 682280"/>
                  <a:gd name="connsiteY19" fmla="*/ 779185 h 911349"/>
                  <a:gd name="connsiteX20" fmla="*/ 89953 w 682280"/>
                  <a:gd name="connsiteY20" fmla="*/ 653133 h 911349"/>
                  <a:gd name="connsiteX21" fmla="*/ 2929 w 682280"/>
                  <a:gd name="connsiteY21" fmla="*/ 437275 h 911349"/>
                  <a:gd name="connsiteX22" fmla="*/ 52893 w 682280"/>
                  <a:gd name="connsiteY22" fmla="*/ 141091 h 911349"/>
                  <a:gd name="connsiteX0" fmla="*/ 60601 w 681763"/>
                  <a:gd name="connsiteY0" fmla="*/ 138676 h 911349"/>
                  <a:gd name="connsiteX1" fmla="*/ 65241 w 681763"/>
                  <a:gd name="connsiteY1" fmla="*/ 371484 h 911349"/>
                  <a:gd name="connsiteX2" fmla="*/ 140928 w 681763"/>
                  <a:gd name="connsiteY2" fmla="*/ 396324 h 911349"/>
                  <a:gd name="connsiteX3" fmla="*/ 160675 w 681763"/>
                  <a:gd name="connsiteY3" fmla="*/ 137995 h 911349"/>
                  <a:gd name="connsiteX4" fmla="*/ 164549 w 681763"/>
                  <a:gd name="connsiteY4" fmla="*/ 18778 h 911349"/>
                  <a:gd name="connsiteX5" fmla="*/ 276162 w 681763"/>
                  <a:gd name="connsiteY5" fmla="*/ 9295 h 911349"/>
                  <a:gd name="connsiteX6" fmla="*/ 284638 w 681763"/>
                  <a:gd name="connsiteY6" fmla="*/ 229952 h 911349"/>
                  <a:gd name="connsiteX7" fmla="*/ 282489 w 681763"/>
                  <a:gd name="connsiteY7" fmla="*/ 12053 h 911349"/>
                  <a:gd name="connsiteX8" fmla="*/ 391926 w 681763"/>
                  <a:gd name="connsiteY8" fmla="*/ 36915 h 911349"/>
                  <a:gd name="connsiteX9" fmla="*/ 420735 w 681763"/>
                  <a:gd name="connsiteY9" fmla="*/ 222286 h 911349"/>
                  <a:gd name="connsiteX10" fmla="*/ 403747 w 681763"/>
                  <a:gd name="connsiteY10" fmla="*/ 37500 h 911349"/>
                  <a:gd name="connsiteX11" fmla="*/ 532736 w 681763"/>
                  <a:gd name="connsiteY11" fmla="*/ 61286 h 911349"/>
                  <a:gd name="connsiteX12" fmla="*/ 539526 w 681763"/>
                  <a:gd name="connsiteY12" fmla="*/ 235697 h 911349"/>
                  <a:gd name="connsiteX13" fmla="*/ 543885 w 681763"/>
                  <a:gd name="connsiteY13" fmla="*/ 67881 h 911349"/>
                  <a:gd name="connsiteX14" fmla="*/ 651881 w 681763"/>
                  <a:gd name="connsiteY14" fmla="*/ 85657 h 911349"/>
                  <a:gd name="connsiteX15" fmla="*/ 681050 w 681763"/>
                  <a:gd name="connsiteY15" fmla="*/ 324654 h 911349"/>
                  <a:gd name="connsiteX16" fmla="*/ 592011 w 681763"/>
                  <a:gd name="connsiteY16" fmla="*/ 807663 h 911349"/>
                  <a:gd name="connsiteX17" fmla="*/ 581300 w 681763"/>
                  <a:gd name="connsiteY17" fmla="*/ 910587 h 911349"/>
                  <a:gd name="connsiteX18" fmla="*/ 210280 w 681763"/>
                  <a:gd name="connsiteY18" fmla="*/ 911349 h 911349"/>
                  <a:gd name="connsiteX19" fmla="*/ 191423 w 681763"/>
                  <a:gd name="connsiteY19" fmla="*/ 779185 h 911349"/>
                  <a:gd name="connsiteX20" fmla="*/ 89436 w 681763"/>
                  <a:gd name="connsiteY20" fmla="*/ 653133 h 911349"/>
                  <a:gd name="connsiteX21" fmla="*/ 2412 w 681763"/>
                  <a:gd name="connsiteY21" fmla="*/ 437275 h 911349"/>
                  <a:gd name="connsiteX22" fmla="*/ 60601 w 681763"/>
                  <a:gd name="connsiteY22" fmla="*/ 138676 h 911349"/>
                  <a:gd name="connsiteX0" fmla="*/ 45719 w 683006"/>
                  <a:gd name="connsiteY0" fmla="*/ 134476 h 911349"/>
                  <a:gd name="connsiteX1" fmla="*/ 66484 w 683006"/>
                  <a:gd name="connsiteY1" fmla="*/ 371484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66484 w 683006"/>
                  <a:gd name="connsiteY1" fmla="*/ 371484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83259 w 683006"/>
                  <a:gd name="connsiteY1" fmla="*/ 357622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83259 w 683006"/>
                  <a:gd name="connsiteY1" fmla="*/ 357622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83259 w 683006"/>
                  <a:gd name="connsiteY1" fmla="*/ 357622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3006" h="911349">
                    <a:moveTo>
                      <a:pt x="45719" y="134476"/>
                    </a:moveTo>
                    <a:cubicBezTo>
                      <a:pt x="186906" y="178031"/>
                      <a:pt x="77411" y="293724"/>
                      <a:pt x="104061" y="357469"/>
                    </a:cubicBezTo>
                    <a:cubicBezTo>
                      <a:pt x="111327" y="384451"/>
                      <a:pt x="134405" y="424827"/>
                      <a:pt x="142171" y="396324"/>
                    </a:cubicBezTo>
                    <a:cubicBezTo>
                      <a:pt x="161497" y="378147"/>
                      <a:pt x="163714" y="263470"/>
                      <a:pt x="161918" y="137995"/>
                    </a:cubicBezTo>
                    <a:lnTo>
                      <a:pt x="165792" y="18778"/>
                    </a:lnTo>
                    <a:cubicBezTo>
                      <a:pt x="205100" y="-883"/>
                      <a:pt x="248431" y="-6838"/>
                      <a:pt x="277405" y="9295"/>
                    </a:cubicBezTo>
                    <a:lnTo>
                      <a:pt x="285881" y="229952"/>
                    </a:lnTo>
                    <a:cubicBezTo>
                      <a:pt x="292743" y="135104"/>
                      <a:pt x="288936" y="90619"/>
                      <a:pt x="283732" y="12053"/>
                    </a:cubicBezTo>
                    <a:cubicBezTo>
                      <a:pt x="344488" y="7410"/>
                      <a:pt x="362005" y="7292"/>
                      <a:pt x="393169" y="36915"/>
                    </a:cubicBezTo>
                    <a:cubicBezTo>
                      <a:pt x="432458" y="90909"/>
                      <a:pt x="415495" y="219932"/>
                      <a:pt x="421978" y="222286"/>
                    </a:cubicBezTo>
                    <a:cubicBezTo>
                      <a:pt x="425215" y="169590"/>
                      <a:pt x="440910" y="99095"/>
                      <a:pt x="404990" y="37500"/>
                    </a:cubicBezTo>
                    <a:cubicBezTo>
                      <a:pt x="452541" y="9313"/>
                      <a:pt x="505933" y="28253"/>
                      <a:pt x="533979" y="61286"/>
                    </a:cubicBezTo>
                    <a:cubicBezTo>
                      <a:pt x="556608" y="94319"/>
                      <a:pt x="532593" y="233695"/>
                      <a:pt x="540769" y="235697"/>
                    </a:cubicBezTo>
                    <a:cubicBezTo>
                      <a:pt x="546608" y="189844"/>
                      <a:pt x="564054" y="120930"/>
                      <a:pt x="545128" y="67881"/>
                    </a:cubicBezTo>
                    <a:cubicBezTo>
                      <a:pt x="600410" y="49193"/>
                      <a:pt x="614468" y="45569"/>
                      <a:pt x="653124" y="85657"/>
                    </a:cubicBezTo>
                    <a:cubicBezTo>
                      <a:pt x="678241" y="128452"/>
                      <a:pt x="685502" y="205222"/>
                      <a:pt x="682293" y="324654"/>
                    </a:cubicBezTo>
                    <a:cubicBezTo>
                      <a:pt x="682293" y="386243"/>
                      <a:pt x="685168" y="641728"/>
                      <a:pt x="593254" y="807663"/>
                    </a:cubicBezTo>
                    <a:cubicBezTo>
                      <a:pt x="562434" y="865879"/>
                      <a:pt x="574223" y="873371"/>
                      <a:pt x="582543" y="910587"/>
                    </a:cubicBezTo>
                    <a:lnTo>
                      <a:pt x="211523" y="911349"/>
                    </a:lnTo>
                    <a:cubicBezTo>
                      <a:pt x="212499" y="851582"/>
                      <a:pt x="236044" y="827966"/>
                      <a:pt x="192666" y="779185"/>
                    </a:cubicBezTo>
                    <a:cubicBezTo>
                      <a:pt x="170208" y="755505"/>
                      <a:pt x="148074" y="710617"/>
                      <a:pt x="90679" y="653133"/>
                    </a:cubicBezTo>
                    <a:cubicBezTo>
                      <a:pt x="33254" y="569821"/>
                      <a:pt x="26583" y="515785"/>
                      <a:pt x="3655" y="437275"/>
                    </a:cubicBezTo>
                    <a:cubicBezTo>
                      <a:pt x="-8217" y="341138"/>
                      <a:pt x="9615" y="253260"/>
                      <a:pt x="45719" y="134476"/>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62" name="Rectangle 1">
                <a:extLst>
                  <a:ext uri="{FF2B5EF4-FFF2-40B4-BE49-F238E27FC236}">
                    <a16:creationId xmlns:a16="http://schemas.microsoft.com/office/drawing/2014/main" id="{382ACEE8-16B5-47E4-837C-411B95113EAF}"/>
                  </a:ext>
                </a:extLst>
              </p:cNvPr>
              <p:cNvSpPr/>
              <p:nvPr/>
            </p:nvSpPr>
            <p:spPr>
              <a:xfrm rot="982074">
                <a:off x="2380909" y="2452410"/>
                <a:ext cx="298755" cy="5010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grpSp>
        <p:grpSp>
          <p:nvGrpSpPr>
            <p:cNvPr id="55" name="그룹 14">
              <a:extLst>
                <a:ext uri="{FF2B5EF4-FFF2-40B4-BE49-F238E27FC236}">
                  <a16:creationId xmlns:a16="http://schemas.microsoft.com/office/drawing/2014/main" id="{F11281C1-AC8E-469A-8A3A-773DEDAFDDB0}"/>
                </a:ext>
              </a:extLst>
            </p:cNvPr>
            <p:cNvGrpSpPr/>
            <p:nvPr/>
          </p:nvGrpSpPr>
          <p:grpSpPr>
            <a:xfrm>
              <a:off x="6636699" y="3039384"/>
              <a:ext cx="1968187" cy="1968187"/>
              <a:chOff x="6384003" y="3061995"/>
              <a:chExt cx="1968187" cy="1968187"/>
            </a:xfrm>
          </p:grpSpPr>
          <p:sp>
            <p:nvSpPr>
              <p:cNvPr id="56" name="원호 15">
                <a:extLst>
                  <a:ext uri="{FF2B5EF4-FFF2-40B4-BE49-F238E27FC236}">
                    <a16:creationId xmlns:a16="http://schemas.microsoft.com/office/drawing/2014/main" id="{3E8E26FA-9DFA-4A14-B655-09BC922ED6CC}"/>
                  </a:ext>
                </a:extLst>
              </p:cNvPr>
              <p:cNvSpPr/>
              <p:nvPr/>
            </p:nvSpPr>
            <p:spPr>
              <a:xfrm>
                <a:off x="6384003" y="3061995"/>
                <a:ext cx="1968187" cy="1968187"/>
              </a:xfrm>
              <a:prstGeom prst="arc">
                <a:avLst>
                  <a:gd name="adj1" fmla="val 14786098"/>
                  <a:gd name="adj2" fmla="val 471423"/>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7" name="원호 16">
                <a:extLst>
                  <a:ext uri="{FF2B5EF4-FFF2-40B4-BE49-F238E27FC236}">
                    <a16:creationId xmlns:a16="http://schemas.microsoft.com/office/drawing/2014/main" id="{0BCD3A29-67CF-433C-A485-D828D9292458}"/>
                  </a:ext>
                </a:extLst>
              </p:cNvPr>
              <p:cNvSpPr/>
              <p:nvPr/>
            </p:nvSpPr>
            <p:spPr>
              <a:xfrm>
                <a:off x="6503401" y="3202080"/>
                <a:ext cx="1612841" cy="1612841"/>
              </a:xfrm>
              <a:prstGeom prst="arc">
                <a:avLst>
                  <a:gd name="adj1" fmla="val 14786098"/>
                  <a:gd name="adj2" fmla="val 350082"/>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8" name="원호 17">
                <a:extLst>
                  <a:ext uri="{FF2B5EF4-FFF2-40B4-BE49-F238E27FC236}">
                    <a16:creationId xmlns:a16="http://schemas.microsoft.com/office/drawing/2014/main" id="{AB4E1BC8-D77B-4B9A-B101-76A9B7D693E2}"/>
                  </a:ext>
                </a:extLst>
              </p:cNvPr>
              <p:cNvSpPr/>
              <p:nvPr/>
            </p:nvSpPr>
            <p:spPr>
              <a:xfrm>
                <a:off x="6679890" y="3375378"/>
                <a:ext cx="1111135" cy="1111135"/>
              </a:xfrm>
              <a:prstGeom prst="arc">
                <a:avLst>
                  <a:gd name="adj1" fmla="val 14786098"/>
                  <a:gd name="adj2" fmla="val 0"/>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9" name="원호 18">
                <a:extLst>
                  <a:ext uri="{FF2B5EF4-FFF2-40B4-BE49-F238E27FC236}">
                    <a16:creationId xmlns:a16="http://schemas.microsoft.com/office/drawing/2014/main" id="{70336293-9708-488B-A3FE-DE77CE67A47C}"/>
                  </a:ext>
                </a:extLst>
              </p:cNvPr>
              <p:cNvSpPr/>
              <p:nvPr/>
            </p:nvSpPr>
            <p:spPr>
              <a:xfrm>
                <a:off x="6804540" y="3545256"/>
                <a:ext cx="819951" cy="819951"/>
              </a:xfrm>
              <a:prstGeom prst="arc">
                <a:avLst>
                  <a:gd name="adj1" fmla="val 14786098"/>
                  <a:gd name="adj2" fmla="val 20780800"/>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grpSp>
      <p:sp>
        <p:nvSpPr>
          <p:cNvPr id="65" name="Trapezoid 13">
            <a:extLst>
              <a:ext uri="{FF2B5EF4-FFF2-40B4-BE49-F238E27FC236}">
                <a16:creationId xmlns:a16="http://schemas.microsoft.com/office/drawing/2014/main" id="{AFC9F445-F5C7-453E-8BD3-E22CEC48B08D}"/>
              </a:ext>
            </a:extLst>
          </p:cNvPr>
          <p:cNvSpPr/>
          <p:nvPr/>
        </p:nvSpPr>
        <p:spPr>
          <a:xfrm>
            <a:off x="6213246" y="3777074"/>
            <a:ext cx="436405" cy="369007"/>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6" name="Rounded Rectangle 6">
            <a:extLst>
              <a:ext uri="{FF2B5EF4-FFF2-40B4-BE49-F238E27FC236}">
                <a16:creationId xmlns:a16="http://schemas.microsoft.com/office/drawing/2014/main" id="{D019F87B-C184-4527-8F7B-C6A545DA36A4}"/>
              </a:ext>
            </a:extLst>
          </p:cNvPr>
          <p:cNvSpPr/>
          <p:nvPr/>
        </p:nvSpPr>
        <p:spPr>
          <a:xfrm>
            <a:off x="6251515" y="5156376"/>
            <a:ext cx="418539" cy="425524"/>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Título 9"/>
          <p:cNvSpPr>
            <a:spLocks noGrp="1"/>
          </p:cNvSpPr>
          <p:nvPr>
            <p:ph type="title"/>
          </p:nvPr>
        </p:nvSpPr>
        <p:spPr>
          <a:xfrm>
            <a:off x="5006638" y="942559"/>
            <a:ext cx="5807148" cy="865064"/>
          </a:xfrm>
        </p:spPr>
        <p:txBody>
          <a:bodyPr/>
          <a:lstStyle/>
          <a:p>
            <a:endParaRPr lang="es-CO"/>
          </a:p>
        </p:txBody>
      </p:sp>
      <p:sp>
        <p:nvSpPr>
          <p:cNvPr id="11" name="Marcador de texto 10"/>
          <p:cNvSpPr>
            <a:spLocks noGrp="1"/>
          </p:cNvSpPr>
          <p:nvPr>
            <p:ph type="body" sz="quarter" idx="10"/>
          </p:nvPr>
        </p:nvSpPr>
        <p:spPr>
          <a:xfrm>
            <a:off x="5006635" y="2077049"/>
            <a:ext cx="5924107" cy="1282927"/>
          </a:xfrm>
        </p:spPr>
        <p:txBody>
          <a:bodyPr/>
          <a:lstStyle/>
          <a:p>
            <a:endParaRPr lang="es-CO"/>
          </a:p>
        </p:txBody>
      </p:sp>
    </p:spTree>
    <p:extLst>
      <p:ext uri="{BB962C8B-B14F-4D97-AF65-F5344CB8AC3E}">
        <p14:creationId xmlns:p14="http://schemas.microsoft.com/office/powerpoint/2010/main" val="33755601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8">
            <a:extLst>
              <a:ext uri="{FF2B5EF4-FFF2-40B4-BE49-F238E27FC236}">
                <a16:creationId xmlns:a16="http://schemas.microsoft.com/office/drawing/2014/main" id="{8F7CF1C4-EF35-48F2-93E9-E60CEB25C700}"/>
              </a:ext>
            </a:extLst>
          </p:cNvPr>
          <p:cNvGrpSpPr/>
          <p:nvPr/>
        </p:nvGrpSpPr>
        <p:grpSpPr>
          <a:xfrm>
            <a:off x="5" y="1569320"/>
            <a:ext cx="12191999" cy="1160647"/>
            <a:chOff x="1" y="1412530"/>
            <a:chExt cx="12191999" cy="1160647"/>
          </a:xfrm>
          <a:solidFill>
            <a:schemeClr val="accent1"/>
          </a:solidFill>
        </p:grpSpPr>
        <p:sp>
          <p:nvSpPr>
            <p:cNvPr id="4" name="Rectangle 35">
              <a:extLst>
                <a:ext uri="{FF2B5EF4-FFF2-40B4-BE49-F238E27FC236}">
                  <a16:creationId xmlns:a16="http://schemas.microsoft.com/office/drawing/2014/main" id="{B6C7D413-79A6-41AA-B322-4CD1CBF2BD90}"/>
                </a:ext>
              </a:extLst>
            </p:cNvPr>
            <p:cNvSpPr/>
            <p:nvPr/>
          </p:nvSpPr>
          <p:spPr>
            <a:xfrm>
              <a:off x="1" y="1412530"/>
              <a:ext cx="3032161" cy="1160647"/>
            </a:xfrm>
            <a:custGeom>
              <a:avLst/>
              <a:gdLst>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842946 w 3079941"/>
                <a:gd name="connsiteY405" fmla="*/ 1160647 h 1160647"/>
                <a:gd name="connsiteX406" fmla="*/ 200958 w 3079941"/>
                <a:gd name="connsiteY406" fmla="*/ 1160647 h 1160647"/>
                <a:gd name="connsiteX407" fmla="*/ 200958 w 3079941"/>
                <a:gd name="connsiteY407" fmla="*/ 1126882 h 1160647"/>
                <a:gd name="connsiteX408" fmla="*/ 0 w 3079941"/>
                <a:gd name="connsiteY408" fmla="*/ 1126882 h 1160647"/>
                <a:gd name="connsiteX409" fmla="*/ 0 w 3079941"/>
                <a:gd name="connsiteY409" fmla="*/ 915339 h 1160647"/>
                <a:gd name="connsiteX410" fmla="*/ 103377 w 3079941"/>
                <a:gd name="connsiteY410" fmla="*/ 915339 h 1160647"/>
                <a:gd name="connsiteX411" fmla="*/ 103377 w 3079941"/>
                <a:gd name="connsiteY411" fmla="*/ 886329 h 1160647"/>
                <a:gd name="connsiteX412" fmla="*/ 55096 w 3079941"/>
                <a:gd name="connsiteY412" fmla="*/ 886329 h 1160647"/>
                <a:gd name="connsiteX413" fmla="*/ 55096 w 3079941"/>
                <a:gd name="connsiteY413" fmla="*/ 724196 h 1160647"/>
                <a:gd name="connsiteX414" fmla="*/ 75363 w 3079941"/>
                <a:gd name="connsiteY414" fmla="*/ 724196 h 1160647"/>
                <a:gd name="connsiteX415" fmla="*/ 75870 w 3079941"/>
                <a:gd name="connsiteY415" fmla="*/ 723115 h 1160647"/>
                <a:gd name="connsiteX416" fmla="*/ 79416 w 3079941"/>
                <a:gd name="connsiteY416" fmla="*/ 715549 h 1160647"/>
                <a:gd name="connsiteX417" fmla="*/ 81190 w 3079941"/>
                <a:gd name="connsiteY417" fmla="*/ 715819 h 1160647"/>
                <a:gd name="connsiteX418" fmla="*/ 93603 w 3079941"/>
                <a:gd name="connsiteY418" fmla="*/ 717710 h 1160647"/>
                <a:gd name="connsiteX419" fmla="*/ 94110 w 3079941"/>
                <a:gd name="connsiteY419" fmla="*/ 719062 h 1160647"/>
                <a:gd name="connsiteX420" fmla="*/ 97656 w 3079941"/>
                <a:gd name="connsiteY420" fmla="*/ 728519 h 1160647"/>
                <a:gd name="connsiteX421" fmla="*/ 124003 w 3079941"/>
                <a:gd name="connsiteY421" fmla="*/ 730681 h 1160647"/>
                <a:gd name="connsiteX422" fmla="*/ 124003 w 3079941"/>
                <a:gd name="connsiteY422" fmla="*/ 607460 h 1160647"/>
                <a:gd name="connsiteX423" fmla="*/ 126030 w 3079941"/>
                <a:gd name="connsiteY423" fmla="*/ 607460 h 1160647"/>
                <a:gd name="connsiteX424" fmla="*/ 140217 w 3079941"/>
                <a:gd name="connsiteY424" fmla="*/ 607460 h 1160647"/>
                <a:gd name="connsiteX425" fmla="*/ 140217 w 3079941"/>
                <a:gd name="connsiteY425" fmla="*/ 471268 h 1160647"/>
                <a:gd name="connsiteX426" fmla="*/ 141990 w 3079941"/>
                <a:gd name="connsiteY426" fmla="*/ 471268 h 1160647"/>
                <a:gd name="connsiteX427" fmla="*/ 154404 w 3079941"/>
                <a:gd name="connsiteY427" fmla="*/ 471268 h 1160647"/>
                <a:gd name="connsiteX428" fmla="*/ 154404 w 3079941"/>
                <a:gd name="connsiteY428" fmla="*/ 356694 h 1160647"/>
                <a:gd name="connsiteX429" fmla="*/ 158457 w 3079941"/>
                <a:gd name="connsiteY429" fmla="*/ 328590 h 1160647"/>
                <a:gd name="connsiteX430" fmla="*/ 160484 w 3079941"/>
                <a:gd name="connsiteY430" fmla="*/ 328590 h 1160647"/>
                <a:gd name="connsiteX431" fmla="*/ 174671 w 3079941"/>
                <a:gd name="connsiteY431" fmla="*/ 328590 h 1160647"/>
                <a:gd name="connsiteX432" fmla="*/ 211151 w 3079941"/>
                <a:gd name="connsiteY432" fmla="*/ 246443 h 1160647"/>
                <a:gd name="connsiteX433" fmla="*/ 215205 w 3079941"/>
                <a:gd name="connsiteY433"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00958 w 3079941"/>
                <a:gd name="connsiteY405" fmla="*/ 1160647 h 1160647"/>
                <a:gd name="connsiteX406" fmla="*/ 200958 w 3079941"/>
                <a:gd name="connsiteY406" fmla="*/ 1126882 h 1160647"/>
                <a:gd name="connsiteX407" fmla="*/ 0 w 3079941"/>
                <a:gd name="connsiteY407" fmla="*/ 1126882 h 1160647"/>
                <a:gd name="connsiteX408" fmla="*/ 0 w 3079941"/>
                <a:gd name="connsiteY408" fmla="*/ 915339 h 1160647"/>
                <a:gd name="connsiteX409" fmla="*/ 103377 w 3079941"/>
                <a:gd name="connsiteY409" fmla="*/ 915339 h 1160647"/>
                <a:gd name="connsiteX410" fmla="*/ 103377 w 3079941"/>
                <a:gd name="connsiteY410" fmla="*/ 886329 h 1160647"/>
                <a:gd name="connsiteX411" fmla="*/ 55096 w 3079941"/>
                <a:gd name="connsiteY411" fmla="*/ 886329 h 1160647"/>
                <a:gd name="connsiteX412" fmla="*/ 55096 w 3079941"/>
                <a:gd name="connsiteY412" fmla="*/ 724196 h 1160647"/>
                <a:gd name="connsiteX413" fmla="*/ 75363 w 3079941"/>
                <a:gd name="connsiteY413" fmla="*/ 724196 h 1160647"/>
                <a:gd name="connsiteX414" fmla="*/ 75870 w 3079941"/>
                <a:gd name="connsiteY414" fmla="*/ 723115 h 1160647"/>
                <a:gd name="connsiteX415" fmla="*/ 79416 w 3079941"/>
                <a:gd name="connsiteY415" fmla="*/ 715549 h 1160647"/>
                <a:gd name="connsiteX416" fmla="*/ 81190 w 3079941"/>
                <a:gd name="connsiteY416" fmla="*/ 715819 h 1160647"/>
                <a:gd name="connsiteX417" fmla="*/ 93603 w 3079941"/>
                <a:gd name="connsiteY417" fmla="*/ 717710 h 1160647"/>
                <a:gd name="connsiteX418" fmla="*/ 94110 w 3079941"/>
                <a:gd name="connsiteY418" fmla="*/ 719062 h 1160647"/>
                <a:gd name="connsiteX419" fmla="*/ 97656 w 3079941"/>
                <a:gd name="connsiteY419" fmla="*/ 728519 h 1160647"/>
                <a:gd name="connsiteX420" fmla="*/ 124003 w 3079941"/>
                <a:gd name="connsiteY420" fmla="*/ 730681 h 1160647"/>
                <a:gd name="connsiteX421" fmla="*/ 124003 w 3079941"/>
                <a:gd name="connsiteY421" fmla="*/ 607460 h 1160647"/>
                <a:gd name="connsiteX422" fmla="*/ 126030 w 3079941"/>
                <a:gd name="connsiteY422" fmla="*/ 607460 h 1160647"/>
                <a:gd name="connsiteX423" fmla="*/ 140217 w 3079941"/>
                <a:gd name="connsiteY423" fmla="*/ 607460 h 1160647"/>
                <a:gd name="connsiteX424" fmla="*/ 140217 w 3079941"/>
                <a:gd name="connsiteY424" fmla="*/ 471268 h 1160647"/>
                <a:gd name="connsiteX425" fmla="*/ 141990 w 3079941"/>
                <a:gd name="connsiteY425" fmla="*/ 471268 h 1160647"/>
                <a:gd name="connsiteX426" fmla="*/ 154404 w 3079941"/>
                <a:gd name="connsiteY426" fmla="*/ 471268 h 1160647"/>
                <a:gd name="connsiteX427" fmla="*/ 154404 w 3079941"/>
                <a:gd name="connsiteY427" fmla="*/ 356694 h 1160647"/>
                <a:gd name="connsiteX428" fmla="*/ 158457 w 3079941"/>
                <a:gd name="connsiteY428" fmla="*/ 328590 h 1160647"/>
                <a:gd name="connsiteX429" fmla="*/ 160484 w 3079941"/>
                <a:gd name="connsiteY429" fmla="*/ 328590 h 1160647"/>
                <a:gd name="connsiteX430" fmla="*/ 174671 w 3079941"/>
                <a:gd name="connsiteY430" fmla="*/ 328590 h 1160647"/>
                <a:gd name="connsiteX431" fmla="*/ 211151 w 3079941"/>
                <a:gd name="connsiteY431" fmla="*/ 246443 h 1160647"/>
                <a:gd name="connsiteX432" fmla="*/ 215205 w 3079941"/>
                <a:gd name="connsiteY432"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030409 h 1160647"/>
                <a:gd name="connsiteX403" fmla="*/ 3079941 w 3079941"/>
                <a:gd name="connsiteY403" fmla="*/ 1160647 h 1160647"/>
                <a:gd name="connsiteX404" fmla="*/ 200958 w 3079941"/>
                <a:gd name="connsiteY404" fmla="*/ 1160647 h 1160647"/>
                <a:gd name="connsiteX405" fmla="*/ 200958 w 3079941"/>
                <a:gd name="connsiteY405" fmla="*/ 1126882 h 1160647"/>
                <a:gd name="connsiteX406" fmla="*/ 0 w 3079941"/>
                <a:gd name="connsiteY406" fmla="*/ 1126882 h 1160647"/>
                <a:gd name="connsiteX407" fmla="*/ 0 w 3079941"/>
                <a:gd name="connsiteY407" fmla="*/ 915339 h 1160647"/>
                <a:gd name="connsiteX408" fmla="*/ 103377 w 3079941"/>
                <a:gd name="connsiteY408" fmla="*/ 915339 h 1160647"/>
                <a:gd name="connsiteX409" fmla="*/ 103377 w 3079941"/>
                <a:gd name="connsiteY409" fmla="*/ 886329 h 1160647"/>
                <a:gd name="connsiteX410" fmla="*/ 55096 w 3079941"/>
                <a:gd name="connsiteY410" fmla="*/ 886329 h 1160647"/>
                <a:gd name="connsiteX411" fmla="*/ 55096 w 3079941"/>
                <a:gd name="connsiteY411" fmla="*/ 724196 h 1160647"/>
                <a:gd name="connsiteX412" fmla="*/ 75363 w 3079941"/>
                <a:gd name="connsiteY412" fmla="*/ 724196 h 1160647"/>
                <a:gd name="connsiteX413" fmla="*/ 75870 w 3079941"/>
                <a:gd name="connsiteY413" fmla="*/ 723115 h 1160647"/>
                <a:gd name="connsiteX414" fmla="*/ 79416 w 3079941"/>
                <a:gd name="connsiteY414" fmla="*/ 715549 h 1160647"/>
                <a:gd name="connsiteX415" fmla="*/ 81190 w 3079941"/>
                <a:gd name="connsiteY415" fmla="*/ 715819 h 1160647"/>
                <a:gd name="connsiteX416" fmla="*/ 93603 w 3079941"/>
                <a:gd name="connsiteY416" fmla="*/ 717710 h 1160647"/>
                <a:gd name="connsiteX417" fmla="*/ 94110 w 3079941"/>
                <a:gd name="connsiteY417" fmla="*/ 719062 h 1160647"/>
                <a:gd name="connsiteX418" fmla="*/ 97656 w 3079941"/>
                <a:gd name="connsiteY418" fmla="*/ 728519 h 1160647"/>
                <a:gd name="connsiteX419" fmla="*/ 124003 w 3079941"/>
                <a:gd name="connsiteY419" fmla="*/ 730681 h 1160647"/>
                <a:gd name="connsiteX420" fmla="*/ 124003 w 3079941"/>
                <a:gd name="connsiteY420" fmla="*/ 607460 h 1160647"/>
                <a:gd name="connsiteX421" fmla="*/ 126030 w 3079941"/>
                <a:gd name="connsiteY421" fmla="*/ 607460 h 1160647"/>
                <a:gd name="connsiteX422" fmla="*/ 140217 w 3079941"/>
                <a:gd name="connsiteY422" fmla="*/ 607460 h 1160647"/>
                <a:gd name="connsiteX423" fmla="*/ 140217 w 3079941"/>
                <a:gd name="connsiteY423" fmla="*/ 471268 h 1160647"/>
                <a:gd name="connsiteX424" fmla="*/ 141990 w 3079941"/>
                <a:gd name="connsiteY424" fmla="*/ 471268 h 1160647"/>
                <a:gd name="connsiteX425" fmla="*/ 154404 w 3079941"/>
                <a:gd name="connsiteY425" fmla="*/ 471268 h 1160647"/>
                <a:gd name="connsiteX426" fmla="*/ 154404 w 3079941"/>
                <a:gd name="connsiteY426" fmla="*/ 356694 h 1160647"/>
                <a:gd name="connsiteX427" fmla="*/ 158457 w 3079941"/>
                <a:gd name="connsiteY427" fmla="*/ 328590 h 1160647"/>
                <a:gd name="connsiteX428" fmla="*/ 160484 w 3079941"/>
                <a:gd name="connsiteY428" fmla="*/ 328590 h 1160647"/>
                <a:gd name="connsiteX429" fmla="*/ 174671 w 3079941"/>
                <a:gd name="connsiteY429" fmla="*/ 328590 h 1160647"/>
                <a:gd name="connsiteX430" fmla="*/ 211151 w 3079941"/>
                <a:gd name="connsiteY430" fmla="*/ 246443 h 1160647"/>
                <a:gd name="connsiteX431" fmla="*/ 215205 w 3079941"/>
                <a:gd name="connsiteY431"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200958 w 3079941"/>
                <a:gd name="connsiteY404" fmla="*/ 1126882 h 1160647"/>
                <a:gd name="connsiteX405" fmla="*/ 0 w 3079941"/>
                <a:gd name="connsiteY405" fmla="*/ 1126882 h 1160647"/>
                <a:gd name="connsiteX406" fmla="*/ 0 w 3079941"/>
                <a:gd name="connsiteY406" fmla="*/ 915339 h 1160647"/>
                <a:gd name="connsiteX407" fmla="*/ 103377 w 3079941"/>
                <a:gd name="connsiteY407" fmla="*/ 915339 h 1160647"/>
                <a:gd name="connsiteX408" fmla="*/ 103377 w 3079941"/>
                <a:gd name="connsiteY408" fmla="*/ 886329 h 1160647"/>
                <a:gd name="connsiteX409" fmla="*/ 55096 w 3079941"/>
                <a:gd name="connsiteY409" fmla="*/ 886329 h 1160647"/>
                <a:gd name="connsiteX410" fmla="*/ 55096 w 3079941"/>
                <a:gd name="connsiteY410" fmla="*/ 724196 h 1160647"/>
                <a:gd name="connsiteX411" fmla="*/ 75363 w 3079941"/>
                <a:gd name="connsiteY411" fmla="*/ 724196 h 1160647"/>
                <a:gd name="connsiteX412" fmla="*/ 75870 w 3079941"/>
                <a:gd name="connsiteY412" fmla="*/ 723115 h 1160647"/>
                <a:gd name="connsiteX413" fmla="*/ 79416 w 3079941"/>
                <a:gd name="connsiteY413" fmla="*/ 715549 h 1160647"/>
                <a:gd name="connsiteX414" fmla="*/ 81190 w 3079941"/>
                <a:gd name="connsiteY414" fmla="*/ 715819 h 1160647"/>
                <a:gd name="connsiteX415" fmla="*/ 93603 w 3079941"/>
                <a:gd name="connsiteY415" fmla="*/ 717710 h 1160647"/>
                <a:gd name="connsiteX416" fmla="*/ 94110 w 3079941"/>
                <a:gd name="connsiteY416" fmla="*/ 719062 h 1160647"/>
                <a:gd name="connsiteX417" fmla="*/ 97656 w 3079941"/>
                <a:gd name="connsiteY417" fmla="*/ 728519 h 1160647"/>
                <a:gd name="connsiteX418" fmla="*/ 124003 w 3079941"/>
                <a:gd name="connsiteY418" fmla="*/ 730681 h 1160647"/>
                <a:gd name="connsiteX419" fmla="*/ 124003 w 3079941"/>
                <a:gd name="connsiteY419" fmla="*/ 607460 h 1160647"/>
                <a:gd name="connsiteX420" fmla="*/ 126030 w 3079941"/>
                <a:gd name="connsiteY420" fmla="*/ 607460 h 1160647"/>
                <a:gd name="connsiteX421" fmla="*/ 140217 w 3079941"/>
                <a:gd name="connsiteY421" fmla="*/ 607460 h 1160647"/>
                <a:gd name="connsiteX422" fmla="*/ 140217 w 3079941"/>
                <a:gd name="connsiteY422" fmla="*/ 471268 h 1160647"/>
                <a:gd name="connsiteX423" fmla="*/ 141990 w 3079941"/>
                <a:gd name="connsiteY423" fmla="*/ 471268 h 1160647"/>
                <a:gd name="connsiteX424" fmla="*/ 154404 w 3079941"/>
                <a:gd name="connsiteY424" fmla="*/ 471268 h 1160647"/>
                <a:gd name="connsiteX425" fmla="*/ 154404 w 3079941"/>
                <a:gd name="connsiteY425" fmla="*/ 356694 h 1160647"/>
                <a:gd name="connsiteX426" fmla="*/ 158457 w 3079941"/>
                <a:gd name="connsiteY426" fmla="*/ 328590 h 1160647"/>
                <a:gd name="connsiteX427" fmla="*/ 160484 w 3079941"/>
                <a:gd name="connsiteY427" fmla="*/ 328590 h 1160647"/>
                <a:gd name="connsiteX428" fmla="*/ 174671 w 3079941"/>
                <a:gd name="connsiteY428" fmla="*/ 328590 h 1160647"/>
                <a:gd name="connsiteX429" fmla="*/ 211151 w 3079941"/>
                <a:gd name="connsiteY429" fmla="*/ 246443 h 1160647"/>
                <a:gd name="connsiteX430" fmla="*/ 215205 w 3079941"/>
                <a:gd name="connsiteY430"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103377 w 3079941"/>
                <a:gd name="connsiteY407" fmla="*/ 886329 h 1160647"/>
                <a:gd name="connsiteX408" fmla="*/ 55096 w 3079941"/>
                <a:gd name="connsiteY408" fmla="*/ 886329 h 1160647"/>
                <a:gd name="connsiteX409" fmla="*/ 55096 w 3079941"/>
                <a:gd name="connsiteY409" fmla="*/ 724196 h 1160647"/>
                <a:gd name="connsiteX410" fmla="*/ 75363 w 3079941"/>
                <a:gd name="connsiteY410" fmla="*/ 724196 h 1160647"/>
                <a:gd name="connsiteX411" fmla="*/ 75870 w 3079941"/>
                <a:gd name="connsiteY411" fmla="*/ 723115 h 1160647"/>
                <a:gd name="connsiteX412" fmla="*/ 79416 w 3079941"/>
                <a:gd name="connsiteY412" fmla="*/ 715549 h 1160647"/>
                <a:gd name="connsiteX413" fmla="*/ 81190 w 3079941"/>
                <a:gd name="connsiteY413" fmla="*/ 715819 h 1160647"/>
                <a:gd name="connsiteX414" fmla="*/ 93603 w 3079941"/>
                <a:gd name="connsiteY414" fmla="*/ 717710 h 1160647"/>
                <a:gd name="connsiteX415" fmla="*/ 94110 w 3079941"/>
                <a:gd name="connsiteY415" fmla="*/ 719062 h 1160647"/>
                <a:gd name="connsiteX416" fmla="*/ 97656 w 3079941"/>
                <a:gd name="connsiteY416" fmla="*/ 728519 h 1160647"/>
                <a:gd name="connsiteX417" fmla="*/ 124003 w 3079941"/>
                <a:gd name="connsiteY417" fmla="*/ 730681 h 1160647"/>
                <a:gd name="connsiteX418" fmla="*/ 124003 w 3079941"/>
                <a:gd name="connsiteY418" fmla="*/ 607460 h 1160647"/>
                <a:gd name="connsiteX419" fmla="*/ 126030 w 3079941"/>
                <a:gd name="connsiteY419" fmla="*/ 607460 h 1160647"/>
                <a:gd name="connsiteX420" fmla="*/ 140217 w 3079941"/>
                <a:gd name="connsiteY420" fmla="*/ 607460 h 1160647"/>
                <a:gd name="connsiteX421" fmla="*/ 140217 w 3079941"/>
                <a:gd name="connsiteY421" fmla="*/ 471268 h 1160647"/>
                <a:gd name="connsiteX422" fmla="*/ 141990 w 3079941"/>
                <a:gd name="connsiteY422" fmla="*/ 471268 h 1160647"/>
                <a:gd name="connsiteX423" fmla="*/ 154404 w 3079941"/>
                <a:gd name="connsiteY423" fmla="*/ 471268 h 1160647"/>
                <a:gd name="connsiteX424" fmla="*/ 154404 w 3079941"/>
                <a:gd name="connsiteY424" fmla="*/ 356694 h 1160647"/>
                <a:gd name="connsiteX425" fmla="*/ 158457 w 3079941"/>
                <a:gd name="connsiteY425" fmla="*/ 328590 h 1160647"/>
                <a:gd name="connsiteX426" fmla="*/ 160484 w 3079941"/>
                <a:gd name="connsiteY426" fmla="*/ 328590 h 1160647"/>
                <a:gd name="connsiteX427" fmla="*/ 174671 w 3079941"/>
                <a:gd name="connsiteY427" fmla="*/ 328590 h 1160647"/>
                <a:gd name="connsiteX428" fmla="*/ 211151 w 3079941"/>
                <a:gd name="connsiteY428" fmla="*/ 246443 h 1160647"/>
                <a:gd name="connsiteX429" fmla="*/ 215205 w 3079941"/>
                <a:gd name="connsiteY429"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55096 w 3079941"/>
                <a:gd name="connsiteY407" fmla="*/ 886329 h 1160647"/>
                <a:gd name="connsiteX408" fmla="*/ 55096 w 3079941"/>
                <a:gd name="connsiteY408" fmla="*/ 724196 h 1160647"/>
                <a:gd name="connsiteX409" fmla="*/ 75363 w 3079941"/>
                <a:gd name="connsiteY409" fmla="*/ 724196 h 1160647"/>
                <a:gd name="connsiteX410" fmla="*/ 75870 w 3079941"/>
                <a:gd name="connsiteY410" fmla="*/ 723115 h 1160647"/>
                <a:gd name="connsiteX411" fmla="*/ 79416 w 3079941"/>
                <a:gd name="connsiteY411" fmla="*/ 715549 h 1160647"/>
                <a:gd name="connsiteX412" fmla="*/ 81190 w 3079941"/>
                <a:gd name="connsiteY412" fmla="*/ 715819 h 1160647"/>
                <a:gd name="connsiteX413" fmla="*/ 93603 w 3079941"/>
                <a:gd name="connsiteY413" fmla="*/ 717710 h 1160647"/>
                <a:gd name="connsiteX414" fmla="*/ 94110 w 3079941"/>
                <a:gd name="connsiteY414" fmla="*/ 719062 h 1160647"/>
                <a:gd name="connsiteX415" fmla="*/ 97656 w 3079941"/>
                <a:gd name="connsiteY415" fmla="*/ 728519 h 1160647"/>
                <a:gd name="connsiteX416" fmla="*/ 124003 w 3079941"/>
                <a:gd name="connsiteY416" fmla="*/ 730681 h 1160647"/>
                <a:gd name="connsiteX417" fmla="*/ 124003 w 3079941"/>
                <a:gd name="connsiteY417" fmla="*/ 607460 h 1160647"/>
                <a:gd name="connsiteX418" fmla="*/ 126030 w 3079941"/>
                <a:gd name="connsiteY418" fmla="*/ 607460 h 1160647"/>
                <a:gd name="connsiteX419" fmla="*/ 140217 w 3079941"/>
                <a:gd name="connsiteY419" fmla="*/ 607460 h 1160647"/>
                <a:gd name="connsiteX420" fmla="*/ 140217 w 3079941"/>
                <a:gd name="connsiteY420" fmla="*/ 471268 h 1160647"/>
                <a:gd name="connsiteX421" fmla="*/ 141990 w 3079941"/>
                <a:gd name="connsiteY421" fmla="*/ 471268 h 1160647"/>
                <a:gd name="connsiteX422" fmla="*/ 154404 w 3079941"/>
                <a:gd name="connsiteY422" fmla="*/ 471268 h 1160647"/>
                <a:gd name="connsiteX423" fmla="*/ 154404 w 3079941"/>
                <a:gd name="connsiteY423" fmla="*/ 356694 h 1160647"/>
                <a:gd name="connsiteX424" fmla="*/ 158457 w 3079941"/>
                <a:gd name="connsiteY424" fmla="*/ 328590 h 1160647"/>
                <a:gd name="connsiteX425" fmla="*/ 160484 w 3079941"/>
                <a:gd name="connsiteY425" fmla="*/ 328590 h 1160647"/>
                <a:gd name="connsiteX426" fmla="*/ 174671 w 3079941"/>
                <a:gd name="connsiteY426" fmla="*/ 328590 h 1160647"/>
                <a:gd name="connsiteX427" fmla="*/ 211151 w 3079941"/>
                <a:gd name="connsiteY427" fmla="*/ 246443 h 1160647"/>
                <a:gd name="connsiteX428" fmla="*/ 215205 w 3079941"/>
                <a:gd name="connsiteY428"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55096 w 3079941"/>
                <a:gd name="connsiteY406" fmla="*/ 886329 h 1160647"/>
                <a:gd name="connsiteX407" fmla="*/ 55096 w 3079941"/>
                <a:gd name="connsiteY407" fmla="*/ 724196 h 1160647"/>
                <a:gd name="connsiteX408" fmla="*/ 75363 w 3079941"/>
                <a:gd name="connsiteY408" fmla="*/ 724196 h 1160647"/>
                <a:gd name="connsiteX409" fmla="*/ 75870 w 3079941"/>
                <a:gd name="connsiteY409" fmla="*/ 723115 h 1160647"/>
                <a:gd name="connsiteX410" fmla="*/ 79416 w 3079941"/>
                <a:gd name="connsiteY410" fmla="*/ 715549 h 1160647"/>
                <a:gd name="connsiteX411" fmla="*/ 81190 w 3079941"/>
                <a:gd name="connsiteY411" fmla="*/ 715819 h 1160647"/>
                <a:gd name="connsiteX412" fmla="*/ 93603 w 3079941"/>
                <a:gd name="connsiteY412" fmla="*/ 717710 h 1160647"/>
                <a:gd name="connsiteX413" fmla="*/ 94110 w 3079941"/>
                <a:gd name="connsiteY413" fmla="*/ 719062 h 1160647"/>
                <a:gd name="connsiteX414" fmla="*/ 97656 w 3079941"/>
                <a:gd name="connsiteY414" fmla="*/ 728519 h 1160647"/>
                <a:gd name="connsiteX415" fmla="*/ 124003 w 3079941"/>
                <a:gd name="connsiteY415" fmla="*/ 730681 h 1160647"/>
                <a:gd name="connsiteX416" fmla="*/ 124003 w 3079941"/>
                <a:gd name="connsiteY416" fmla="*/ 607460 h 1160647"/>
                <a:gd name="connsiteX417" fmla="*/ 126030 w 3079941"/>
                <a:gd name="connsiteY417" fmla="*/ 607460 h 1160647"/>
                <a:gd name="connsiteX418" fmla="*/ 140217 w 3079941"/>
                <a:gd name="connsiteY418" fmla="*/ 607460 h 1160647"/>
                <a:gd name="connsiteX419" fmla="*/ 140217 w 3079941"/>
                <a:gd name="connsiteY419" fmla="*/ 471268 h 1160647"/>
                <a:gd name="connsiteX420" fmla="*/ 141990 w 3079941"/>
                <a:gd name="connsiteY420" fmla="*/ 471268 h 1160647"/>
                <a:gd name="connsiteX421" fmla="*/ 154404 w 3079941"/>
                <a:gd name="connsiteY421" fmla="*/ 471268 h 1160647"/>
                <a:gd name="connsiteX422" fmla="*/ 154404 w 3079941"/>
                <a:gd name="connsiteY422" fmla="*/ 356694 h 1160647"/>
                <a:gd name="connsiteX423" fmla="*/ 158457 w 3079941"/>
                <a:gd name="connsiteY423" fmla="*/ 328590 h 1160647"/>
                <a:gd name="connsiteX424" fmla="*/ 160484 w 3079941"/>
                <a:gd name="connsiteY424" fmla="*/ 328590 h 1160647"/>
                <a:gd name="connsiteX425" fmla="*/ 174671 w 3079941"/>
                <a:gd name="connsiteY425" fmla="*/ 328590 h 1160647"/>
                <a:gd name="connsiteX426" fmla="*/ 211151 w 3079941"/>
                <a:gd name="connsiteY426" fmla="*/ 246443 h 1160647"/>
                <a:gd name="connsiteX427" fmla="*/ 215205 w 3079941"/>
                <a:gd name="connsiteY427"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886329 h 1160647"/>
                <a:gd name="connsiteX406" fmla="*/ 55096 w 3079941"/>
                <a:gd name="connsiteY406" fmla="*/ 724196 h 1160647"/>
                <a:gd name="connsiteX407" fmla="*/ 75363 w 3079941"/>
                <a:gd name="connsiteY407" fmla="*/ 724196 h 1160647"/>
                <a:gd name="connsiteX408" fmla="*/ 75870 w 3079941"/>
                <a:gd name="connsiteY408" fmla="*/ 723115 h 1160647"/>
                <a:gd name="connsiteX409" fmla="*/ 79416 w 3079941"/>
                <a:gd name="connsiteY409" fmla="*/ 715549 h 1160647"/>
                <a:gd name="connsiteX410" fmla="*/ 81190 w 3079941"/>
                <a:gd name="connsiteY410" fmla="*/ 715819 h 1160647"/>
                <a:gd name="connsiteX411" fmla="*/ 93603 w 3079941"/>
                <a:gd name="connsiteY411" fmla="*/ 717710 h 1160647"/>
                <a:gd name="connsiteX412" fmla="*/ 94110 w 3079941"/>
                <a:gd name="connsiteY412" fmla="*/ 719062 h 1160647"/>
                <a:gd name="connsiteX413" fmla="*/ 97656 w 3079941"/>
                <a:gd name="connsiteY413" fmla="*/ 728519 h 1160647"/>
                <a:gd name="connsiteX414" fmla="*/ 124003 w 3079941"/>
                <a:gd name="connsiteY414" fmla="*/ 730681 h 1160647"/>
                <a:gd name="connsiteX415" fmla="*/ 124003 w 3079941"/>
                <a:gd name="connsiteY415" fmla="*/ 607460 h 1160647"/>
                <a:gd name="connsiteX416" fmla="*/ 126030 w 3079941"/>
                <a:gd name="connsiteY416" fmla="*/ 607460 h 1160647"/>
                <a:gd name="connsiteX417" fmla="*/ 140217 w 3079941"/>
                <a:gd name="connsiteY417" fmla="*/ 607460 h 1160647"/>
                <a:gd name="connsiteX418" fmla="*/ 140217 w 3079941"/>
                <a:gd name="connsiteY418" fmla="*/ 471268 h 1160647"/>
                <a:gd name="connsiteX419" fmla="*/ 141990 w 3079941"/>
                <a:gd name="connsiteY419" fmla="*/ 471268 h 1160647"/>
                <a:gd name="connsiteX420" fmla="*/ 154404 w 3079941"/>
                <a:gd name="connsiteY420" fmla="*/ 471268 h 1160647"/>
                <a:gd name="connsiteX421" fmla="*/ 154404 w 3079941"/>
                <a:gd name="connsiteY421" fmla="*/ 356694 h 1160647"/>
                <a:gd name="connsiteX422" fmla="*/ 158457 w 3079941"/>
                <a:gd name="connsiteY422" fmla="*/ 328590 h 1160647"/>
                <a:gd name="connsiteX423" fmla="*/ 160484 w 3079941"/>
                <a:gd name="connsiteY423" fmla="*/ 328590 h 1160647"/>
                <a:gd name="connsiteX424" fmla="*/ 174671 w 3079941"/>
                <a:gd name="connsiteY424" fmla="*/ 328590 h 1160647"/>
                <a:gd name="connsiteX425" fmla="*/ 211151 w 3079941"/>
                <a:gd name="connsiteY425" fmla="*/ 246443 h 1160647"/>
                <a:gd name="connsiteX426" fmla="*/ 215205 w 3079941"/>
                <a:gd name="connsiteY426"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724196 h 1160647"/>
                <a:gd name="connsiteX406" fmla="*/ 75363 w 3079941"/>
                <a:gd name="connsiteY406" fmla="*/ 724196 h 1160647"/>
                <a:gd name="connsiteX407" fmla="*/ 75870 w 3079941"/>
                <a:gd name="connsiteY407" fmla="*/ 723115 h 1160647"/>
                <a:gd name="connsiteX408" fmla="*/ 79416 w 3079941"/>
                <a:gd name="connsiteY408" fmla="*/ 715549 h 1160647"/>
                <a:gd name="connsiteX409" fmla="*/ 81190 w 3079941"/>
                <a:gd name="connsiteY409" fmla="*/ 715819 h 1160647"/>
                <a:gd name="connsiteX410" fmla="*/ 93603 w 3079941"/>
                <a:gd name="connsiteY410" fmla="*/ 717710 h 1160647"/>
                <a:gd name="connsiteX411" fmla="*/ 94110 w 3079941"/>
                <a:gd name="connsiteY411" fmla="*/ 719062 h 1160647"/>
                <a:gd name="connsiteX412" fmla="*/ 97656 w 3079941"/>
                <a:gd name="connsiteY412" fmla="*/ 728519 h 1160647"/>
                <a:gd name="connsiteX413" fmla="*/ 124003 w 3079941"/>
                <a:gd name="connsiteY413" fmla="*/ 730681 h 1160647"/>
                <a:gd name="connsiteX414" fmla="*/ 124003 w 3079941"/>
                <a:gd name="connsiteY414" fmla="*/ 607460 h 1160647"/>
                <a:gd name="connsiteX415" fmla="*/ 126030 w 3079941"/>
                <a:gd name="connsiteY415" fmla="*/ 607460 h 1160647"/>
                <a:gd name="connsiteX416" fmla="*/ 140217 w 3079941"/>
                <a:gd name="connsiteY416" fmla="*/ 607460 h 1160647"/>
                <a:gd name="connsiteX417" fmla="*/ 140217 w 3079941"/>
                <a:gd name="connsiteY417" fmla="*/ 471268 h 1160647"/>
                <a:gd name="connsiteX418" fmla="*/ 141990 w 3079941"/>
                <a:gd name="connsiteY418" fmla="*/ 471268 h 1160647"/>
                <a:gd name="connsiteX419" fmla="*/ 154404 w 3079941"/>
                <a:gd name="connsiteY419" fmla="*/ 471268 h 1160647"/>
                <a:gd name="connsiteX420" fmla="*/ 154404 w 3079941"/>
                <a:gd name="connsiteY420" fmla="*/ 356694 h 1160647"/>
                <a:gd name="connsiteX421" fmla="*/ 158457 w 3079941"/>
                <a:gd name="connsiteY421" fmla="*/ 328590 h 1160647"/>
                <a:gd name="connsiteX422" fmla="*/ 160484 w 3079941"/>
                <a:gd name="connsiteY422" fmla="*/ 328590 h 1160647"/>
                <a:gd name="connsiteX423" fmla="*/ 174671 w 3079941"/>
                <a:gd name="connsiteY423" fmla="*/ 328590 h 1160647"/>
                <a:gd name="connsiteX424" fmla="*/ 211151 w 3079941"/>
                <a:gd name="connsiteY424" fmla="*/ 246443 h 1160647"/>
                <a:gd name="connsiteX425" fmla="*/ 215205 w 3079941"/>
                <a:gd name="connsiteY425" fmla="*/ 0 h 1160647"/>
                <a:gd name="connsiteX0" fmla="*/ 160109 w 3024845"/>
                <a:gd name="connsiteY0" fmla="*/ 0 h 1166887"/>
                <a:gd name="connsiteX1" fmla="*/ 162135 w 3024845"/>
                <a:gd name="connsiteY1" fmla="*/ 246443 h 1166887"/>
                <a:gd name="connsiteX2" fmla="*/ 200642 w 3024845"/>
                <a:gd name="connsiteY2" fmla="*/ 326429 h 1166887"/>
                <a:gd name="connsiteX3" fmla="*/ 202669 w 3024845"/>
                <a:gd name="connsiteY3" fmla="*/ 326429 h 1166887"/>
                <a:gd name="connsiteX4" fmla="*/ 216856 w 3024845"/>
                <a:gd name="connsiteY4" fmla="*/ 326429 h 1166887"/>
                <a:gd name="connsiteX5" fmla="*/ 216856 w 3024845"/>
                <a:gd name="connsiteY5" fmla="*/ 350208 h 1166887"/>
                <a:gd name="connsiteX6" fmla="*/ 217363 w 3024845"/>
                <a:gd name="connsiteY6" fmla="*/ 351019 h 1166887"/>
                <a:gd name="connsiteX7" fmla="*/ 220909 w 3024845"/>
                <a:gd name="connsiteY7" fmla="*/ 356694 h 1166887"/>
                <a:gd name="connsiteX8" fmla="*/ 220909 w 3024845"/>
                <a:gd name="connsiteY8" fmla="*/ 471268 h 1166887"/>
                <a:gd name="connsiteX9" fmla="*/ 223189 w 3024845"/>
                <a:gd name="connsiteY9" fmla="*/ 471268 h 1166887"/>
                <a:gd name="connsiteX10" fmla="*/ 239150 w 3024845"/>
                <a:gd name="connsiteY10" fmla="*/ 471268 h 1166887"/>
                <a:gd name="connsiteX11" fmla="*/ 239150 w 3024845"/>
                <a:gd name="connsiteY11" fmla="*/ 611783 h 1166887"/>
                <a:gd name="connsiteX12" fmla="*/ 240670 w 3024845"/>
                <a:gd name="connsiteY12" fmla="*/ 611513 h 1166887"/>
                <a:gd name="connsiteX13" fmla="*/ 251310 w 3024845"/>
                <a:gd name="connsiteY13" fmla="*/ 609622 h 1166887"/>
                <a:gd name="connsiteX14" fmla="*/ 249283 w 3024845"/>
                <a:gd name="connsiteY14" fmla="*/ 698254 h 1166887"/>
                <a:gd name="connsiteX15" fmla="*/ 250803 w 3024845"/>
                <a:gd name="connsiteY15" fmla="*/ 698525 h 1166887"/>
                <a:gd name="connsiteX16" fmla="*/ 261443 w 3024845"/>
                <a:gd name="connsiteY16" fmla="*/ 700416 h 1166887"/>
                <a:gd name="connsiteX17" fmla="*/ 261696 w 3024845"/>
                <a:gd name="connsiteY17" fmla="*/ 701227 h 1166887"/>
                <a:gd name="connsiteX18" fmla="*/ 263470 w 3024845"/>
                <a:gd name="connsiteY18" fmla="*/ 706902 h 1166887"/>
                <a:gd name="connsiteX19" fmla="*/ 264230 w 3024845"/>
                <a:gd name="connsiteY19" fmla="*/ 704470 h 1166887"/>
                <a:gd name="connsiteX20" fmla="*/ 269550 w 3024845"/>
                <a:gd name="connsiteY20" fmla="*/ 687446 h 1166887"/>
                <a:gd name="connsiteX21" fmla="*/ 271323 w 3024845"/>
                <a:gd name="connsiteY21" fmla="*/ 687446 h 1166887"/>
                <a:gd name="connsiteX22" fmla="*/ 283737 w 3024845"/>
                <a:gd name="connsiteY22" fmla="*/ 687446 h 1166887"/>
                <a:gd name="connsiteX23" fmla="*/ 283737 w 3024845"/>
                <a:gd name="connsiteY23" fmla="*/ 719872 h 1166887"/>
                <a:gd name="connsiteX24" fmla="*/ 284750 w 3024845"/>
                <a:gd name="connsiteY24" fmla="*/ 720413 h 1166887"/>
                <a:gd name="connsiteX25" fmla="*/ 291844 w 3024845"/>
                <a:gd name="connsiteY25" fmla="*/ 724196 h 1166887"/>
                <a:gd name="connsiteX26" fmla="*/ 291844 w 3024845"/>
                <a:gd name="connsiteY26" fmla="*/ 725547 h 1166887"/>
                <a:gd name="connsiteX27" fmla="*/ 291844 w 3024845"/>
                <a:gd name="connsiteY27" fmla="*/ 735005 h 1166887"/>
                <a:gd name="connsiteX28" fmla="*/ 336431 w 3024845"/>
                <a:gd name="connsiteY28" fmla="*/ 735005 h 1166887"/>
                <a:gd name="connsiteX29" fmla="*/ 336431 w 3024845"/>
                <a:gd name="connsiteY29" fmla="*/ 736086 h 1166887"/>
                <a:gd name="connsiteX30" fmla="*/ 336431 w 3024845"/>
                <a:gd name="connsiteY30" fmla="*/ 743652 h 1166887"/>
                <a:gd name="connsiteX31" fmla="*/ 338457 w 3024845"/>
                <a:gd name="connsiteY31" fmla="*/ 743652 h 1166887"/>
                <a:gd name="connsiteX32" fmla="*/ 352644 w 3024845"/>
                <a:gd name="connsiteY32" fmla="*/ 743652 h 1166887"/>
                <a:gd name="connsiteX33" fmla="*/ 352644 w 3024845"/>
                <a:gd name="connsiteY33" fmla="*/ 713387 h 1166887"/>
                <a:gd name="connsiteX34" fmla="*/ 397231 w 3024845"/>
                <a:gd name="connsiteY34" fmla="*/ 713387 h 1166887"/>
                <a:gd name="connsiteX35" fmla="*/ 397231 w 3024845"/>
                <a:gd name="connsiteY35" fmla="*/ 712036 h 1166887"/>
                <a:gd name="connsiteX36" fmla="*/ 397231 w 3024845"/>
                <a:gd name="connsiteY36" fmla="*/ 702578 h 1166887"/>
                <a:gd name="connsiteX37" fmla="*/ 398245 w 3024845"/>
                <a:gd name="connsiteY37" fmla="*/ 702578 h 1166887"/>
                <a:gd name="connsiteX38" fmla="*/ 405338 w 3024845"/>
                <a:gd name="connsiteY38" fmla="*/ 702578 h 1166887"/>
                <a:gd name="connsiteX39" fmla="*/ 405338 w 3024845"/>
                <a:gd name="connsiteY39" fmla="*/ 700687 h 1166887"/>
                <a:gd name="connsiteX40" fmla="*/ 405338 w 3024845"/>
                <a:gd name="connsiteY40" fmla="*/ 687446 h 1166887"/>
                <a:gd name="connsiteX41" fmla="*/ 406098 w 3024845"/>
                <a:gd name="connsiteY41" fmla="*/ 687446 h 1166887"/>
                <a:gd name="connsiteX42" fmla="*/ 411418 w 3024845"/>
                <a:gd name="connsiteY42" fmla="*/ 687446 h 1166887"/>
                <a:gd name="connsiteX43" fmla="*/ 411418 w 3024845"/>
                <a:gd name="connsiteY43" fmla="*/ 686365 h 1166887"/>
                <a:gd name="connsiteX44" fmla="*/ 411418 w 3024845"/>
                <a:gd name="connsiteY44" fmla="*/ 678798 h 1166887"/>
                <a:gd name="connsiteX45" fmla="*/ 413445 w 3024845"/>
                <a:gd name="connsiteY45" fmla="*/ 678798 h 1166887"/>
                <a:gd name="connsiteX46" fmla="*/ 427632 w 3024845"/>
                <a:gd name="connsiteY46" fmla="*/ 678798 h 1166887"/>
                <a:gd name="connsiteX47" fmla="*/ 427632 w 3024845"/>
                <a:gd name="connsiteY47" fmla="*/ 679879 h 1166887"/>
                <a:gd name="connsiteX48" fmla="*/ 427632 w 3024845"/>
                <a:gd name="connsiteY48" fmla="*/ 687446 h 1166887"/>
                <a:gd name="connsiteX49" fmla="*/ 449925 w 3024845"/>
                <a:gd name="connsiteY49" fmla="*/ 687446 h 1166887"/>
                <a:gd name="connsiteX50" fmla="*/ 449925 w 3024845"/>
                <a:gd name="connsiteY50" fmla="*/ 685554 h 1166887"/>
                <a:gd name="connsiteX51" fmla="*/ 449925 w 3024845"/>
                <a:gd name="connsiteY51" fmla="*/ 672313 h 1166887"/>
                <a:gd name="connsiteX52" fmla="*/ 451699 w 3024845"/>
                <a:gd name="connsiteY52" fmla="*/ 672313 h 1166887"/>
                <a:gd name="connsiteX53" fmla="*/ 464112 w 3024845"/>
                <a:gd name="connsiteY53" fmla="*/ 672313 h 1166887"/>
                <a:gd name="connsiteX54" fmla="*/ 464112 w 3024845"/>
                <a:gd name="connsiteY54" fmla="*/ 696093 h 1166887"/>
                <a:gd name="connsiteX55" fmla="*/ 465126 w 3024845"/>
                <a:gd name="connsiteY55" fmla="*/ 696093 h 1166887"/>
                <a:gd name="connsiteX56" fmla="*/ 472219 w 3024845"/>
                <a:gd name="connsiteY56" fmla="*/ 696093 h 1166887"/>
                <a:gd name="connsiteX57" fmla="*/ 472219 w 3024845"/>
                <a:gd name="connsiteY57" fmla="*/ 695012 h 1166887"/>
                <a:gd name="connsiteX58" fmla="*/ 472219 w 3024845"/>
                <a:gd name="connsiteY58" fmla="*/ 687446 h 1166887"/>
                <a:gd name="connsiteX59" fmla="*/ 473992 w 3024845"/>
                <a:gd name="connsiteY59" fmla="*/ 687446 h 1166887"/>
                <a:gd name="connsiteX60" fmla="*/ 486406 w 3024845"/>
                <a:gd name="connsiteY60" fmla="*/ 687446 h 1166887"/>
                <a:gd name="connsiteX61" fmla="*/ 486406 w 3024845"/>
                <a:gd name="connsiteY61" fmla="*/ 713387 h 1166887"/>
                <a:gd name="connsiteX62" fmla="*/ 488433 w 3024845"/>
                <a:gd name="connsiteY62" fmla="*/ 713387 h 1166887"/>
                <a:gd name="connsiteX63" fmla="*/ 502619 w 3024845"/>
                <a:gd name="connsiteY63" fmla="*/ 713387 h 1166887"/>
                <a:gd name="connsiteX64" fmla="*/ 502619 w 3024845"/>
                <a:gd name="connsiteY64" fmla="*/ 715008 h 1166887"/>
                <a:gd name="connsiteX65" fmla="*/ 502619 w 3024845"/>
                <a:gd name="connsiteY65" fmla="*/ 726358 h 1166887"/>
                <a:gd name="connsiteX66" fmla="*/ 503379 w 3024845"/>
                <a:gd name="connsiteY66" fmla="*/ 726358 h 1166887"/>
                <a:gd name="connsiteX67" fmla="*/ 508700 w 3024845"/>
                <a:gd name="connsiteY67" fmla="*/ 726358 h 1166887"/>
                <a:gd name="connsiteX68" fmla="*/ 508700 w 3024845"/>
                <a:gd name="connsiteY68" fmla="*/ 725547 h 1166887"/>
                <a:gd name="connsiteX69" fmla="*/ 508700 w 3024845"/>
                <a:gd name="connsiteY69" fmla="*/ 719872 h 1166887"/>
                <a:gd name="connsiteX70" fmla="*/ 539100 w 3024845"/>
                <a:gd name="connsiteY70" fmla="*/ 719872 h 1166887"/>
                <a:gd name="connsiteX71" fmla="*/ 539100 w 3024845"/>
                <a:gd name="connsiteY71" fmla="*/ 743652 h 1166887"/>
                <a:gd name="connsiteX72" fmla="*/ 540113 w 3024845"/>
                <a:gd name="connsiteY72" fmla="*/ 743652 h 1166887"/>
                <a:gd name="connsiteX73" fmla="*/ 547207 w 3024845"/>
                <a:gd name="connsiteY73" fmla="*/ 743652 h 1166887"/>
                <a:gd name="connsiteX74" fmla="*/ 547207 w 3024845"/>
                <a:gd name="connsiteY74" fmla="*/ 744733 h 1166887"/>
                <a:gd name="connsiteX75" fmla="*/ 547207 w 3024845"/>
                <a:gd name="connsiteY75" fmla="*/ 752299 h 1166887"/>
                <a:gd name="connsiteX76" fmla="*/ 547967 w 3024845"/>
                <a:gd name="connsiteY76" fmla="*/ 752299 h 1166887"/>
                <a:gd name="connsiteX77" fmla="*/ 553287 w 3024845"/>
                <a:gd name="connsiteY77" fmla="*/ 752299 h 1166887"/>
                <a:gd name="connsiteX78" fmla="*/ 553287 w 3024845"/>
                <a:gd name="connsiteY78" fmla="*/ 750137 h 1166887"/>
                <a:gd name="connsiteX79" fmla="*/ 553287 w 3024845"/>
                <a:gd name="connsiteY79" fmla="*/ 735005 h 1166887"/>
                <a:gd name="connsiteX80" fmla="*/ 554300 w 3024845"/>
                <a:gd name="connsiteY80" fmla="*/ 735005 h 1166887"/>
                <a:gd name="connsiteX81" fmla="*/ 561394 w 3024845"/>
                <a:gd name="connsiteY81" fmla="*/ 735005 h 1166887"/>
                <a:gd name="connsiteX82" fmla="*/ 561394 w 3024845"/>
                <a:gd name="connsiteY82" fmla="*/ 736086 h 1166887"/>
                <a:gd name="connsiteX83" fmla="*/ 561394 w 3024845"/>
                <a:gd name="connsiteY83" fmla="*/ 743652 h 1166887"/>
                <a:gd name="connsiteX84" fmla="*/ 566714 w 3024845"/>
                <a:gd name="connsiteY84" fmla="*/ 741659 h 1166887"/>
                <a:gd name="connsiteX85" fmla="*/ 567474 w 3024845"/>
                <a:gd name="connsiteY85" fmla="*/ 740679 h 1166887"/>
                <a:gd name="connsiteX86" fmla="*/ 567474 w 3024845"/>
                <a:gd name="connsiteY86" fmla="*/ 735005 h 1166887"/>
                <a:gd name="connsiteX87" fmla="*/ 605981 w 3024845"/>
                <a:gd name="connsiteY87" fmla="*/ 735005 h 1166887"/>
                <a:gd name="connsiteX88" fmla="*/ 605981 w 3024845"/>
                <a:gd name="connsiteY88" fmla="*/ 758784 h 1166887"/>
                <a:gd name="connsiteX89" fmla="*/ 608007 w 3024845"/>
                <a:gd name="connsiteY89" fmla="*/ 758784 h 1166887"/>
                <a:gd name="connsiteX90" fmla="*/ 622194 w 3024845"/>
                <a:gd name="connsiteY90" fmla="*/ 758784 h 1166887"/>
                <a:gd name="connsiteX91" fmla="*/ 622194 w 3024845"/>
                <a:gd name="connsiteY91" fmla="*/ 759865 h 1166887"/>
                <a:gd name="connsiteX92" fmla="*/ 622194 w 3024845"/>
                <a:gd name="connsiteY92" fmla="*/ 767431 h 1166887"/>
                <a:gd name="connsiteX93" fmla="*/ 623968 w 3024845"/>
                <a:gd name="connsiteY93" fmla="*/ 767431 h 1166887"/>
                <a:gd name="connsiteX94" fmla="*/ 636381 w 3024845"/>
                <a:gd name="connsiteY94" fmla="*/ 767431 h 1166887"/>
                <a:gd name="connsiteX95" fmla="*/ 636381 w 3024845"/>
                <a:gd name="connsiteY95" fmla="*/ 743652 h 1166887"/>
                <a:gd name="connsiteX96" fmla="*/ 637394 w 3024845"/>
                <a:gd name="connsiteY96" fmla="*/ 743652 h 1166887"/>
                <a:gd name="connsiteX97" fmla="*/ 644488 w 3024845"/>
                <a:gd name="connsiteY97" fmla="*/ 743652 h 1166887"/>
                <a:gd name="connsiteX98" fmla="*/ 644488 w 3024845"/>
                <a:gd name="connsiteY98" fmla="*/ 711225 h 1166887"/>
                <a:gd name="connsiteX99" fmla="*/ 645501 w 3024845"/>
                <a:gd name="connsiteY99" fmla="*/ 711225 h 1166887"/>
                <a:gd name="connsiteX100" fmla="*/ 652595 w 3024845"/>
                <a:gd name="connsiteY100" fmla="*/ 711225 h 1166887"/>
                <a:gd name="connsiteX101" fmla="*/ 652595 w 3024845"/>
                <a:gd name="connsiteY101" fmla="*/ 709334 h 1166887"/>
                <a:gd name="connsiteX102" fmla="*/ 652595 w 3024845"/>
                <a:gd name="connsiteY102" fmla="*/ 696093 h 1166887"/>
                <a:gd name="connsiteX103" fmla="*/ 651328 w 3024845"/>
                <a:gd name="connsiteY103" fmla="*/ 694471 h 1166887"/>
                <a:gd name="connsiteX104" fmla="*/ 656648 w 3024845"/>
                <a:gd name="connsiteY104" fmla="*/ 683122 h 1166887"/>
                <a:gd name="connsiteX105" fmla="*/ 664755 w 3024845"/>
                <a:gd name="connsiteY105" fmla="*/ 711225 h 1166887"/>
                <a:gd name="connsiteX106" fmla="*/ 665515 w 3024845"/>
                <a:gd name="connsiteY106" fmla="*/ 711225 h 1166887"/>
                <a:gd name="connsiteX107" fmla="*/ 670835 w 3024845"/>
                <a:gd name="connsiteY107" fmla="*/ 711225 h 1166887"/>
                <a:gd name="connsiteX108" fmla="*/ 670835 w 3024845"/>
                <a:gd name="connsiteY108" fmla="*/ 605298 h 1166887"/>
                <a:gd name="connsiteX109" fmla="*/ 672355 w 3024845"/>
                <a:gd name="connsiteY109" fmla="*/ 605298 h 1166887"/>
                <a:gd name="connsiteX110" fmla="*/ 682995 w 3024845"/>
                <a:gd name="connsiteY110" fmla="*/ 605298 h 1166887"/>
                <a:gd name="connsiteX111" fmla="*/ 682995 w 3024845"/>
                <a:gd name="connsiteY111" fmla="*/ 557739 h 1166887"/>
                <a:gd name="connsiteX112" fmla="*/ 709342 w 3024845"/>
                <a:gd name="connsiteY112" fmla="*/ 557739 h 1166887"/>
                <a:gd name="connsiteX113" fmla="*/ 709342 w 3024845"/>
                <a:gd name="connsiteY113" fmla="*/ 536121 h 1166887"/>
                <a:gd name="connsiteX114" fmla="*/ 743796 w 3024845"/>
                <a:gd name="connsiteY114" fmla="*/ 536121 h 1166887"/>
                <a:gd name="connsiteX115" fmla="*/ 743796 w 3024845"/>
                <a:gd name="connsiteY115" fmla="*/ 538553 h 1166887"/>
                <a:gd name="connsiteX116" fmla="*/ 743796 w 3024845"/>
                <a:gd name="connsiteY116" fmla="*/ 555577 h 1166887"/>
                <a:gd name="connsiteX117" fmla="*/ 746076 w 3024845"/>
                <a:gd name="connsiteY117" fmla="*/ 555577 h 1166887"/>
                <a:gd name="connsiteX118" fmla="*/ 762036 w 3024845"/>
                <a:gd name="connsiteY118" fmla="*/ 555577 h 1166887"/>
                <a:gd name="connsiteX119" fmla="*/ 762036 w 3024845"/>
                <a:gd name="connsiteY119" fmla="*/ 603136 h 1166887"/>
                <a:gd name="connsiteX120" fmla="*/ 763049 w 3024845"/>
                <a:gd name="connsiteY120" fmla="*/ 603136 h 1166887"/>
                <a:gd name="connsiteX121" fmla="*/ 770143 w 3024845"/>
                <a:gd name="connsiteY121" fmla="*/ 603136 h 1166887"/>
                <a:gd name="connsiteX122" fmla="*/ 784330 w 3024845"/>
                <a:gd name="connsiteY122" fmla="*/ 607460 h 1166887"/>
                <a:gd name="connsiteX123" fmla="*/ 784330 w 3024845"/>
                <a:gd name="connsiteY123" fmla="*/ 646372 h 1166887"/>
                <a:gd name="connsiteX124" fmla="*/ 785343 w 3024845"/>
                <a:gd name="connsiteY124" fmla="*/ 646372 h 1166887"/>
                <a:gd name="connsiteX125" fmla="*/ 792436 w 3024845"/>
                <a:gd name="connsiteY125" fmla="*/ 646372 h 1166887"/>
                <a:gd name="connsiteX126" fmla="*/ 792436 w 3024845"/>
                <a:gd name="connsiteY126" fmla="*/ 647993 h 1166887"/>
                <a:gd name="connsiteX127" fmla="*/ 792436 w 3024845"/>
                <a:gd name="connsiteY127" fmla="*/ 659342 h 1166887"/>
                <a:gd name="connsiteX128" fmla="*/ 794463 w 3024845"/>
                <a:gd name="connsiteY128" fmla="*/ 659342 h 1166887"/>
                <a:gd name="connsiteX129" fmla="*/ 808650 w 3024845"/>
                <a:gd name="connsiteY129" fmla="*/ 659342 h 1166887"/>
                <a:gd name="connsiteX130" fmla="*/ 814730 w 3024845"/>
                <a:gd name="connsiteY130" fmla="*/ 665828 h 1166887"/>
                <a:gd name="connsiteX131" fmla="*/ 814730 w 3024845"/>
                <a:gd name="connsiteY131" fmla="*/ 687446 h 1166887"/>
                <a:gd name="connsiteX132" fmla="*/ 817010 w 3024845"/>
                <a:gd name="connsiteY132" fmla="*/ 687446 h 1166887"/>
                <a:gd name="connsiteX133" fmla="*/ 832970 w 3024845"/>
                <a:gd name="connsiteY133" fmla="*/ 687446 h 1166887"/>
                <a:gd name="connsiteX134" fmla="*/ 832970 w 3024845"/>
                <a:gd name="connsiteY134" fmla="*/ 688526 h 1166887"/>
                <a:gd name="connsiteX135" fmla="*/ 832970 w 3024845"/>
                <a:gd name="connsiteY135" fmla="*/ 696093 h 1166887"/>
                <a:gd name="connsiteX136" fmla="*/ 834237 w 3024845"/>
                <a:gd name="connsiteY136" fmla="*/ 696093 h 1166887"/>
                <a:gd name="connsiteX137" fmla="*/ 843104 w 3024845"/>
                <a:gd name="connsiteY137" fmla="*/ 696093 h 1166887"/>
                <a:gd name="connsiteX138" fmla="*/ 843104 w 3024845"/>
                <a:gd name="connsiteY138" fmla="*/ 698254 h 1166887"/>
                <a:gd name="connsiteX139" fmla="*/ 843104 w 3024845"/>
                <a:gd name="connsiteY139" fmla="*/ 713387 h 1166887"/>
                <a:gd name="connsiteX140" fmla="*/ 847157 w 3024845"/>
                <a:gd name="connsiteY140" fmla="*/ 711495 h 1166887"/>
                <a:gd name="connsiteX141" fmla="*/ 847157 w 3024845"/>
                <a:gd name="connsiteY141" fmla="*/ 698254 h 1166887"/>
                <a:gd name="connsiteX142" fmla="*/ 848170 w 3024845"/>
                <a:gd name="connsiteY142" fmla="*/ 698254 h 1166887"/>
                <a:gd name="connsiteX143" fmla="*/ 855264 w 3024845"/>
                <a:gd name="connsiteY143" fmla="*/ 698254 h 1166887"/>
                <a:gd name="connsiteX144" fmla="*/ 855264 w 3024845"/>
                <a:gd name="connsiteY144" fmla="*/ 699876 h 1166887"/>
                <a:gd name="connsiteX145" fmla="*/ 855264 w 3024845"/>
                <a:gd name="connsiteY145" fmla="*/ 711225 h 1166887"/>
                <a:gd name="connsiteX146" fmla="*/ 856024 w 3024845"/>
                <a:gd name="connsiteY146" fmla="*/ 711225 h 1166887"/>
                <a:gd name="connsiteX147" fmla="*/ 861344 w 3024845"/>
                <a:gd name="connsiteY147" fmla="*/ 711225 h 1166887"/>
                <a:gd name="connsiteX148" fmla="*/ 909984 w 3024845"/>
                <a:gd name="connsiteY148" fmla="*/ 706902 h 1166887"/>
                <a:gd name="connsiteX149" fmla="*/ 909984 w 3024845"/>
                <a:gd name="connsiteY149" fmla="*/ 708253 h 1166887"/>
                <a:gd name="connsiteX150" fmla="*/ 909984 w 3024845"/>
                <a:gd name="connsiteY150" fmla="*/ 717710 h 1166887"/>
                <a:gd name="connsiteX151" fmla="*/ 910744 w 3024845"/>
                <a:gd name="connsiteY151" fmla="*/ 717710 h 1166887"/>
                <a:gd name="connsiteX152" fmla="*/ 916065 w 3024845"/>
                <a:gd name="connsiteY152" fmla="*/ 717710 h 1166887"/>
                <a:gd name="connsiteX153" fmla="*/ 916065 w 3024845"/>
                <a:gd name="connsiteY153" fmla="*/ 719872 h 1166887"/>
                <a:gd name="connsiteX154" fmla="*/ 916065 w 3024845"/>
                <a:gd name="connsiteY154" fmla="*/ 735005 h 1166887"/>
                <a:gd name="connsiteX155" fmla="*/ 918091 w 3024845"/>
                <a:gd name="connsiteY155" fmla="*/ 733654 h 1166887"/>
                <a:gd name="connsiteX156" fmla="*/ 932278 w 3024845"/>
                <a:gd name="connsiteY156" fmla="*/ 724196 h 1166887"/>
                <a:gd name="connsiteX157" fmla="*/ 938358 w 3024845"/>
                <a:gd name="connsiteY157" fmla="*/ 683122 h 1166887"/>
                <a:gd name="connsiteX158" fmla="*/ 939118 w 3024845"/>
                <a:gd name="connsiteY158" fmla="*/ 682852 h 1166887"/>
                <a:gd name="connsiteX159" fmla="*/ 944438 w 3024845"/>
                <a:gd name="connsiteY159" fmla="*/ 680960 h 1166887"/>
                <a:gd name="connsiteX160" fmla="*/ 946465 w 3024845"/>
                <a:gd name="connsiteY160" fmla="*/ 611783 h 1166887"/>
                <a:gd name="connsiteX161" fmla="*/ 948492 w 3024845"/>
                <a:gd name="connsiteY161" fmla="*/ 680960 h 1166887"/>
                <a:gd name="connsiteX162" fmla="*/ 949252 w 3024845"/>
                <a:gd name="connsiteY162" fmla="*/ 681230 h 1166887"/>
                <a:gd name="connsiteX163" fmla="*/ 954572 w 3024845"/>
                <a:gd name="connsiteY163" fmla="*/ 683122 h 1166887"/>
                <a:gd name="connsiteX164" fmla="*/ 954572 w 3024845"/>
                <a:gd name="connsiteY164" fmla="*/ 596651 h 1166887"/>
                <a:gd name="connsiteX165" fmla="*/ 958625 w 3024845"/>
                <a:gd name="connsiteY165" fmla="*/ 564224 h 1166887"/>
                <a:gd name="connsiteX166" fmla="*/ 997132 w 3024845"/>
                <a:gd name="connsiteY166" fmla="*/ 564224 h 1166887"/>
                <a:gd name="connsiteX167" fmla="*/ 997132 w 3024845"/>
                <a:gd name="connsiteY167" fmla="*/ 596651 h 1166887"/>
                <a:gd name="connsiteX168" fmla="*/ 997892 w 3024845"/>
                <a:gd name="connsiteY168" fmla="*/ 596651 h 1166887"/>
                <a:gd name="connsiteX169" fmla="*/ 1003212 w 3024845"/>
                <a:gd name="connsiteY169" fmla="*/ 596651 h 1166887"/>
                <a:gd name="connsiteX170" fmla="*/ 1003212 w 3024845"/>
                <a:gd name="connsiteY170" fmla="*/ 514503 h 1166887"/>
                <a:gd name="connsiteX171" fmla="*/ 1004986 w 3024845"/>
                <a:gd name="connsiteY171" fmla="*/ 514503 h 1166887"/>
                <a:gd name="connsiteX172" fmla="*/ 1017399 w 3024845"/>
                <a:gd name="connsiteY172" fmla="*/ 514503 h 1166887"/>
                <a:gd name="connsiteX173" fmla="*/ 1017399 w 3024845"/>
                <a:gd name="connsiteY173" fmla="*/ 512612 h 1166887"/>
                <a:gd name="connsiteX174" fmla="*/ 1017399 w 3024845"/>
                <a:gd name="connsiteY174" fmla="*/ 499371 h 1166887"/>
                <a:gd name="connsiteX175" fmla="*/ 1039693 w 3024845"/>
                <a:gd name="connsiteY175" fmla="*/ 499371 h 1166887"/>
                <a:gd name="connsiteX176" fmla="*/ 1039693 w 3024845"/>
                <a:gd name="connsiteY176" fmla="*/ 498290 h 1166887"/>
                <a:gd name="connsiteX177" fmla="*/ 1039693 w 3024845"/>
                <a:gd name="connsiteY177" fmla="*/ 490724 h 1166887"/>
                <a:gd name="connsiteX178" fmla="*/ 1041466 w 3024845"/>
                <a:gd name="connsiteY178" fmla="*/ 490724 h 1166887"/>
                <a:gd name="connsiteX179" fmla="*/ 1053880 w 3024845"/>
                <a:gd name="connsiteY179" fmla="*/ 490724 h 1166887"/>
                <a:gd name="connsiteX180" fmla="*/ 1053880 w 3024845"/>
                <a:gd name="connsiteY180" fmla="*/ 491805 h 1166887"/>
                <a:gd name="connsiteX181" fmla="*/ 1053880 w 3024845"/>
                <a:gd name="connsiteY181" fmla="*/ 499371 h 1166887"/>
                <a:gd name="connsiteX182" fmla="*/ 1054640 w 3024845"/>
                <a:gd name="connsiteY182" fmla="*/ 499371 h 1166887"/>
                <a:gd name="connsiteX183" fmla="*/ 1059960 w 3024845"/>
                <a:gd name="connsiteY183" fmla="*/ 499371 h 1166887"/>
                <a:gd name="connsiteX184" fmla="*/ 1070093 w 3024845"/>
                <a:gd name="connsiteY184" fmla="*/ 495047 h 1166887"/>
                <a:gd name="connsiteX185" fmla="*/ 1074146 w 3024845"/>
                <a:gd name="connsiteY185" fmla="*/ 498290 h 1166887"/>
                <a:gd name="connsiteX186" fmla="*/ 1074146 w 3024845"/>
                <a:gd name="connsiteY186" fmla="*/ 490724 h 1166887"/>
                <a:gd name="connsiteX187" fmla="*/ 1076426 w 3024845"/>
                <a:gd name="connsiteY187" fmla="*/ 490724 h 1166887"/>
                <a:gd name="connsiteX188" fmla="*/ 1092387 w 3024845"/>
                <a:gd name="connsiteY188" fmla="*/ 490724 h 1166887"/>
                <a:gd name="connsiteX189" fmla="*/ 1092387 w 3024845"/>
                <a:gd name="connsiteY189" fmla="*/ 491805 h 1166887"/>
                <a:gd name="connsiteX190" fmla="*/ 1092387 w 3024845"/>
                <a:gd name="connsiteY190" fmla="*/ 499371 h 1166887"/>
                <a:gd name="connsiteX191" fmla="*/ 1122787 w 3024845"/>
                <a:gd name="connsiteY191" fmla="*/ 499371 h 1166887"/>
                <a:gd name="connsiteX192" fmla="*/ 1122787 w 3024845"/>
                <a:gd name="connsiteY192" fmla="*/ 500992 h 1166887"/>
                <a:gd name="connsiteX193" fmla="*/ 1122787 w 3024845"/>
                <a:gd name="connsiteY193" fmla="*/ 512342 h 1166887"/>
                <a:gd name="connsiteX194" fmla="*/ 1149134 w 3024845"/>
                <a:gd name="connsiteY194" fmla="*/ 512342 h 1166887"/>
                <a:gd name="connsiteX195" fmla="*/ 1149134 w 3024845"/>
                <a:gd name="connsiteY195" fmla="*/ 542606 h 1166887"/>
                <a:gd name="connsiteX196" fmla="*/ 1149894 w 3024845"/>
                <a:gd name="connsiteY196" fmla="*/ 542606 h 1166887"/>
                <a:gd name="connsiteX197" fmla="*/ 1155214 w 3024845"/>
                <a:gd name="connsiteY197" fmla="*/ 542606 h 1166887"/>
                <a:gd name="connsiteX198" fmla="*/ 1155214 w 3024845"/>
                <a:gd name="connsiteY198" fmla="*/ 543687 h 1166887"/>
                <a:gd name="connsiteX199" fmla="*/ 1155214 w 3024845"/>
                <a:gd name="connsiteY199" fmla="*/ 551254 h 1166887"/>
                <a:gd name="connsiteX200" fmla="*/ 1159268 w 3024845"/>
                <a:gd name="connsiteY200" fmla="*/ 581518 h 1166887"/>
                <a:gd name="connsiteX201" fmla="*/ 1160028 w 3024845"/>
                <a:gd name="connsiteY201" fmla="*/ 581518 h 1166887"/>
                <a:gd name="connsiteX202" fmla="*/ 1165348 w 3024845"/>
                <a:gd name="connsiteY202" fmla="*/ 581518 h 1166887"/>
                <a:gd name="connsiteX203" fmla="*/ 1165348 w 3024845"/>
                <a:gd name="connsiteY203" fmla="*/ 582329 h 1166887"/>
                <a:gd name="connsiteX204" fmla="*/ 1165348 w 3024845"/>
                <a:gd name="connsiteY204" fmla="*/ 588004 h 1166887"/>
                <a:gd name="connsiteX205" fmla="*/ 1166361 w 3024845"/>
                <a:gd name="connsiteY205" fmla="*/ 588004 h 1166887"/>
                <a:gd name="connsiteX206" fmla="*/ 1173454 w 3024845"/>
                <a:gd name="connsiteY206" fmla="*/ 588004 h 1166887"/>
                <a:gd name="connsiteX207" fmla="*/ 1173454 w 3024845"/>
                <a:gd name="connsiteY207" fmla="*/ 618269 h 1166887"/>
                <a:gd name="connsiteX208" fmla="*/ 1175481 w 3024845"/>
                <a:gd name="connsiteY208" fmla="*/ 618269 h 1166887"/>
                <a:gd name="connsiteX209" fmla="*/ 1189668 w 3024845"/>
                <a:gd name="connsiteY209" fmla="*/ 618269 h 1166887"/>
                <a:gd name="connsiteX210" fmla="*/ 1189668 w 3024845"/>
                <a:gd name="connsiteY210" fmla="*/ 642048 h 1166887"/>
                <a:gd name="connsiteX211" fmla="*/ 1191695 w 3024845"/>
                <a:gd name="connsiteY211" fmla="*/ 643669 h 1166887"/>
                <a:gd name="connsiteX212" fmla="*/ 1191695 w 3024845"/>
                <a:gd name="connsiteY212" fmla="*/ 655019 h 1166887"/>
                <a:gd name="connsiteX213" fmla="*/ 1192455 w 3024845"/>
                <a:gd name="connsiteY213" fmla="*/ 655019 h 1166887"/>
                <a:gd name="connsiteX214" fmla="*/ 1197775 w 3024845"/>
                <a:gd name="connsiteY214" fmla="*/ 655019 h 1166887"/>
                <a:gd name="connsiteX215" fmla="*/ 1197775 w 3024845"/>
                <a:gd name="connsiteY215" fmla="*/ 678798 h 1166887"/>
                <a:gd name="connsiteX216" fmla="*/ 1199041 w 3024845"/>
                <a:gd name="connsiteY216" fmla="*/ 678798 h 1166887"/>
                <a:gd name="connsiteX217" fmla="*/ 1207908 w 3024845"/>
                <a:gd name="connsiteY217" fmla="*/ 678798 h 1166887"/>
                <a:gd name="connsiteX218" fmla="*/ 1209935 w 3024845"/>
                <a:gd name="connsiteY218" fmla="*/ 682852 h 1166887"/>
                <a:gd name="connsiteX219" fmla="*/ 1209935 w 3024845"/>
                <a:gd name="connsiteY219" fmla="*/ 696093 h 1166887"/>
                <a:gd name="connsiteX220" fmla="*/ 1211455 w 3024845"/>
                <a:gd name="connsiteY220" fmla="*/ 694201 h 1166887"/>
                <a:gd name="connsiteX221" fmla="*/ 1222095 w 3024845"/>
                <a:gd name="connsiteY221" fmla="*/ 680960 h 1166887"/>
                <a:gd name="connsiteX222" fmla="*/ 1250469 w 3024845"/>
                <a:gd name="connsiteY222" fmla="*/ 680960 h 1166887"/>
                <a:gd name="connsiteX223" fmla="*/ 1250469 w 3024845"/>
                <a:gd name="connsiteY223" fmla="*/ 767431 h 1166887"/>
                <a:gd name="connsiteX224" fmla="*/ 1251229 w 3024845"/>
                <a:gd name="connsiteY224" fmla="*/ 767431 h 1166887"/>
                <a:gd name="connsiteX225" fmla="*/ 1256549 w 3024845"/>
                <a:gd name="connsiteY225" fmla="*/ 767431 h 1166887"/>
                <a:gd name="connsiteX226" fmla="*/ 1257309 w 3024845"/>
                <a:gd name="connsiteY226" fmla="*/ 766080 h 1166887"/>
                <a:gd name="connsiteX227" fmla="*/ 1262629 w 3024845"/>
                <a:gd name="connsiteY227" fmla="*/ 756622 h 1166887"/>
                <a:gd name="connsiteX228" fmla="*/ 1262629 w 3024845"/>
                <a:gd name="connsiteY228" fmla="*/ 758514 h 1166887"/>
                <a:gd name="connsiteX229" fmla="*/ 1262629 w 3024845"/>
                <a:gd name="connsiteY229" fmla="*/ 771755 h 1166887"/>
                <a:gd name="connsiteX230" fmla="*/ 1266682 w 3024845"/>
                <a:gd name="connsiteY230" fmla="*/ 726358 h 1166887"/>
                <a:gd name="connsiteX231" fmla="*/ 1267442 w 3024845"/>
                <a:gd name="connsiteY231" fmla="*/ 726358 h 1166887"/>
                <a:gd name="connsiteX232" fmla="*/ 1272762 w 3024845"/>
                <a:gd name="connsiteY232" fmla="*/ 726358 h 1166887"/>
                <a:gd name="connsiteX233" fmla="*/ 1272762 w 3024845"/>
                <a:gd name="connsiteY233" fmla="*/ 661504 h 1166887"/>
                <a:gd name="connsiteX234" fmla="*/ 1273776 w 3024845"/>
                <a:gd name="connsiteY234" fmla="*/ 661504 h 1166887"/>
                <a:gd name="connsiteX235" fmla="*/ 1280869 w 3024845"/>
                <a:gd name="connsiteY235" fmla="*/ 661504 h 1166887"/>
                <a:gd name="connsiteX236" fmla="*/ 1293029 w 3024845"/>
                <a:gd name="connsiteY236" fmla="*/ 618269 h 1166887"/>
                <a:gd name="connsiteX237" fmla="*/ 1294296 w 3024845"/>
                <a:gd name="connsiteY237" fmla="*/ 618269 h 1166887"/>
                <a:gd name="connsiteX238" fmla="*/ 1303163 w 3024845"/>
                <a:gd name="connsiteY238" fmla="*/ 618269 h 1166887"/>
                <a:gd name="connsiteX239" fmla="*/ 1313296 w 3024845"/>
                <a:gd name="connsiteY239" fmla="*/ 661504 h 1166887"/>
                <a:gd name="connsiteX240" fmla="*/ 1314309 w 3024845"/>
                <a:gd name="connsiteY240" fmla="*/ 661504 h 1166887"/>
                <a:gd name="connsiteX241" fmla="*/ 1321403 w 3024845"/>
                <a:gd name="connsiteY241" fmla="*/ 661504 h 1166887"/>
                <a:gd name="connsiteX242" fmla="*/ 1321403 w 3024845"/>
                <a:gd name="connsiteY242" fmla="*/ 700416 h 1166887"/>
                <a:gd name="connsiteX243" fmla="*/ 1323176 w 3024845"/>
                <a:gd name="connsiteY243" fmla="*/ 700416 h 1166887"/>
                <a:gd name="connsiteX244" fmla="*/ 1335590 w 3024845"/>
                <a:gd name="connsiteY244" fmla="*/ 700416 h 1166887"/>
                <a:gd name="connsiteX245" fmla="*/ 1335590 w 3024845"/>
                <a:gd name="connsiteY245" fmla="*/ 702578 h 1166887"/>
                <a:gd name="connsiteX246" fmla="*/ 1335590 w 3024845"/>
                <a:gd name="connsiteY246" fmla="*/ 717710 h 1166887"/>
                <a:gd name="connsiteX247" fmla="*/ 1339643 w 3024845"/>
                <a:gd name="connsiteY247" fmla="*/ 715549 h 1166887"/>
                <a:gd name="connsiteX248" fmla="*/ 1339643 w 3024845"/>
                <a:gd name="connsiteY248" fmla="*/ 700416 h 1166887"/>
                <a:gd name="connsiteX249" fmla="*/ 1341163 w 3024845"/>
                <a:gd name="connsiteY249" fmla="*/ 700416 h 1166887"/>
                <a:gd name="connsiteX250" fmla="*/ 1351803 w 3024845"/>
                <a:gd name="connsiteY250" fmla="*/ 700416 h 1166887"/>
                <a:gd name="connsiteX251" fmla="*/ 1351803 w 3024845"/>
                <a:gd name="connsiteY251" fmla="*/ 702037 h 1166887"/>
                <a:gd name="connsiteX252" fmla="*/ 1351803 w 3024845"/>
                <a:gd name="connsiteY252" fmla="*/ 713387 h 1166887"/>
                <a:gd name="connsiteX253" fmla="*/ 1382204 w 3024845"/>
                <a:gd name="connsiteY253" fmla="*/ 713387 h 1166887"/>
                <a:gd name="connsiteX254" fmla="*/ 1382204 w 3024845"/>
                <a:gd name="connsiteY254" fmla="*/ 676637 h 1166887"/>
                <a:gd name="connsiteX255" fmla="*/ 1383470 w 3024845"/>
                <a:gd name="connsiteY255" fmla="*/ 676637 h 1166887"/>
                <a:gd name="connsiteX256" fmla="*/ 1392337 w 3024845"/>
                <a:gd name="connsiteY256" fmla="*/ 676637 h 1166887"/>
                <a:gd name="connsiteX257" fmla="*/ 1392337 w 3024845"/>
                <a:gd name="connsiteY257" fmla="*/ 698254 h 1166887"/>
                <a:gd name="connsiteX258" fmla="*/ 1394364 w 3024845"/>
                <a:gd name="connsiteY258" fmla="*/ 665828 h 1166887"/>
                <a:gd name="connsiteX259" fmla="*/ 1416657 w 3024845"/>
                <a:gd name="connsiteY259" fmla="*/ 665828 h 1166887"/>
                <a:gd name="connsiteX260" fmla="*/ 1416657 w 3024845"/>
                <a:gd name="connsiteY260" fmla="*/ 664206 h 1166887"/>
                <a:gd name="connsiteX261" fmla="*/ 1416657 w 3024845"/>
                <a:gd name="connsiteY261" fmla="*/ 652857 h 1166887"/>
                <a:gd name="connsiteX262" fmla="*/ 1417417 w 3024845"/>
                <a:gd name="connsiteY262" fmla="*/ 652857 h 1166887"/>
                <a:gd name="connsiteX263" fmla="*/ 1422737 w 3024845"/>
                <a:gd name="connsiteY263" fmla="*/ 652857 h 1166887"/>
                <a:gd name="connsiteX264" fmla="*/ 1422737 w 3024845"/>
                <a:gd name="connsiteY264" fmla="*/ 650966 h 1166887"/>
                <a:gd name="connsiteX265" fmla="*/ 1422737 w 3024845"/>
                <a:gd name="connsiteY265" fmla="*/ 637725 h 1166887"/>
                <a:gd name="connsiteX266" fmla="*/ 1426791 w 3024845"/>
                <a:gd name="connsiteY266" fmla="*/ 644210 h 1166887"/>
                <a:gd name="connsiteX267" fmla="*/ 1429071 w 3024845"/>
                <a:gd name="connsiteY267" fmla="*/ 644210 h 1166887"/>
                <a:gd name="connsiteX268" fmla="*/ 1445031 w 3024845"/>
                <a:gd name="connsiteY268" fmla="*/ 644210 h 1166887"/>
                <a:gd name="connsiteX269" fmla="*/ 1445031 w 3024845"/>
                <a:gd name="connsiteY269" fmla="*/ 643399 h 1166887"/>
                <a:gd name="connsiteX270" fmla="*/ 1445031 w 3024845"/>
                <a:gd name="connsiteY270" fmla="*/ 637725 h 1166887"/>
                <a:gd name="connsiteX271" fmla="*/ 1445791 w 3024845"/>
                <a:gd name="connsiteY271" fmla="*/ 637725 h 1166887"/>
                <a:gd name="connsiteX272" fmla="*/ 1451111 w 3024845"/>
                <a:gd name="connsiteY272" fmla="*/ 637725 h 1166887"/>
                <a:gd name="connsiteX273" fmla="*/ 1451111 w 3024845"/>
                <a:gd name="connsiteY273" fmla="*/ 639076 h 1166887"/>
                <a:gd name="connsiteX274" fmla="*/ 1451111 w 3024845"/>
                <a:gd name="connsiteY274" fmla="*/ 648534 h 1166887"/>
                <a:gd name="connsiteX275" fmla="*/ 1489618 w 3024845"/>
                <a:gd name="connsiteY275" fmla="*/ 648534 h 1166887"/>
                <a:gd name="connsiteX276" fmla="*/ 1489618 w 3024845"/>
                <a:gd name="connsiteY276" fmla="*/ 786887 h 1166887"/>
                <a:gd name="connsiteX277" fmla="*/ 1491138 w 3024845"/>
                <a:gd name="connsiteY277" fmla="*/ 786887 h 1166887"/>
                <a:gd name="connsiteX278" fmla="*/ 1501778 w 3024845"/>
                <a:gd name="connsiteY278" fmla="*/ 786887 h 1166887"/>
                <a:gd name="connsiteX279" fmla="*/ 1501778 w 3024845"/>
                <a:gd name="connsiteY279" fmla="*/ 773917 h 1166887"/>
                <a:gd name="connsiteX280" fmla="*/ 1505832 w 3024845"/>
                <a:gd name="connsiteY280" fmla="*/ 773917 h 1166887"/>
                <a:gd name="connsiteX281" fmla="*/ 1505832 w 3024845"/>
                <a:gd name="connsiteY281" fmla="*/ 786887 h 1166887"/>
                <a:gd name="connsiteX282" fmla="*/ 1536232 w 3024845"/>
                <a:gd name="connsiteY282" fmla="*/ 786887 h 1166887"/>
                <a:gd name="connsiteX283" fmla="*/ 1536232 w 3024845"/>
                <a:gd name="connsiteY283" fmla="*/ 756622 h 1166887"/>
                <a:gd name="connsiteX284" fmla="*/ 1548392 w 3024845"/>
                <a:gd name="connsiteY284" fmla="*/ 756622 h 1166887"/>
                <a:gd name="connsiteX285" fmla="*/ 1560552 w 3024845"/>
                <a:gd name="connsiteY285" fmla="*/ 754461 h 1166887"/>
                <a:gd name="connsiteX286" fmla="*/ 1564606 w 3024845"/>
                <a:gd name="connsiteY286" fmla="*/ 756622 h 1166887"/>
                <a:gd name="connsiteX287" fmla="*/ 1574739 w 3024845"/>
                <a:gd name="connsiteY287" fmla="*/ 756622 h 1166887"/>
                <a:gd name="connsiteX288" fmla="*/ 1574739 w 3024845"/>
                <a:gd name="connsiteY288" fmla="*/ 786887 h 1166887"/>
                <a:gd name="connsiteX289" fmla="*/ 1582846 w 3024845"/>
                <a:gd name="connsiteY289" fmla="*/ 786887 h 1166887"/>
                <a:gd name="connsiteX290" fmla="*/ 1582846 w 3024845"/>
                <a:gd name="connsiteY290" fmla="*/ 804182 h 1166887"/>
                <a:gd name="connsiteX291" fmla="*/ 1592182 w 3024845"/>
                <a:gd name="connsiteY291" fmla="*/ 805087 h 1166887"/>
                <a:gd name="connsiteX292" fmla="*/ 1605140 w 3024845"/>
                <a:gd name="connsiteY292" fmla="*/ 805087 h 1166887"/>
                <a:gd name="connsiteX293" fmla="*/ 1605140 w 3024845"/>
                <a:gd name="connsiteY293" fmla="*/ 789049 h 1166887"/>
                <a:gd name="connsiteX294" fmla="*/ 1673096 w 3024845"/>
                <a:gd name="connsiteY294" fmla="*/ 789049 h 1166887"/>
                <a:gd name="connsiteX295" fmla="*/ 1673096 w 3024845"/>
                <a:gd name="connsiteY295" fmla="*/ 703796 h 1166887"/>
                <a:gd name="connsiteX296" fmla="*/ 1745104 w 3024845"/>
                <a:gd name="connsiteY296" fmla="*/ 703796 h 1166887"/>
                <a:gd name="connsiteX297" fmla="*/ 1745104 w 3024845"/>
                <a:gd name="connsiteY297" fmla="*/ 782564 h 1166887"/>
                <a:gd name="connsiteX298" fmla="*/ 1747008 w 3024845"/>
                <a:gd name="connsiteY298" fmla="*/ 782564 h 1166887"/>
                <a:gd name="connsiteX299" fmla="*/ 1748250 w 3024845"/>
                <a:gd name="connsiteY299" fmla="*/ 805087 h 1166887"/>
                <a:gd name="connsiteX300" fmla="*/ 1757926 w 3024845"/>
                <a:gd name="connsiteY300" fmla="*/ 805087 h 1166887"/>
                <a:gd name="connsiteX301" fmla="*/ 1759168 w 3024845"/>
                <a:gd name="connsiteY301" fmla="*/ 782564 h 1166887"/>
                <a:gd name="connsiteX302" fmla="*/ 1765248 w 3024845"/>
                <a:gd name="connsiteY302" fmla="*/ 782564 h 1166887"/>
                <a:gd name="connsiteX303" fmla="*/ 1766490 w 3024845"/>
                <a:gd name="connsiteY303" fmla="*/ 805087 h 1166887"/>
                <a:gd name="connsiteX304" fmla="*/ 1817112 w 3024845"/>
                <a:gd name="connsiteY304" fmla="*/ 805087 h 1166887"/>
                <a:gd name="connsiteX305" fmla="*/ 1817112 w 3024845"/>
                <a:gd name="connsiteY305" fmla="*/ 642059 h 1166887"/>
                <a:gd name="connsiteX306" fmla="*/ 2014439 w 3024845"/>
                <a:gd name="connsiteY306" fmla="*/ 642059 h 1166887"/>
                <a:gd name="connsiteX307" fmla="*/ 2014439 w 3024845"/>
                <a:gd name="connsiteY307" fmla="*/ 805087 h 1166887"/>
                <a:gd name="connsiteX308" fmla="*/ 2033136 w 3024845"/>
                <a:gd name="connsiteY308" fmla="*/ 805087 h 1166887"/>
                <a:gd name="connsiteX309" fmla="*/ 2033136 w 3024845"/>
                <a:gd name="connsiteY309" fmla="*/ 722394 h 1166887"/>
                <a:gd name="connsiteX310" fmla="*/ 2128256 w 3024845"/>
                <a:gd name="connsiteY310" fmla="*/ 722394 h 1166887"/>
                <a:gd name="connsiteX311" fmla="*/ 2140186 w 3024845"/>
                <a:gd name="connsiteY311" fmla="*/ 404253 h 1166887"/>
                <a:gd name="connsiteX312" fmla="*/ 2128026 w 3024845"/>
                <a:gd name="connsiteY312" fmla="*/ 382635 h 1166887"/>
                <a:gd name="connsiteX313" fmla="*/ 2121946 w 3024845"/>
                <a:gd name="connsiteY313" fmla="*/ 378311 h 1166887"/>
                <a:gd name="connsiteX314" fmla="*/ 2130053 w 3024845"/>
                <a:gd name="connsiteY314" fmla="*/ 354532 h 1166887"/>
                <a:gd name="connsiteX315" fmla="*/ 2130053 w 3024845"/>
                <a:gd name="connsiteY315" fmla="*/ 337238 h 1166887"/>
                <a:gd name="connsiteX316" fmla="*/ 2144240 w 3024845"/>
                <a:gd name="connsiteY316" fmla="*/ 337238 h 1166887"/>
                <a:gd name="connsiteX317" fmla="*/ 2144240 w 3024845"/>
                <a:gd name="connsiteY317" fmla="*/ 315620 h 1166887"/>
                <a:gd name="connsiteX318" fmla="*/ 2146266 w 3024845"/>
                <a:gd name="connsiteY318" fmla="*/ 311296 h 1166887"/>
                <a:gd name="connsiteX319" fmla="*/ 2146266 w 3024845"/>
                <a:gd name="connsiteY319" fmla="*/ 233472 h 1166887"/>
                <a:gd name="connsiteX320" fmla="*/ 2144240 w 3024845"/>
                <a:gd name="connsiteY320" fmla="*/ 226987 h 1166887"/>
                <a:gd name="connsiteX321" fmla="*/ 2150320 w 3024845"/>
                <a:gd name="connsiteY321" fmla="*/ 220501 h 1166887"/>
                <a:gd name="connsiteX322" fmla="*/ 2150320 w 3024845"/>
                <a:gd name="connsiteY322" fmla="*/ 162133 h 1166887"/>
                <a:gd name="connsiteX323" fmla="*/ 2152346 w 3024845"/>
                <a:gd name="connsiteY323" fmla="*/ 157810 h 1166887"/>
                <a:gd name="connsiteX324" fmla="*/ 2152346 w 3024845"/>
                <a:gd name="connsiteY324" fmla="*/ 101604 h 1166887"/>
                <a:gd name="connsiteX325" fmla="*/ 2154373 w 3024845"/>
                <a:gd name="connsiteY325" fmla="*/ 82148 h 1166887"/>
                <a:gd name="connsiteX326" fmla="*/ 2158427 w 3024845"/>
                <a:gd name="connsiteY326" fmla="*/ 99442 h 1166887"/>
                <a:gd name="connsiteX327" fmla="*/ 2160453 w 3024845"/>
                <a:gd name="connsiteY327" fmla="*/ 157810 h 1166887"/>
                <a:gd name="connsiteX328" fmla="*/ 2162480 w 3024845"/>
                <a:gd name="connsiteY328" fmla="*/ 220501 h 1166887"/>
                <a:gd name="connsiteX329" fmla="*/ 2168560 w 3024845"/>
                <a:gd name="connsiteY329" fmla="*/ 226987 h 1166887"/>
                <a:gd name="connsiteX330" fmla="*/ 2166533 w 3024845"/>
                <a:gd name="connsiteY330" fmla="*/ 233472 h 1166887"/>
                <a:gd name="connsiteX331" fmla="*/ 2166533 w 3024845"/>
                <a:gd name="connsiteY331" fmla="*/ 311296 h 1166887"/>
                <a:gd name="connsiteX332" fmla="*/ 2168560 w 3024845"/>
                <a:gd name="connsiteY332" fmla="*/ 315620 h 1166887"/>
                <a:gd name="connsiteX333" fmla="*/ 2168560 w 3024845"/>
                <a:gd name="connsiteY333" fmla="*/ 337238 h 1166887"/>
                <a:gd name="connsiteX334" fmla="*/ 2182747 w 3024845"/>
                <a:gd name="connsiteY334" fmla="*/ 337238 h 1166887"/>
                <a:gd name="connsiteX335" fmla="*/ 2182747 w 3024845"/>
                <a:gd name="connsiteY335" fmla="*/ 354532 h 1166887"/>
                <a:gd name="connsiteX336" fmla="*/ 2190854 w 3024845"/>
                <a:gd name="connsiteY336" fmla="*/ 378311 h 1166887"/>
                <a:gd name="connsiteX337" fmla="*/ 2184774 w 3024845"/>
                <a:gd name="connsiteY337" fmla="*/ 382635 h 1166887"/>
                <a:gd name="connsiteX338" fmla="*/ 2172613 w 3024845"/>
                <a:gd name="connsiteY338" fmla="*/ 404253 h 1166887"/>
                <a:gd name="connsiteX339" fmla="*/ 2180720 w 3024845"/>
                <a:gd name="connsiteY339" fmla="*/ 657181 h 1166887"/>
                <a:gd name="connsiteX340" fmla="*/ 2245574 w 3024845"/>
                <a:gd name="connsiteY340" fmla="*/ 657181 h 1166887"/>
                <a:gd name="connsiteX341" fmla="*/ 2245574 w 3024845"/>
                <a:gd name="connsiteY341" fmla="*/ 732843 h 1166887"/>
                <a:gd name="connsiteX342" fmla="*/ 2253681 w 3024845"/>
                <a:gd name="connsiteY342" fmla="*/ 732843 h 1166887"/>
                <a:gd name="connsiteX343" fmla="*/ 2255708 w 3024845"/>
                <a:gd name="connsiteY343" fmla="*/ 726358 h 1166887"/>
                <a:gd name="connsiteX344" fmla="*/ 2261788 w 3024845"/>
                <a:gd name="connsiteY344" fmla="*/ 726358 h 1166887"/>
                <a:gd name="connsiteX345" fmla="*/ 2263815 w 3024845"/>
                <a:gd name="connsiteY345" fmla="*/ 735005 h 1166887"/>
                <a:gd name="connsiteX346" fmla="*/ 2275975 w 3024845"/>
                <a:gd name="connsiteY346" fmla="*/ 735005 h 1166887"/>
                <a:gd name="connsiteX347" fmla="*/ 2275975 w 3024845"/>
                <a:gd name="connsiteY347" fmla="*/ 728519 h 1166887"/>
                <a:gd name="connsiteX348" fmla="*/ 2298268 w 3024845"/>
                <a:gd name="connsiteY348" fmla="*/ 728519 h 1166887"/>
                <a:gd name="connsiteX349" fmla="*/ 2298268 w 3024845"/>
                <a:gd name="connsiteY349" fmla="*/ 735005 h 1166887"/>
                <a:gd name="connsiteX350" fmla="*/ 2318535 w 3024845"/>
                <a:gd name="connsiteY350" fmla="*/ 735005 h 1166887"/>
                <a:gd name="connsiteX351" fmla="*/ 2318535 w 3024845"/>
                <a:gd name="connsiteY351" fmla="*/ 780402 h 1166887"/>
                <a:gd name="connsiteX352" fmla="*/ 2332722 w 3024845"/>
                <a:gd name="connsiteY352" fmla="*/ 780402 h 1166887"/>
                <a:gd name="connsiteX353" fmla="*/ 2332722 w 3024845"/>
                <a:gd name="connsiteY353" fmla="*/ 767431 h 1166887"/>
                <a:gd name="connsiteX354" fmla="*/ 2348936 w 3024845"/>
                <a:gd name="connsiteY354" fmla="*/ 767431 h 1166887"/>
                <a:gd name="connsiteX355" fmla="*/ 2348936 w 3024845"/>
                <a:gd name="connsiteY355" fmla="*/ 588004 h 1166887"/>
                <a:gd name="connsiteX356" fmla="*/ 2355016 w 3024845"/>
                <a:gd name="connsiteY356" fmla="*/ 581518 h 1166887"/>
                <a:gd name="connsiteX357" fmla="*/ 2427977 w 3024845"/>
                <a:gd name="connsiteY357" fmla="*/ 581518 h 1166887"/>
                <a:gd name="connsiteX358" fmla="*/ 2427977 w 3024845"/>
                <a:gd name="connsiteY358" fmla="*/ 590166 h 1166887"/>
                <a:gd name="connsiteX359" fmla="*/ 2438110 w 3024845"/>
                <a:gd name="connsiteY359" fmla="*/ 590166 h 1166887"/>
                <a:gd name="connsiteX360" fmla="*/ 2438110 w 3024845"/>
                <a:gd name="connsiteY360" fmla="*/ 704740 h 1166887"/>
                <a:gd name="connsiteX361" fmla="*/ 2460404 w 3024845"/>
                <a:gd name="connsiteY361" fmla="*/ 704740 h 1166887"/>
                <a:gd name="connsiteX362" fmla="*/ 2460404 w 3024845"/>
                <a:gd name="connsiteY362" fmla="*/ 637725 h 1166887"/>
                <a:gd name="connsiteX363" fmla="*/ 2486751 w 3024845"/>
                <a:gd name="connsiteY363" fmla="*/ 637725 h 1166887"/>
                <a:gd name="connsiteX364" fmla="*/ 2490804 w 3024845"/>
                <a:gd name="connsiteY364" fmla="*/ 633401 h 1166887"/>
                <a:gd name="connsiteX365" fmla="*/ 2498911 w 3024845"/>
                <a:gd name="connsiteY365" fmla="*/ 633401 h 1166887"/>
                <a:gd name="connsiteX366" fmla="*/ 2502964 w 3024845"/>
                <a:gd name="connsiteY366" fmla="*/ 637725 h 1166887"/>
                <a:gd name="connsiteX367" fmla="*/ 2525258 w 3024845"/>
                <a:gd name="connsiteY367" fmla="*/ 637725 h 1166887"/>
                <a:gd name="connsiteX368" fmla="*/ 2525258 w 3024845"/>
                <a:gd name="connsiteY368" fmla="*/ 520989 h 1166887"/>
                <a:gd name="connsiteX369" fmla="*/ 2582005 w 3024845"/>
                <a:gd name="connsiteY369" fmla="*/ 510180 h 1166887"/>
                <a:gd name="connsiteX370" fmla="*/ 2582005 w 3024845"/>
                <a:gd name="connsiteY370" fmla="*/ 511261 h 1166887"/>
                <a:gd name="connsiteX371" fmla="*/ 2582005 w 3024845"/>
                <a:gd name="connsiteY371" fmla="*/ 518827 h 1166887"/>
                <a:gd name="connsiteX372" fmla="*/ 2608352 w 3024845"/>
                <a:gd name="connsiteY372" fmla="*/ 518827 h 1166887"/>
                <a:gd name="connsiteX373" fmla="*/ 2608352 w 3024845"/>
                <a:gd name="connsiteY373" fmla="*/ 773917 h 1166887"/>
                <a:gd name="connsiteX374" fmla="*/ 2630646 w 3024845"/>
                <a:gd name="connsiteY374" fmla="*/ 773917 h 1166887"/>
                <a:gd name="connsiteX375" fmla="*/ 2630646 w 3024845"/>
                <a:gd name="connsiteY375" fmla="*/ 769593 h 1166887"/>
                <a:gd name="connsiteX376" fmla="*/ 2642806 w 3024845"/>
                <a:gd name="connsiteY376" fmla="*/ 769593 h 1166887"/>
                <a:gd name="connsiteX377" fmla="*/ 2642806 w 3024845"/>
                <a:gd name="connsiteY377" fmla="*/ 773917 h 1166887"/>
                <a:gd name="connsiteX378" fmla="*/ 2667126 w 3024845"/>
                <a:gd name="connsiteY378" fmla="*/ 773917 h 1166887"/>
                <a:gd name="connsiteX379" fmla="*/ 2667126 w 3024845"/>
                <a:gd name="connsiteY379" fmla="*/ 760946 h 1166887"/>
                <a:gd name="connsiteX380" fmla="*/ 2695500 w 3024845"/>
                <a:gd name="connsiteY380" fmla="*/ 760946 h 1166887"/>
                <a:gd name="connsiteX381" fmla="*/ 2707660 w 3024845"/>
                <a:gd name="connsiteY381" fmla="*/ 756622 h 1166887"/>
                <a:gd name="connsiteX382" fmla="*/ 2727927 w 3024845"/>
                <a:gd name="connsiteY382" fmla="*/ 760946 h 1166887"/>
                <a:gd name="connsiteX383" fmla="*/ 2727927 w 3024845"/>
                <a:gd name="connsiteY383" fmla="*/ 743652 h 1166887"/>
                <a:gd name="connsiteX384" fmla="*/ 2736034 w 3024845"/>
                <a:gd name="connsiteY384" fmla="*/ 743652 h 1166887"/>
                <a:gd name="connsiteX385" fmla="*/ 2736034 w 3024845"/>
                <a:gd name="connsiteY385" fmla="*/ 730681 h 1166887"/>
                <a:gd name="connsiteX386" fmla="*/ 2792781 w 3024845"/>
                <a:gd name="connsiteY386" fmla="*/ 730681 h 1166887"/>
                <a:gd name="connsiteX387" fmla="*/ 2792781 w 3024845"/>
                <a:gd name="connsiteY387" fmla="*/ 700416 h 1166887"/>
                <a:gd name="connsiteX388" fmla="*/ 2811021 w 3024845"/>
                <a:gd name="connsiteY388" fmla="*/ 700416 h 1166887"/>
                <a:gd name="connsiteX389" fmla="*/ 2811021 w 3024845"/>
                <a:gd name="connsiteY389" fmla="*/ 693931 h 1166887"/>
                <a:gd name="connsiteX390" fmla="*/ 2823181 w 3024845"/>
                <a:gd name="connsiteY390" fmla="*/ 693931 h 1166887"/>
                <a:gd name="connsiteX391" fmla="*/ 2823181 w 3024845"/>
                <a:gd name="connsiteY391" fmla="*/ 700416 h 1166887"/>
                <a:gd name="connsiteX392" fmla="*/ 2839395 w 3024845"/>
                <a:gd name="connsiteY392" fmla="*/ 700416 h 1166887"/>
                <a:gd name="connsiteX393" fmla="*/ 2839395 w 3024845"/>
                <a:gd name="connsiteY393" fmla="*/ 750137 h 1166887"/>
                <a:gd name="connsiteX394" fmla="*/ 2871822 w 3024845"/>
                <a:gd name="connsiteY394" fmla="*/ 750137 h 1166887"/>
                <a:gd name="connsiteX395" fmla="*/ 2871822 w 3024845"/>
                <a:gd name="connsiteY395" fmla="*/ 724196 h 1166887"/>
                <a:gd name="connsiteX396" fmla="*/ 2910329 w 3024845"/>
                <a:gd name="connsiteY396" fmla="*/ 724196 h 1166887"/>
                <a:gd name="connsiteX397" fmla="*/ 2910329 w 3024845"/>
                <a:gd name="connsiteY397" fmla="*/ 693931 h 1166887"/>
                <a:gd name="connsiteX398" fmla="*/ 2958970 w 3024845"/>
                <a:gd name="connsiteY398" fmla="*/ 693931 h 1166887"/>
                <a:gd name="connsiteX399" fmla="*/ 2958970 w 3024845"/>
                <a:gd name="connsiteY399" fmla="*/ 805087 h 1166887"/>
                <a:gd name="connsiteX400" fmla="*/ 2958970 w 3024845"/>
                <a:gd name="connsiteY400" fmla="*/ 818866 h 1166887"/>
                <a:gd name="connsiteX401" fmla="*/ 3024845 w 3024845"/>
                <a:gd name="connsiteY401" fmla="*/ 818866 h 1166887"/>
                <a:gd name="connsiteX402" fmla="*/ 3024845 w 3024845"/>
                <a:gd name="connsiteY402" fmla="*/ 1160647 h 1166887"/>
                <a:gd name="connsiteX403" fmla="*/ 145862 w 3024845"/>
                <a:gd name="connsiteY403" fmla="*/ 1160647 h 1166887"/>
                <a:gd name="connsiteX404" fmla="*/ 2054 w 3024845"/>
                <a:gd name="connsiteY404" fmla="*/ 1166887 h 1166887"/>
                <a:gd name="connsiteX405" fmla="*/ 0 w 3024845"/>
                <a:gd name="connsiteY405" fmla="*/ 724196 h 1166887"/>
                <a:gd name="connsiteX406" fmla="*/ 20267 w 3024845"/>
                <a:gd name="connsiteY406" fmla="*/ 724196 h 1166887"/>
                <a:gd name="connsiteX407" fmla="*/ 20774 w 3024845"/>
                <a:gd name="connsiteY407" fmla="*/ 723115 h 1166887"/>
                <a:gd name="connsiteX408" fmla="*/ 24320 w 3024845"/>
                <a:gd name="connsiteY408" fmla="*/ 715549 h 1166887"/>
                <a:gd name="connsiteX409" fmla="*/ 26094 w 3024845"/>
                <a:gd name="connsiteY409" fmla="*/ 715819 h 1166887"/>
                <a:gd name="connsiteX410" fmla="*/ 38507 w 3024845"/>
                <a:gd name="connsiteY410" fmla="*/ 717710 h 1166887"/>
                <a:gd name="connsiteX411" fmla="*/ 39014 w 3024845"/>
                <a:gd name="connsiteY411" fmla="*/ 719062 h 1166887"/>
                <a:gd name="connsiteX412" fmla="*/ 42560 w 3024845"/>
                <a:gd name="connsiteY412" fmla="*/ 728519 h 1166887"/>
                <a:gd name="connsiteX413" fmla="*/ 68907 w 3024845"/>
                <a:gd name="connsiteY413" fmla="*/ 730681 h 1166887"/>
                <a:gd name="connsiteX414" fmla="*/ 68907 w 3024845"/>
                <a:gd name="connsiteY414" fmla="*/ 607460 h 1166887"/>
                <a:gd name="connsiteX415" fmla="*/ 70934 w 3024845"/>
                <a:gd name="connsiteY415" fmla="*/ 607460 h 1166887"/>
                <a:gd name="connsiteX416" fmla="*/ 85121 w 3024845"/>
                <a:gd name="connsiteY416" fmla="*/ 607460 h 1166887"/>
                <a:gd name="connsiteX417" fmla="*/ 85121 w 3024845"/>
                <a:gd name="connsiteY417" fmla="*/ 471268 h 1166887"/>
                <a:gd name="connsiteX418" fmla="*/ 86894 w 3024845"/>
                <a:gd name="connsiteY418" fmla="*/ 471268 h 1166887"/>
                <a:gd name="connsiteX419" fmla="*/ 99308 w 3024845"/>
                <a:gd name="connsiteY419" fmla="*/ 471268 h 1166887"/>
                <a:gd name="connsiteX420" fmla="*/ 99308 w 3024845"/>
                <a:gd name="connsiteY420" fmla="*/ 356694 h 1166887"/>
                <a:gd name="connsiteX421" fmla="*/ 103361 w 3024845"/>
                <a:gd name="connsiteY421" fmla="*/ 328590 h 1166887"/>
                <a:gd name="connsiteX422" fmla="*/ 105388 w 3024845"/>
                <a:gd name="connsiteY422" fmla="*/ 328590 h 1166887"/>
                <a:gd name="connsiteX423" fmla="*/ 119575 w 3024845"/>
                <a:gd name="connsiteY423" fmla="*/ 328590 h 1166887"/>
                <a:gd name="connsiteX424" fmla="*/ 156055 w 3024845"/>
                <a:gd name="connsiteY424" fmla="*/ 246443 h 1166887"/>
                <a:gd name="connsiteX425" fmla="*/ 160109 w 3024845"/>
                <a:gd name="connsiteY425" fmla="*/ 0 h 116688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60109 w 3028183"/>
                <a:gd name="connsiteY0" fmla="*/ 0 h 1160647"/>
                <a:gd name="connsiteX1" fmla="*/ 162135 w 3028183"/>
                <a:gd name="connsiteY1" fmla="*/ 246443 h 1160647"/>
                <a:gd name="connsiteX2" fmla="*/ 200642 w 3028183"/>
                <a:gd name="connsiteY2" fmla="*/ 326429 h 1160647"/>
                <a:gd name="connsiteX3" fmla="*/ 202669 w 3028183"/>
                <a:gd name="connsiteY3" fmla="*/ 326429 h 1160647"/>
                <a:gd name="connsiteX4" fmla="*/ 216856 w 3028183"/>
                <a:gd name="connsiteY4" fmla="*/ 326429 h 1160647"/>
                <a:gd name="connsiteX5" fmla="*/ 216856 w 3028183"/>
                <a:gd name="connsiteY5" fmla="*/ 350208 h 1160647"/>
                <a:gd name="connsiteX6" fmla="*/ 217363 w 3028183"/>
                <a:gd name="connsiteY6" fmla="*/ 351019 h 1160647"/>
                <a:gd name="connsiteX7" fmla="*/ 220909 w 3028183"/>
                <a:gd name="connsiteY7" fmla="*/ 356694 h 1160647"/>
                <a:gd name="connsiteX8" fmla="*/ 220909 w 3028183"/>
                <a:gd name="connsiteY8" fmla="*/ 471268 h 1160647"/>
                <a:gd name="connsiteX9" fmla="*/ 223189 w 3028183"/>
                <a:gd name="connsiteY9" fmla="*/ 471268 h 1160647"/>
                <a:gd name="connsiteX10" fmla="*/ 239150 w 3028183"/>
                <a:gd name="connsiteY10" fmla="*/ 471268 h 1160647"/>
                <a:gd name="connsiteX11" fmla="*/ 239150 w 3028183"/>
                <a:gd name="connsiteY11" fmla="*/ 611783 h 1160647"/>
                <a:gd name="connsiteX12" fmla="*/ 240670 w 3028183"/>
                <a:gd name="connsiteY12" fmla="*/ 611513 h 1160647"/>
                <a:gd name="connsiteX13" fmla="*/ 251310 w 3028183"/>
                <a:gd name="connsiteY13" fmla="*/ 609622 h 1160647"/>
                <a:gd name="connsiteX14" fmla="*/ 249283 w 3028183"/>
                <a:gd name="connsiteY14" fmla="*/ 698254 h 1160647"/>
                <a:gd name="connsiteX15" fmla="*/ 250803 w 3028183"/>
                <a:gd name="connsiteY15" fmla="*/ 698525 h 1160647"/>
                <a:gd name="connsiteX16" fmla="*/ 261443 w 3028183"/>
                <a:gd name="connsiteY16" fmla="*/ 700416 h 1160647"/>
                <a:gd name="connsiteX17" fmla="*/ 261696 w 3028183"/>
                <a:gd name="connsiteY17" fmla="*/ 701227 h 1160647"/>
                <a:gd name="connsiteX18" fmla="*/ 263470 w 3028183"/>
                <a:gd name="connsiteY18" fmla="*/ 706902 h 1160647"/>
                <a:gd name="connsiteX19" fmla="*/ 264230 w 3028183"/>
                <a:gd name="connsiteY19" fmla="*/ 704470 h 1160647"/>
                <a:gd name="connsiteX20" fmla="*/ 269550 w 3028183"/>
                <a:gd name="connsiteY20" fmla="*/ 687446 h 1160647"/>
                <a:gd name="connsiteX21" fmla="*/ 271323 w 3028183"/>
                <a:gd name="connsiteY21" fmla="*/ 687446 h 1160647"/>
                <a:gd name="connsiteX22" fmla="*/ 283737 w 3028183"/>
                <a:gd name="connsiteY22" fmla="*/ 687446 h 1160647"/>
                <a:gd name="connsiteX23" fmla="*/ 283737 w 3028183"/>
                <a:gd name="connsiteY23" fmla="*/ 719872 h 1160647"/>
                <a:gd name="connsiteX24" fmla="*/ 284750 w 3028183"/>
                <a:gd name="connsiteY24" fmla="*/ 720413 h 1160647"/>
                <a:gd name="connsiteX25" fmla="*/ 291844 w 3028183"/>
                <a:gd name="connsiteY25" fmla="*/ 724196 h 1160647"/>
                <a:gd name="connsiteX26" fmla="*/ 291844 w 3028183"/>
                <a:gd name="connsiteY26" fmla="*/ 725547 h 1160647"/>
                <a:gd name="connsiteX27" fmla="*/ 291844 w 3028183"/>
                <a:gd name="connsiteY27" fmla="*/ 735005 h 1160647"/>
                <a:gd name="connsiteX28" fmla="*/ 336431 w 3028183"/>
                <a:gd name="connsiteY28" fmla="*/ 735005 h 1160647"/>
                <a:gd name="connsiteX29" fmla="*/ 336431 w 3028183"/>
                <a:gd name="connsiteY29" fmla="*/ 736086 h 1160647"/>
                <a:gd name="connsiteX30" fmla="*/ 336431 w 3028183"/>
                <a:gd name="connsiteY30" fmla="*/ 743652 h 1160647"/>
                <a:gd name="connsiteX31" fmla="*/ 338457 w 3028183"/>
                <a:gd name="connsiteY31" fmla="*/ 743652 h 1160647"/>
                <a:gd name="connsiteX32" fmla="*/ 352644 w 3028183"/>
                <a:gd name="connsiteY32" fmla="*/ 743652 h 1160647"/>
                <a:gd name="connsiteX33" fmla="*/ 352644 w 3028183"/>
                <a:gd name="connsiteY33" fmla="*/ 713387 h 1160647"/>
                <a:gd name="connsiteX34" fmla="*/ 397231 w 3028183"/>
                <a:gd name="connsiteY34" fmla="*/ 713387 h 1160647"/>
                <a:gd name="connsiteX35" fmla="*/ 397231 w 3028183"/>
                <a:gd name="connsiteY35" fmla="*/ 712036 h 1160647"/>
                <a:gd name="connsiteX36" fmla="*/ 397231 w 3028183"/>
                <a:gd name="connsiteY36" fmla="*/ 702578 h 1160647"/>
                <a:gd name="connsiteX37" fmla="*/ 398245 w 3028183"/>
                <a:gd name="connsiteY37" fmla="*/ 702578 h 1160647"/>
                <a:gd name="connsiteX38" fmla="*/ 405338 w 3028183"/>
                <a:gd name="connsiteY38" fmla="*/ 702578 h 1160647"/>
                <a:gd name="connsiteX39" fmla="*/ 405338 w 3028183"/>
                <a:gd name="connsiteY39" fmla="*/ 700687 h 1160647"/>
                <a:gd name="connsiteX40" fmla="*/ 405338 w 3028183"/>
                <a:gd name="connsiteY40" fmla="*/ 687446 h 1160647"/>
                <a:gd name="connsiteX41" fmla="*/ 406098 w 3028183"/>
                <a:gd name="connsiteY41" fmla="*/ 687446 h 1160647"/>
                <a:gd name="connsiteX42" fmla="*/ 411418 w 3028183"/>
                <a:gd name="connsiteY42" fmla="*/ 687446 h 1160647"/>
                <a:gd name="connsiteX43" fmla="*/ 411418 w 3028183"/>
                <a:gd name="connsiteY43" fmla="*/ 686365 h 1160647"/>
                <a:gd name="connsiteX44" fmla="*/ 411418 w 3028183"/>
                <a:gd name="connsiteY44" fmla="*/ 678798 h 1160647"/>
                <a:gd name="connsiteX45" fmla="*/ 413445 w 3028183"/>
                <a:gd name="connsiteY45" fmla="*/ 678798 h 1160647"/>
                <a:gd name="connsiteX46" fmla="*/ 427632 w 3028183"/>
                <a:gd name="connsiteY46" fmla="*/ 678798 h 1160647"/>
                <a:gd name="connsiteX47" fmla="*/ 427632 w 3028183"/>
                <a:gd name="connsiteY47" fmla="*/ 679879 h 1160647"/>
                <a:gd name="connsiteX48" fmla="*/ 427632 w 3028183"/>
                <a:gd name="connsiteY48" fmla="*/ 687446 h 1160647"/>
                <a:gd name="connsiteX49" fmla="*/ 449925 w 3028183"/>
                <a:gd name="connsiteY49" fmla="*/ 687446 h 1160647"/>
                <a:gd name="connsiteX50" fmla="*/ 449925 w 3028183"/>
                <a:gd name="connsiteY50" fmla="*/ 685554 h 1160647"/>
                <a:gd name="connsiteX51" fmla="*/ 449925 w 3028183"/>
                <a:gd name="connsiteY51" fmla="*/ 672313 h 1160647"/>
                <a:gd name="connsiteX52" fmla="*/ 451699 w 3028183"/>
                <a:gd name="connsiteY52" fmla="*/ 672313 h 1160647"/>
                <a:gd name="connsiteX53" fmla="*/ 464112 w 3028183"/>
                <a:gd name="connsiteY53" fmla="*/ 672313 h 1160647"/>
                <a:gd name="connsiteX54" fmla="*/ 464112 w 3028183"/>
                <a:gd name="connsiteY54" fmla="*/ 696093 h 1160647"/>
                <a:gd name="connsiteX55" fmla="*/ 465126 w 3028183"/>
                <a:gd name="connsiteY55" fmla="*/ 696093 h 1160647"/>
                <a:gd name="connsiteX56" fmla="*/ 472219 w 3028183"/>
                <a:gd name="connsiteY56" fmla="*/ 696093 h 1160647"/>
                <a:gd name="connsiteX57" fmla="*/ 472219 w 3028183"/>
                <a:gd name="connsiteY57" fmla="*/ 695012 h 1160647"/>
                <a:gd name="connsiteX58" fmla="*/ 472219 w 3028183"/>
                <a:gd name="connsiteY58" fmla="*/ 687446 h 1160647"/>
                <a:gd name="connsiteX59" fmla="*/ 473992 w 3028183"/>
                <a:gd name="connsiteY59" fmla="*/ 687446 h 1160647"/>
                <a:gd name="connsiteX60" fmla="*/ 486406 w 3028183"/>
                <a:gd name="connsiteY60" fmla="*/ 687446 h 1160647"/>
                <a:gd name="connsiteX61" fmla="*/ 486406 w 3028183"/>
                <a:gd name="connsiteY61" fmla="*/ 713387 h 1160647"/>
                <a:gd name="connsiteX62" fmla="*/ 488433 w 3028183"/>
                <a:gd name="connsiteY62" fmla="*/ 713387 h 1160647"/>
                <a:gd name="connsiteX63" fmla="*/ 502619 w 3028183"/>
                <a:gd name="connsiteY63" fmla="*/ 713387 h 1160647"/>
                <a:gd name="connsiteX64" fmla="*/ 502619 w 3028183"/>
                <a:gd name="connsiteY64" fmla="*/ 715008 h 1160647"/>
                <a:gd name="connsiteX65" fmla="*/ 502619 w 3028183"/>
                <a:gd name="connsiteY65" fmla="*/ 726358 h 1160647"/>
                <a:gd name="connsiteX66" fmla="*/ 503379 w 3028183"/>
                <a:gd name="connsiteY66" fmla="*/ 726358 h 1160647"/>
                <a:gd name="connsiteX67" fmla="*/ 508700 w 3028183"/>
                <a:gd name="connsiteY67" fmla="*/ 726358 h 1160647"/>
                <a:gd name="connsiteX68" fmla="*/ 508700 w 3028183"/>
                <a:gd name="connsiteY68" fmla="*/ 725547 h 1160647"/>
                <a:gd name="connsiteX69" fmla="*/ 508700 w 3028183"/>
                <a:gd name="connsiteY69" fmla="*/ 719872 h 1160647"/>
                <a:gd name="connsiteX70" fmla="*/ 539100 w 3028183"/>
                <a:gd name="connsiteY70" fmla="*/ 719872 h 1160647"/>
                <a:gd name="connsiteX71" fmla="*/ 539100 w 3028183"/>
                <a:gd name="connsiteY71" fmla="*/ 743652 h 1160647"/>
                <a:gd name="connsiteX72" fmla="*/ 540113 w 3028183"/>
                <a:gd name="connsiteY72" fmla="*/ 743652 h 1160647"/>
                <a:gd name="connsiteX73" fmla="*/ 547207 w 3028183"/>
                <a:gd name="connsiteY73" fmla="*/ 743652 h 1160647"/>
                <a:gd name="connsiteX74" fmla="*/ 547207 w 3028183"/>
                <a:gd name="connsiteY74" fmla="*/ 744733 h 1160647"/>
                <a:gd name="connsiteX75" fmla="*/ 547207 w 3028183"/>
                <a:gd name="connsiteY75" fmla="*/ 752299 h 1160647"/>
                <a:gd name="connsiteX76" fmla="*/ 547967 w 3028183"/>
                <a:gd name="connsiteY76" fmla="*/ 752299 h 1160647"/>
                <a:gd name="connsiteX77" fmla="*/ 553287 w 3028183"/>
                <a:gd name="connsiteY77" fmla="*/ 752299 h 1160647"/>
                <a:gd name="connsiteX78" fmla="*/ 553287 w 3028183"/>
                <a:gd name="connsiteY78" fmla="*/ 750137 h 1160647"/>
                <a:gd name="connsiteX79" fmla="*/ 553287 w 3028183"/>
                <a:gd name="connsiteY79" fmla="*/ 735005 h 1160647"/>
                <a:gd name="connsiteX80" fmla="*/ 554300 w 3028183"/>
                <a:gd name="connsiteY80" fmla="*/ 735005 h 1160647"/>
                <a:gd name="connsiteX81" fmla="*/ 561394 w 3028183"/>
                <a:gd name="connsiteY81" fmla="*/ 735005 h 1160647"/>
                <a:gd name="connsiteX82" fmla="*/ 561394 w 3028183"/>
                <a:gd name="connsiteY82" fmla="*/ 736086 h 1160647"/>
                <a:gd name="connsiteX83" fmla="*/ 561394 w 3028183"/>
                <a:gd name="connsiteY83" fmla="*/ 743652 h 1160647"/>
                <a:gd name="connsiteX84" fmla="*/ 566714 w 3028183"/>
                <a:gd name="connsiteY84" fmla="*/ 741659 h 1160647"/>
                <a:gd name="connsiteX85" fmla="*/ 567474 w 3028183"/>
                <a:gd name="connsiteY85" fmla="*/ 740679 h 1160647"/>
                <a:gd name="connsiteX86" fmla="*/ 567474 w 3028183"/>
                <a:gd name="connsiteY86" fmla="*/ 735005 h 1160647"/>
                <a:gd name="connsiteX87" fmla="*/ 605981 w 3028183"/>
                <a:gd name="connsiteY87" fmla="*/ 735005 h 1160647"/>
                <a:gd name="connsiteX88" fmla="*/ 605981 w 3028183"/>
                <a:gd name="connsiteY88" fmla="*/ 758784 h 1160647"/>
                <a:gd name="connsiteX89" fmla="*/ 608007 w 3028183"/>
                <a:gd name="connsiteY89" fmla="*/ 758784 h 1160647"/>
                <a:gd name="connsiteX90" fmla="*/ 622194 w 3028183"/>
                <a:gd name="connsiteY90" fmla="*/ 758784 h 1160647"/>
                <a:gd name="connsiteX91" fmla="*/ 622194 w 3028183"/>
                <a:gd name="connsiteY91" fmla="*/ 759865 h 1160647"/>
                <a:gd name="connsiteX92" fmla="*/ 622194 w 3028183"/>
                <a:gd name="connsiteY92" fmla="*/ 767431 h 1160647"/>
                <a:gd name="connsiteX93" fmla="*/ 623968 w 3028183"/>
                <a:gd name="connsiteY93" fmla="*/ 767431 h 1160647"/>
                <a:gd name="connsiteX94" fmla="*/ 636381 w 3028183"/>
                <a:gd name="connsiteY94" fmla="*/ 767431 h 1160647"/>
                <a:gd name="connsiteX95" fmla="*/ 636381 w 3028183"/>
                <a:gd name="connsiteY95" fmla="*/ 743652 h 1160647"/>
                <a:gd name="connsiteX96" fmla="*/ 637394 w 3028183"/>
                <a:gd name="connsiteY96" fmla="*/ 743652 h 1160647"/>
                <a:gd name="connsiteX97" fmla="*/ 644488 w 3028183"/>
                <a:gd name="connsiteY97" fmla="*/ 743652 h 1160647"/>
                <a:gd name="connsiteX98" fmla="*/ 644488 w 3028183"/>
                <a:gd name="connsiteY98" fmla="*/ 711225 h 1160647"/>
                <a:gd name="connsiteX99" fmla="*/ 645501 w 3028183"/>
                <a:gd name="connsiteY99" fmla="*/ 711225 h 1160647"/>
                <a:gd name="connsiteX100" fmla="*/ 652595 w 3028183"/>
                <a:gd name="connsiteY100" fmla="*/ 711225 h 1160647"/>
                <a:gd name="connsiteX101" fmla="*/ 652595 w 3028183"/>
                <a:gd name="connsiteY101" fmla="*/ 709334 h 1160647"/>
                <a:gd name="connsiteX102" fmla="*/ 652595 w 3028183"/>
                <a:gd name="connsiteY102" fmla="*/ 696093 h 1160647"/>
                <a:gd name="connsiteX103" fmla="*/ 651328 w 3028183"/>
                <a:gd name="connsiteY103" fmla="*/ 694471 h 1160647"/>
                <a:gd name="connsiteX104" fmla="*/ 656648 w 3028183"/>
                <a:gd name="connsiteY104" fmla="*/ 683122 h 1160647"/>
                <a:gd name="connsiteX105" fmla="*/ 664755 w 3028183"/>
                <a:gd name="connsiteY105" fmla="*/ 711225 h 1160647"/>
                <a:gd name="connsiteX106" fmla="*/ 665515 w 3028183"/>
                <a:gd name="connsiteY106" fmla="*/ 711225 h 1160647"/>
                <a:gd name="connsiteX107" fmla="*/ 670835 w 3028183"/>
                <a:gd name="connsiteY107" fmla="*/ 711225 h 1160647"/>
                <a:gd name="connsiteX108" fmla="*/ 670835 w 3028183"/>
                <a:gd name="connsiteY108" fmla="*/ 605298 h 1160647"/>
                <a:gd name="connsiteX109" fmla="*/ 672355 w 3028183"/>
                <a:gd name="connsiteY109" fmla="*/ 605298 h 1160647"/>
                <a:gd name="connsiteX110" fmla="*/ 682995 w 3028183"/>
                <a:gd name="connsiteY110" fmla="*/ 605298 h 1160647"/>
                <a:gd name="connsiteX111" fmla="*/ 682995 w 3028183"/>
                <a:gd name="connsiteY111" fmla="*/ 557739 h 1160647"/>
                <a:gd name="connsiteX112" fmla="*/ 709342 w 3028183"/>
                <a:gd name="connsiteY112" fmla="*/ 557739 h 1160647"/>
                <a:gd name="connsiteX113" fmla="*/ 709342 w 3028183"/>
                <a:gd name="connsiteY113" fmla="*/ 536121 h 1160647"/>
                <a:gd name="connsiteX114" fmla="*/ 743796 w 3028183"/>
                <a:gd name="connsiteY114" fmla="*/ 536121 h 1160647"/>
                <a:gd name="connsiteX115" fmla="*/ 743796 w 3028183"/>
                <a:gd name="connsiteY115" fmla="*/ 538553 h 1160647"/>
                <a:gd name="connsiteX116" fmla="*/ 743796 w 3028183"/>
                <a:gd name="connsiteY116" fmla="*/ 555577 h 1160647"/>
                <a:gd name="connsiteX117" fmla="*/ 746076 w 3028183"/>
                <a:gd name="connsiteY117" fmla="*/ 555577 h 1160647"/>
                <a:gd name="connsiteX118" fmla="*/ 762036 w 3028183"/>
                <a:gd name="connsiteY118" fmla="*/ 555577 h 1160647"/>
                <a:gd name="connsiteX119" fmla="*/ 762036 w 3028183"/>
                <a:gd name="connsiteY119" fmla="*/ 603136 h 1160647"/>
                <a:gd name="connsiteX120" fmla="*/ 763049 w 3028183"/>
                <a:gd name="connsiteY120" fmla="*/ 603136 h 1160647"/>
                <a:gd name="connsiteX121" fmla="*/ 770143 w 3028183"/>
                <a:gd name="connsiteY121" fmla="*/ 603136 h 1160647"/>
                <a:gd name="connsiteX122" fmla="*/ 784330 w 3028183"/>
                <a:gd name="connsiteY122" fmla="*/ 607460 h 1160647"/>
                <a:gd name="connsiteX123" fmla="*/ 784330 w 3028183"/>
                <a:gd name="connsiteY123" fmla="*/ 646372 h 1160647"/>
                <a:gd name="connsiteX124" fmla="*/ 785343 w 3028183"/>
                <a:gd name="connsiteY124" fmla="*/ 646372 h 1160647"/>
                <a:gd name="connsiteX125" fmla="*/ 792436 w 3028183"/>
                <a:gd name="connsiteY125" fmla="*/ 646372 h 1160647"/>
                <a:gd name="connsiteX126" fmla="*/ 792436 w 3028183"/>
                <a:gd name="connsiteY126" fmla="*/ 647993 h 1160647"/>
                <a:gd name="connsiteX127" fmla="*/ 792436 w 3028183"/>
                <a:gd name="connsiteY127" fmla="*/ 659342 h 1160647"/>
                <a:gd name="connsiteX128" fmla="*/ 794463 w 3028183"/>
                <a:gd name="connsiteY128" fmla="*/ 659342 h 1160647"/>
                <a:gd name="connsiteX129" fmla="*/ 808650 w 3028183"/>
                <a:gd name="connsiteY129" fmla="*/ 659342 h 1160647"/>
                <a:gd name="connsiteX130" fmla="*/ 814730 w 3028183"/>
                <a:gd name="connsiteY130" fmla="*/ 665828 h 1160647"/>
                <a:gd name="connsiteX131" fmla="*/ 814730 w 3028183"/>
                <a:gd name="connsiteY131" fmla="*/ 687446 h 1160647"/>
                <a:gd name="connsiteX132" fmla="*/ 817010 w 3028183"/>
                <a:gd name="connsiteY132" fmla="*/ 687446 h 1160647"/>
                <a:gd name="connsiteX133" fmla="*/ 832970 w 3028183"/>
                <a:gd name="connsiteY133" fmla="*/ 687446 h 1160647"/>
                <a:gd name="connsiteX134" fmla="*/ 832970 w 3028183"/>
                <a:gd name="connsiteY134" fmla="*/ 688526 h 1160647"/>
                <a:gd name="connsiteX135" fmla="*/ 832970 w 3028183"/>
                <a:gd name="connsiteY135" fmla="*/ 696093 h 1160647"/>
                <a:gd name="connsiteX136" fmla="*/ 834237 w 3028183"/>
                <a:gd name="connsiteY136" fmla="*/ 696093 h 1160647"/>
                <a:gd name="connsiteX137" fmla="*/ 843104 w 3028183"/>
                <a:gd name="connsiteY137" fmla="*/ 696093 h 1160647"/>
                <a:gd name="connsiteX138" fmla="*/ 843104 w 3028183"/>
                <a:gd name="connsiteY138" fmla="*/ 698254 h 1160647"/>
                <a:gd name="connsiteX139" fmla="*/ 843104 w 3028183"/>
                <a:gd name="connsiteY139" fmla="*/ 713387 h 1160647"/>
                <a:gd name="connsiteX140" fmla="*/ 847157 w 3028183"/>
                <a:gd name="connsiteY140" fmla="*/ 711495 h 1160647"/>
                <a:gd name="connsiteX141" fmla="*/ 847157 w 3028183"/>
                <a:gd name="connsiteY141" fmla="*/ 698254 h 1160647"/>
                <a:gd name="connsiteX142" fmla="*/ 848170 w 3028183"/>
                <a:gd name="connsiteY142" fmla="*/ 698254 h 1160647"/>
                <a:gd name="connsiteX143" fmla="*/ 855264 w 3028183"/>
                <a:gd name="connsiteY143" fmla="*/ 698254 h 1160647"/>
                <a:gd name="connsiteX144" fmla="*/ 855264 w 3028183"/>
                <a:gd name="connsiteY144" fmla="*/ 699876 h 1160647"/>
                <a:gd name="connsiteX145" fmla="*/ 855264 w 3028183"/>
                <a:gd name="connsiteY145" fmla="*/ 711225 h 1160647"/>
                <a:gd name="connsiteX146" fmla="*/ 856024 w 3028183"/>
                <a:gd name="connsiteY146" fmla="*/ 711225 h 1160647"/>
                <a:gd name="connsiteX147" fmla="*/ 861344 w 3028183"/>
                <a:gd name="connsiteY147" fmla="*/ 711225 h 1160647"/>
                <a:gd name="connsiteX148" fmla="*/ 909984 w 3028183"/>
                <a:gd name="connsiteY148" fmla="*/ 706902 h 1160647"/>
                <a:gd name="connsiteX149" fmla="*/ 909984 w 3028183"/>
                <a:gd name="connsiteY149" fmla="*/ 708253 h 1160647"/>
                <a:gd name="connsiteX150" fmla="*/ 909984 w 3028183"/>
                <a:gd name="connsiteY150" fmla="*/ 717710 h 1160647"/>
                <a:gd name="connsiteX151" fmla="*/ 910744 w 3028183"/>
                <a:gd name="connsiteY151" fmla="*/ 717710 h 1160647"/>
                <a:gd name="connsiteX152" fmla="*/ 916065 w 3028183"/>
                <a:gd name="connsiteY152" fmla="*/ 717710 h 1160647"/>
                <a:gd name="connsiteX153" fmla="*/ 916065 w 3028183"/>
                <a:gd name="connsiteY153" fmla="*/ 719872 h 1160647"/>
                <a:gd name="connsiteX154" fmla="*/ 916065 w 3028183"/>
                <a:gd name="connsiteY154" fmla="*/ 735005 h 1160647"/>
                <a:gd name="connsiteX155" fmla="*/ 918091 w 3028183"/>
                <a:gd name="connsiteY155" fmla="*/ 733654 h 1160647"/>
                <a:gd name="connsiteX156" fmla="*/ 932278 w 3028183"/>
                <a:gd name="connsiteY156" fmla="*/ 724196 h 1160647"/>
                <a:gd name="connsiteX157" fmla="*/ 938358 w 3028183"/>
                <a:gd name="connsiteY157" fmla="*/ 683122 h 1160647"/>
                <a:gd name="connsiteX158" fmla="*/ 939118 w 3028183"/>
                <a:gd name="connsiteY158" fmla="*/ 682852 h 1160647"/>
                <a:gd name="connsiteX159" fmla="*/ 944438 w 3028183"/>
                <a:gd name="connsiteY159" fmla="*/ 680960 h 1160647"/>
                <a:gd name="connsiteX160" fmla="*/ 946465 w 3028183"/>
                <a:gd name="connsiteY160" fmla="*/ 611783 h 1160647"/>
                <a:gd name="connsiteX161" fmla="*/ 948492 w 3028183"/>
                <a:gd name="connsiteY161" fmla="*/ 680960 h 1160647"/>
                <a:gd name="connsiteX162" fmla="*/ 949252 w 3028183"/>
                <a:gd name="connsiteY162" fmla="*/ 681230 h 1160647"/>
                <a:gd name="connsiteX163" fmla="*/ 954572 w 3028183"/>
                <a:gd name="connsiteY163" fmla="*/ 683122 h 1160647"/>
                <a:gd name="connsiteX164" fmla="*/ 954572 w 3028183"/>
                <a:gd name="connsiteY164" fmla="*/ 596651 h 1160647"/>
                <a:gd name="connsiteX165" fmla="*/ 958625 w 3028183"/>
                <a:gd name="connsiteY165" fmla="*/ 564224 h 1160647"/>
                <a:gd name="connsiteX166" fmla="*/ 997132 w 3028183"/>
                <a:gd name="connsiteY166" fmla="*/ 564224 h 1160647"/>
                <a:gd name="connsiteX167" fmla="*/ 997132 w 3028183"/>
                <a:gd name="connsiteY167" fmla="*/ 596651 h 1160647"/>
                <a:gd name="connsiteX168" fmla="*/ 997892 w 3028183"/>
                <a:gd name="connsiteY168" fmla="*/ 596651 h 1160647"/>
                <a:gd name="connsiteX169" fmla="*/ 1003212 w 3028183"/>
                <a:gd name="connsiteY169" fmla="*/ 596651 h 1160647"/>
                <a:gd name="connsiteX170" fmla="*/ 1003212 w 3028183"/>
                <a:gd name="connsiteY170" fmla="*/ 514503 h 1160647"/>
                <a:gd name="connsiteX171" fmla="*/ 1004986 w 3028183"/>
                <a:gd name="connsiteY171" fmla="*/ 514503 h 1160647"/>
                <a:gd name="connsiteX172" fmla="*/ 1017399 w 3028183"/>
                <a:gd name="connsiteY172" fmla="*/ 514503 h 1160647"/>
                <a:gd name="connsiteX173" fmla="*/ 1017399 w 3028183"/>
                <a:gd name="connsiteY173" fmla="*/ 512612 h 1160647"/>
                <a:gd name="connsiteX174" fmla="*/ 1017399 w 3028183"/>
                <a:gd name="connsiteY174" fmla="*/ 499371 h 1160647"/>
                <a:gd name="connsiteX175" fmla="*/ 1039693 w 3028183"/>
                <a:gd name="connsiteY175" fmla="*/ 499371 h 1160647"/>
                <a:gd name="connsiteX176" fmla="*/ 1039693 w 3028183"/>
                <a:gd name="connsiteY176" fmla="*/ 498290 h 1160647"/>
                <a:gd name="connsiteX177" fmla="*/ 1039693 w 3028183"/>
                <a:gd name="connsiteY177" fmla="*/ 490724 h 1160647"/>
                <a:gd name="connsiteX178" fmla="*/ 1041466 w 3028183"/>
                <a:gd name="connsiteY178" fmla="*/ 490724 h 1160647"/>
                <a:gd name="connsiteX179" fmla="*/ 1053880 w 3028183"/>
                <a:gd name="connsiteY179" fmla="*/ 490724 h 1160647"/>
                <a:gd name="connsiteX180" fmla="*/ 1053880 w 3028183"/>
                <a:gd name="connsiteY180" fmla="*/ 491805 h 1160647"/>
                <a:gd name="connsiteX181" fmla="*/ 1053880 w 3028183"/>
                <a:gd name="connsiteY181" fmla="*/ 499371 h 1160647"/>
                <a:gd name="connsiteX182" fmla="*/ 1054640 w 3028183"/>
                <a:gd name="connsiteY182" fmla="*/ 499371 h 1160647"/>
                <a:gd name="connsiteX183" fmla="*/ 1059960 w 3028183"/>
                <a:gd name="connsiteY183" fmla="*/ 499371 h 1160647"/>
                <a:gd name="connsiteX184" fmla="*/ 1070093 w 3028183"/>
                <a:gd name="connsiteY184" fmla="*/ 495047 h 1160647"/>
                <a:gd name="connsiteX185" fmla="*/ 1074146 w 3028183"/>
                <a:gd name="connsiteY185" fmla="*/ 498290 h 1160647"/>
                <a:gd name="connsiteX186" fmla="*/ 1074146 w 3028183"/>
                <a:gd name="connsiteY186" fmla="*/ 490724 h 1160647"/>
                <a:gd name="connsiteX187" fmla="*/ 1076426 w 3028183"/>
                <a:gd name="connsiteY187" fmla="*/ 490724 h 1160647"/>
                <a:gd name="connsiteX188" fmla="*/ 1092387 w 3028183"/>
                <a:gd name="connsiteY188" fmla="*/ 490724 h 1160647"/>
                <a:gd name="connsiteX189" fmla="*/ 1092387 w 3028183"/>
                <a:gd name="connsiteY189" fmla="*/ 491805 h 1160647"/>
                <a:gd name="connsiteX190" fmla="*/ 1092387 w 3028183"/>
                <a:gd name="connsiteY190" fmla="*/ 499371 h 1160647"/>
                <a:gd name="connsiteX191" fmla="*/ 1122787 w 3028183"/>
                <a:gd name="connsiteY191" fmla="*/ 499371 h 1160647"/>
                <a:gd name="connsiteX192" fmla="*/ 1122787 w 3028183"/>
                <a:gd name="connsiteY192" fmla="*/ 500992 h 1160647"/>
                <a:gd name="connsiteX193" fmla="*/ 1122787 w 3028183"/>
                <a:gd name="connsiteY193" fmla="*/ 512342 h 1160647"/>
                <a:gd name="connsiteX194" fmla="*/ 1149134 w 3028183"/>
                <a:gd name="connsiteY194" fmla="*/ 512342 h 1160647"/>
                <a:gd name="connsiteX195" fmla="*/ 1149134 w 3028183"/>
                <a:gd name="connsiteY195" fmla="*/ 542606 h 1160647"/>
                <a:gd name="connsiteX196" fmla="*/ 1149894 w 3028183"/>
                <a:gd name="connsiteY196" fmla="*/ 542606 h 1160647"/>
                <a:gd name="connsiteX197" fmla="*/ 1155214 w 3028183"/>
                <a:gd name="connsiteY197" fmla="*/ 542606 h 1160647"/>
                <a:gd name="connsiteX198" fmla="*/ 1155214 w 3028183"/>
                <a:gd name="connsiteY198" fmla="*/ 543687 h 1160647"/>
                <a:gd name="connsiteX199" fmla="*/ 1155214 w 3028183"/>
                <a:gd name="connsiteY199" fmla="*/ 551254 h 1160647"/>
                <a:gd name="connsiteX200" fmla="*/ 1159268 w 3028183"/>
                <a:gd name="connsiteY200" fmla="*/ 581518 h 1160647"/>
                <a:gd name="connsiteX201" fmla="*/ 1160028 w 3028183"/>
                <a:gd name="connsiteY201" fmla="*/ 581518 h 1160647"/>
                <a:gd name="connsiteX202" fmla="*/ 1165348 w 3028183"/>
                <a:gd name="connsiteY202" fmla="*/ 581518 h 1160647"/>
                <a:gd name="connsiteX203" fmla="*/ 1165348 w 3028183"/>
                <a:gd name="connsiteY203" fmla="*/ 582329 h 1160647"/>
                <a:gd name="connsiteX204" fmla="*/ 1165348 w 3028183"/>
                <a:gd name="connsiteY204" fmla="*/ 588004 h 1160647"/>
                <a:gd name="connsiteX205" fmla="*/ 1166361 w 3028183"/>
                <a:gd name="connsiteY205" fmla="*/ 588004 h 1160647"/>
                <a:gd name="connsiteX206" fmla="*/ 1173454 w 3028183"/>
                <a:gd name="connsiteY206" fmla="*/ 588004 h 1160647"/>
                <a:gd name="connsiteX207" fmla="*/ 1173454 w 3028183"/>
                <a:gd name="connsiteY207" fmla="*/ 618269 h 1160647"/>
                <a:gd name="connsiteX208" fmla="*/ 1175481 w 3028183"/>
                <a:gd name="connsiteY208" fmla="*/ 618269 h 1160647"/>
                <a:gd name="connsiteX209" fmla="*/ 1189668 w 3028183"/>
                <a:gd name="connsiteY209" fmla="*/ 618269 h 1160647"/>
                <a:gd name="connsiteX210" fmla="*/ 1189668 w 3028183"/>
                <a:gd name="connsiteY210" fmla="*/ 642048 h 1160647"/>
                <a:gd name="connsiteX211" fmla="*/ 1191695 w 3028183"/>
                <a:gd name="connsiteY211" fmla="*/ 643669 h 1160647"/>
                <a:gd name="connsiteX212" fmla="*/ 1191695 w 3028183"/>
                <a:gd name="connsiteY212" fmla="*/ 655019 h 1160647"/>
                <a:gd name="connsiteX213" fmla="*/ 1192455 w 3028183"/>
                <a:gd name="connsiteY213" fmla="*/ 655019 h 1160647"/>
                <a:gd name="connsiteX214" fmla="*/ 1197775 w 3028183"/>
                <a:gd name="connsiteY214" fmla="*/ 655019 h 1160647"/>
                <a:gd name="connsiteX215" fmla="*/ 1197775 w 3028183"/>
                <a:gd name="connsiteY215" fmla="*/ 678798 h 1160647"/>
                <a:gd name="connsiteX216" fmla="*/ 1199041 w 3028183"/>
                <a:gd name="connsiteY216" fmla="*/ 678798 h 1160647"/>
                <a:gd name="connsiteX217" fmla="*/ 1207908 w 3028183"/>
                <a:gd name="connsiteY217" fmla="*/ 678798 h 1160647"/>
                <a:gd name="connsiteX218" fmla="*/ 1209935 w 3028183"/>
                <a:gd name="connsiteY218" fmla="*/ 682852 h 1160647"/>
                <a:gd name="connsiteX219" fmla="*/ 1209935 w 3028183"/>
                <a:gd name="connsiteY219" fmla="*/ 696093 h 1160647"/>
                <a:gd name="connsiteX220" fmla="*/ 1211455 w 3028183"/>
                <a:gd name="connsiteY220" fmla="*/ 694201 h 1160647"/>
                <a:gd name="connsiteX221" fmla="*/ 1222095 w 3028183"/>
                <a:gd name="connsiteY221" fmla="*/ 680960 h 1160647"/>
                <a:gd name="connsiteX222" fmla="*/ 1250469 w 3028183"/>
                <a:gd name="connsiteY222" fmla="*/ 680960 h 1160647"/>
                <a:gd name="connsiteX223" fmla="*/ 1250469 w 3028183"/>
                <a:gd name="connsiteY223" fmla="*/ 767431 h 1160647"/>
                <a:gd name="connsiteX224" fmla="*/ 1251229 w 3028183"/>
                <a:gd name="connsiteY224" fmla="*/ 767431 h 1160647"/>
                <a:gd name="connsiteX225" fmla="*/ 1256549 w 3028183"/>
                <a:gd name="connsiteY225" fmla="*/ 767431 h 1160647"/>
                <a:gd name="connsiteX226" fmla="*/ 1257309 w 3028183"/>
                <a:gd name="connsiteY226" fmla="*/ 766080 h 1160647"/>
                <a:gd name="connsiteX227" fmla="*/ 1262629 w 3028183"/>
                <a:gd name="connsiteY227" fmla="*/ 756622 h 1160647"/>
                <a:gd name="connsiteX228" fmla="*/ 1262629 w 3028183"/>
                <a:gd name="connsiteY228" fmla="*/ 758514 h 1160647"/>
                <a:gd name="connsiteX229" fmla="*/ 1262629 w 3028183"/>
                <a:gd name="connsiteY229" fmla="*/ 771755 h 1160647"/>
                <a:gd name="connsiteX230" fmla="*/ 1266682 w 3028183"/>
                <a:gd name="connsiteY230" fmla="*/ 726358 h 1160647"/>
                <a:gd name="connsiteX231" fmla="*/ 1267442 w 3028183"/>
                <a:gd name="connsiteY231" fmla="*/ 726358 h 1160647"/>
                <a:gd name="connsiteX232" fmla="*/ 1272762 w 3028183"/>
                <a:gd name="connsiteY232" fmla="*/ 726358 h 1160647"/>
                <a:gd name="connsiteX233" fmla="*/ 1272762 w 3028183"/>
                <a:gd name="connsiteY233" fmla="*/ 661504 h 1160647"/>
                <a:gd name="connsiteX234" fmla="*/ 1273776 w 3028183"/>
                <a:gd name="connsiteY234" fmla="*/ 661504 h 1160647"/>
                <a:gd name="connsiteX235" fmla="*/ 1280869 w 3028183"/>
                <a:gd name="connsiteY235" fmla="*/ 661504 h 1160647"/>
                <a:gd name="connsiteX236" fmla="*/ 1293029 w 3028183"/>
                <a:gd name="connsiteY236" fmla="*/ 618269 h 1160647"/>
                <a:gd name="connsiteX237" fmla="*/ 1294296 w 3028183"/>
                <a:gd name="connsiteY237" fmla="*/ 618269 h 1160647"/>
                <a:gd name="connsiteX238" fmla="*/ 1303163 w 3028183"/>
                <a:gd name="connsiteY238" fmla="*/ 618269 h 1160647"/>
                <a:gd name="connsiteX239" fmla="*/ 1313296 w 3028183"/>
                <a:gd name="connsiteY239" fmla="*/ 661504 h 1160647"/>
                <a:gd name="connsiteX240" fmla="*/ 1314309 w 3028183"/>
                <a:gd name="connsiteY240" fmla="*/ 661504 h 1160647"/>
                <a:gd name="connsiteX241" fmla="*/ 1321403 w 3028183"/>
                <a:gd name="connsiteY241" fmla="*/ 661504 h 1160647"/>
                <a:gd name="connsiteX242" fmla="*/ 1321403 w 3028183"/>
                <a:gd name="connsiteY242" fmla="*/ 700416 h 1160647"/>
                <a:gd name="connsiteX243" fmla="*/ 1323176 w 3028183"/>
                <a:gd name="connsiteY243" fmla="*/ 700416 h 1160647"/>
                <a:gd name="connsiteX244" fmla="*/ 1335590 w 3028183"/>
                <a:gd name="connsiteY244" fmla="*/ 700416 h 1160647"/>
                <a:gd name="connsiteX245" fmla="*/ 1335590 w 3028183"/>
                <a:gd name="connsiteY245" fmla="*/ 702578 h 1160647"/>
                <a:gd name="connsiteX246" fmla="*/ 1335590 w 3028183"/>
                <a:gd name="connsiteY246" fmla="*/ 717710 h 1160647"/>
                <a:gd name="connsiteX247" fmla="*/ 1339643 w 3028183"/>
                <a:gd name="connsiteY247" fmla="*/ 715549 h 1160647"/>
                <a:gd name="connsiteX248" fmla="*/ 1339643 w 3028183"/>
                <a:gd name="connsiteY248" fmla="*/ 700416 h 1160647"/>
                <a:gd name="connsiteX249" fmla="*/ 1341163 w 3028183"/>
                <a:gd name="connsiteY249" fmla="*/ 700416 h 1160647"/>
                <a:gd name="connsiteX250" fmla="*/ 1351803 w 3028183"/>
                <a:gd name="connsiteY250" fmla="*/ 700416 h 1160647"/>
                <a:gd name="connsiteX251" fmla="*/ 1351803 w 3028183"/>
                <a:gd name="connsiteY251" fmla="*/ 702037 h 1160647"/>
                <a:gd name="connsiteX252" fmla="*/ 1351803 w 3028183"/>
                <a:gd name="connsiteY252" fmla="*/ 713387 h 1160647"/>
                <a:gd name="connsiteX253" fmla="*/ 1382204 w 3028183"/>
                <a:gd name="connsiteY253" fmla="*/ 713387 h 1160647"/>
                <a:gd name="connsiteX254" fmla="*/ 1382204 w 3028183"/>
                <a:gd name="connsiteY254" fmla="*/ 676637 h 1160647"/>
                <a:gd name="connsiteX255" fmla="*/ 1383470 w 3028183"/>
                <a:gd name="connsiteY255" fmla="*/ 676637 h 1160647"/>
                <a:gd name="connsiteX256" fmla="*/ 1392337 w 3028183"/>
                <a:gd name="connsiteY256" fmla="*/ 676637 h 1160647"/>
                <a:gd name="connsiteX257" fmla="*/ 1392337 w 3028183"/>
                <a:gd name="connsiteY257" fmla="*/ 698254 h 1160647"/>
                <a:gd name="connsiteX258" fmla="*/ 1394364 w 3028183"/>
                <a:gd name="connsiteY258" fmla="*/ 665828 h 1160647"/>
                <a:gd name="connsiteX259" fmla="*/ 1416657 w 3028183"/>
                <a:gd name="connsiteY259" fmla="*/ 665828 h 1160647"/>
                <a:gd name="connsiteX260" fmla="*/ 1416657 w 3028183"/>
                <a:gd name="connsiteY260" fmla="*/ 664206 h 1160647"/>
                <a:gd name="connsiteX261" fmla="*/ 1416657 w 3028183"/>
                <a:gd name="connsiteY261" fmla="*/ 652857 h 1160647"/>
                <a:gd name="connsiteX262" fmla="*/ 1417417 w 3028183"/>
                <a:gd name="connsiteY262" fmla="*/ 652857 h 1160647"/>
                <a:gd name="connsiteX263" fmla="*/ 1422737 w 3028183"/>
                <a:gd name="connsiteY263" fmla="*/ 652857 h 1160647"/>
                <a:gd name="connsiteX264" fmla="*/ 1422737 w 3028183"/>
                <a:gd name="connsiteY264" fmla="*/ 650966 h 1160647"/>
                <a:gd name="connsiteX265" fmla="*/ 1422737 w 3028183"/>
                <a:gd name="connsiteY265" fmla="*/ 637725 h 1160647"/>
                <a:gd name="connsiteX266" fmla="*/ 1426791 w 3028183"/>
                <a:gd name="connsiteY266" fmla="*/ 644210 h 1160647"/>
                <a:gd name="connsiteX267" fmla="*/ 1429071 w 3028183"/>
                <a:gd name="connsiteY267" fmla="*/ 644210 h 1160647"/>
                <a:gd name="connsiteX268" fmla="*/ 1445031 w 3028183"/>
                <a:gd name="connsiteY268" fmla="*/ 644210 h 1160647"/>
                <a:gd name="connsiteX269" fmla="*/ 1445031 w 3028183"/>
                <a:gd name="connsiteY269" fmla="*/ 643399 h 1160647"/>
                <a:gd name="connsiteX270" fmla="*/ 1445031 w 3028183"/>
                <a:gd name="connsiteY270" fmla="*/ 637725 h 1160647"/>
                <a:gd name="connsiteX271" fmla="*/ 1445791 w 3028183"/>
                <a:gd name="connsiteY271" fmla="*/ 637725 h 1160647"/>
                <a:gd name="connsiteX272" fmla="*/ 1451111 w 3028183"/>
                <a:gd name="connsiteY272" fmla="*/ 637725 h 1160647"/>
                <a:gd name="connsiteX273" fmla="*/ 1451111 w 3028183"/>
                <a:gd name="connsiteY273" fmla="*/ 639076 h 1160647"/>
                <a:gd name="connsiteX274" fmla="*/ 1451111 w 3028183"/>
                <a:gd name="connsiteY274" fmla="*/ 648534 h 1160647"/>
                <a:gd name="connsiteX275" fmla="*/ 1489618 w 3028183"/>
                <a:gd name="connsiteY275" fmla="*/ 648534 h 1160647"/>
                <a:gd name="connsiteX276" fmla="*/ 1489618 w 3028183"/>
                <a:gd name="connsiteY276" fmla="*/ 786887 h 1160647"/>
                <a:gd name="connsiteX277" fmla="*/ 1491138 w 3028183"/>
                <a:gd name="connsiteY277" fmla="*/ 786887 h 1160647"/>
                <a:gd name="connsiteX278" fmla="*/ 1501778 w 3028183"/>
                <a:gd name="connsiteY278" fmla="*/ 786887 h 1160647"/>
                <a:gd name="connsiteX279" fmla="*/ 1501778 w 3028183"/>
                <a:gd name="connsiteY279" fmla="*/ 773917 h 1160647"/>
                <a:gd name="connsiteX280" fmla="*/ 1505832 w 3028183"/>
                <a:gd name="connsiteY280" fmla="*/ 773917 h 1160647"/>
                <a:gd name="connsiteX281" fmla="*/ 1505832 w 3028183"/>
                <a:gd name="connsiteY281" fmla="*/ 786887 h 1160647"/>
                <a:gd name="connsiteX282" fmla="*/ 1536232 w 3028183"/>
                <a:gd name="connsiteY282" fmla="*/ 786887 h 1160647"/>
                <a:gd name="connsiteX283" fmla="*/ 1536232 w 3028183"/>
                <a:gd name="connsiteY283" fmla="*/ 756622 h 1160647"/>
                <a:gd name="connsiteX284" fmla="*/ 1548392 w 3028183"/>
                <a:gd name="connsiteY284" fmla="*/ 756622 h 1160647"/>
                <a:gd name="connsiteX285" fmla="*/ 1560552 w 3028183"/>
                <a:gd name="connsiteY285" fmla="*/ 754461 h 1160647"/>
                <a:gd name="connsiteX286" fmla="*/ 1564606 w 3028183"/>
                <a:gd name="connsiteY286" fmla="*/ 756622 h 1160647"/>
                <a:gd name="connsiteX287" fmla="*/ 1574739 w 3028183"/>
                <a:gd name="connsiteY287" fmla="*/ 756622 h 1160647"/>
                <a:gd name="connsiteX288" fmla="*/ 1574739 w 3028183"/>
                <a:gd name="connsiteY288" fmla="*/ 786887 h 1160647"/>
                <a:gd name="connsiteX289" fmla="*/ 1582846 w 3028183"/>
                <a:gd name="connsiteY289" fmla="*/ 786887 h 1160647"/>
                <a:gd name="connsiteX290" fmla="*/ 1582846 w 3028183"/>
                <a:gd name="connsiteY290" fmla="*/ 804182 h 1160647"/>
                <a:gd name="connsiteX291" fmla="*/ 1592182 w 3028183"/>
                <a:gd name="connsiteY291" fmla="*/ 805087 h 1160647"/>
                <a:gd name="connsiteX292" fmla="*/ 1605140 w 3028183"/>
                <a:gd name="connsiteY292" fmla="*/ 805087 h 1160647"/>
                <a:gd name="connsiteX293" fmla="*/ 1605140 w 3028183"/>
                <a:gd name="connsiteY293" fmla="*/ 789049 h 1160647"/>
                <a:gd name="connsiteX294" fmla="*/ 1673096 w 3028183"/>
                <a:gd name="connsiteY294" fmla="*/ 789049 h 1160647"/>
                <a:gd name="connsiteX295" fmla="*/ 1673096 w 3028183"/>
                <a:gd name="connsiteY295" fmla="*/ 703796 h 1160647"/>
                <a:gd name="connsiteX296" fmla="*/ 1745104 w 3028183"/>
                <a:gd name="connsiteY296" fmla="*/ 703796 h 1160647"/>
                <a:gd name="connsiteX297" fmla="*/ 1745104 w 3028183"/>
                <a:gd name="connsiteY297" fmla="*/ 782564 h 1160647"/>
                <a:gd name="connsiteX298" fmla="*/ 1747008 w 3028183"/>
                <a:gd name="connsiteY298" fmla="*/ 782564 h 1160647"/>
                <a:gd name="connsiteX299" fmla="*/ 1748250 w 3028183"/>
                <a:gd name="connsiteY299" fmla="*/ 805087 h 1160647"/>
                <a:gd name="connsiteX300" fmla="*/ 1757926 w 3028183"/>
                <a:gd name="connsiteY300" fmla="*/ 805087 h 1160647"/>
                <a:gd name="connsiteX301" fmla="*/ 1759168 w 3028183"/>
                <a:gd name="connsiteY301" fmla="*/ 782564 h 1160647"/>
                <a:gd name="connsiteX302" fmla="*/ 1765248 w 3028183"/>
                <a:gd name="connsiteY302" fmla="*/ 782564 h 1160647"/>
                <a:gd name="connsiteX303" fmla="*/ 1766490 w 3028183"/>
                <a:gd name="connsiteY303" fmla="*/ 805087 h 1160647"/>
                <a:gd name="connsiteX304" fmla="*/ 1817112 w 3028183"/>
                <a:gd name="connsiteY304" fmla="*/ 805087 h 1160647"/>
                <a:gd name="connsiteX305" fmla="*/ 1817112 w 3028183"/>
                <a:gd name="connsiteY305" fmla="*/ 642059 h 1160647"/>
                <a:gd name="connsiteX306" fmla="*/ 2014439 w 3028183"/>
                <a:gd name="connsiteY306" fmla="*/ 642059 h 1160647"/>
                <a:gd name="connsiteX307" fmla="*/ 2014439 w 3028183"/>
                <a:gd name="connsiteY307" fmla="*/ 805087 h 1160647"/>
                <a:gd name="connsiteX308" fmla="*/ 2033136 w 3028183"/>
                <a:gd name="connsiteY308" fmla="*/ 805087 h 1160647"/>
                <a:gd name="connsiteX309" fmla="*/ 2033136 w 3028183"/>
                <a:gd name="connsiteY309" fmla="*/ 722394 h 1160647"/>
                <a:gd name="connsiteX310" fmla="*/ 2128256 w 3028183"/>
                <a:gd name="connsiteY310" fmla="*/ 722394 h 1160647"/>
                <a:gd name="connsiteX311" fmla="*/ 2140186 w 3028183"/>
                <a:gd name="connsiteY311" fmla="*/ 404253 h 1160647"/>
                <a:gd name="connsiteX312" fmla="*/ 2128026 w 3028183"/>
                <a:gd name="connsiteY312" fmla="*/ 382635 h 1160647"/>
                <a:gd name="connsiteX313" fmla="*/ 2121946 w 3028183"/>
                <a:gd name="connsiteY313" fmla="*/ 378311 h 1160647"/>
                <a:gd name="connsiteX314" fmla="*/ 2130053 w 3028183"/>
                <a:gd name="connsiteY314" fmla="*/ 354532 h 1160647"/>
                <a:gd name="connsiteX315" fmla="*/ 2130053 w 3028183"/>
                <a:gd name="connsiteY315" fmla="*/ 337238 h 1160647"/>
                <a:gd name="connsiteX316" fmla="*/ 2144240 w 3028183"/>
                <a:gd name="connsiteY316" fmla="*/ 337238 h 1160647"/>
                <a:gd name="connsiteX317" fmla="*/ 2144240 w 3028183"/>
                <a:gd name="connsiteY317" fmla="*/ 315620 h 1160647"/>
                <a:gd name="connsiteX318" fmla="*/ 2146266 w 3028183"/>
                <a:gd name="connsiteY318" fmla="*/ 311296 h 1160647"/>
                <a:gd name="connsiteX319" fmla="*/ 2146266 w 3028183"/>
                <a:gd name="connsiteY319" fmla="*/ 233472 h 1160647"/>
                <a:gd name="connsiteX320" fmla="*/ 2144240 w 3028183"/>
                <a:gd name="connsiteY320" fmla="*/ 226987 h 1160647"/>
                <a:gd name="connsiteX321" fmla="*/ 2150320 w 3028183"/>
                <a:gd name="connsiteY321" fmla="*/ 220501 h 1160647"/>
                <a:gd name="connsiteX322" fmla="*/ 2150320 w 3028183"/>
                <a:gd name="connsiteY322" fmla="*/ 162133 h 1160647"/>
                <a:gd name="connsiteX323" fmla="*/ 2152346 w 3028183"/>
                <a:gd name="connsiteY323" fmla="*/ 157810 h 1160647"/>
                <a:gd name="connsiteX324" fmla="*/ 2152346 w 3028183"/>
                <a:gd name="connsiteY324" fmla="*/ 101604 h 1160647"/>
                <a:gd name="connsiteX325" fmla="*/ 2154373 w 3028183"/>
                <a:gd name="connsiteY325" fmla="*/ 82148 h 1160647"/>
                <a:gd name="connsiteX326" fmla="*/ 2158427 w 3028183"/>
                <a:gd name="connsiteY326" fmla="*/ 99442 h 1160647"/>
                <a:gd name="connsiteX327" fmla="*/ 2160453 w 3028183"/>
                <a:gd name="connsiteY327" fmla="*/ 157810 h 1160647"/>
                <a:gd name="connsiteX328" fmla="*/ 2162480 w 3028183"/>
                <a:gd name="connsiteY328" fmla="*/ 220501 h 1160647"/>
                <a:gd name="connsiteX329" fmla="*/ 2168560 w 3028183"/>
                <a:gd name="connsiteY329" fmla="*/ 226987 h 1160647"/>
                <a:gd name="connsiteX330" fmla="*/ 2166533 w 3028183"/>
                <a:gd name="connsiteY330" fmla="*/ 233472 h 1160647"/>
                <a:gd name="connsiteX331" fmla="*/ 2166533 w 3028183"/>
                <a:gd name="connsiteY331" fmla="*/ 311296 h 1160647"/>
                <a:gd name="connsiteX332" fmla="*/ 2168560 w 3028183"/>
                <a:gd name="connsiteY332" fmla="*/ 315620 h 1160647"/>
                <a:gd name="connsiteX333" fmla="*/ 2168560 w 3028183"/>
                <a:gd name="connsiteY333" fmla="*/ 337238 h 1160647"/>
                <a:gd name="connsiteX334" fmla="*/ 2182747 w 3028183"/>
                <a:gd name="connsiteY334" fmla="*/ 337238 h 1160647"/>
                <a:gd name="connsiteX335" fmla="*/ 2182747 w 3028183"/>
                <a:gd name="connsiteY335" fmla="*/ 354532 h 1160647"/>
                <a:gd name="connsiteX336" fmla="*/ 2190854 w 3028183"/>
                <a:gd name="connsiteY336" fmla="*/ 378311 h 1160647"/>
                <a:gd name="connsiteX337" fmla="*/ 2184774 w 3028183"/>
                <a:gd name="connsiteY337" fmla="*/ 382635 h 1160647"/>
                <a:gd name="connsiteX338" fmla="*/ 2172613 w 3028183"/>
                <a:gd name="connsiteY338" fmla="*/ 404253 h 1160647"/>
                <a:gd name="connsiteX339" fmla="*/ 2180720 w 3028183"/>
                <a:gd name="connsiteY339" fmla="*/ 657181 h 1160647"/>
                <a:gd name="connsiteX340" fmla="*/ 2245574 w 3028183"/>
                <a:gd name="connsiteY340" fmla="*/ 657181 h 1160647"/>
                <a:gd name="connsiteX341" fmla="*/ 2245574 w 3028183"/>
                <a:gd name="connsiteY341" fmla="*/ 732843 h 1160647"/>
                <a:gd name="connsiteX342" fmla="*/ 2253681 w 3028183"/>
                <a:gd name="connsiteY342" fmla="*/ 732843 h 1160647"/>
                <a:gd name="connsiteX343" fmla="*/ 2255708 w 3028183"/>
                <a:gd name="connsiteY343" fmla="*/ 726358 h 1160647"/>
                <a:gd name="connsiteX344" fmla="*/ 2261788 w 3028183"/>
                <a:gd name="connsiteY344" fmla="*/ 726358 h 1160647"/>
                <a:gd name="connsiteX345" fmla="*/ 2263815 w 3028183"/>
                <a:gd name="connsiteY345" fmla="*/ 735005 h 1160647"/>
                <a:gd name="connsiteX346" fmla="*/ 2275975 w 3028183"/>
                <a:gd name="connsiteY346" fmla="*/ 735005 h 1160647"/>
                <a:gd name="connsiteX347" fmla="*/ 2275975 w 3028183"/>
                <a:gd name="connsiteY347" fmla="*/ 728519 h 1160647"/>
                <a:gd name="connsiteX348" fmla="*/ 2298268 w 3028183"/>
                <a:gd name="connsiteY348" fmla="*/ 728519 h 1160647"/>
                <a:gd name="connsiteX349" fmla="*/ 2298268 w 3028183"/>
                <a:gd name="connsiteY349" fmla="*/ 735005 h 1160647"/>
                <a:gd name="connsiteX350" fmla="*/ 2318535 w 3028183"/>
                <a:gd name="connsiteY350" fmla="*/ 735005 h 1160647"/>
                <a:gd name="connsiteX351" fmla="*/ 2318535 w 3028183"/>
                <a:gd name="connsiteY351" fmla="*/ 780402 h 1160647"/>
                <a:gd name="connsiteX352" fmla="*/ 2332722 w 3028183"/>
                <a:gd name="connsiteY352" fmla="*/ 780402 h 1160647"/>
                <a:gd name="connsiteX353" fmla="*/ 2332722 w 3028183"/>
                <a:gd name="connsiteY353" fmla="*/ 767431 h 1160647"/>
                <a:gd name="connsiteX354" fmla="*/ 2348936 w 3028183"/>
                <a:gd name="connsiteY354" fmla="*/ 767431 h 1160647"/>
                <a:gd name="connsiteX355" fmla="*/ 2348936 w 3028183"/>
                <a:gd name="connsiteY355" fmla="*/ 588004 h 1160647"/>
                <a:gd name="connsiteX356" fmla="*/ 2355016 w 3028183"/>
                <a:gd name="connsiteY356" fmla="*/ 581518 h 1160647"/>
                <a:gd name="connsiteX357" fmla="*/ 2427977 w 3028183"/>
                <a:gd name="connsiteY357" fmla="*/ 581518 h 1160647"/>
                <a:gd name="connsiteX358" fmla="*/ 2427977 w 3028183"/>
                <a:gd name="connsiteY358" fmla="*/ 590166 h 1160647"/>
                <a:gd name="connsiteX359" fmla="*/ 2438110 w 3028183"/>
                <a:gd name="connsiteY359" fmla="*/ 590166 h 1160647"/>
                <a:gd name="connsiteX360" fmla="*/ 2438110 w 3028183"/>
                <a:gd name="connsiteY360" fmla="*/ 704740 h 1160647"/>
                <a:gd name="connsiteX361" fmla="*/ 2460404 w 3028183"/>
                <a:gd name="connsiteY361" fmla="*/ 704740 h 1160647"/>
                <a:gd name="connsiteX362" fmla="*/ 2460404 w 3028183"/>
                <a:gd name="connsiteY362" fmla="*/ 637725 h 1160647"/>
                <a:gd name="connsiteX363" fmla="*/ 2486751 w 3028183"/>
                <a:gd name="connsiteY363" fmla="*/ 637725 h 1160647"/>
                <a:gd name="connsiteX364" fmla="*/ 2490804 w 3028183"/>
                <a:gd name="connsiteY364" fmla="*/ 633401 h 1160647"/>
                <a:gd name="connsiteX365" fmla="*/ 2498911 w 3028183"/>
                <a:gd name="connsiteY365" fmla="*/ 633401 h 1160647"/>
                <a:gd name="connsiteX366" fmla="*/ 2502964 w 3028183"/>
                <a:gd name="connsiteY366" fmla="*/ 637725 h 1160647"/>
                <a:gd name="connsiteX367" fmla="*/ 2525258 w 3028183"/>
                <a:gd name="connsiteY367" fmla="*/ 637725 h 1160647"/>
                <a:gd name="connsiteX368" fmla="*/ 2525258 w 3028183"/>
                <a:gd name="connsiteY368" fmla="*/ 520989 h 1160647"/>
                <a:gd name="connsiteX369" fmla="*/ 2582005 w 3028183"/>
                <a:gd name="connsiteY369" fmla="*/ 510180 h 1160647"/>
                <a:gd name="connsiteX370" fmla="*/ 2582005 w 3028183"/>
                <a:gd name="connsiteY370" fmla="*/ 511261 h 1160647"/>
                <a:gd name="connsiteX371" fmla="*/ 2582005 w 3028183"/>
                <a:gd name="connsiteY371" fmla="*/ 518827 h 1160647"/>
                <a:gd name="connsiteX372" fmla="*/ 2608352 w 3028183"/>
                <a:gd name="connsiteY372" fmla="*/ 518827 h 1160647"/>
                <a:gd name="connsiteX373" fmla="*/ 2608352 w 3028183"/>
                <a:gd name="connsiteY373" fmla="*/ 773917 h 1160647"/>
                <a:gd name="connsiteX374" fmla="*/ 2630646 w 3028183"/>
                <a:gd name="connsiteY374" fmla="*/ 773917 h 1160647"/>
                <a:gd name="connsiteX375" fmla="*/ 2630646 w 3028183"/>
                <a:gd name="connsiteY375" fmla="*/ 769593 h 1160647"/>
                <a:gd name="connsiteX376" fmla="*/ 2642806 w 3028183"/>
                <a:gd name="connsiteY376" fmla="*/ 769593 h 1160647"/>
                <a:gd name="connsiteX377" fmla="*/ 2642806 w 3028183"/>
                <a:gd name="connsiteY377" fmla="*/ 773917 h 1160647"/>
                <a:gd name="connsiteX378" fmla="*/ 2667126 w 3028183"/>
                <a:gd name="connsiteY378" fmla="*/ 773917 h 1160647"/>
                <a:gd name="connsiteX379" fmla="*/ 2667126 w 3028183"/>
                <a:gd name="connsiteY379" fmla="*/ 760946 h 1160647"/>
                <a:gd name="connsiteX380" fmla="*/ 2695500 w 3028183"/>
                <a:gd name="connsiteY380" fmla="*/ 760946 h 1160647"/>
                <a:gd name="connsiteX381" fmla="*/ 2707660 w 3028183"/>
                <a:gd name="connsiteY381" fmla="*/ 756622 h 1160647"/>
                <a:gd name="connsiteX382" fmla="*/ 2727927 w 3028183"/>
                <a:gd name="connsiteY382" fmla="*/ 760946 h 1160647"/>
                <a:gd name="connsiteX383" fmla="*/ 2727927 w 3028183"/>
                <a:gd name="connsiteY383" fmla="*/ 743652 h 1160647"/>
                <a:gd name="connsiteX384" fmla="*/ 2736034 w 3028183"/>
                <a:gd name="connsiteY384" fmla="*/ 743652 h 1160647"/>
                <a:gd name="connsiteX385" fmla="*/ 2736034 w 3028183"/>
                <a:gd name="connsiteY385" fmla="*/ 730681 h 1160647"/>
                <a:gd name="connsiteX386" fmla="*/ 2792781 w 3028183"/>
                <a:gd name="connsiteY386" fmla="*/ 730681 h 1160647"/>
                <a:gd name="connsiteX387" fmla="*/ 2792781 w 3028183"/>
                <a:gd name="connsiteY387" fmla="*/ 700416 h 1160647"/>
                <a:gd name="connsiteX388" fmla="*/ 2811021 w 3028183"/>
                <a:gd name="connsiteY388" fmla="*/ 700416 h 1160647"/>
                <a:gd name="connsiteX389" fmla="*/ 2811021 w 3028183"/>
                <a:gd name="connsiteY389" fmla="*/ 693931 h 1160647"/>
                <a:gd name="connsiteX390" fmla="*/ 2823181 w 3028183"/>
                <a:gd name="connsiteY390" fmla="*/ 693931 h 1160647"/>
                <a:gd name="connsiteX391" fmla="*/ 2823181 w 3028183"/>
                <a:gd name="connsiteY391" fmla="*/ 700416 h 1160647"/>
                <a:gd name="connsiteX392" fmla="*/ 2839395 w 3028183"/>
                <a:gd name="connsiteY392" fmla="*/ 700416 h 1160647"/>
                <a:gd name="connsiteX393" fmla="*/ 2839395 w 3028183"/>
                <a:gd name="connsiteY393" fmla="*/ 750137 h 1160647"/>
                <a:gd name="connsiteX394" fmla="*/ 2871822 w 3028183"/>
                <a:gd name="connsiteY394" fmla="*/ 750137 h 1160647"/>
                <a:gd name="connsiteX395" fmla="*/ 2871822 w 3028183"/>
                <a:gd name="connsiteY395" fmla="*/ 724196 h 1160647"/>
                <a:gd name="connsiteX396" fmla="*/ 2910329 w 3028183"/>
                <a:gd name="connsiteY396" fmla="*/ 724196 h 1160647"/>
                <a:gd name="connsiteX397" fmla="*/ 2910329 w 3028183"/>
                <a:gd name="connsiteY397" fmla="*/ 693931 h 1160647"/>
                <a:gd name="connsiteX398" fmla="*/ 2958970 w 3028183"/>
                <a:gd name="connsiteY398" fmla="*/ 693931 h 1160647"/>
                <a:gd name="connsiteX399" fmla="*/ 2958970 w 3028183"/>
                <a:gd name="connsiteY399" fmla="*/ 805087 h 1160647"/>
                <a:gd name="connsiteX400" fmla="*/ 2958970 w 3028183"/>
                <a:gd name="connsiteY400" fmla="*/ 818866 h 1160647"/>
                <a:gd name="connsiteX401" fmla="*/ 3024845 w 3028183"/>
                <a:gd name="connsiteY401" fmla="*/ 818866 h 1160647"/>
                <a:gd name="connsiteX402" fmla="*/ 3028183 w 3028183"/>
                <a:gd name="connsiteY402" fmla="*/ 1160647 h 1160647"/>
                <a:gd name="connsiteX403" fmla="*/ 2054 w 3028183"/>
                <a:gd name="connsiteY403" fmla="*/ 1158314 h 1160647"/>
                <a:gd name="connsiteX404" fmla="*/ 0 w 3028183"/>
                <a:gd name="connsiteY404" fmla="*/ 724196 h 1160647"/>
                <a:gd name="connsiteX405" fmla="*/ 20267 w 3028183"/>
                <a:gd name="connsiteY405" fmla="*/ 724196 h 1160647"/>
                <a:gd name="connsiteX406" fmla="*/ 20774 w 3028183"/>
                <a:gd name="connsiteY406" fmla="*/ 723115 h 1160647"/>
                <a:gd name="connsiteX407" fmla="*/ 24320 w 3028183"/>
                <a:gd name="connsiteY407" fmla="*/ 715549 h 1160647"/>
                <a:gd name="connsiteX408" fmla="*/ 26094 w 3028183"/>
                <a:gd name="connsiteY408" fmla="*/ 715819 h 1160647"/>
                <a:gd name="connsiteX409" fmla="*/ 38507 w 3028183"/>
                <a:gd name="connsiteY409" fmla="*/ 717710 h 1160647"/>
                <a:gd name="connsiteX410" fmla="*/ 39014 w 3028183"/>
                <a:gd name="connsiteY410" fmla="*/ 719062 h 1160647"/>
                <a:gd name="connsiteX411" fmla="*/ 42560 w 3028183"/>
                <a:gd name="connsiteY411" fmla="*/ 728519 h 1160647"/>
                <a:gd name="connsiteX412" fmla="*/ 68907 w 3028183"/>
                <a:gd name="connsiteY412" fmla="*/ 730681 h 1160647"/>
                <a:gd name="connsiteX413" fmla="*/ 68907 w 3028183"/>
                <a:gd name="connsiteY413" fmla="*/ 607460 h 1160647"/>
                <a:gd name="connsiteX414" fmla="*/ 70934 w 3028183"/>
                <a:gd name="connsiteY414" fmla="*/ 607460 h 1160647"/>
                <a:gd name="connsiteX415" fmla="*/ 85121 w 3028183"/>
                <a:gd name="connsiteY415" fmla="*/ 607460 h 1160647"/>
                <a:gd name="connsiteX416" fmla="*/ 85121 w 3028183"/>
                <a:gd name="connsiteY416" fmla="*/ 471268 h 1160647"/>
                <a:gd name="connsiteX417" fmla="*/ 86894 w 3028183"/>
                <a:gd name="connsiteY417" fmla="*/ 471268 h 1160647"/>
                <a:gd name="connsiteX418" fmla="*/ 99308 w 3028183"/>
                <a:gd name="connsiteY418" fmla="*/ 471268 h 1160647"/>
                <a:gd name="connsiteX419" fmla="*/ 99308 w 3028183"/>
                <a:gd name="connsiteY419" fmla="*/ 356694 h 1160647"/>
                <a:gd name="connsiteX420" fmla="*/ 103361 w 3028183"/>
                <a:gd name="connsiteY420" fmla="*/ 328590 h 1160647"/>
                <a:gd name="connsiteX421" fmla="*/ 105388 w 3028183"/>
                <a:gd name="connsiteY421" fmla="*/ 328590 h 1160647"/>
                <a:gd name="connsiteX422" fmla="*/ 119575 w 3028183"/>
                <a:gd name="connsiteY422" fmla="*/ 328590 h 1160647"/>
                <a:gd name="connsiteX423" fmla="*/ 156055 w 3028183"/>
                <a:gd name="connsiteY423" fmla="*/ 246443 h 1160647"/>
                <a:gd name="connsiteX424" fmla="*/ 160109 w 3028183"/>
                <a:gd name="connsiteY424" fmla="*/ 0 h 1160647"/>
                <a:gd name="connsiteX0" fmla="*/ 160109 w 3028183"/>
                <a:gd name="connsiteY0" fmla="*/ 0 h 1160647"/>
                <a:gd name="connsiteX1" fmla="*/ 162135 w 3028183"/>
                <a:gd name="connsiteY1" fmla="*/ 246443 h 1160647"/>
                <a:gd name="connsiteX2" fmla="*/ 200642 w 3028183"/>
                <a:gd name="connsiteY2" fmla="*/ 326429 h 1160647"/>
                <a:gd name="connsiteX3" fmla="*/ 202669 w 3028183"/>
                <a:gd name="connsiteY3" fmla="*/ 326429 h 1160647"/>
                <a:gd name="connsiteX4" fmla="*/ 216856 w 3028183"/>
                <a:gd name="connsiteY4" fmla="*/ 326429 h 1160647"/>
                <a:gd name="connsiteX5" fmla="*/ 216856 w 3028183"/>
                <a:gd name="connsiteY5" fmla="*/ 350208 h 1160647"/>
                <a:gd name="connsiteX6" fmla="*/ 217363 w 3028183"/>
                <a:gd name="connsiteY6" fmla="*/ 351019 h 1160647"/>
                <a:gd name="connsiteX7" fmla="*/ 220909 w 3028183"/>
                <a:gd name="connsiteY7" fmla="*/ 356694 h 1160647"/>
                <a:gd name="connsiteX8" fmla="*/ 220909 w 3028183"/>
                <a:gd name="connsiteY8" fmla="*/ 471268 h 1160647"/>
                <a:gd name="connsiteX9" fmla="*/ 223189 w 3028183"/>
                <a:gd name="connsiteY9" fmla="*/ 471268 h 1160647"/>
                <a:gd name="connsiteX10" fmla="*/ 239150 w 3028183"/>
                <a:gd name="connsiteY10" fmla="*/ 471268 h 1160647"/>
                <a:gd name="connsiteX11" fmla="*/ 239150 w 3028183"/>
                <a:gd name="connsiteY11" fmla="*/ 611783 h 1160647"/>
                <a:gd name="connsiteX12" fmla="*/ 240670 w 3028183"/>
                <a:gd name="connsiteY12" fmla="*/ 611513 h 1160647"/>
                <a:gd name="connsiteX13" fmla="*/ 251310 w 3028183"/>
                <a:gd name="connsiteY13" fmla="*/ 609622 h 1160647"/>
                <a:gd name="connsiteX14" fmla="*/ 249283 w 3028183"/>
                <a:gd name="connsiteY14" fmla="*/ 698254 h 1160647"/>
                <a:gd name="connsiteX15" fmla="*/ 250803 w 3028183"/>
                <a:gd name="connsiteY15" fmla="*/ 698525 h 1160647"/>
                <a:gd name="connsiteX16" fmla="*/ 261443 w 3028183"/>
                <a:gd name="connsiteY16" fmla="*/ 700416 h 1160647"/>
                <a:gd name="connsiteX17" fmla="*/ 261696 w 3028183"/>
                <a:gd name="connsiteY17" fmla="*/ 701227 h 1160647"/>
                <a:gd name="connsiteX18" fmla="*/ 263470 w 3028183"/>
                <a:gd name="connsiteY18" fmla="*/ 706902 h 1160647"/>
                <a:gd name="connsiteX19" fmla="*/ 264230 w 3028183"/>
                <a:gd name="connsiteY19" fmla="*/ 704470 h 1160647"/>
                <a:gd name="connsiteX20" fmla="*/ 269550 w 3028183"/>
                <a:gd name="connsiteY20" fmla="*/ 687446 h 1160647"/>
                <a:gd name="connsiteX21" fmla="*/ 271323 w 3028183"/>
                <a:gd name="connsiteY21" fmla="*/ 687446 h 1160647"/>
                <a:gd name="connsiteX22" fmla="*/ 283737 w 3028183"/>
                <a:gd name="connsiteY22" fmla="*/ 687446 h 1160647"/>
                <a:gd name="connsiteX23" fmla="*/ 283737 w 3028183"/>
                <a:gd name="connsiteY23" fmla="*/ 719872 h 1160647"/>
                <a:gd name="connsiteX24" fmla="*/ 284750 w 3028183"/>
                <a:gd name="connsiteY24" fmla="*/ 720413 h 1160647"/>
                <a:gd name="connsiteX25" fmla="*/ 291844 w 3028183"/>
                <a:gd name="connsiteY25" fmla="*/ 724196 h 1160647"/>
                <a:gd name="connsiteX26" fmla="*/ 291844 w 3028183"/>
                <a:gd name="connsiteY26" fmla="*/ 725547 h 1160647"/>
                <a:gd name="connsiteX27" fmla="*/ 291844 w 3028183"/>
                <a:gd name="connsiteY27" fmla="*/ 735005 h 1160647"/>
                <a:gd name="connsiteX28" fmla="*/ 336431 w 3028183"/>
                <a:gd name="connsiteY28" fmla="*/ 735005 h 1160647"/>
                <a:gd name="connsiteX29" fmla="*/ 336431 w 3028183"/>
                <a:gd name="connsiteY29" fmla="*/ 736086 h 1160647"/>
                <a:gd name="connsiteX30" fmla="*/ 336431 w 3028183"/>
                <a:gd name="connsiteY30" fmla="*/ 743652 h 1160647"/>
                <a:gd name="connsiteX31" fmla="*/ 338457 w 3028183"/>
                <a:gd name="connsiteY31" fmla="*/ 743652 h 1160647"/>
                <a:gd name="connsiteX32" fmla="*/ 352644 w 3028183"/>
                <a:gd name="connsiteY32" fmla="*/ 743652 h 1160647"/>
                <a:gd name="connsiteX33" fmla="*/ 352644 w 3028183"/>
                <a:gd name="connsiteY33" fmla="*/ 713387 h 1160647"/>
                <a:gd name="connsiteX34" fmla="*/ 397231 w 3028183"/>
                <a:gd name="connsiteY34" fmla="*/ 713387 h 1160647"/>
                <a:gd name="connsiteX35" fmla="*/ 397231 w 3028183"/>
                <a:gd name="connsiteY35" fmla="*/ 712036 h 1160647"/>
                <a:gd name="connsiteX36" fmla="*/ 397231 w 3028183"/>
                <a:gd name="connsiteY36" fmla="*/ 702578 h 1160647"/>
                <a:gd name="connsiteX37" fmla="*/ 398245 w 3028183"/>
                <a:gd name="connsiteY37" fmla="*/ 702578 h 1160647"/>
                <a:gd name="connsiteX38" fmla="*/ 405338 w 3028183"/>
                <a:gd name="connsiteY38" fmla="*/ 702578 h 1160647"/>
                <a:gd name="connsiteX39" fmla="*/ 405338 w 3028183"/>
                <a:gd name="connsiteY39" fmla="*/ 700687 h 1160647"/>
                <a:gd name="connsiteX40" fmla="*/ 405338 w 3028183"/>
                <a:gd name="connsiteY40" fmla="*/ 687446 h 1160647"/>
                <a:gd name="connsiteX41" fmla="*/ 406098 w 3028183"/>
                <a:gd name="connsiteY41" fmla="*/ 687446 h 1160647"/>
                <a:gd name="connsiteX42" fmla="*/ 411418 w 3028183"/>
                <a:gd name="connsiteY42" fmla="*/ 687446 h 1160647"/>
                <a:gd name="connsiteX43" fmla="*/ 411418 w 3028183"/>
                <a:gd name="connsiteY43" fmla="*/ 686365 h 1160647"/>
                <a:gd name="connsiteX44" fmla="*/ 411418 w 3028183"/>
                <a:gd name="connsiteY44" fmla="*/ 678798 h 1160647"/>
                <a:gd name="connsiteX45" fmla="*/ 413445 w 3028183"/>
                <a:gd name="connsiteY45" fmla="*/ 678798 h 1160647"/>
                <a:gd name="connsiteX46" fmla="*/ 427632 w 3028183"/>
                <a:gd name="connsiteY46" fmla="*/ 678798 h 1160647"/>
                <a:gd name="connsiteX47" fmla="*/ 427632 w 3028183"/>
                <a:gd name="connsiteY47" fmla="*/ 679879 h 1160647"/>
                <a:gd name="connsiteX48" fmla="*/ 427632 w 3028183"/>
                <a:gd name="connsiteY48" fmla="*/ 687446 h 1160647"/>
                <a:gd name="connsiteX49" fmla="*/ 449925 w 3028183"/>
                <a:gd name="connsiteY49" fmla="*/ 687446 h 1160647"/>
                <a:gd name="connsiteX50" fmla="*/ 449925 w 3028183"/>
                <a:gd name="connsiteY50" fmla="*/ 685554 h 1160647"/>
                <a:gd name="connsiteX51" fmla="*/ 449925 w 3028183"/>
                <a:gd name="connsiteY51" fmla="*/ 672313 h 1160647"/>
                <a:gd name="connsiteX52" fmla="*/ 451699 w 3028183"/>
                <a:gd name="connsiteY52" fmla="*/ 672313 h 1160647"/>
                <a:gd name="connsiteX53" fmla="*/ 464112 w 3028183"/>
                <a:gd name="connsiteY53" fmla="*/ 672313 h 1160647"/>
                <a:gd name="connsiteX54" fmla="*/ 464112 w 3028183"/>
                <a:gd name="connsiteY54" fmla="*/ 696093 h 1160647"/>
                <a:gd name="connsiteX55" fmla="*/ 465126 w 3028183"/>
                <a:gd name="connsiteY55" fmla="*/ 696093 h 1160647"/>
                <a:gd name="connsiteX56" fmla="*/ 472219 w 3028183"/>
                <a:gd name="connsiteY56" fmla="*/ 696093 h 1160647"/>
                <a:gd name="connsiteX57" fmla="*/ 472219 w 3028183"/>
                <a:gd name="connsiteY57" fmla="*/ 695012 h 1160647"/>
                <a:gd name="connsiteX58" fmla="*/ 472219 w 3028183"/>
                <a:gd name="connsiteY58" fmla="*/ 687446 h 1160647"/>
                <a:gd name="connsiteX59" fmla="*/ 473992 w 3028183"/>
                <a:gd name="connsiteY59" fmla="*/ 687446 h 1160647"/>
                <a:gd name="connsiteX60" fmla="*/ 486406 w 3028183"/>
                <a:gd name="connsiteY60" fmla="*/ 687446 h 1160647"/>
                <a:gd name="connsiteX61" fmla="*/ 486406 w 3028183"/>
                <a:gd name="connsiteY61" fmla="*/ 713387 h 1160647"/>
                <a:gd name="connsiteX62" fmla="*/ 488433 w 3028183"/>
                <a:gd name="connsiteY62" fmla="*/ 713387 h 1160647"/>
                <a:gd name="connsiteX63" fmla="*/ 502619 w 3028183"/>
                <a:gd name="connsiteY63" fmla="*/ 713387 h 1160647"/>
                <a:gd name="connsiteX64" fmla="*/ 502619 w 3028183"/>
                <a:gd name="connsiteY64" fmla="*/ 715008 h 1160647"/>
                <a:gd name="connsiteX65" fmla="*/ 502619 w 3028183"/>
                <a:gd name="connsiteY65" fmla="*/ 726358 h 1160647"/>
                <a:gd name="connsiteX66" fmla="*/ 503379 w 3028183"/>
                <a:gd name="connsiteY66" fmla="*/ 726358 h 1160647"/>
                <a:gd name="connsiteX67" fmla="*/ 508700 w 3028183"/>
                <a:gd name="connsiteY67" fmla="*/ 726358 h 1160647"/>
                <a:gd name="connsiteX68" fmla="*/ 508700 w 3028183"/>
                <a:gd name="connsiteY68" fmla="*/ 725547 h 1160647"/>
                <a:gd name="connsiteX69" fmla="*/ 508700 w 3028183"/>
                <a:gd name="connsiteY69" fmla="*/ 719872 h 1160647"/>
                <a:gd name="connsiteX70" fmla="*/ 539100 w 3028183"/>
                <a:gd name="connsiteY70" fmla="*/ 719872 h 1160647"/>
                <a:gd name="connsiteX71" fmla="*/ 539100 w 3028183"/>
                <a:gd name="connsiteY71" fmla="*/ 743652 h 1160647"/>
                <a:gd name="connsiteX72" fmla="*/ 540113 w 3028183"/>
                <a:gd name="connsiteY72" fmla="*/ 743652 h 1160647"/>
                <a:gd name="connsiteX73" fmla="*/ 547207 w 3028183"/>
                <a:gd name="connsiteY73" fmla="*/ 743652 h 1160647"/>
                <a:gd name="connsiteX74" fmla="*/ 547207 w 3028183"/>
                <a:gd name="connsiteY74" fmla="*/ 744733 h 1160647"/>
                <a:gd name="connsiteX75" fmla="*/ 547207 w 3028183"/>
                <a:gd name="connsiteY75" fmla="*/ 752299 h 1160647"/>
                <a:gd name="connsiteX76" fmla="*/ 547967 w 3028183"/>
                <a:gd name="connsiteY76" fmla="*/ 752299 h 1160647"/>
                <a:gd name="connsiteX77" fmla="*/ 553287 w 3028183"/>
                <a:gd name="connsiteY77" fmla="*/ 752299 h 1160647"/>
                <a:gd name="connsiteX78" fmla="*/ 553287 w 3028183"/>
                <a:gd name="connsiteY78" fmla="*/ 750137 h 1160647"/>
                <a:gd name="connsiteX79" fmla="*/ 553287 w 3028183"/>
                <a:gd name="connsiteY79" fmla="*/ 735005 h 1160647"/>
                <a:gd name="connsiteX80" fmla="*/ 554300 w 3028183"/>
                <a:gd name="connsiteY80" fmla="*/ 735005 h 1160647"/>
                <a:gd name="connsiteX81" fmla="*/ 561394 w 3028183"/>
                <a:gd name="connsiteY81" fmla="*/ 735005 h 1160647"/>
                <a:gd name="connsiteX82" fmla="*/ 561394 w 3028183"/>
                <a:gd name="connsiteY82" fmla="*/ 736086 h 1160647"/>
                <a:gd name="connsiteX83" fmla="*/ 561394 w 3028183"/>
                <a:gd name="connsiteY83" fmla="*/ 743652 h 1160647"/>
                <a:gd name="connsiteX84" fmla="*/ 566714 w 3028183"/>
                <a:gd name="connsiteY84" fmla="*/ 741659 h 1160647"/>
                <a:gd name="connsiteX85" fmla="*/ 567474 w 3028183"/>
                <a:gd name="connsiteY85" fmla="*/ 740679 h 1160647"/>
                <a:gd name="connsiteX86" fmla="*/ 567474 w 3028183"/>
                <a:gd name="connsiteY86" fmla="*/ 735005 h 1160647"/>
                <a:gd name="connsiteX87" fmla="*/ 605981 w 3028183"/>
                <a:gd name="connsiteY87" fmla="*/ 735005 h 1160647"/>
                <a:gd name="connsiteX88" fmla="*/ 605981 w 3028183"/>
                <a:gd name="connsiteY88" fmla="*/ 758784 h 1160647"/>
                <a:gd name="connsiteX89" fmla="*/ 608007 w 3028183"/>
                <a:gd name="connsiteY89" fmla="*/ 758784 h 1160647"/>
                <a:gd name="connsiteX90" fmla="*/ 622194 w 3028183"/>
                <a:gd name="connsiteY90" fmla="*/ 758784 h 1160647"/>
                <a:gd name="connsiteX91" fmla="*/ 622194 w 3028183"/>
                <a:gd name="connsiteY91" fmla="*/ 759865 h 1160647"/>
                <a:gd name="connsiteX92" fmla="*/ 622194 w 3028183"/>
                <a:gd name="connsiteY92" fmla="*/ 767431 h 1160647"/>
                <a:gd name="connsiteX93" fmla="*/ 623968 w 3028183"/>
                <a:gd name="connsiteY93" fmla="*/ 767431 h 1160647"/>
                <a:gd name="connsiteX94" fmla="*/ 636381 w 3028183"/>
                <a:gd name="connsiteY94" fmla="*/ 767431 h 1160647"/>
                <a:gd name="connsiteX95" fmla="*/ 636381 w 3028183"/>
                <a:gd name="connsiteY95" fmla="*/ 743652 h 1160647"/>
                <a:gd name="connsiteX96" fmla="*/ 637394 w 3028183"/>
                <a:gd name="connsiteY96" fmla="*/ 743652 h 1160647"/>
                <a:gd name="connsiteX97" fmla="*/ 644488 w 3028183"/>
                <a:gd name="connsiteY97" fmla="*/ 743652 h 1160647"/>
                <a:gd name="connsiteX98" fmla="*/ 644488 w 3028183"/>
                <a:gd name="connsiteY98" fmla="*/ 711225 h 1160647"/>
                <a:gd name="connsiteX99" fmla="*/ 645501 w 3028183"/>
                <a:gd name="connsiteY99" fmla="*/ 711225 h 1160647"/>
                <a:gd name="connsiteX100" fmla="*/ 652595 w 3028183"/>
                <a:gd name="connsiteY100" fmla="*/ 711225 h 1160647"/>
                <a:gd name="connsiteX101" fmla="*/ 652595 w 3028183"/>
                <a:gd name="connsiteY101" fmla="*/ 709334 h 1160647"/>
                <a:gd name="connsiteX102" fmla="*/ 652595 w 3028183"/>
                <a:gd name="connsiteY102" fmla="*/ 696093 h 1160647"/>
                <a:gd name="connsiteX103" fmla="*/ 651328 w 3028183"/>
                <a:gd name="connsiteY103" fmla="*/ 694471 h 1160647"/>
                <a:gd name="connsiteX104" fmla="*/ 656648 w 3028183"/>
                <a:gd name="connsiteY104" fmla="*/ 683122 h 1160647"/>
                <a:gd name="connsiteX105" fmla="*/ 664755 w 3028183"/>
                <a:gd name="connsiteY105" fmla="*/ 711225 h 1160647"/>
                <a:gd name="connsiteX106" fmla="*/ 665515 w 3028183"/>
                <a:gd name="connsiteY106" fmla="*/ 711225 h 1160647"/>
                <a:gd name="connsiteX107" fmla="*/ 670835 w 3028183"/>
                <a:gd name="connsiteY107" fmla="*/ 711225 h 1160647"/>
                <a:gd name="connsiteX108" fmla="*/ 670835 w 3028183"/>
                <a:gd name="connsiteY108" fmla="*/ 605298 h 1160647"/>
                <a:gd name="connsiteX109" fmla="*/ 672355 w 3028183"/>
                <a:gd name="connsiteY109" fmla="*/ 605298 h 1160647"/>
                <a:gd name="connsiteX110" fmla="*/ 682995 w 3028183"/>
                <a:gd name="connsiteY110" fmla="*/ 605298 h 1160647"/>
                <a:gd name="connsiteX111" fmla="*/ 682995 w 3028183"/>
                <a:gd name="connsiteY111" fmla="*/ 557739 h 1160647"/>
                <a:gd name="connsiteX112" fmla="*/ 709342 w 3028183"/>
                <a:gd name="connsiteY112" fmla="*/ 557739 h 1160647"/>
                <a:gd name="connsiteX113" fmla="*/ 709342 w 3028183"/>
                <a:gd name="connsiteY113" fmla="*/ 536121 h 1160647"/>
                <a:gd name="connsiteX114" fmla="*/ 743796 w 3028183"/>
                <a:gd name="connsiteY114" fmla="*/ 536121 h 1160647"/>
                <a:gd name="connsiteX115" fmla="*/ 743796 w 3028183"/>
                <a:gd name="connsiteY115" fmla="*/ 538553 h 1160647"/>
                <a:gd name="connsiteX116" fmla="*/ 743796 w 3028183"/>
                <a:gd name="connsiteY116" fmla="*/ 555577 h 1160647"/>
                <a:gd name="connsiteX117" fmla="*/ 746076 w 3028183"/>
                <a:gd name="connsiteY117" fmla="*/ 555577 h 1160647"/>
                <a:gd name="connsiteX118" fmla="*/ 762036 w 3028183"/>
                <a:gd name="connsiteY118" fmla="*/ 555577 h 1160647"/>
                <a:gd name="connsiteX119" fmla="*/ 762036 w 3028183"/>
                <a:gd name="connsiteY119" fmla="*/ 603136 h 1160647"/>
                <a:gd name="connsiteX120" fmla="*/ 763049 w 3028183"/>
                <a:gd name="connsiteY120" fmla="*/ 603136 h 1160647"/>
                <a:gd name="connsiteX121" fmla="*/ 770143 w 3028183"/>
                <a:gd name="connsiteY121" fmla="*/ 603136 h 1160647"/>
                <a:gd name="connsiteX122" fmla="*/ 784330 w 3028183"/>
                <a:gd name="connsiteY122" fmla="*/ 607460 h 1160647"/>
                <a:gd name="connsiteX123" fmla="*/ 784330 w 3028183"/>
                <a:gd name="connsiteY123" fmla="*/ 646372 h 1160647"/>
                <a:gd name="connsiteX124" fmla="*/ 785343 w 3028183"/>
                <a:gd name="connsiteY124" fmla="*/ 646372 h 1160647"/>
                <a:gd name="connsiteX125" fmla="*/ 792436 w 3028183"/>
                <a:gd name="connsiteY125" fmla="*/ 646372 h 1160647"/>
                <a:gd name="connsiteX126" fmla="*/ 792436 w 3028183"/>
                <a:gd name="connsiteY126" fmla="*/ 647993 h 1160647"/>
                <a:gd name="connsiteX127" fmla="*/ 792436 w 3028183"/>
                <a:gd name="connsiteY127" fmla="*/ 659342 h 1160647"/>
                <a:gd name="connsiteX128" fmla="*/ 794463 w 3028183"/>
                <a:gd name="connsiteY128" fmla="*/ 659342 h 1160647"/>
                <a:gd name="connsiteX129" fmla="*/ 808650 w 3028183"/>
                <a:gd name="connsiteY129" fmla="*/ 659342 h 1160647"/>
                <a:gd name="connsiteX130" fmla="*/ 814730 w 3028183"/>
                <a:gd name="connsiteY130" fmla="*/ 665828 h 1160647"/>
                <a:gd name="connsiteX131" fmla="*/ 814730 w 3028183"/>
                <a:gd name="connsiteY131" fmla="*/ 687446 h 1160647"/>
                <a:gd name="connsiteX132" fmla="*/ 817010 w 3028183"/>
                <a:gd name="connsiteY132" fmla="*/ 687446 h 1160647"/>
                <a:gd name="connsiteX133" fmla="*/ 832970 w 3028183"/>
                <a:gd name="connsiteY133" fmla="*/ 687446 h 1160647"/>
                <a:gd name="connsiteX134" fmla="*/ 832970 w 3028183"/>
                <a:gd name="connsiteY134" fmla="*/ 688526 h 1160647"/>
                <a:gd name="connsiteX135" fmla="*/ 832970 w 3028183"/>
                <a:gd name="connsiteY135" fmla="*/ 696093 h 1160647"/>
                <a:gd name="connsiteX136" fmla="*/ 834237 w 3028183"/>
                <a:gd name="connsiteY136" fmla="*/ 696093 h 1160647"/>
                <a:gd name="connsiteX137" fmla="*/ 843104 w 3028183"/>
                <a:gd name="connsiteY137" fmla="*/ 696093 h 1160647"/>
                <a:gd name="connsiteX138" fmla="*/ 843104 w 3028183"/>
                <a:gd name="connsiteY138" fmla="*/ 698254 h 1160647"/>
                <a:gd name="connsiteX139" fmla="*/ 843104 w 3028183"/>
                <a:gd name="connsiteY139" fmla="*/ 713387 h 1160647"/>
                <a:gd name="connsiteX140" fmla="*/ 847157 w 3028183"/>
                <a:gd name="connsiteY140" fmla="*/ 711495 h 1160647"/>
                <a:gd name="connsiteX141" fmla="*/ 847157 w 3028183"/>
                <a:gd name="connsiteY141" fmla="*/ 698254 h 1160647"/>
                <a:gd name="connsiteX142" fmla="*/ 848170 w 3028183"/>
                <a:gd name="connsiteY142" fmla="*/ 698254 h 1160647"/>
                <a:gd name="connsiteX143" fmla="*/ 855264 w 3028183"/>
                <a:gd name="connsiteY143" fmla="*/ 698254 h 1160647"/>
                <a:gd name="connsiteX144" fmla="*/ 855264 w 3028183"/>
                <a:gd name="connsiteY144" fmla="*/ 699876 h 1160647"/>
                <a:gd name="connsiteX145" fmla="*/ 855264 w 3028183"/>
                <a:gd name="connsiteY145" fmla="*/ 711225 h 1160647"/>
                <a:gd name="connsiteX146" fmla="*/ 856024 w 3028183"/>
                <a:gd name="connsiteY146" fmla="*/ 711225 h 1160647"/>
                <a:gd name="connsiteX147" fmla="*/ 861344 w 3028183"/>
                <a:gd name="connsiteY147" fmla="*/ 711225 h 1160647"/>
                <a:gd name="connsiteX148" fmla="*/ 909984 w 3028183"/>
                <a:gd name="connsiteY148" fmla="*/ 706902 h 1160647"/>
                <a:gd name="connsiteX149" fmla="*/ 909984 w 3028183"/>
                <a:gd name="connsiteY149" fmla="*/ 708253 h 1160647"/>
                <a:gd name="connsiteX150" fmla="*/ 909984 w 3028183"/>
                <a:gd name="connsiteY150" fmla="*/ 717710 h 1160647"/>
                <a:gd name="connsiteX151" fmla="*/ 910744 w 3028183"/>
                <a:gd name="connsiteY151" fmla="*/ 717710 h 1160647"/>
                <a:gd name="connsiteX152" fmla="*/ 916065 w 3028183"/>
                <a:gd name="connsiteY152" fmla="*/ 717710 h 1160647"/>
                <a:gd name="connsiteX153" fmla="*/ 916065 w 3028183"/>
                <a:gd name="connsiteY153" fmla="*/ 719872 h 1160647"/>
                <a:gd name="connsiteX154" fmla="*/ 916065 w 3028183"/>
                <a:gd name="connsiteY154" fmla="*/ 735005 h 1160647"/>
                <a:gd name="connsiteX155" fmla="*/ 918091 w 3028183"/>
                <a:gd name="connsiteY155" fmla="*/ 733654 h 1160647"/>
                <a:gd name="connsiteX156" fmla="*/ 932278 w 3028183"/>
                <a:gd name="connsiteY156" fmla="*/ 724196 h 1160647"/>
                <a:gd name="connsiteX157" fmla="*/ 938358 w 3028183"/>
                <a:gd name="connsiteY157" fmla="*/ 683122 h 1160647"/>
                <a:gd name="connsiteX158" fmla="*/ 939118 w 3028183"/>
                <a:gd name="connsiteY158" fmla="*/ 682852 h 1160647"/>
                <a:gd name="connsiteX159" fmla="*/ 944438 w 3028183"/>
                <a:gd name="connsiteY159" fmla="*/ 680960 h 1160647"/>
                <a:gd name="connsiteX160" fmla="*/ 946465 w 3028183"/>
                <a:gd name="connsiteY160" fmla="*/ 611783 h 1160647"/>
                <a:gd name="connsiteX161" fmla="*/ 948492 w 3028183"/>
                <a:gd name="connsiteY161" fmla="*/ 680960 h 1160647"/>
                <a:gd name="connsiteX162" fmla="*/ 949252 w 3028183"/>
                <a:gd name="connsiteY162" fmla="*/ 681230 h 1160647"/>
                <a:gd name="connsiteX163" fmla="*/ 954572 w 3028183"/>
                <a:gd name="connsiteY163" fmla="*/ 683122 h 1160647"/>
                <a:gd name="connsiteX164" fmla="*/ 954572 w 3028183"/>
                <a:gd name="connsiteY164" fmla="*/ 596651 h 1160647"/>
                <a:gd name="connsiteX165" fmla="*/ 958625 w 3028183"/>
                <a:gd name="connsiteY165" fmla="*/ 564224 h 1160647"/>
                <a:gd name="connsiteX166" fmla="*/ 997132 w 3028183"/>
                <a:gd name="connsiteY166" fmla="*/ 564224 h 1160647"/>
                <a:gd name="connsiteX167" fmla="*/ 997132 w 3028183"/>
                <a:gd name="connsiteY167" fmla="*/ 596651 h 1160647"/>
                <a:gd name="connsiteX168" fmla="*/ 997892 w 3028183"/>
                <a:gd name="connsiteY168" fmla="*/ 596651 h 1160647"/>
                <a:gd name="connsiteX169" fmla="*/ 1003212 w 3028183"/>
                <a:gd name="connsiteY169" fmla="*/ 596651 h 1160647"/>
                <a:gd name="connsiteX170" fmla="*/ 1003212 w 3028183"/>
                <a:gd name="connsiteY170" fmla="*/ 514503 h 1160647"/>
                <a:gd name="connsiteX171" fmla="*/ 1004986 w 3028183"/>
                <a:gd name="connsiteY171" fmla="*/ 514503 h 1160647"/>
                <a:gd name="connsiteX172" fmla="*/ 1017399 w 3028183"/>
                <a:gd name="connsiteY172" fmla="*/ 514503 h 1160647"/>
                <a:gd name="connsiteX173" fmla="*/ 1017399 w 3028183"/>
                <a:gd name="connsiteY173" fmla="*/ 512612 h 1160647"/>
                <a:gd name="connsiteX174" fmla="*/ 1017399 w 3028183"/>
                <a:gd name="connsiteY174" fmla="*/ 499371 h 1160647"/>
                <a:gd name="connsiteX175" fmla="*/ 1039693 w 3028183"/>
                <a:gd name="connsiteY175" fmla="*/ 499371 h 1160647"/>
                <a:gd name="connsiteX176" fmla="*/ 1039693 w 3028183"/>
                <a:gd name="connsiteY176" fmla="*/ 498290 h 1160647"/>
                <a:gd name="connsiteX177" fmla="*/ 1039693 w 3028183"/>
                <a:gd name="connsiteY177" fmla="*/ 490724 h 1160647"/>
                <a:gd name="connsiteX178" fmla="*/ 1041466 w 3028183"/>
                <a:gd name="connsiteY178" fmla="*/ 490724 h 1160647"/>
                <a:gd name="connsiteX179" fmla="*/ 1053880 w 3028183"/>
                <a:gd name="connsiteY179" fmla="*/ 490724 h 1160647"/>
                <a:gd name="connsiteX180" fmla="*/ 1053880 w 3028183"/>
                <a:gd name="connsiteY180" fmla="*/ 491805 h 1160647"/>
                <a:gd name="connsiteX181" fmla="*/ 1053880 w 3028183"/>
                <a:gd name="connsiteY181" fmla="*/ 499371 h 1160647"/>
                <a:gd name="connsiteX182" fmla="*/ 1054640 w 3028183"/>
                <a:gd name="connsiteY182" fmla="*/ 499371 h 1160647"/>
                <a:gd name="connsiteX183" fmla="*/ 1059960 w 3028183"/>
                <a:gd name="connsiteY183" fmla="*/ 499371 h 1160647"/>
                <a:gd name="connsiteX184" fmla="*/ 1070093 w 3028183"/>
                <a:gd name="connsiteY184" fmla="*/ 495047 h 1160647"/>
                <a:gd name="connsiteX185" fmla="*/ 1074146 w 3028183"/>
                <a:gd name="connsiteY185" fmla="*/ 498290 h 1160647"/>
                <a:gd name="connsiteX186" fmla="*/ 1074146 w 3028183"/>
                <a:gd name="connsiteY186" fmla="*/ 490724 h 1160647"/>
                <a:gd name="connsiteX187" fmla="*/ 1076426 w 3028183"/>
                <a:gd name="connsiteY187" fmla="*/ 490724 h 1160647"/>
                <a:gd name="connsiteX188" fmla="*/ 1092387 w 3028183"/>
                <a:gd name="connsiteY188" fmla="*/ 490724 h 1160647"/>
                <a:gd name="connsiteX189" fmla="*/ 1092387 w 3028183"/>
                <a:gd name="connsiteY189" fmla="*/ 491805 h 1160647"/>
                <a:gd name="connsiteX190" fmla="*/ 1092387 w 3028183"/>
                <a:gd name="connsiteY190" fmla="*/ 499371 h 1160647"/>
                <a:gd name="connsiteX191" fmla="*/ 1122787 w 3028183"/>
                <a:gd name="connsiteY191" fmla="*/ 499371 h 1160647"/>
                <a:gd name="connsiteX192" fmla="*/ 1122787 w 3028183"/>
                <a:gd name="connsiteY192" fmla="*/ 500992 h 1160647"/>
                <a:gd name="connsiteX193" fmla="*/ 1122787 w 3028183"/>
                <a:gd name="connsiteY193" fmla="*/ 512342 h 1160647"/>
                <a:gd name="connsiteX194" fmla="*/ 1149134 w 3028183"/>
                <a:gd name="connsiteY194" fmla="*/ 512342 h 1160647"/>
                <a:gd name="connsiteX195" fmla="*/ 1149134 w 3028183"/>
                <a:gd name="connsiteY195" fmla="*/ 542606 h 1160647"/>
                <a:gd name="connsiteX196" fmla="*/ 1149894 w 3028183"/>
                <a:gd name="connsiteY196" fmla="*/ 542606 h 1160647"/>
                <a:gd name="connsiteX197" fmla="*/ 1155214 w 3028183"/>
                <a:gd name="connsiteY197" fmla="*/ 542606 h 1160647"/>
                <a:gd name="connsiteX198" fmla="*/ 1155214 w 3028183"/>
                <a:gd name="connsiteY198" fmla="*/ 543687 h 1160647"/>
                <a:gd name="connsiteX199" fmla="*/ 1155214 w 3028183"/>
                <a:gd name="connsiteY199" fmla="*/ 551254 h 1160647"/>
                <a:gd name="connsiteX200" fmla="*/ 1159268 w 3028183"/>
                <a:gd name="connsiteY200" fmla="*/ 581518 h 1160647"/>
                <a:gd name="connsiteX201" fmla="*/ 1160028 w 3028183"/>
                <a:gd name="connsiteY201" fmla="*/ 581518 h 1160647"/>
                <a:gd name="connsiteX202" fmla="*/ 1165348 w 3028183"/>
                <a:gd name="connsiteY202" fmla="*/ 581518 h 1160647"/>
                <a:gd name="connsiteX203" fmla="*/ 1165348 w 3028183"/>
                <a:gd name="connsiteY203" fmla="*/ 582329 h 1160647"/>
                <a:gd name="connsiteX204" fmla="*/ 1165348 w 3028183"/>
                <a:gd name="connsiteY204" fmla="*/ 588004 h 1160647"/>
                <a:gd name="connsiteX205" fmla="*/ 1166361 w 3028183"/>
                <a:gd name="connsiteY205" fmla="*/ 588004 h 1160647"/>
                <a:gd name="connsiteX206" fmla="*/ 1173454 w 3028183"/>
                <a:gd name="connsiteY206" fmla="*/ 588004 h 1160647"/>
                <a:gd name="connsiteX207" fmla="*/ 1173454 w 3028183"/>
                <a:gd name="connsiteY207" fmla="*/ 618269 h 1160647"/>
                <a:gd name="connsiteX208" fmla="*/ 1175481 w 3028183"/>
                <a:gd name="connsiteY208" fmla="*/ 618269 h 1160647"/>
                <a:gd name="connsiteX209" fmla="*/ 1189668 w 3028183"/>
                <a:gd name="connsiteY209" fmla="*/ 618269 h 1160647"/>
                <a:gd name="connsiteX210" fmla="*/ 1189668 w 3028183"/>
                <a:gd name="connsiteY210" fmla="*/ 642048 h 1160647"/>
                <a:gd name="connsiteX211" fmla="*/ 1191695 w 3028183"/>
                <a:gd name="connsiteY211" fmla="*/ 643669 h 1160647"/>
                <a:gd name="connsiteX212" fmla="*/ 1191695 w 3028183"/>
                <a:gd name="connsiteY212" fmla="*/ 655019 h 1160647"/>
                <a:gd name="connsiteX213" fmla="*/ 1192455 w 3028183"/>
                <a:gd name="connsiteY213" fmla="*/ 655019 h 1160647"/>
                <a:gd name="connsiteX214" fmla="*/ 1197775 w 3028183"/>
                <a:gd name="connsiteY214" fmla="*/ 655019 h 1160647"/>
                <a:gd name="connsiteX215" fmla="*/ 1197775 w 3028183"/>
                <a:gd name="connsiteY215" fmla="*/ 678798 h 1160647"/>
                <a:gd name="connsiteX216" fmla="*/ 1199041 w 3028183"/>
                <a:gd name="connsiteY216" fmla="*/ 678798 h 1160647"/>
                <a:gd name="connsiteX217" fmla="*/ 1207908 w 3028183"/>
                <a:gd name="connsiteY217" fmla="*/ 678798 h 1160647"/>
                <a:gd name="connsiteX218" fmla="*/ 1209935 w 3028183"/>
                <a:gd name="connsiteY218" fmla="*/ 682852 h 1160647"/>
                <a:gd name="connsiteX219" fmla="*/ 1209935 w 3028183"/>
                <a:gd name="connsiteY219" fmla="*/ 696093 h 1160647"/>
                <a:gd name="connsiteX220" fmla="*/ 1211455 w 3028183"/>
                <a:gd name="connsiteY220" fmla="*/ 694201 h 1160647"/>
                <a:gd name="connsiteX221" fmla="*/ 1222095 w 3028183"/>
                <a:gd name="connsiteY221" fmla="*/ 680960 h 1160647"/>
                <a:gd name="connsiteX222" fmla="*/ 1250469 w 3028183"/>
                <a:gd name="connsiteY222" fmla="*/ 680960 h 1160647"/>
                <a:gd name="connsiteX223" fmla="*/ 1250469 w 3028183"/>
                <a:gd name="connsiteY223" fmla="*/ 767431 h 1160647"/>
                <a:gd name="connsiteX224" fmla="*/ 1251229 w 3028183"/>
                <a:gd name="connsiteY224" fmla="*/ 767431 h 1160647"/>
                <a:gd name="connsiteX225" fmla="*/ 1256549 w 3028183"/>
                <a:gd name="connsiteY225" fmla="*/ 767431 h 1160647"/>
                <a:gd name="connsiteX226" fmla="*/ 1257309 w 3028183"/>
                <a:gd name="connsiteY226" fmla="*/ 766080 h 1160647"/>
                <a:gd name="connsiteX227" fmla="*/ 1262629 w 3028183"/>
                <a:gd name="connsiteY227" fmla="*/ 756622 h 1160647"/>
                <a:gd name="connsiteX228" fmla="*/ 1262629 w 3028183"/>
                <a:gd name="connsiteY228" fmla="*/ 758514 h 1160647"/>
                <a:gd name="connsiteX229" fmla="*/ 1262629 w 3028183"/>
                <a:gd name="connsiteY229" fmla="*/ 771755 h 1160647"/>
                <a:gd name="connsiteX230" fmla="*/ 1266682 w 3028183"/>
                <a:gd name="connsiteY230" fmla="*/ 726358 h 1160647"/>
                <a:gd name="connsiteX231" fmla="*/ 1267442 w 3028183"/>
                <a:gd name="connsiteY231" fmla="*/ 726358 h 1160647"/>
                <a:gd name="connsiteX232" fmla="*/ 1272762 w 3028183"/>
                <a:gd name="connsiteY232" fmla="*/ 726358 h 1160647"/>
                <a:gd name="connsiteX233" fmla="*/ 1272762 w 3028183"/>
                <a:gd name="connsiteY233" fmla="*/ 661504 h 1160647"/>
                <a:gd name="connsiteX234" fmla="*/ 1273776 w 3028183"/>
                <a:gd name="connsiteY234" fmla="*/ 661504 h 1160647"/>
                <a:gd name="connsiteX235" fmla="*/ 1280869 w 3028183"/>
                <a:gd name="connsiteY235" fmla="*/ 661504 h 1160647"/>
                <a:gd name="connsiteX236" fmla="*/ 1293029 w 3028183"/>
                <a:gd name="connsiteY236" fmla="*/ 618269 h 1160647"/>
                <a:gd name="connsiteX237" fmla="*/ 1294296 w 3028183"/>
                <a:gd name="connsiteY237" fmla="*/ 618269 h 1160647"/>
                <a:gd name="connsiteX238" fmla="*/ 1303163 w 3028183"/>
                <a:gd name="connsiteY238" fmla="*/ 618269 h 1160647"/>
                <a:gd name="connsiteX239" fmla="*/ 1313296 w 3028183"/>
                <a:gd name="connsiteY239" fmla="*/ 661504 h 1160647"/>
                <a:gd name="connsiteX240" fmla="*/ 1314309 w 3028183"/>
                <a:gd name="connsiteY240" fmla="*/ 661504 h 1160647"/>
                <a:gd name="connsiteX241" fmla="*/ 1321403 w 3028183"/>
                <a:gd name="connsiteY241" fmla="*/ 661504 h 1160647"/>
                <a:gd name="connsiteX242" fmla="*/ 1321403 w 3028183"/>
                <a:gd name="connsiteY242" fmla="*/ 700416 h 1160647"/>
                <a:gd name="connsiteX243" fmla="*/ 1323176 w 3028183"/>
                <a:gd name="connsiteY243" fmla="*/ 700416 h 1160647"/>
                <a:gd name="connsiteX244" fmla="*/ 1335590 w 3028183"/>
                <a:gd name="connsiteY244" fmla="*/ 700416 h 1160647"/>
                <a:gd name="connsiteX245" fmla="*/ 1335590 w 3028183"/>
                <a:gd name="connsiteY245" fmla="*/ 702578 h 1160647"/>
                <a:gd name="connsiteX246" fmla="*/ 1335590 w 3028183"/>
                <a:gd name="connsiteY246" fmla="*/ 717710 h 1160647"/>
                <a:gd name="connsiteX247" fmla="*/ 1339643 w 3028183"/>
                <a:gd name="connsiteY247" fmla="*/ 715549 h 1160647"/>
                <a:gd name="connsiteX248" fmla="*/ 1339643 w 3028183"/>
                <a:gd name="connsiteY248" fmla="*/ 700416 h 1160647"/>
                <a:gd name="connsiteX249" fmla="*/ 1341163 w 3028183"/>
                <a:gd name="connsiteY249" fmla="*/ 700416 h 1160647"/>
                <a:gd name="connsiteX250" fmla="*/ 1351803 w 3028183"/>
                <a:gd name="connsiteY250" fmla="*/ 700416 h 1160647"/>
                <a:gd name="connsiteX251" fmla="*/ 1351803 w 3028183"/>
                <a:gd name="connsiteY251" fmla="*/ 702037 h 1160647"/>
                <a:gd name="connsiteX252" fmla="*/ 1351803 w 3028183"/>
                <a:gd name="connsiteY252" fmla="*/ 713387 h 1160647"/>
                <a:gd name="connsiteX253" fmla="*/ 1382204 w 3028183"/>
                <a:gd name="connsiteY253" fmla="*/ 713387 h 1160647"/>
                <a:gd name="connsiteX254" fmla="*/ 1382204 w 3028183"/>
                <a:gd name="connsiteY254" fmla="*/ 676637 h 1160647"/>
                <a:gd name="connsiteX255" fmla="*/ 1383470 w 3028183"/>
                <a:gd name="connsiteY255" fmla="*/ 676637 h 1160647"/>
                <a:gd name="connsiteX256" fmla="*/ 1392337 w 3028183"/>
                <a:gd name="connsiteY256" fmla="*/ 676637 h 1160647"/>
                <a:gd name="connsiteX257" fmla="*/ 1392337 w 3028183"/>
                <a:gd name="connsiteY257" fmla="*/ 698254 h 1160647"/>
                <a:gd name="connsiteX258" fmla="*/ 1394364 w 3028183"/>
                <a:gd name="connsiteY258" fmla="*/ 665828 h 1160647"/>
                <a:gd name="connsiteX259" fmla="*/ 1416657 w 3028183"/>
                <a:gd name="connsiteY259" fmla="*/ 665828 h 1160647"/>
                <a:gd name="connsiteX260" fmla="*/ 1416657 w 3028183"/>
                <a:gd name="connsiteY260" fmla="*/ 664206 h 1160647"/>
                <a:gd name="connsiteX261" fmla="*/ 1416657 w 3028183"/>
                <a:gd name="connsiteY261" fmla="*/ 652857 h 1160647"/>
                <a:gd name="connsiteX262" fmla="*/ 1417417 w 3028183"/>
                <a:gd name="connsiteY262" fmla="*/ 652857 h 1160647"/>
                <a:gd name="connsiteX263" fmla="*/ 1422737 w 3028183"/>
                <a:gd name="connsiteY263" fmla="*/ 652857 h 1160647"/>
                <a:gd name="connsiteX264" fmla="*/ 1422737 w 3028183"/>
                <a:gd name="connsiteY264" fmla="*/ 650966 h 1160647"/>
                <a:gd name="connsiteX265" fmla="*/ 1422737 w 3028183"/>
                <a:gd name="connsiteY265" fmla="*/ 637725 h 1160647"/>
                <a:gd name="connsiteX266" fmla="*/ 1426791 w 3028183"/>
                <a:gd name="connsiteY266" fmla="*/ 644210 h 1160647"/>
                <a:gd name="connsiteX267" fmla="*/ 1429071 w 3028183"/>
                <a:gd name="connsiteY267" fmla="*/ 644210 h 1160647"/>
                <a:gd name="connsiteX268" fmla="*/ 1445031 w 3028183"/>
                <a:gd name="connsiteY268" fmla="*/ 644210 h 1160647"/>
                <a:gd name="connsiteX269" fmla="*/ 1445031 w 3028183"/>
                <a:gd name="connsiteY269" fmla="*/ 643399 h 1160647"/>
                <a:gd name="connsiteX270" fmla="*/ 1445031 w 3028183"/>
                <a:gd name="connsiteY270" fmla="*/ 637725 h 1160647"/>
                <a:gd name="connsiteX271" fmla="*/ 1445791 w 3028183"/>
                <a:gd name="connsiteY271" fmla="*/ 637725 h 1160647"/>
                <a:gd name="connsiteX272" fmla="*/ 1451111 w 3028183"/>
                <a:gd name="connsiteY272" fmla="*/ 637725 h 1160647"/>
                <a:gd name="connsiteX273" fmla="*/ 1451111 w 3028183"/>
                <a:gd name="connsiteY273" fmla="*/ 639076 h 1160647"/>
                <a:gd name="connsiteX274" fmla="*/ 1451111 w 3028183"/>
                <a:gd name="connsiteY274" fmla="*/ 648534 h 1160647"/>
                <a:gd name="connsiteX275" fmla="*/ 1489618 w 3028183"/>
                <a:gd name="connsiteY275" fmla="*/ 648534 h 1160647"/>
                <a:gd name="connsiteX276" fmla="*/ 1489618 w 3028183"/>
                <a:gd name="connsiteY276" fmla="*/ 786887 h 1160647"/>
                <a:gd name="connsiteX277" fmla="*/ 1491138 w 3028183"/>
                <a:gd name="connsiteY277" fmla="*/ 786887 h 1160647"/>
                <a:gd name="connsiteX278" fmla="*/ 1501778 w 3028183"/>
                <a:gd name="connsiteY278" fmla="*/ 786887 h 1160647"/>
                <a:gd name="connsiteX279" fmla="*/ 1501778 w 3028183"/>
                <a:gd name="connsiteY279" fmla="*/ 773917 h 1160647"/>
                <a:gd name="connsiteX280" fmla="*/ 1505832 w 3028183"/>
                <a:gd name="connsiteY280" fmla="*/ 773917 h 1160647"/>
                <a:gd name="connsiteX281" fmla="*/ 1505832 w 3028183"/>
                <a:gd name="connsiteY281" fmla="*/ 786887 h 1160647"/>
                <a:gd name="connsiteX282" fmla="*/ 1536232 w 3028183"/>
                <a:gd name="connsiteY282" fmla="*/ 786887 h 1160647"/>
                <a:gd name="connsiteX283" fmla="*/ 1536232 w 3028183"/>
                <a:gd name="connsiteY283" fmla="*/ 756622 h 1160647"/>
                <a:gd name="connsiteX284" fmla="*/ 1548392 w 3028183"/>
                <a:gd name="connsiteY284" fmla="*/ 756622 h 1160647"/>
                <a:gd name="connsiteX285" fmla="*/ 1560552 w 3028183"/>
                <a:gd name="connsiteY285" fmla="*/ 754461 h 1160647"/>
                <a:gd name="connsiteX286" fmla="*/ 1564606 w 3028183"/>
                <a:gd name="connsiteY286" fmla="*/ 756622 h 1160647"/>
                <a:gd name="connsiteX287" fmla="*/ 1574739 w 3028183"/>
                <a:gd name="connsiteY287" fmla="*/ 756622 h 1160647"/>
                <a:gd name="connsiteX288" fmla="*/ 1574739 w 3028183"/>
                <a:gd name="connsiteY288" fmla="*/ 786887 h 1160647"/>
                <a:gd name="connsiteX289" fmla="*/ 1582846 w 3028183"/>
                <a:gd name="connsiteY289" fmla="*/ 786887 h 1160647"/>
                <a:gd name="connsiteX290" fmla="*/ 1582846 w 3028183"/>
                <a:gd name="connsiteY290" fmla="*/ 804182 h 1160647"/>
                <a:gd name="connsiteX291" fmla="*/ 1592182 w 3028183"/>
                <a:gd name="connsiteY291" fmla="*/ 805087 h 1160647"/>
                <a:gd name="connsiteX292" fmla="*/ 1605140 w 3028183"/>
                <a:gd name="connsiteY292" fmla="*/ 805087 h 1160647"/>
                <a:gd name="connsiteX293" fmla="*/ 1605140 w 3028183"/>
                <a:gd name="connsiteY293" fmla="*/ 789049 h 1160647"/>
                <a:gd name="connsiteX294" fmla="*/ 1673096 w 3028183"/>
                <a:gd name="connsiteY294" fmla="*/ 789049 h 1160647"/>
                <a:gd name="connsiteX295" fmla="*/ 1673096 w 3028183"/>
                <a:gd name="connsiteY295" fmla="*/ 703796 h 1160647"/>
                <a:gd name="connsiteX296" fmla="*/ 1745104 w 3028183"/>
                <a:gd name="connsiteY296" fmla="*/ 703796 h 1160647"/>
                <a:gd name="connsiteX297" fmla="*/ 1745104 w 3028183"/>
                <a:gd name="connsiteY297" fmla="*/ 782564 h 1160647"/>
                <a:gd name="connsiteX298" fmla="*/ 1747008 w 3028183"/>
                <a:gd name="connsiteY298" fmla="*/ 782564 h 1160647"/>
                <a:gd name="connsiteX299" fmla="*/ 1748250 w 3028183"/>
                <a:gd name="connsiteY299" fmla="*/ 805087 h 1160647"/>
                <a:gd name="connsiteX300" fmla="*/ 1757926 w 3028183"/>
                <a:gd name="connsiteY300" fmla="*/ 805087 h 1160647"/>
                <a:gd name="connsiteX301" fmla="*/ 1759168 w 3028183"/>
                <a:gd name="connsiteY301" fmla="*/ 782564 h 1160647"/>
                <a:gd name="connsiteX302" fmla="*/ 1765248 w 3028183"/>
                <a:gd name="connsiteY302" fmla="*/ 782564 h 1160647"/>
                <a:gd name="connsiteX303" fmla="*/ 1766490 w 3028183"/>
                <a:gd name="connsiteY303" fmla="*/ 805087 h 1160647"/>
                <a:gd name="connsiteX304" fmla="*/ 1817112 w 3028183"/>
                <a:gd name="connsiteY304" fmla="*/ 805087 h 1160647"/>
                <a:gd name="connsiteX305" fmla="*/ 1817112 w 3028183"/>
                <a:gd name="connsiteY305" fmla="*/ 642059 h 1160647"/>
                <a:gd name="connsiteX306" fmla="*/ 2014439 w 3028183"/>
                <a:gd name="connsiteY306" fmla="*/ 642059 h 1160647"/>
                <a:gd name="connsiteX307" fmla="*/ 2014439 w 3028183"/>
                <a:gd name="connsiteY307" fmla="*/ 805087 h 1160647"/>
                <a:gd name="connsiteX308" fmla="*/ 2033136 w 3028183"/>
                <a:gd name="connsiteY308" fmla="*/ 805087 h 1160647"/>
                <a:gd name="connsiteX309" fmla="*/ 2033136 w 3028183"/>
                <a:gd name="connsiteY309" fmla="*/ 722394 h 1160647"/>
                <a:gd name="connsiteX310" fmla="*/ 2128256 w 3028183"/>
                <a:gd name="connsiteY310" fmla="*/ 722394 h 1160647"/>
                <a:gd name="connsiteX311" fmla="*/ 2140186 w 3028183"/>
                <a:gd name="connsiteY311" fmla="*/ 404253 h 1160647"/>
                <a:gd name="connsiteX312" fmla="*/ 2128026 w 3028183"/>
                <a:gd name="connsiteY312" fmla="*/ 382635 h 1160647"/>
                <a:gd name="connsiteX313" fmla="*/ 2121946 w 3028183"/>
                <a:gd name="connsiteY313" fmla="*/ 378311 h 1160647"/>
                <a:gd name="connsiteX314" fmla="*/ 2130053 w 3028183"/>
                <a:gd name="connsiteY314" fmla="*/ 354532 h 1160647"/>
                <a:gd name="connsiteX315" fmla="*/ 2130053 w 3028183"/>
                <a:gd name="connsiteY315" fmla="*/ 337238 h 1160647"/>
                <a:gd name="connsiteX316" fmla="*/ 2144240 w 3028183"/>
                <a:gd name="connsiteY316" fmla="*/ 337238 h 1160647"/>
                <a:gd name="connsiteX317" fmla="*/ 2144240 w 3028183"/>
                <a:gd name="connsiteY317" fmla="*/ 315620 h 1160647"/>
                <a:gd name="connsiteX318" fmla="*/ 2146266 w 3028183"/>
                <a:gd name="connsiteY318" fmla="*/ 311296 h 1160647"/>
                <a:gd name="connsiteX319" fmla="*/ 2146266 w 3028183"/>
                <a:gd name="connsiteY319" fmla="*/ 233472 h 1160647"/>
                <a:gd name="connsiteX320" fmla="*/ 2144240 w 3028183"/>
                <a:gd name="connsiteY320" fmla="*/ 226987 h 1160647"/>
                <a:gd name="connsiteX321" fmla="*/ 2150320 w 3028183"/>
                <a:gd name="connsiteY321" fmla="*/ 220501 h 1160647"/>
                <a:gd name="connsiteX322" fmla="*/ 2150320 w 3028183"/>
                <a:gd name="connsiteY322" fmla="*/ 162133 h 1160647"/>
                <a:gd name="connsiteX323" fmla="*/ 2152346 w 3028183"/>
                <a:gd name="connsiteY323" fmla="*/ 157810 h 1160647"/>
                <a:gd name="connsiteX324" fmla="*/ 2152346 w 3028183"/>
                <a:gd name="connsiteY324" fmla="*/ 101604 h 1160647"/>
                <a:gd name="connsiteX325" fmla="*/ 2154373 w 3028183"/>
                <a:gd name="connsiteY325" fmla="*/ 82148 h 1160647"/>
                <a:gd name="connsiteX326" fmla="*/ 2158427 w 3028183"/>
                <a:gd name="connsiteY326" fmla="*/ 99442 h 1160647"/>
                <a:gd name="connsiteX327" fmla="*/ 2160453 w 3028183"/>
                <a:gd name="connsiteY327" fmla="*/ 157810 h 1160647"/>
                <a:gd name="connsiteX328" fmla="*/ 2162480 w 3028183"/>
                <a:gd name="connsiteY328" fmla="*/ 220501 h 1160647"/>
                <a:gd name="connsiteX329" fmla="*/ 2168560 w 3028183"/>
                <a:gd name="connsiteY329" fmla="*/ 226987 h 1160647"/>
                <a:gd name="connsiteX330" fmla="*/ 2166533 w 3028183"/>
                <a:gd name="connsiteY330" fmla="*/ 233472 h 1160647"/>
                <a:gd name="connsiteX331" fmla="*/ 2166533 w 3028183"/>
                <a:gd name="connsiteY331" fmla="*/ 311296 h 1160647"/>
                <a:gd name="connsiteX332" fmla="*/ 2168560 w 3028183"/>
                <a:gd name="connsiteY332" fmla="*/ 315620 h 1160647"/>
                <a:gd name="connsiteX333" fmla="*/ 2168560 w 3028183"/>
                <a:gd name="connsiteY333" fmla="*/ 337238 h 1160647"/>
                <a:gd name="connsiteX334" fmla="*/ 2182747 w 3028183"/>
                <a:gd name="connsiteY334" fmla="*/ 337238 h 1160647"/>
                <a:gd name="connsiteX335" fmla="*/ 2182747 w 3028183"/>
                <a:gd name="connsiteY335" fmla="*/ 354532 h 1160647"/>
                <a:gd name="connsiteX336" fmla="*/ 2190854 w 3028183"/>
                <a:gd name="connsiteY336" fmla="*/ 378311 h 1160647"/>
                <a:gd name="connsiteX337" fmla="*/ 2184774 w 3028183"/>
                <a:gd name="connsiteY337" fmla="*/ 382635 h 1160647"/>
                <a:gd name="connsiteX338" fmla="*/ 2172613 w 3028183"/>
                <a:gd name="connsiteY338" fmla="*/ 404253 h 1160647"/>
                <a:gd name="connsiteX339" fmla="*/ 2180720 w 3028183"/>
                <a:gd name="connsiteY339" fmla="*/ 657181 h 1160647"/>
                <a:gd name="connsiteX340" fmla="*/ 2245574 w 3028183"/>
                <a:gd name="connsiteY340" fmla="*/ 657181 h 1160647"/>
                <a:gd name="connsiteX341" fmla="*/ 2245574 w 3028183"/>
                <a:gd name="connsiteY341" fmla="*/ 732843 h 1160647"/>
                <a:gd name="connsiteX342" fmla="*/ 2253681 w 3028183"/>
                <a:gd name="connsiteY342" fmla="*/ 732843 h 1160647"/>
                <a:gd name="connsiteX343" fmla="*/ 2255708 w 3028183"/>
                <a:gd name="connsiteY343" fmla="*/ 726358 h 1160647"/>
                <a:gd name="connsiteX344" fmla="*/ 2261788 w 3028183"/>
                <a:gd name="connsiteY344" fmla="*/ 726358 h 1160647"/>
                <a:gd name="connsiteX345" fmla="*/ 2263815 w 3028183"/>
                <a:gd name="connsiteY345" fmla="*/ 735005 h 1160647"/>
                <a:gd name="connsiteX346" fmla="*/ 2275975 w 3028183"/>
                <a:gd name="connsiteY346" fmla="*/ 735005 h 1160647"/>
                <a:gd name="connsiteX347" fmla="*/ 2275975 w 3028183"/>
                <a:gd name="connsiteY347" fmla="*/ 728519 h 1160647"/>
                <a:gd name="connsiteX348" fmla="*/ 2298268 w 3028183"/>
                <a:gd name="connsiteY348" fmla="*/ 728519 h 1160647"/>
                <a:gd name="connsiteX349" fmla="*/ 2298268 w 3028183"/>
                <a:gd name="connsiteY349" fmla="*/ 735005 h 1160647"/>
                <a:gd name="connsiteX350" fmla="*/ 2318535 w 3028183"/>
                <a:gd name="connsiteY350" fmla="*/ 735005 h 1160647"/>
                <a:gd name="connsiteX351" fmla="*/ 2318535 w 3028183"/>
                <a:gd name="connsiteY351" fmla="*/ 780402 h 1160647"/>
                <a:gd name="connsiteX352" fmla="*/ 2332722 w 3028183"/>
                <a:gd name="connsiteY352" fmla="*/ 780402 h 1160647"/>
                <a:gd name="connsiteX353" fmla="*/ 2332722 w 3028183"/>
                <a:gd name="connsiteY353" fmla="*/ 767431 h 1160647"/>
                <a:gd name="connsiteX354" fmla="*/ 2348936 w 3028183"/>
                <a:gd name="connsiteY354" fmla="*/ 767431 h 1160647"/>
                <a:gd name="connsiteX355" fmla="*/ 2348936 w 3028183"/>
                <a:gd name="connsiteY355" fmla="*/ 588004 h 1160647"/>
                <a:gd name="connsiteX356" fmla="*/ 2355016 w 3028183"/>
                <a:gd name="connsiteY356" fmla="*/ 581518 h 1160647"/>
                <a:gd name="connsiteX357" fmla="*/ 2427977 w 3028183"/>
                <a:gd name="connsiteY357" fmla="*/ 581518 h 1160647"/>
                <a:gd name="connsiteX358" fmla="*/ 2427977 w 3028183"/>
                <a:gd name="connsiteY358" fmla="*/ 590166 h 1160647"/>
                <a:gd name="connsiteX359" fmla="*/ 2438110 w 3028183"/>
                <a:gd name="connsiteY359" fmla="*/ 590166 h 1160647"/>
                <a:gd name="connsiteX360" fmla="*/ 2438110 w 3028183"/>
                <a:gd name="connsiteY360" fmla="*/ 704740 h 1160647"/>
                <a:gd name="connsiteX361" fmla="*/ 2460404 w 3028183"/>
                <a:gd name="connsiteY361" fmla="*/ 704740 h 1160647"/>
                <a:gd name="connsiteX362" fmla="*/ 2460404 w 3028183"/>
                <a:gd name="connsiteY362" fmla="*/ 637725 h 1160647"/>
                <a:gd name="connsiteX363" fmla="*/ 2486751 w 3028183"/>
                <a:gd name="connsiteY363" fmla="*/ 637725 h 1160647"/>
                <a:gd name="connsiteX364" fmla="*/ 2490804 w 3028183"/>
                <a:gd name="connsiteY364" fmla="*/ 633401 h 1160647"/>
                <a:gd name="connsiteX365" fmla="*/ 2498911 w 3028183"/>
                <a:gd name="connsiteY365" fmla="*/ 633401 h 1160647"/>
                <a:gd name="connsiteX366" fmla="*/ 2502964 w 3028183"/>
                <a:gd name="connsiteY366" fmla="*/ 637725 h 1160647"/>
                <a:gd name="connsiteX367" fmla="*/ 2525258 w 3028183"/>
                <a:gd name="connsiteY367" fmla="*/ 637725 h 1160647"/>
                <a:gd name="connsiteX368" fmla="*/ 2525258 w 3028183"/>
                <a:gd name="connsiteY368" fmla="*/ 520989 h 1160647"/>
                <a:gd name="connsiteX369" fmla="*/ 2582005 w 3028183"/>
                <a:gd name="connsiteY369" fmla="*/ 510180 h 1160647"/>
                <a:gd name="connsiteX370" fmla="*/ 2582005 w 3028183"/>
                <a:gd name="connsiteY370" fmla="*/ 511261 h 1160647"/>
                <a:gd name="connsiteX371" fmla="*/ 2582005 w 3028183"/>
                <a:gd name="connsiteY371" fmla="*/ 518827 h 1160647"/>
                <a:gd name="connsiteX372" fmla="*/ 2608352 w 3028183"/>
                <a:gd name="connsiteY372" fmla="*/ 518827 h 1160647"/>
                <a:gd name="connsiteX373" fmla="*/ 2608352 w 3028183"/>
                <a:gd name="connsiteY373" fmla="*/ 773917 h 1160647"/>
                <a:gd name="connsiteX374" fmla="*/ 2630646 w 3028183"/>
                <a:gd name="connsiteY374" fmla="*/ 773917 h 1160647"/>
                <a:gd name="connsiteX375" fmla="*/ 2630646 w 3028183"/>
                <a:gd name="connsiteY375" fmla="*/ 769593 h 1160647"/>
                <a:gd name="connsiteX376" fmla="*/ 2642806 w 3028183"/>
                <a:gd name="connsiteY376" fmla="*/ 769593 h 1160647"/>
                <a:gd name="connsiteX377" fmla="*/ 2642806 w 3028183"/>
                <a:gd name="connsiteY377" fmla="*/ 773917 h 1160647"/>
                <a:gd name="connsiteX378" fmla="*/ 2667126 w 3028183"/>
                <a:gd name="connsiteY378" fmla="*/ 773917 h 1160647"/>
                <a:gd name="connsiteX379" fmla="*/ 2667126 w 3028183"/>
                <a:gd name="connsiteY379" fmla="*/ 760946 h 1160647"/>
                <a:gd name="connsiteX380" fmla="*/ 2695500 w 3028183"/>
                <a:gd name="connsiteY380" fmla="*/ 760946 h 1160647"/>
                <a:gd name="connsiteX381" fmla="*/ 2707660 w 3028183"/>
                <a:gd name="connsiteY381" fmla="*/ 756622 h 1160647"/>
                <a:gd name="connsiteX382" fmla="*/ 2727927 w 3028183"/>
                <a:gd name="connsiteY382" fmla="*/ 760946 h 1160647"/>
                <a:gd name="connsiteX383" fmla="*/ 2727927 w 3028183"/>
                <a:gd name="connsiteY383" fmla="*/ 743652 h 1160647"/>
                <a:gd name="connsiteX384" fmla="*/ 2736034 w 3028183"/>
                <a:gd name="connsiteY384" fmla="*/ 743652 h 1160647"/>
                <a:gd name="connsiteX385" fmla="*/ 2736034 w 3028183"/>
                <a:gd name="connsiteY385" fmla="*/ 730681 h 1160647"/>
                <a:gd name="connsiteX386" fmla="*/ 2792781 w 3028183"/>
                <a:gd name="connsiteY386" fmla="*/ 730681 h 1160647"/>
                <a:gd name="connsiteX387" fmla="*/ 2792781 w 3028183"/>
                <a:gd name="connsiteY387" fmla="*/ 700416 h 1160647"/>
                <a:gd name="connsiteX388" fmla="*/ 2811021 w 3028183"/>
                <a:gd name="connsiteY388" fmla="*/ 700416 h 1160647"/>
                <a:gd name="connsiteX389" fmla="*/ 2811021 w 3028183"/>
                <a:gd name="connsiteY389" fmla="*/ 693931 h 1160647"/>
                <a:gd name="connsiteX390" fmla="*/ 2823181 w 3028183"/>
                <a:gd name="connsiteY390" fmla="*/ 693931 h 1160647"/>
                <a:gd name="connsiteX391" fmla="*/ 2823181 w 3028183"/>
                <a:gd name="connsiteY391" fmla="*/ 700416 h 1160647"/>
                <a:gd name="connsiteX392" fmla="*/ 2839395 w 3028183"/>
                <a:gd name="connsiteY392" fmla="*/ 700416 h 1160647"/>
                <a:gd name="connsiteX393" fmla="*/ 2839395 w 3028183"/>
                <a:gd name="connsiteY393" fmla="*/ 750137 h 1160647"/>
                <a:gd name="connsiteX394" fmla="*/ 2871822 w 3028183"/>
                <a:gd name="connsiteY394" fmla="*/ 750137 h 1160647"/>
                <a:gd name="connsiteX395" fmla="*/ 2871822 w 3028183"/>
                <a:gd name="connsiteY395" fmla="*/ 724196 h 1160647"/>
                <a:gd name="connsiteX396" fmla="*/ 2910329 w 3028183"/>
                <a:gd name="connsiteY396" fmla="*/ 724196 h 1160647"/>
                <a:gd name="connsiteX397" fmla="*/ 2910329 w 3028183"/>
                <a:gd name="connsiteY397" fmla="*/ 693931 h 1160647"/>
                <a:gd name="connsiteX398" fmla="*/ 2958970 w 3028183"/>
                <a:gd name="connsiteY398" fmla="*/ 693931 h 1160647"/>
                <a:gd name="connsiteX399" fmla="*/ 2958970 w 3028183"/>
                <a:gd name="connsiteY399" fmla="*/ 805087 h 1160647"/>
                <a:gd name="connsiteX400" fmla="*/ 2958970 w 3028183"/>
                <a:gd name="connsiteY400" fmla="*/ 818866 h 1160647"/>
                <a:gd name="connsiteX401" fmla="*/ 3024845 w 3028183"/>
                <a:gd name="connsiteY401" fmla="*/ 818866 h 1160647"/>
                <a:gd name="connsiteX402" fmla="*/ 3028183 w 3028183"/>
                <a:gd name="connsiteY402" fmla="*/ 1160647 h 1160647"/>
                <a:gd name="connsiteX403" fmla="*/ 2054 w 3028183"/>
                <a:gd name="connsiteY403" fmla="*/ 1158314 h 1160647"/>
                <a:gd name="connsiteX404" fmla="*/ 0 w 3028183"/>
                <a:gd name="connsiteY404" fmla="*/ 724196 h 1160647"/>
                <a:gd name="connsiteX405" fmla="*/ 20267 w 3028183"/>
                <a:gd name="connsiteY405" fmla="*/ 724196 h 1160647"/>
                <a:gd name="connsiteX406" fmla="*/ 20774 w 3028183"/>
                <a:gd name="connsiteY406" fmla="*/ 723115 h 1160647"/>
                <a:gd name="connsiteX407" fmla="*/ 24320 w 3028183"/>
                <a:gd name="connsiteY407" fmla="*/ 715549 h 1160647"/>
                <a:gd name="connsiteX408" fmla="*/ 26094 w 3028183"/>
                <a:gd name="connsiteY408" fmla="*/ 715819 h 1160647"/>
                <a:gd name="connsiteX409" fmla="*/ 38507 w 3028183"/>
                <a:gd name="connsiteY409" fmla="*/ 717710 h 1160647"/>
                <a:gd name="connsiteX410" fmla="*/ 39014 w 3028183"/>
                <a:gd name="connsiteY410" fmla="*/ 719062 h 1160647"/>
                <a:gd name="connsiteX411" fmla="*/ 42560 w 3028183"/>
                <a:gd name="connsiteY411" fmla="*/ 728519 h 1160647"/>
                <a:gd name="connsiteX412" fmla="*/ 68907 w 3028183"/>
                <a:gd name="connsiteY412" fmla="*/ 730681 h 1160647"/>
                <a:gd name="connsiteX413" fmla="*/ 68907 w 3028183"/>
                <a:gd name="connsiteY413" fmla="*/ 607460 h 1160647"/>
                <a:gd name="connsiteX414" fmla="*/ 70934 w 3028183"/>
                <a:gd name="connsiteY414" fmla="*/ 607460 h 1160647"/>
                <a:gd name="connsiteX415" fmla="*/ 85121 w 3028183"/>
                <a:gd name="connsiteY415" fmla="*/ 607460 h 1160647"/>
                <a:gd name="connsiteX416" fmla="*/ 85121 w 3028183"/>
                <a:gd name="connsiteY416" fmla="*/ 471268 h 1160647"/>
                <a:gd name="connsiteX417" fmla="*/ 86894 w 3028183"/>
                <a:gd name="connsiteY417" fmla="*/ 471268 h 1160647"/>
                <a:gd name="connsiteX418" fmla="*/ 99308 w 3028183"/>
                <a:gd name="connsiteY418" fmla="*/ 471268 h 1160647"/>
                <a:gd name="connsiteX419" fmla="*/ 99308 w 3028183"/>
                <a:gd name="connsiteY419" fmla="*/ 356694 h 1160647"/>
                <a:gd name="connsiteX420" fmla="*/ 103361 w 3028183"/>
                <a:gd name="connsiteY420" fmla="*/ 328590 h 1160647"/>
                <a:gd name="connsiteX421" fmla="*/ 105388 w 3028183"/>
                <a:gd name="connsiteY421" fmla="*/ 328590 h 1160647"/>
                <a:gd name="connsiteX422" fmla="*/ 119575 w 3028183"/>
                <a:gd name="connsiteY422" fmla="*/ 328590 h 1160647"/>
                <a:gd name="connsiteX423" fmla="*/ 156055 w 3028183"/>
                <a:gd name="connsiteY423" fmla="*/ 246443 h 1160647"/>
                <a:gd name="connsiteX424" fmla="*/ 160109 w 3028183"/>
                <a:gd name="connsiteY424" fmla="*/ 0 h 1160647"/>
                <a:gd name="connsiteX0" fmla="*/ 160109 w 3028183"/>
                <a:gd name="connsiteY0" fmla="*/ 0 h 1160647"/>
                <a:gd name="connsiteX1" fmla="*/ 162135 w 3028183"/>
                <a:gd name="connsiteY1" fmla="*/ 246443 h 1160647"/>
                <a:gd name="connsiteX2" fmla="*/ 200642 w 3028183"/>
                <a:gd name="connsiteY2" fmla="*/ 326429 h 1160647"/>
                <a:gd name="connsiteX3" fmla="*/ 202669 w 3028183"/>
                <a:gd name="connsiteY3" fmla="*/ 326429 h 1160647"/>
                <a:gd name="connsiteX4" fmla="*/ 216856 w 3028183"/>
                <a:gd name="connsiteY4" fmla="*/ 326429 h 1160647"/>
                <a:gd name="connsiteX5" fmla="*/ 216856 w 3028183"/>
                <a:gd name="connsiteY5" fmla="*/ 350208 h 1160647"/>
                <a:gd name="connsiteX6" fmla="*/ 217363 w 3028183"/>
                <a:gd name="connsiteY6" fmla="*/ 351019 h 1160647"/>
                <a:gd name="connsiteX7" fmla="*/ 220909 w 3028183"/>
                <a:gd name="connsiteY7" fmla="*/ 356694 h 1160647"/>
                <a:gd name="connsiteX8" fmla="*/ 220909 w 3028183"/>
                <a:gd name="connsiteY8" fmla="*/ 471268 h 1160647"/>
                <a:gd name="connsiteX9" fmla="*/ 223189 w 3028183"/>
                <a:gd name="connsiteY9" fmla="*/ 471268 h 1160647"/>
                <a:gd name="connsiteX10" fmla="*/ 239150 w 3028183"/>
                <a:gd name="connsiteY10" fmla="*/ 471268 h 1160647"/>
                <a:gd name="connsiteX11" fmla="*/ 239150 w 3028183"/>
                <a:gd name="connsiteY11" fmla="*/ 611783 h 1160647"/>
                <a:gd name="connsiteX12" fmla="*/ 240670 w 3028183"/>
                <a:gd name="connsiteY12" fmla="*/ 611513 h 1160647"/>
                <a:gd name="connsiteX13" fmla="*/ 251310 w 3028183"/>
                <a:gd name="connsiteY13" fmla="*/ 609622 h 1160647"/>
                <a:gd name="connsiteX14" fmla="*/ 249283 w 3028183"/>
                <a:gd name="connsiteY14" fmla="*/ 698254 h 1160647"/>
                <a:gd name="connsiteX15" fmla="*/ 250803 w 3028183"/>
                <a:gd name="connsiteY15" fmla="*/ 698525 h 1160647"/>
                <a:gd name="connsiteX16" fmla="*/ 261443 w 3028183"/>
                <a:gd name="connsiteY16" fmla="*/ 700416 h 1160647"/>
                <a:gd name="connsiteX17" fmla="*/ 261696 w 3028183"/>
                <a:gd name="connsiteY17" fmla="*/ 701227 h 1160647"/>
                <a:gd name="connsiteX18" fmla="*/ 263470 w 3028183"/>
                <a:gd name="connsiteY18" fmla="*/ 706902 h 1160647"/>
                <a:gd name="connsiteX19" fmla="*/ 264230 w 3028183"/>
                <a:gd name="connsiteY19" fmla="*/ 704470 h 1160647"/>
                <a:gd name="connsiteX20" fmla="*/ 269550 w 3028183"/>
                <a:gd name="connsiteY20" fmla="*/ 687446 h 1160647"/>
                <a:gd name="connsiteX21" fmla="*/ 271323 w 3028183"/>
                <a:gd name="connsiteY21" fmla="*/ 687446 h 1160647"/>
                <a:gd name="connsiteX22" fmla="*/ 283737 w 3028183"/>
                <a:gd name="connsiteY22" fmla="*/ 687446 h 1160647"/>
                <a:gd name="connsiteX23" fmla="*/ 283737 w 3028183"/>
                <a:gd name="connsiteY23" fmla="*/ 719872 h 1160647"/>
                <a:gd name="connsiteX24" fmla="*/ 284750 w 3028183"/>
                <a:gd name="connsiteY24" fmla="*/ 720413 h 1160647"/>
                <a:gd name="connsiteX25" fmla="*/ 291844 w 3028183"/>
                <a:gd name="connsiteY25" fmla="*/ 724196 h 1160647"/>
                <a:gd name="connsiteX26" fmla="*/ 291844 w 3028183"/>
                <a:gd name="connsiteY26" fmla="*/ 725547 h 1160647"/>
                <a:gd name="connsiteX27" fmla="*/ 291844 w 3028183"/>
                <a:gd name="connsiteY27" fmla="*/ 735005 h 1160647"/>
                <a:gd name="connsiteX28" fmla="*/ 336431 w 3028183"/>
                <a:gd name="connsiteY28" fmla="*/ 735005 h 1160647"/>
                <a:gd name="connsiteX29" fmla="*/ 336431 w 3028183"/>
                <a:gd name="connsiteY29" fmla="*/ 736086 h 1160647"/>
                <a:gd name="connsiteX30" fmla="*/ 336431 w 3028183"/>
                <a:gd name="connsiteY30" fmla="*/ 743652 h 1160647"/>
                <a:gd name="connsiteX31" fmla="*/ 338457 w 3028183"/>
                <a:gd name="connsiteY31" fmla="*/ 743652 h 1160647"/>
                <a:gd name="connsiteX32" fmla="*/ 352644 w 3028183"/>
                <a:gd name="connsiteY32" fmla="*/ 743652 h 1160647"/>
                <a:gd name="connsiteX33" fmla="*/ 352644 w 3028183"/>
                <a:gd name="connsiteY33" fmla="*/ 713387 h 1160647"/>
                <a:gd name="connsiteX34" fmla="*/ 397231 w 3028183"/>
                <a:gd name="connsiteY34" fmla="*/ 713387 h 1160647"/>
                <a:gd name="connsiteX35" fmla="*/ 397231 w 3028183"/>
                <a:gd name="connsiteY35" fmla="*/ 712036 h 1160647"/>
                <a:gd name="connsiteX36" fmla="*/ 397231 w 3028183"/>
                <a:gd name="connsiteY36" fmla="*/ 702578 h 1160647"/>
                <a:gd name="connsiteX37" fmla="*/ 398245 w 3028183"/>
                <a:gd name="connsiteY37" fmla="*/ 702578 h 1160647"/>
                <a:gd name="connsiteX38" fmla="*/ 405338 w 3028183"/>
                <a:gd name="connsiteY38" fmla="*/ 702578 h 1160647"/>
                <a:gd name="connsiteX39" fmla="*/ 405338 w 3028183"/>
                <a:gd name="connsiteY39" fmla="*/ 700687 h 1160647"/>
                <a:gd name="connsiteX40" fmla="*/ 405338 w 3028183"/>
                <a:gd name="connsiteY40" fmla="*/ 687446 h 1160647"/>
                <a:gd name="connsiteX41" fmla="*/ 406098 w 3028183"/>
                <a:gd name="connsiteY41" fmla="*/ 687446 h 1160647"/>
                <a:gd name="connsiteX42" fmla="*/ 411418 w 3028183"/>
                <a:gd name="connsiteY42" fmla="*/ 687446 h 1160647"/>
                <a:gd name="connsiteX43" fmla="*/ 411418 w 3028183"/>
                <a:gd name="connsiteY43" fmla="*/ 686365 h 1160647"/>
                <a:gd name="connsiteX44" fmla="*/ 411418 w 3028183"/>
                <a:gd name="connsiteY44" fmla="*/ 678798 h 1160647"/>
                <a:gd name="connsiteX45" fmla="*/ 413445 w 3028183"/>
                <a:gd name="connsiteY45" fmla="*/ 678798 h 1160647"/>
                <a:gd name="connsiteX46" fmla="*/ 427632 w 3028183"/>
                <a:gd name="connsiteY46" fmla="*/ 678798 h 1160647"/>
                <a:gd name="connsiteX47" fmla="*/ 427632 w 3028183"/>
                <a:gd name="connsiteY47" fmla="*/ 679879 h 1160647"/>
                <a:gd name="connsiteX48" fmla="*/ 427632 w 3028183"/>
                <a:gd name="connsiteY48" fmla="*/ 687446 h 1160647"/>
                <a:gd name="connsiteX49" fmla="*/ 449925 w 3028183"/>
                <a:gd name="connsiteY49" fmla="*/ 687446 h 1160647"/>
                <a:gd name="connsiteX50" fmla="*/ 449925 w 3028183"/>
                <a:gd name="connsiteY50" fmla="*/ 685554 h 1160647"/>
                <a:gd name="connsiteX51" fmla="*/ 449925 w 3028183"/>
                <a:gd name="connsiteY51" fmla="*/ 672313 h 1160647"/>
                <a:gd name="connsiteX52" fmla="*/ 451699 w 3028183"/>
                <a:gd name="connsiteY52" fmla="*/ 672313 h 1160647"/>
                <a:gd name="connsiteX53" fmla="*/ 464112 w 3028183"/>
                <a:gd name="connsiteY53" fmla="*/ 672313 h 1160647"/>
                <a:gd name="connsiteX54" fmla="*/ 464112 w 3028183"/>
                <a:gd name="connsiteY54" fmla="*/ 696093 h 1160647"/>
                <a:gd name="connsiteX55" fmla="*/ 465126 w 3028183"/>
                <a:gd name="connsiteY55" fmla="*/ 696093 h 1160647"/>
                <a:gd name="connsiteX56" fmla="*/ 472219 w 3028183"/>
                <a:gd name="connsiteY56" fmla="*/ 696093 h 1160647"/>
                <a:gd name="connsiteX57" fmla="*/ 472219 w 3028183"/>
                <a:gd name="connsiteY57" fmla="*/ 695012 h 1160647"/>
                <a:gd name="connsiteX58" fmla="*/ 472219 w 3028183"/>
                <a:gd name="connsiteY58" fmla="*/ 687446 h 1160647"/>
                <a:gd name="connsiteX59" fmla="*/ 473992 w 3028183"/>
                <a:gd name="connsiteY59" fmla="*/ 687446 h 1160647"/>
                <a:gd name="connsiteX60" fmla="*/ 486406 w 3028183"/>
                <a:gd name="connsiteY60" fmla="*/ 687446 h 1160647"/>
                <a:gd name="connsiteX61" fmla="*/ 486406 w 3028183"/>
                <a:gd name="connsiteY61" fmla="*/ 713387 h 1160647"/>
                <a:gd name="connsiteX62" fmla="*/ 488433 w 3028183"/>
                <a:gd name="connsiteY62" fmla="*/ 713387 h 1160647"/>
                <a:gd name="connsiteX63" fmla="*/ 502619 w 3028183"/>
                <a:gd name="connsiteY63" fmla="*/ 713387 h 1160647"/>
                <a:gd name="connsiteX64" fmla="*/ 502619 w 3028183"/>
                <a:gd name="connsiteY64" fmla="*/ 715008 h 1160647"/>
                <a:gd name="connsiteX65" fmla="*/ 502619 w 3028183"/>
                <a:gd name="connsiteY65" fmla="*/ 726358 h 1160647"/>
                <a:gd name="connsiteX66" fmla="*/ 503379 w 3028183"/>
                <a:gd name="connsiteY66" fmla="*/ 726358 h 1160647"/>
                <a:gd name="connsiteX67" fmla="*/ 508700 w 3028183"/>
                <a:gd name="connsiteY67" fmla="*/ 726358 h 1160647"/>
                <a:gd name="connsiteX68" fmla="*/ 508700 w 3028183"/>
                <a:gd name="connsiteY68" fmla="*/ 725547 h 1160647"/>
                <a:gd name="connsiteX69" fmla="*/ 508700 w 3028183"/>
                <a:gd name="connsiteY69" fmla="*/ 719872 h 1160647"/>
                <a:gd name="connsiteX70" fmla="*/ 539100 w 3028183"/>
                <a:gd name="connsiteY70" fmla="*/ 719872 h 1160647"/>
                <a:gd name="connsiteX71" fmla="*/ 539100 w 3028183"/>
                <a:gd name="connsiteY71" fmla="*/ 743652 h 1160647"/>
                <a:gd name="connsiteX72" fmla="*/ 540113 w 3028183"/>
                <a:gd name="connsiteY72" fmla="*/ 743652 h 1160647"/>
                <a:gd name="connsiteX73" fmla="*/ 547207 w 3028183"/>
                <a:gd name="connsiteY73" fmla="*/ 743652 h 1160647"/>
                <a:gd name="connsiteX74" fmla="*/ 547207 w 3028183"/>
                <a:gd name="connsiteY74" fmla="*/ 744733 h 1160647"/>
                <a:gd name="connsiteX75" fmla="*/ 547207 w 3028183"/>
                <a:gd name="connsiteY75" fmla="*/ 752299 h 1160647"/>
                <a:gd name="connsiteX76" fmla="*/ 547967 w 3028183"/>
                <a:gd name="connsiteY76" fmla="*/ 752299 h 1160647"/>
                <a:gd name="connsiteX77" fmla="*/ 553287 w 3028183"/>
                <a:gd name="connsiteY77" fmla="*/ 752299 h 1160647"/>
                <a:gd name="connsiteX78" fmla="*/ 553287 w 3028183"/>
                <a:gd name="connsiteY78" fmla="*/ 750137 h 1160647"/>
                <a:gd name="connsiteX79" fmla="*/ 553287 w 3028183"/>
                <a:gd name="connsiteY79" fmla="*/ 735005 h 1160647"/>
                <a:gd name="connsiteX80" fmla="*/ 554300 w 3028183"/>
                <a:gd name="connsiteY80" fmla="*/ 735005 h 1160647"/>
                <a:gd name="connsiteX81" fmla="*/ 561394 w 3028183"/>
                <a:gd name="connsiteY81" fmla="*/ 735005 h 1160647"/>
                <a:gd name="connsiteX82" fmla="*/ 561394 w 3028183"/>
                <a:gd name="connsiteY82" fmla="*/ 736086 h 1160647"/>
                <a:gd name="connsiteX83" fmla="*/ 561394 w 3028183"/>
                <a:gd name="connsiteY83" fmla="*/ 743652 h 1160647"/>
                <a:gd name="connsiteX84" fmla="*/ 566714 w 3028183"/>
                <a:gd name="connsiteY84" fmla="*/ 741659 h 1160647"/>
                <a:gd name="connsiteX85" fmla="*/ 567474 w 3028183"/>
                <a:gd name="connsiteY85" fmla="*/ 740679 h 1160647"/>
                <a:gd name="connsiteX86" fmla="*/ 567474 w 3028183"/>
                <a:gd name="connsiteY86" fmla="*/ 735005 h 1160647"/>
                <a:gd name="connsiteX87" fmla="*/ 605981 w 3028183"/>
                <a:gd name="connsiteY87" fmla="*/ 735005 h 1160647"/>
                <a:gd name="connsiteX88" fmla="*/ 605981 w 3028183"/>
                <a:gd name="connsiteY88" fmla="*/ 758784 h 1160647"/>
                <a:gd name="connsiteX89" fmla="*/ 608007 w 3028183"/>
                <a:gd name="connsiteY89" fmla="*/ 758784 h 1160647"/>
                <a:gd name="connsiteX90" fmla="*/ 622194 w 3028183"/>
                <a:gd name="connsiteY90" fmla="*/ 758784 h 1160647"/>
                <a:gd name="connsiteX91" fmla="*/ 622194 w 3028183"/>
                <a:gd name="connsiteY91" fmla="*/ 759865 h 1160647"/>
                <a:gd name="connsiteX92" fmla="*/ 622194 w 3028183"/>
                <a:gd name="connsiteY92" fmla="*/ 767431 h 1160647"/>
                <a:gd name="connsiteX93" fmla="*/ 623968 w 3028183"/>
                <a:gd name="connsiteY93" fmla="*/ 767431 h 1160647"/>
                <a:gd name="connsiteX94" fmla="*/ 636381 w 3028183"/>
                <a:gd name="connsiteY94" fmla="*/ 767431 h 1160647"/>
                <a:gd name="connsiteX95" fmla="*/ 636381 w 3028183"/>
                <a:gd name="connsiteY95" fmla="*/ 743652 h 1160647"/>
                <a:gd name="connsiteX96" fmla="*/ 637394 w 3028183"/>
                <a:gd name="connsiteY96" fmla="*/ 743652 h 1160647"/>
                <a:gd name="connsiteX97" fmla="*/ 644488 w 3028183"/>
                <a:gd name="connsiteY97" fmla="*/ 743652 h 1160647"/>
                <a:gd name="connsiteX98" fmla="*/ 644488 w 3028183"/>
                <a:gd name="connsiteY98" fmla="*/ 711225 h 1160647"/>
                <a:gd name="connsiteX99" fmla="*/ 645501 w 3028183"/>
                <a:gd name="connsiteY99" fmla="*/ 711225 h 1160647"/>
                <a:gd name="connsiteX100" fmla="*/ 652595 w 3028183"/>
                <a:gd name="connsiteY100" fmla="*/ 711225 h 1160647"/>
                <a:gd name="connsiteX101" fmla="*/ 652595 w 3028183"/>
                <a:gd name="connsiteY101" fmla="*/ 709334 h 1160647"/>
                <a:gd name="connsiteX102" fmla="*/ 652595 w 3028183"/>
                <a:gd name="connsiteY102" fmla="*/ 696093 h 1160647"/>
                <a:gd name="connsiteX103" fmla="*/ 651328 w 3028183"/>
                <a:gd name="connsiteY103" fmla="*/ 694471 h 1160647"/>
                <a:gd name="connsiteX104" fmla="*/ 656648 w 3028183"/>
                <a:gd name="connsiteY104" fmla="*/ 683122 h 1160647"/>
                <a:gd name="connsiteX105" fmla="*/ 664755 w 3028183"/>
                <a:gd name="connsiteY105" fmla="*/ 711225 h 1160647"/>
                <a:gd name="connsiteX106" fmla="*/ 665515 w 3028183"/>
                <a:gd name="connsiteY106" fmla="*/ 711225 h 1160647"/>
                <a:gd name="connsiteX107" fmla="*/ 670835 w 3028183"/>
                <a:gd name="connsiteY107" fmla="*/ 711225 h 1160647"/>
                <a:gd name="connsiteX108" fmla="*/ 670835 w 3028183"/>
                <a:gd name="connsiteY108" fmla="*/ 605298 h 1160647"/>
                <a:gd name="connsiteX109" fmla="*/ 672355 w 3028183"/>
                <a:gd name="connsiteY109" fmla="*/ 605298 h 1160647"/>
                <a:gd name="connsiteX110" fmla="*/ 682995 w 3028183"/>
                <a:gd name="connsiteY110" fmla="*/ 605298 h 1160647"/>
                <a:gd name="connsiteX111" fmla="*/ 682995 w 3028183"/>
                <a:gd name="connsiteY111" fmla="*/ 557739 h 1160647"/>
                <a:gd name="connsiteX112" fmla="*/ 709342 w 3028183"/>
                <a:gd name="connsiteY112" fmla="*/ 557739 h 1160647"/>
                <a:gd name="connsiteX113" fmla="*/ 709342 w 3028183"/>
                <a:gd name="connsiteY113" fmla="*/ 536121 h 1160647"/>
                <a:gd name="connsiteX114" fmla="*/ 743796 w 3028183"/>
                <a:gd name="connsiteY114" fmla="*/ 536121 h 1160647"/>
                <a:gd name="connsiteX115" fmla="*/ 743796 w 3028183"/>
                <a:gd name="connsiteY115" fmla="*/ 538553 h 1160647"/>
                <a:gd name="connsiteX116" fmla="*/ 743796 w 3028183"/>
                <a:gd name="connsiteY116" fmla="*/ 555577 h 1160647"/>
                <a:gd name="connsiteX117" fmla="*/ 746076 w 3028183"/>
                <a:gd name="connsiteY117" fmla="*/ 555577 h 1160647"/>
                <a:gd name="connsiteX118" fmla="*/ 762036 w 3028183"/>
                <a:gd name="connsiteY118" fmla="*/ 555577 h 1160647"/>
                <a:gd name="connsiteX119" fmla="*/ 762036 w 3028183"/>
                <a:gd name="connsiteY119" fmla="*/ 603136 h 1160647"/>
                <a:gd name="connsiteX120" fmla="*/ 763049 w 3028183"/>
                <a:gd name="connsiteY120" fmla="*/ 603136 h 1160647"/>
                <a:gd name="connsiteX121" fmla="*/ 770143 w 3028183"/>
                <a:gd name="connsiteY121" fmla="*/ 603136 h 1160647"/>
                <a:gd name="connsiteX122" fmla="*/ 784330 w 3028183"/>
                <a:gd name="connsiteY122" fmla="*/ 607460 h 1160647"/>
                <a:gd name="connsiteX123" fmla="*/ 784330 w 3028183"/>
                <a:gd name="connsiteY123" fmla="*/ 646372 h 1160647"/>
                <a:gd name="connsiteX124" fmla="*/ 785343 w 3028183"/>
                <a:gd name="connsiteY124" fmla="*/ 646372 h 1160647"/>
                <a:gd name="connsiteX125" fmla="*/ 792436 w 3028183"/>
                <a:gd name="connsiteY125" fmla="*/ 646372 h 1160647"/>
                <a:gd name="connsiteX126" fmla="*/ 792436 w 3028183"/>
                <a:gd name="connsiteY126" fmla="*/ 647993 h 1160647"/>
                <a:gd name="connsiteX127" fmla="*/ 792436 w 3028183"/>
                <a:gd name="connsiteY127" fmla="*/ 659342 h 1160647"/>
                <a:gd name="connsiteX128" fmla="*/ 794463 w 3028183"/>
                <a:gd name="connsiteY128" fmla="*/ 659342 h 1160647"/>
                <a:gd name="connsiteX129" fmla="*/ 808650 w 3028183"/>
                <a:gd name="connsiteY129" fmla="*/ 659342 h 1160647"/>
                <a:gd name="connsiteX130" fmla="*/ 814730 w 3028183"/>
                <a:gd name="connsiteY130" fmla="*/ 665828 h 1160647"/>
                <a:gd name="connsiteX131" fmla="*/ 814730 w 3028183"/>
                <a:gd name="connsiteY131" fmla="*/ 687446 h 1160647"/>
                <a:gd name="connsiteX132" fmla="*/ 817010 w 3028183"/>
                <a:gd name="connsiteY132" fmla="*/ 687446 h 1160647"/>
                <a:gd name="connsiteX133" fmla="*/ 832970 w 3028183"/>
                <a:gd name="connsiteY133" fmla="*/ 687446 h 1160647"/>
                <a:gd name="connsiteX134" fmla="*/ 832970 w 3028183"/>
                <a:gd name="connsiteY134" fmla="*/ 688526 h 1160647"/>
                <a:gd name="connsiteX135" fmla="*/ 832970 w 3028183"/>
                <a:gd name="connsiteY135" fmla="*/ 696093 h 1160647"/>
                <a:gd name="connsiteX136" fmla="*/ 834237 w 3028183"/>
                <a:gd name="connsiteY136" fmla="*/ 696093 h 1160647"/>
                <a:gd name="connsiteX137" fmla="*/ 843104 w 3028183"/>
                <a:gd name="connsiteY137" fmla="*/ 696093 h 1160647"/>
                <a:gd name="connsiteX138" fmla="*/ 843104 w 3028183"/>
                <a:gd name="connsiteY138" fmla="*/ 698254 h 1160647"/>
                <a:gd name="connsiteX139" fmla="*/ 843104 w 3028183"/>
                <a:gd name="connsiteY139" fmla="*/ 713387 h 1160647"/>
                <a:gd name="connsiteX140" fmla="*/ 847157 w 3028183"/>
                <a:gd name="connsiteY140" fmla="*/ 711495 h 1160647"/>
                <a:gd name="connsiteX141" fmla="*/ 847157 w 3028183"/>
                <a:gd name="connsiteY141" fmla="*/ 698254 h 1160647"/>
                <a:gd name="connsiteX142" fmla="*/ 848170 w 3028183"/>
                <a:gd name="connsiteY142" fmla="*/ 698254 h 1160647"/>
                <a:gd name="connsiteX143" fmla="*/ 855264 w 3028183"/>
                <a:gd name="connsiteY143" fmla="*/ 698254 h 1160647"/>
                <a:gd name="connsiteX144" fmla="*/ 855264 w 3028183"/>
                <a:gd name="connsiteY144" fmla="*/ 699876 h 1160647"/>
                <a:gd name="connsiteX145" fmla="*/ 855264 w 3028183"/>
                <a:gd name="connsiteY145" fmla="*/ 711225 h 1160647"/>
                <a:gd name="connsiteX146" fmla="*/ 856024 w 3028183"/>
                <a:gd name="connsiteY146" fmla="*/ 711225 h 1160647"/>
                <a:gd name="connsiteX147" fmla="*/ 861344 w 3028183"/>
                <a:gd name="connsiteY147" fmla="*/ 711225 h 1160647"/>
                <a:gd name="connsiteX148" fmla="*/ 909984 w 3028183"/>
                <a:gd name="connsiteY148" fmla="*/ 706902 h 1160647"/>
                <a:gd name="connsiteX149" fmla="*/ 909984 w 3028183"/>
                <a:gd name="connsiteY149" fmla="*/ 708253 h 1160647"/>
                <a:gd name="connsiteX150" fmla="*/ 909984 w 3028183"/>
                <a:gd name="connsiteY150" fmla="*/ 717710 h 1160647"/>
                <a:gd name="connsiteX151" fmla="*/ 910744 w 3028183"/>
                <a:gd name="connsiteY151" fmla="*/ 717710 h 1160647"/>
                <a:gd name="connsiteX152" fmla="*/ 916065 w 3028183"/>
                <a:gd name="connsiteY152" fmla="*/ 717710 h 1160647"/>
                <a:gd name="connsiteX153" fmla="*/ 916065 w 3028183"/>
                <a:gd name="connsiteY153" fmla="*/ 719872 h 1160647"/>
                <a:gd name="connsiteX154" fmla="*/ 916065 w 3028183"/>
                <a:gd name="connsiteY154" fmla="*/ 735005 h 1160647"/>
                <a:gd name="connsiteX155" fmla="*/ 918091 w 3028183"/>
                <a:gd name="connsiteY155" fmla="*/ 733654 h 1160647"/>
                <a:gd name="connsiteX156" fmla="*/ 932278 w 3028183"/>
                <a:gd name="connsiteY156" fmla="*/ 724196 h 1160647"/>
                <a:gd name="connsiteX157" fmla="*/ 938358 w 3028183"/>
                <a:gd name="connsiteY157" fmla="*/ 683122 h 1160647"/>
                <a:gd name="connsiteX158" fmla="*/ 939118 w 3028183"/>
                <a:gd name="connsiteY158" fmla="*/ 682852 h 1160647"/>
                <a:gd name="connsiteX159" fmla="*/ 944438 w 3028183"/>
                <a:gd name="connsiteY159" fmla="*/ 680960 h 1160647"/>
                <a:gd name="connsiteX160" fmla="*/ 946465 w 3028183"/>
                <a:gd name="connsiteY160" fmla="*/ 611783 h 1160647"/>
                <a:gd name="connsiteX161" fmla="*/ 948492 w 3028183"/>
                <a:gd name="connsiteY161" fmla="*/ 680960 h 1160647"/>
                <a:gd name="connsiteX162" fmla="*/ 949252 w 3028183"/>
                <a:gd name="connsiteY162" fmla="*/ 681230 h 1160647"/>
                <a:gd name="connsiteX163" fmla="*/ 954572 w 3028183"/>
                <a:gd name="connsiteY163" fmla="*/ 683122 h 1160647"/>
                <a:gd name="connsiteX164" fmla="*/ 954572 w 3028183"/>
                <a:gd name="connsiteY164" fmla="*/ 596651 h 1160647"/>
                <a:gd name="connsiteX165" fmla="*/ 958625 w 3028183"/>
                <a:gd name="connsiteY165" fmla="*/ 564224 h 1160647"/>
                <a:gd name="connsiteX166" fmla="*/ 997132 w 3028183"/>
                <a:gd name="connsiteY166" fmla="*/ 564224 h 1160647"/>
                <a:gd name="connsiteX167" fmla="*/ 997132 w 3028183"/>
                <a:gd name="connsiteY167" fmla="*/ 596651 h 1160647"/>
                <a:gd name="connsiteX168" fmla="*/ 997892 w 3028183"/>
                <a:gd name="connsiteY168" fmla="*/ 596651 h 1160647"/>
                <a:gd name="connsiteX169" fmla="*/ 1003212 w 3028183"/>
                <a:gd name="connsiteY169" fmla="*/ 596651 h 1160647"/>
                <a:gd name="connsiteX170" fmla="*/ 1003212 w 3028183"/>
                <a:gd name="connsiteY170" fmla="*/ 514503 h 1160647"/>
                <a:gd name="connsiteX171" fmla="*/ 1004986 w 3028183"/>
                <a:gd name="connsiteY171" fmla="*/ 514503 h 1160647"/>
                <a:gd name="connsiteX172" fmla="*/ 1017399 w 3028183"/>
                <a:gd name="connsiteY172" fmla="*/ 514503 h 1160647"/>
                <a:gd name="connsiteX173" fmla="*/ 1017399 w 3028183"/>
                <a:gd name="connsiteY173" fmla="*/ 512612 h 1160647"/>
                <a:gd name="connsiteX174" fmla="*/ 1017399 w 3028183"/>
                <a:gd name="connsiteY174" fmla="*/ 499371 h 1160647"/>
                <a:gd name="connsiteX175" fmla="*/ 1039693 w 3028183"/>
                <a:gd name="connsiteY175" fmla="*/ 499371 h 1160647"/>
                <a:gd name="connsiteX176" fmla="*/ 1039693 w 3028183"/>
                <a:gd name="connsiteY176" fmla="*/ 498290 h 1160647"/>
                <a:gd name="connsiteX177" fmla="*/ 1039693 w 3028183"/>
                <a:gd name="connsiteY177" fmla="*/ 490724 h 1160647"/>
                <a:gd name="connsiteX178" fmla="*/ 1041466 w 3028183"/>
                <a:gd name="connsiteY178" fmla="*/ 490724 h 1160647"/>
                <a:gd name="connsiteX179" fmla="*/ 1053880 w 3028183"/>
                <a:gd name="connsiteY179" fmla="*/ 490724 h 1160647"/>
                <a:gd name="connsiteX180" fmla="*/ 1053880 w 3028183"/>
                <a:gd name="connsiteY180" fmla="*/ 491805 h 1160647"/>
                <a:gd name="connsiteX181" fmla="*/ 1053880 w 3028183"/>
                <a:gd name="connsiteY181" fmla="*/ 499371 h 1160647"/>
                <a:gd name="connsiteX182" fmla="*/ 1054640 w 3028183"/>
                <a:gd name="connsiteY182" fmla="*/ 499371 h 1160647"/>
                <a:gd name="connsiteX183" fmla="*/ 1059960 w 3028183"/>
                <a:gd name="connsiteY183" fmla="*/ 499371 h 1160647"/>
                <a:gd name="connsiteX184" fmla="*/ 1070093 w 3028183"/>
                <a:gd name="connsiteY184" fmla="*/ 495047 h 1160647"/>
                <a:gd name="connsiteX185" fmla="*/ 1074146 w 3028183"/>
                <a:gd name="connsiteY185" fmla="*/ 498290 h 1160647"/>
                <a:gd name="connsiteX186" fmla="*/ 1074146 w 3028183"/>
                <a:gd name="connsiteY186" fmla="*/ 490724 h 1160647"/>
                <a:gd name="connsiteX187" fmla="*/ 1076426 w 3028183"/>
                <a:gd name="connsiteY187" fmla="*/ 490724 h 1160647"/>
                <a:gd name="connsiteX188" fmla="*/ 1092387 w 3028183"/>
                <a:gd name="connsiteY188" fmla="*/ 490724 h 1160647"/>
                <a:gd name="connsiteX189" fmla="*/ 1092387 w 3028183"/>
                <a:gd name="connsiteY189" fmla="*/ 491805 h 1160647"/>
                <a:gd name="connsiteX190" fmla="*/ 1092387 w 3028183"/>
                <a:gd name="connsiteY190" fmla="*/ 499371 h 1160647"/>
                <a:gd name="connsiteX191" fmla="*/ 1122787 w 3028183"/>
                <a:gd name="connsiteY191" fmla="*/ 499371 h 1160647"/>
                <a:gd name="connsiteX192" fmla="*/ 1122787 w 3028183"/>
                <a:gd name="connsiteY192" fmla="*/ 500992 h 1160647"/>
                <a:gd name="connsiteX193" fmla="*/ 1122787 w 3028183"/>
                <a:gd name="connsiteY193" fmla="*/ 512342 h 1160647"/>
                <a:gd name="connsiteX194" fmla="*/ 1149134 w 3028183"/>
                <a:gd name="connsiteY194" fmla="*/ 512342 h 1160647"/>
                <a:gd name="connsiteX195" fmla="*/ 1149134 w 3028183"/>
                <a:gd name="connsiteY195" fmla="*/ 542606 h 1160647"/>
                <a:gd name="connsiteX196" fmla="*/ 1149894 w 3028183"/>
                <a:gd name="connsiteY196" fmla="*/ 542606 h 1160647"/>
                <a:gd name="connsiteX197" fmla="*/ 1155214 w 3028183"/>
                <a:gd name="connsiteY197" fmla="*/ 542606 h 1160647"/>
                <a:gd name="connsiteX198" fmla="*/ 1155214 w 3028183"/>
                <a:gd name="connsiteY198" fmla="*/ 543687 h 1160647"/>
                <a:gd name="connsiteX199" fmla="*/ 1155214 w 3028183"/>
                <a:gd name="connsiteY199" fmla="*/ 551254 h 1160647"/>
                <a:gd name="connsiteX200" fmla="*/ 1159268 w 3028183"/>
                <a:gd name="connsiteY200" fmla="*/ 581518 h 1160647"/>
                <a:gd name="connsiteX201" fmla="*/ 1160028 w 3028183"/>
                <a:gd name="connsiteY201" fmla="*/ 581518 h 1160647"/>
                <a:gd name="connsiteX202" fmla="*/ 1165348 w 3028183"/>
                <a:gd name="connsiteY202" fmla="*/ 581518 h 1160647"/>
                <a:gd name="connsiteX203" fmla="*/ 1165348 w 3028183"/>
                <a:gd name="connsiteY203" fmla="*/ 582329 h 1160647"/>
                <a:gd name="connsiteX204" fmla="*/ 1165348 w 3028183"/>
                <a:gd name="connsiteY204" fmla="*/ 588004 h 1160647"/>
                <a:gd name="connsiteX205" fmla="*/ 1166361 w 3028183"/>
                <a:gd name="connsiteY205" fmla="*/ 588004 h 1160647"/>
                <a:gd name="connsiteX206" fmla="*/ 1173454 w 3028183"/>
                <a:gd name="connsiteY206" fmla="*/ 588004 h 1160647"/>
                <a:gd name="connsiteX207" fmla="*/ 1173454 w 3028183"/>
                <a:gd name="connsiteY207" fmla="*/ 618269 h 1160647"/>
                <a:gd name="connsiteX208" fmla="*/ 1175481 w 3028183"/>
                <a:gd name="connsiteY208" fmla="*/ 618269 h 1160647"/>
                <a:gd name="connsiteX209" fmla="*/ 1189668 w 3028183"/>
                <a:gd name="connsiteY209" fmla="*/ 618269 h 1160647"/>
                <a:gd name="connsiteX210" fmla="*/ 1189668 w 3028183"/>
                <a:gd name="connsiteY210" fmla="*/ 642048 h 1160647"/>
                <a:gd name="connsiteX211" fmla="*/ 1191695 w 3028183"/>
                <a:gd name="connsiteY211" fmla="*/ 643669 h 1160647"/>
                <a:gd name="connsiteX212" fmla="*/ 1191695 w 3028183"/>
                <a:gd name="connsiteY212" fmla="*/ 655019 h 1160647"/>
                <a:gd name="connsiteX213" fmla="*/ 1192455 w 3028183"/>
                <a:gd name="connsiteY213" fmla="*/ 655019 h 1160647"/>
                <a:gd name="connsiteX214" fmla="*/ 1197775 w 3028183"/>
                <a:gd name="connsiteY214" fmla="*/ 655019 h 1160647"/>
                <a:gd name="connsiteX215" fmla="*/ 1197775 w 3028183"/>
                <a:gd name="connsiteY215" fmla="*/ 678798 h 1160647"/>
                <a:gd name="connsiteX216" fmla="*/ 1199041 w 3028183"/>
                <a:gd name="connsiteY216" fmla="*/ 678798 h 1160647"/>
                <a:gd name="connsiteX217" fmla="*/ 1207908 w 3028183"/>
                <a:gd name="connsiteY217" fmla="*/ 678798 h 1160647"/>
                <a:gd name="connsiteX218" fmla="*/ 1209935 w 3028183"/>
                <a:gd name="connsiteY218" fmla="*/ 682852 h 1160647"/>
                <a:gd name="connsiteX219" fmla="*/ 1209935 w 3028183"/>
                <a:gd name="connsiteY219" fmla="*/ 696093 h 1160647"/>
                <a:gd name="connsiteX220" fmla="*/ 1211455 w 3028183"/>
                <a:gd name="connsiteY220" fmla="*/ 694201 h 1160647"/>
                <a:gd name="connsiteX221" fmla="*/ 1222095 w 3028183"/>
                <a:gd name="connsiteY221" fmla="*/ 680960 h 1160647"/>
                <a:gd name="connsiteX222" fmla="*/ 1250469 w 3028183"/>
                <a:gd name="connsiteY222" fmla="*/ 680960 h 1160647"/>
                <a:gd name="connsiteX223" fmla="*/ 1250469 w 3028183"/>
                <a:gd name="connsiteY223" fmla="*/ 767431 h 1160647"/>
                <a:gd name="connsiteX224" fmla="*/ 1251229 w 3028183"/>
                <a:gd name="connsiteY224" fmla="*/ 767431 h 1160647"/>
                <a:gd name="connsiteX225" fmla="*/ 1256549 w 3028183"/>
                <a:gd name="connsiteY225" fmla="*/ 767431 h 1160647"/>
                <a:gd name="connsiteX226" fmla="*/ 1257309 w 3028183"/>
                <a:gd name="connsiteY226" fmla="*/ 766080 h 1160647"/>
                <a:gd name="connsiteX227" fmla="*/ 1262629 w 3028183"/>
                <a:gd name="connsiteY227" fmla="*/ 756622 h 1160647"/>
                <a:gd name="connsiteX228" fmla="*/ 1262629 w 3028183"/>
                <a:gd name="connsiteY228" fmla="*/ 758514 h 1160647"/>
                <a:gd name="connsiteX229" fmla="*/ 1262629 w 3028183"/>
                <a:gd name="connsiteY229" fmla="*/ 771755 h 1160647"/>
                <a:gd name="connsiteX230" fmla="*/ 1266682 w 3028183"/>
                <a:gd name="connsiteY230" fmla="*/ 726358 h 1160647"/>
                <a:gd name="connsiteX231" fmla="*/ 1267442 w 3028183"/>
                <a:gd name="connsiteY231" fmla="*/ 726358 h 1160647"/>
                <a:gd name="connsiteX232" fmla="*/ 1272762 w 3028183"/>
                <a:gd name="connsiteY232" fmla="*/ 726358 h 1160647"/>
                <a:gd name="connsiteX233" fmla="*/ 1272762 w 3028183"/>
                <a:gd name="connsiteY233" fmla="*/ 661504 h 1160647"/>
                <a:gd name="connsiteX234" fmla="*/ 1273776 w 3028183"/>
                <a:gd name="connsiteY234" fmla="*/ 661504 h 1160647"/>
                <a:gd name="connsiteX235" fmla="*/ 1280869 w 3028183"/>
                <a:gd name="connsiteY235" fmla="*/ 661504 h 1160647"/>
                <a:gd name="connsiteX236" fmla="*/ 1293029 w 3028183"/>
                <a:gd name="connsiteY236" fmla="*/ 618269 h 1160647"/>
                <a:gd name="connsiteX237" fmla="*/ 1294296 w 3028183"/>
                <a:gd name="connsiteY237" fmla="*/ 618269 h 1160647"/>
                <a:gd name="connsiteX238" fmla="*/ 1303163 w 3028183"/>
                <a:gd name="connsiteY238" fmla="*/ 618269 h 1160647"/>
                <a:gd name="connsiteX239" fmla="*/ 1313296 w 3028183"/>
                <a:gd name="connsiteY239" fmla="*/ 661504 h 1160647"/>
                <a:gd name="connsiteX240" fmla="*/ 1314309 w 3028183"/>
                <a:gd name="connsiteY240" fmla="*/ 661504 h 1160647"/>
                <a:gd name="connsiteX241" fmla="*/ 1321403 w 3028183"/>
                <a:gd name="connsiteY241" fmla="*/ 661504 h 1160647"/>
                <a:gd name="connsiteX242" fmla="*/ 1321403 w 3028183"/>
                <a:gd name="connsiteY242" fmla="*/ 700416 h 1160647"/>
                <a:gd name="connsiteX243" fmla="*/ 1323176 w 3028183"/>
                <a:gd name="connsiteY243" fmla="*/ 700416 h 1160647"/>
                <a:gd name="connsiteX244" fmla="*/ 1335590 w 3028183"/>
                <a:gd name="connsiteY244" fmla="*/ 700416 h 1160647"/>
                <a:gd name="connsiteX245" fmla="*/ 1335590 w 3028183"/>
                <a:gd name="connsiteY245" fmla="*/ 702578 h 1160647"/>
                <a:gd name="connsiteX246" fmla="*/ 1335590 w 3028183"/>
                <a:gd name="connsiteY246" fmla="*/ 717710 h 1160647"/>
                <a:gd name="connsiteX247" fmla="*/ 1339643 w 3028183"/>
                <a:gd name="connsiteY247" fmla="*/ 715549 h 1160647"/>
                <a:gd name="connsiteX248" fmla="*/ 1339643 w 3028183"/>
                <a:gd name="connsiteY248" fmla="*/ 700416 h 1160647"/>
                <a:gd name="connsiteX249" fmla="*/ 1341163 w 3028183"/>
                <a:gd name="connsiteY249" fmla="*/ 700416 h 1160647"/>
                <a:gd name="connsiteX250" fmla="*/ 1351803 w 3028183"/>
                <a:gd name="connsiteY250" fmla="*/ 700416 h 1160647"/>
                <a:gd name="connsiteX251" fmla="*/ 1351803 w 3028183"/>
                <a:gd name="connsiteY251" fmla="*/ 702037 h 1160647"/>
                <a:gd name="connsiteX252" fmla="*/ 1351803 w 3028183"/>
                <a:gd name="connsiteY252" fmla="*/ 713387 h 1160647"/>
                <a:gd name="connsiteX253" fmla="*/ 1382204 w 3028183"/>
                <a:gd name="connsiteY253" fmla="*/ 713387 h 1160647"/>
                <a:gd name="connsiteX254" fmla="*/ 1382204 w 3028183"/>
                <a:gd name="connsiteY254" fmla="*/ 676637 h 1160647"/>
                <a:gd name="connsiteX255" fmla="*/ 1383470 w 3028183"/>
                <a:gd name="connsiteY255" fmla="*/ 676637 h 1160647"/>
                <a:gd name="connsiteX256" fmla="*/ 1392337 w 3028183"/>
                <a:gd name="connsiteY256" fmla="*/ 676637 h 1160647"/>
                <a:gd name="connsiteX257" fmla="*/ 1392337 w 3028183"/>
                <a:gd name="connsiteY257" fmla="*/ 698254 h 1160647"/>
                <a:gd name="connsiteX258" fmla="*/ 1394364 w 3028183"/>
                <a:gd name="connsiteY258" fmla="*/ 665828 h 1160647"/>
                <a:gd name="connsiteX259" fmla="*/ 1416657 w 3028183"/>
                <a:gd name="connsiteY259" fmla="*/ 665828 h 1160647"/>
                <a:gd name="connsiteX260" fmla="*/ 1416657 w 3028183"/>
                <a:gd name="connsiteY260" fmla="*/ 664206 h 1160647"/>
                <a:gd name="connsiteX261" fmla="*/ 1416657 w 3028183"/>
                <a:gd name="connsiteY261" fmla="*/ 652857 h 1160647"/>
                <a:gd name="connsiteX262" fmla="*/ 1417417 w 3028183"/>
                <a:gd name="connsiteY262" fmla="*/ 652857 h 1160647"/>
                <a:gd name="connsiteX263" fmla="*/ 1422737 w 3028183"/>
                <a:gd name="connsiteY263" fmla="*/ 652857 h 1160647"/>
                <a:gd name="connsiteX264" fmla="*/ 1422737 w 3028183"/>
                <a:gd name="connsiteY264" fmla="*/ 650966 h 1160647"/>
                <a:gd name="connsiteX265" fmla="*/ 1422737 w 3028183"/>
                <a:gd name="connsiteY265" fmla="*/ 637725 h 1160647"/>
                <a:gd name="connsiteX266" fmla="*/ 1426791 w 3028183"/>
                <a:gd name="connsiteY266" fmla="*/ 644210 h 1160647"/>
                <a:gd name="connsiteX267" fmla="*/ 1429071 w 3028183"/>
                <a:gd name="connsiteY267" fmla="*/ 644210 h 1160647"/>
                <a:gd name="connsiteX268" fmla="*/ 1445031 w 3028183"/>
                <a:gd name="connsiteY268" fmla="*/ 644210 h 1160647"/>
                <a:gd name="connsiteX269" fmla="*/ 1445031 w 3028183"/>
                <a:gd name="connsiteY269" fmla="*/ 643399 h 1160647"/>
                <a:gd name="connsiteX270" fmla="*/ 1445031 w 3028183"/>
                <a:gd name="connsiteY270" fmla="*/ 637725 h 1160647"/>
                <a:gd name="connsiteX271" fmla="*/ 1445791 w 3028183"/>
                <a:gd name="connsiteY271" fmla="*/ 637725 h 1160647"/>
                <a:gd name="connsiteX272" fmla="*/ 1451111 w 3028183"/>
                <a:gd name="connsiteY272" fmla="*/ 637725 h 1160647"/>
                <a:gd name="connsiteX273" fmla="*/ 1451111 w 3028183"/>
                <a:gd name="connsiteY273" fmla="*/ 639076 h 1160647"/>
                <a:gd name="connsiteX274" fmla="*/ 1451111 w 3028183"/>
                <a:gd name="connsiteY274" fmla="*/ 648534 h 1160647"/>
                <a:gd name="connsiteX275" fmla="*/ 1489618 w 3028183"/>
                <a:gd name="connsiteY275" fmla="*/ 648534 h 1160647"/>
                <a:gd name="connsiteX276" fmla="*/ 1489618 w 3028183"/>
                <a:gd name="connsiteY276" fmla="*/ 786887 h 1160647"/>
                <a:gd name="connsiteX277" fmla="*/ 1491138 w 3028183"/>
                <a:gd name="connsiteY277" fmla="*/ 786887 h 1160647"/>
                <a:gd name="connsiteX278" fmla="*/ 1501778 w 3028183"/>
                <a:gd name="connsiteY278" fmla="*/ 786887 h 1160647"/>
                <a:gd name="connsiteX279" fmla="*/ 1501778 w 3028183"/>
                <a:gd name="connsiteY279" fmla="*/ 773917 h 1160647"/>
                <a:gd name="connsiteX280" fmla="*/ 1505832 w 3028183"/>
                <a:gd name="connsiteY280" fmla="*/ 773917 h 1160647"/>
                <a:gd name="connsiteX281" fmla="*/ 1505832 w 3028183"/>
                <a:gd name="connsiteY281" fmla="*/ 786887 h 1160647"/>
                <a:gd name="connsiteX282" fmla="*/ 1536232 w 3028183"/>
                <a:gd name="connsiteY282" fmla="*/ 786887 h 1160647"/>
                <a:gd name="connsiteX283" fmla="*/ 1536232 w 3028183"/>
                <a:gd name="connsiteY283" fmla="*/ 756622 h 1160647"/>
                <a:gd name="connsiteX284" fmla="*/ 1548392 w 3028183"/>
                <a:gd name="connsiteY284" fmla="*/ 756622 h 1160647"/>
                <a:gd name="connsiteX285" fmla="*/ 1560552 w 3028183"/>
                <a:gd name="connsiteY285" fmla="*/ 754461 h 1160647"/>
                <a:gd name="connsiteX286" fmla="*/ 1564606 w 3028183"/>
                <a:gd name="connsiteY286" fmla="*/ 756622 h 1160647"/>
                <a:gd name="connsiteX287" fmla="*/ 1574739 w 3028183"/>
                <a:gd name="connsiteY287" fmla="*/ 756622 h 1160647"/>
                <a:gd name="connsiteX288" fmla="*/ 1574739 w 3028183"/>
                <a:gd name="connsiteY288" fmla="*/ 786887 h 1160647"/>
                <a:gd name="connsiteX289" fmla="*/ 1582846 w 3028183"/>
                <a:gd name="connsiteY289" fmla="*/ 786887 h 1160647"/>
                <a:gd name="connsiteX290" fmla="*/ 1582846 w 3028183"/>
                <a:gd name="connsiteY290" fmla="*/ 804182 h 1160647"/>
                <a:gd name="connsiteX291" fmla="*/ 1592182 w 3028183"/>
                <a:gd name="connsiteY291" fmla="*/ 805087 h 1160647"/>
                <a:gd name="connsiteX292" fmla="*/ 1605140 w 3028183"/>
                <a:gd name="connsiteY292" fmla="*/ 805087 h 1160647"/>
                <a:gd name="connsiteX293" fmla="*/ 1605140 w 3028183"/>
                <a:gd name="connsiteY293" fmla="*/ 789049 h 1160647"/>
                <a:gd name="connsiteX294" fmla="*/ 1673096 w 3028183"/>
                <a:gd name="connsiteY294" fmla="*/ 789049 h 1160647"/>
                <a:gd name="connsiteX295" fmla="*/ 1673096 w 3028183"/>
                <a:gd name="connsiteY295" fmla="*/ 703796 h 1160647"/>
                <a:gd name="connsiteX296" fmla="*/ 1745104 w 3028183"/>
                <a:gd name="connsiteY296" fmla="*/ 703796 h 1160647"/>
                <a:gd name="connsiteX297" fmla="*/ 1745104 w 3028183"/>
                <a:gd name="connsiteY297" fmla="*/ 782564 h 1160647"/>
                <a:gd name="connsiteX298" fmla="*/ 1747008 w 3028183"/>
                <a:gd name="connsiteY298" fmla="*/ 782564 h 1160647"/>
                <a:gd name="connsiteX299" fmla="*/ 1748250 w 3028183"/>
                <a:gd name="connsiteY299" fmla="*/ 805087 h 1160647"/>
                <a:gd name="connsiteX300" fmla="*/ 1757926 w 3028183"/>
                <a:gd name="connsiteY300" fmla="*/ 805087 h 1160647"/>
                <a:gd name="connsiteX301" fmla="*/ 1759168 w 3028183"/>
                <a:gd name="connsiteY301" fmla="*/ 782564 h 1160647"/>
                <a:gd name="connsiteX302" fmla="*/ 1765248 w 3028183"/>
                <a:gd name="connsiteY302" fmla="*/ 782564 h 1160647"/>
                <a:gd name="connsiteX303" fmla="*/ 1766490 w 3028183"/>
                <a:gd name="connsiteY303" fmla="*/ 805087 h 1160647"/>
                <a:gd name="connsiteX304" fmla="*/ 1817112 w 3028183"/>
                <a:gd name="connsiteY304" fmla="*/ 805087 h 1160647"/>
                <a:gd name="connsiteX305" fmla="*/ 1817112 w 3028183"/>
                <a:gd name="connsiteY305" fmla="*/ 642059 h 1160647"/>
                <a:gd name="connsiteX306" fmla="*/ 2014439 w 3028183"/>
                <a:gd name="connsiteY306" fmla="*/ 642059 h 1160647"/>
                <a:gd name="connsiteX307" fmla="*/ 2014439 w 3028183"/>
                <a:gd name="connsiteY307" fmla="*/ 805087 h 1160647"/>
                <a:gd name="connsiteX308" fmla="*/ 2033136 w 3028183"/>
                <a:gd name="connsiteY308" fmla="*/ 805087 h 1160647"/>
                <a:gd name="connsiteX309" fmla="*/ 2033136 w 3028183"/>
                <a:gd name="connsiteY309" fmla="*/ 722394 h 1160647"/>
                <a:gd name="connsiteX310" fmla="*/ 2128256 w 3028183"/>
                <a:gd name="connsiteY310" fmla="*/ 722394 h 1160647"/>
                <a:gd name="connsiteX311" fmla="*/ 2140186 w 3028183"/>
                <a:gd name="connsiteY311" fmla="*/ 404253 h 1160647"/>
                <a:gd name="connsiteX312" fmla="*/ 2128026 w 3028183"/>
                <a:gd name="connsiteY312" fmla="*/ 382635 h 1160647"/>
                <a:gd name="connsiteX313" fmla="*/ 2121946 w 3028183"/>
                <a:gd name="connsiteY313" fmla="*/ 378311 h 1160647"/>
                <a:gd name="connsiteX314" fmla="*/ 2130053 w 3028183"/>
                <a:gd name="connsiteY314" fmla="*/ 354532 h 1160647"/>
                <a:gd name="connsiteX315" fmla="*/ 2130053 w 3028183"/>
                <a:gd name="connsiteY315" fmla="*/ 337238 h 1160647"/>
                <a:gd name="connsiteX316" fmla="*/ 2144240 w 3028183"/>
                <a:gd name="connsiteY316" fmla="*/ 337238 h 1160647"/>
                <a:gd name="connsiteX317" fmla="*/ 2144240 w 3028183"/>
                <a:gd name="connsiteY317" fmla="*/ 315620 h 1160647"/>
                <a:gd name="connsiteX318" fmla="*/ 2146266 w 3028183"/>
                <a:gd name="connsiteY318" fmla="*/ 311296 h 1160647"/>
                <a:gd name="connsiteX319" fmla="*/ 2146266 w 3028183"/>
                <a:gd name="connsiteY319" fmla="*/ 233472 h 1160647"/>
                <a:gd name="connsiteX320" fmla="*/ 2144240 w 3028183"/>
                <a:gd name="connsiteY320" fmla="*/ 226987 h 1160647"/>
                <a:gd name="connsiteX321" fmla="*/ 2150320 w 3028183"/>
                <a:gd name="connsiteY321" fmla="*/ 220501 h 1160647"/>
                <a:gd name="connsiteX322" fmla="*/ 2150320 w 3028183"/>
                <a:gd name="connsiteY322" fmla="*/ 162133 h 1160647"/>
                <a:gd name="connsiteX323" fmla="*/ 2152346 w 3028183"/>
                <a:gd name="connsiteY323" fmla="*/ 157810 h 1160647"/>
                <a:gd name="connsiteX324" fmla="*/ 2152346 w 3028183"/>
                <a:gd name="connsiteY324" fmla="*/ 101604 h 1160647"/>
                <a:gd name="connsiteX325" fmla="*/ 2154373 w 3028183"/>
                <a:gd name="connsiteY325" fmla="*/ 82148 h 1160647"/>
                <a:gd name="connsiteX326" fmla="*/ 2158427 w 3028183"/>
                <a:gd name="connsiteY326" fmla="*/ 99442 h 1160647"/>
                <a:gd name="connsiteX327" fmla="*/ 2160453 w 3028183"/>
                <a:gd name="connsiteY327" fmla="*/ 157810 h 1160647"/>
                <a:gd name="connsiteX328" fmla="*/ 2162480 w 3028183"/>
                <a:gd name="connsiteY328" fmla="*/ 220501 h 1160647"/>
                <a:gd name="connsiteX329" fmla="*/ 2168560 w 3028183"/>
                <a:gd name="connsiteY329" fmla="*/ 226987 h 1160647"/>
                <a:gd name="connsiteX330" fmla="*/ 2166533 w 3028183"/>
                <a:gd name="connsiteY330" fmla="*/ 233472 h 1160647"/>
                <a:gd name="connsiteX331" fmla="*/ 2166533 w 3028183"/>
                <a:gd name="connsiteY331" fmla="*/ 311296 h 1160647"/>
                <a:gd name="connsiteX332" fmla="*/ 2168560 w 3028183"/>
                <a:gd name="connsiteY332" fmla="*/ 315620 h 1160647"/>
                <a:gd name="connsiteX333" fmla="*/ 2168560 w 3028183"/>
                <a:gd name="connsiteY333" fmla="*/ 337238 h 1160647"/>
                <a:gd name="connsiteX334" fmla="*/ 2182747 w 3028183"/>
                <a:gd name="connsiteY334" fmla="*/ 337238 h 1160647"/>
                <a:gd name="connsiteX335" fmla="*/ 2182747 w 3028183"/>
                <a:gd name="connsiteY335" fmla="*/ 354532 h 1160647"/>
                <a:gd name="connsiteX336" fmla="*/ 2190854 w 3028183"/>
                <a:gd name="connsiteY336" fmla="*/ 378311 h 1160647"/>
                <a:gd name="connsiteX337" fmla="*/ 2184774 w 3028183"/>
                <a:gd name="connsiteY337" fmla="*/ 382635 h 1160647"/>
                <a:gd name="connsiteX338" fmla="*/ 2172613 w 3028183"/>
                <a:gd name="connsiteY338" fmla="*/ 404253 h 1160647"/>
                <a:gd name="connsiteX339" fmla="*/ 2180720 w 3028183"/>
                <a:gd name="connsiteY339" fmla="*/ 657181 h 1160647"/>
                <a:gd name="connsiteX340" fmla="*/ 2245574 w 3028183"/>
                <a:gd name="connsiteY340" fmla="*/ 657181 h 1160647"/>
                <a:gd name="connsiteX341" fmla="*/ 2245574 w 3028183"/>
                <a:gd name="connsiteY341" fmla="*/ 732843 h 1160647"/>
                <a:gd name="connsiteX342" fmla="*/ 2253681 w 3028183"/>
                <a:gd name="connsiteY342" fmla="*/ 732843 h 1160647"/>
                <a:gd name="connsiteX343" fmla="*/ 2255708 w 3028183"/>
                <a:gd name="connsiteY343" fmla="*/ 726358 h 1160647"/>
                <a:gd name="connsiteX344" fmla="*/ 2261788 w 3028183"/>
                <a:gd name="connsiteY344" fmla="*/ 726358 h 1160647"/>
                <a:gd name="connsiteX345" fmla="*/ 2263815 w 3028183"/>
                <a:gd name="connsiteY345" fmla="*/ 735005 h 1160647"/>
                <a:gd name="connsiteX346" fmla="*/ 2275975 w 3028183"/>
                <a:gd name="connsiteY346" fmla="*/ 735005 h 1160647"/>
                <a:gd name="connsiteX347" fmla="*/ 2275975 w 3028183"/>
                <a:gd name="connsiteY347" fmla="*/ 728519 h 1160647"/>
                <a:gd name="connsiteX348" fmla="*/ 2298268 w 3028183"/>
                <a:gd name="connsiteY348" fmla="*/ 728519 h 1160647"/>
                <a:gd name="connsiteX349" fmla="*/ 2298268 w 3028183"/>
                <a:gd name="connsiteY349" fmla="*/ 735005 h 1160647"/>
                <a:gd name="connsiteX350" fmla="*/ 2318535 w 3028183"/>
                <a:gd name="connsiteY350" fmla="*/ 735005 h 1160647"/>
                <a:gd name="connsiteX351" fmla="*/ 2318535 w 3028183"/>
                <a:gd name="connsiteY351" fmla="*/ 780402 h 1160647"/>
                <a:gd name="connsiteX352" fmla="*/ 2332722 w 3028183"/>
                <a:gd name="connsiteY352" fmla="*/ 780402 h 1160647"/>
                <a:gd name="connsiteX353" fmla="*/ 2332722 w 3028183"/>
                <a:gd name="connsiteY353" fmla="*/ 767431 h 1160647"/>
                <a:gd name="connsiteX354" fmla="*/ 2348936 w 3028183"/>
                <a:gd name="connsiteY354" fmla="*/ 767431 h 1160647"/>
                <a:gd name="connsiteX355" fmla="*/ 2348936 w 3028183"/>
                <a:gd name="connsiteY355" fmla="*/ 588004 h 1160647"/>
                <a:gd name="connsiteX356" fmla="*/ 2355016 w 3028183"/>
                <a:gd name="connsiteY356" fmla="*/ 581518 h 1160647"/>
                <a:gd name="connsiteX357" fmla="*/ 2427977 w 3028183"/>
                <a:gd name="connsiteY357" fmla="*/ 581518 h 1160647"/>
                <a:gd name="connsiteX358" fmla="*/ 2427977 w 3028183"/>
                <a:gd name="connsiteY358" fmla="*/ 590166 h 1160647"/>
                <a:gd name="connsiteX359" fmla="*/ 2438110 w 3028183"/>
                <a:gd name="connsiteY359" fmla="*/ 590166 h 1160647"/>
                <a:gd name="connsiteX360" fmla="*/ 2438110 w 3028183"/>
                <a:gd name="connsiteY360" fmla="*/ 704740 h 1160647"/>
                <a:gd name="connsiteX361" fmla="*/ 2460404 w 3028183"/>
                <a:gd name="connsiteY361" fmla="*/ 704740 h 1160647"/>
                <a:gd name="connsiteX362" fmla="*/ 2460404 w 3028183"/>
                <a:gd name="connsiteY362" fmla="*/ 637725 h 1160647"/>
                <a:gd name="connsiteX363" fmla="*/ 2486751 w 3028183"/>
                <a:gd name="connsiteY363" fmla="*/ 637725 h 1160647"/>
                <a:gd name="connsiteX364" fmla="*/ 2490804 w 3028183"/>
                <a:gd name="connsiteY364" fmla="*/ 633401 h 1160647"/>
                <a:gd name="connsiteX365" fmla="*/ 2498911 w 3028183"/>
                <a:gd name="connsiteY365" fmla="*/ 633401 h 1160647"/>
                <a:gd name="connsiteX366" fmla="*/ 2502964 w 3028183"/>
                <a:gd name="connsiteY366" fmla="*/ 637725 h 1160647"/>
                <a:gd name="connsiteX367" fmla="*/ 2525258 w 3028183"/>
                <a:gd name="connsiteY367" fmla="*/ 637725 h 1160647"/>
                <a:gd name="connsiteX368" fmla="*/ 2525258 w 3028183"/>
                <a:gd name="connsiteY368" fmla="*/ 520989 h 1160647"/>
                <a:gd name="connsiteX369" fmla="*/ 2582005 w 3028183"/>
                <a:gd name="connsiteY369" fmla="*/ 510180 h 1160647"/>
                <a:gd name="connsiteX370" fmla="*/ 2582005 w 3028183"/>
                <a:gd name="connsiteY370" fmla="*/ 511261 h 1160647"/>
                <a:gd name="connsiteX371" fmla="*/ 2582005 w 3028183"/>
                <a:gd name="connsiteY371" fmla="*/ 518827 h 1160647"/>
                <a:gd name="connsiteX372" fmla="*/ 2608352 w 3028183"/>
                <a:gd name="connsiteY372" fmla="*/ 518827 h 1160647"/>
                <a:gd name="connsiteX373" fmla="*/ 2608352 w 3028183"/>
                <a:gd name="connsiteY373" fmla="*/ 773917 h 1160647"/>
                <a:gd name="connsiteX374" fmla="*/ 2630646 w 3028183"/>
                <a:gd name="connsiteY374" fmla="*/ 773917 h 1160647"/>
                <a:gd name="connsiteX375" fmla="*/ 2630646 w 3028183"/>
                <a:gd name="connsiteY375" fmla="*/ 769593 h 1160647"/>
                <a:gd name="connsiteX376" fmla="*/ 2642806 w 3028183"/>
                <a:gd name="connsiteY376" fmla="*/ 769593 h 1160647"/>
                <a:gd name="connsiteX377" fmla="*/ 2642806 w 3028183"/>
                <a:gd name="connsiteY377" fmla="*/ 773917 h 1160647"/>
                <a:gd name="connsiteX378" fmla="*/ 2667126 w 3028183"/>
                <a:gd name="connsiteY378" fmla="*/ 773917 h 1160647"/>
                <a:gd name="connsiteX379" fmla="*/ 2667126 w 3028183"/>
                <a:gd name="connsiteY379" fmla="*/ 760946 h 1160647"/>
                <a:gd name="connsiteX380" fmla="*/ 2695500 w 3028183"/>
                <a:gd name="connsiteY380" fmla="*/ 760946 h 1160647"/>
                <a:gd name="connsiteX381" fmla="*/ 2707660 w 3028183"/>
                <a:gd name="connsiteY381" fmla="*/ 756622 h 1160647"/>
                <a:gd name="connsiteX382" fmla="*/ 2727927 w 3028183"/>
                <a:gd name="connsiteY382" fmla="*/ 760946 h 1160647"/>
                <a:gd name="connsiteX383" fmla="*/ 2727927 w 3028183"/>
                <a:gd name="connsiteY383" fmla="*/ 743652 h 1160647"/>
                <a:gd name="connsiteX384" fmla="*/ 2736034 w 3028183"/>
                <a:gd name="connsiteY384" fmla="*/ 743652 h 1160647"/>
                <a:gd name="connsiteX385" fmla="*/ 2736034 w 3028183"/>
                <a:gd name="connsiteY385" fmla="*/ 730681 h 1160647"/>
                <a:gd name="connsiteX386" fmla="*/ 2792781 w 3028183"/>
                <a:gd name="connsiteY386" fmla="*/ 730681 h 1160647"/>
                <a:gd name="connsiteX387" fmla="*/ 2792781 w 3028183"/>
                <a:gd name="connsiteY387" fmla="*/ 700416 h 1160647"/>
                <a:gd name="connsiteX388" fmla="*/ 2811021 w 3028183"/>
                <a:gd name="connsiteY388" fmla="*/ 700416 h 1160647"/>
                <a:gd name="connsiteX389" fmla="*/ 2811021 w 3028183"/>
                <a:gd name="connsiteY389" fmla="*/ 693931 h 1160647"/>
                <a:gd name="connsiteX390" fmla="*/ 2823181 w 3028183"/>
                <a:gd name="connsiteY390" fmla="*/ 693931 h 1160647"/>
                <a:gd name="connsiteX391" fmla="*/ 2823181 w 3028183"/>
                <a:gd name="connsiteY391" fmla="*/ 700416 h 1160647"/>
                <a:gd name="connsiteX392" fmla="*/ 2839395 w 3028183"/>
                <a:gd name="connsiteY392" fmla="*/ 700416 h 1160647"/>
                <a:gd name="connsiteX393" fmla="*/ 2839395 w 3028183"/>
                <a:gd name="connsiteY393" fmla="*/ 750137 h 1160647"/>
                <a:gd name="connsiteX394" fmla="*/ 2871822 w 3028183"/>
                <a:gd name="connsiteY394" fmla="*/ 750137 h 1160647"/>
                <a:gd name="connsiteX395" fmla="*/ 2871822 w 3028183"/>
                <a:gd name="connsiteY395" fmla="*/ 724196 h 1160647"/>
                <a:gd name="connsiteX396" fmla="*/ 2910329 w 3028183"/>
                <a:gd name="connsiteY396" fmla="*/ 724196 h 1160647"/>
                <a:gd name="connsiteX397" fmla="*/ 2910329 w 3028183"/>
                <a:gd name="connsiteY397" fmla="*/ 693931 h 1160647"/>
                <a:gd name="connsiteX398" fmla="*/ 2958970 w 3028183"/>
                <a:gd name="connsiteY398" fmla="*/ 693931 h 1160647"/>
                <a:gd name="connsiteX399" fmla="*/ 2958970 w 3028183"/>
                <a:gd name="connsiteY399" fmla="*/ 805087 h 1160647"/>
                <a:gd name="connsiteX400" fmla="*/ 2958970 w 3028183"/>
                <a:gd name="connsiteY400" fmla="*/ 818866 h 1160647"/>
                <a:gd name="connsiteX401" fmla="*/ 3024845 w 3028183"/>
                <a:gd name="connsiteY401" fmla="*/ 818866 h 1160647"/>
                <a:gd name="connsiteX402" fmla="*/ 3028183 w 3028183"/>
                <a:gd name="connsiteY402" fmla="*/ 1160647 h 1160647"/>
                <a:gd name="connsiteX403" fmla="*/ 2054 w 3028183"/>
                <a:gd name="connsiteY403" fmla="*/ 1158314 h 1160647"/>
                <a:gd name="connsiteX404" fmla="*/ 0 w 3028183"/>
                <a:gd name="connsiteY404" fmla="*/ 724196 h 1160647"/>
                <a:gd name="connsiteX405" fmla="*/ 20267 w 3028183"/>
                <a:gd name="connsiteY405" fmla="*/ 724196 h 1160647"/>
                <a:gd name="connsiteX406" fmla="*/ 20774 w 3028183"/>
                <a:gd name="connsiteY406" fmla="*/ 723115 h 1160647"/>
                <a:gd name="connsiteX407" fmla="*/ 24320 w 3028183"/>
                <a:gd name="connsiteY407" fmla="*/ 715549 h 1160647"/>
                <a:gd name="connsiteX408" fmla="*/ 26094 w 3028183"/>
                <a:gd name="connsiteY408" fmla="*/ 715819 h 1160647"/>
                <a:gd name="connsiteX409" fmla="*/ 38507 w 3028183"/>
                <a:gd name="connsiteY409" fmla="*/ 717710 h 1160647"/>
                <a:gd name="connsiteX410" fmla="*/ 39014 w 3028183"/>
                <a:gd name="connsiteY410" fmla="*/ 719062 h 1160647"/>
                <a:gd name="connsiteX411" fmla="*/ 42560 w 3028183"/>
                <a:gd name="connsiteY411" fmla="*/ 728519 h 1160647"/>
                <a:gd name="connsiteX412" fmla="*/ 68907 w 3028183"/>
                <a:gd name="connsiteY412" fmla="*/ 730681 h 1160647"/>
                <a:gd name="connsiteX413" fmla="*/ 68907 w 3028183"/>
                <a:gd name="connsiteY413" fmla="*/ 607460 h 1160647"/>
                <a:gd name="connsiteX414" fmla="*/ 70934 w 3028183"/>
                <a:gd name="connsiteY414" fmla="*/ 607460 h 1160647"/>
                <a:gd name="connsiteX415" fmla="*/ 85121 w 3028183"/>
                <a:gd name="connsiteY415" fmla="*/ 607460 h 1160647"/>
                <a:gd name="connsiteX416" fmla="*/ 85121 w 3028183"/>
                <a:gd name="connsiteY416" fmla="*/ 471268 h 1160647"/>
                <a:gd name="connsiteX417" fmla="*/ 86894 w 3028183"/>
                <a:gd name="connsiteY417" fmla="*/ 471268 h 1160647"/>
                <a:gd name="connsiteX418" fmla="*/ 99308 w 3028183"/>
                <a:gd name="connsiteY418" fmla="*/ 471268 h 1160647"/>
                <a:gd name="connsiteX419" fmla="*/ 99308 w 3028183"/>
                <a:gd name="connsiteY419" fmla="*/ 356694 h 1160647"/>
                <a:gd name="connsiteX420" fmla="*/ 103361 w 3028183"/>
                <a:gd name="connsiteY420" fmla="*/ 328590 h 1160647"/>
                <a:gd name="connsiteX421" fmla="*/ 105388 w 3028183"/>
                <a:gd name="connsiteY421" fmla="*/ 328590 h 1160647"/>
                <a:gd name="connsiteX422" fmla="*/ 119575 w 3028183"/>
                <a:gd name="connsiteY422" fmla="*/ 328590 h 1160647"/>
                <a:gd name="connsiteX423" fmla="*/ 156055 w 3028183"/>
                <a:gd name="connsiteY423" fmla="*/ 246443 h 1160647"/>
                <a:gd name="connsiteX424" fmla="*/ 160109 w 3028183"/>
                <a:gd name="connsiteY424" fmla="*/ 0 h 1160647"/>
                <a:gd name="connsiteX0" fmla="*/ 160109 w 3031519"/>
                <a:gd name="connsiteY0" fmla="*/ 0 h 1160647"/>
                <a:gd name="connsiteX1" fmla="*/ 162135 w 3031519"/>
                <a:gd name="connsiteY1" fmla="*/ 246443 h 1160647"/>
                <a:gd name="connsiteX2" fmla="*/ 200642 w 3031519"/>
                <a:gd name="connsiteY2" fmla="*/ 326429 h 1160647"/>
                <a:gd name="connsiteX3" fmla="*/ 202669 w 3031519"/>
                <a:gd name="connsiteY3" fmla="*/ 326429 h 1160647"/>
                <a:gd name="connsiteX4" fmla="*/ 216856 w 3031519"/>
                <a:gd name="connsiteY4" fmla="*/ 326429 h 1160647"/>
                <a:gd name="connsiteX5" fmla="*/ 216856 w 3031519"/>
                <a:gd name="connsiteY5" fmla="*/ 350208 h 1160647"/>
                <a:gd name="connsiteX6" fmla="*/ 217363 w 3031519"/>
                <a:gd name="connsiteY6" fmla="*/ 351019 h 1160647"/>
                <a:gd name="connsiteX7" fmla="*/ 220909 w 3031519"/>
                <a:gd name="connsiteY7" fmla="*/ 356694 h 1160647"/>
                <a:gd name="connsiteX8" fmla="*/ 220909 w 3031519"/>
                <a:gd name="connsiteY8" fmla="*/ 471268 h 1160647"/>
                <a:gd name="connsiteX9" fmla="*/ 223189 w 3031519"/>
                <a:gd name="connsiteY9" fmla="*/ 471268 h 1160647"/>
                <a:gd name="connsiteX10" fmla="*/ 239150 w 3031519"/>
                <a:gd name="connsiteY10" fmla="*/ 471268 h 1160647"/>
                <a:gd name="connsiteX11" fmla="*/ 239150 w 3031519"/>
                <a:gd name="connsiteY11" fmla="*/ 611783 h 1160647"/>
                <a:gd name="connsiteX12" fmla="*/ 240670 w 3031519"/>
                <a:gd name="connsiteY12" fmla="*/ 611513 h 1160647"/>
                <a:gd name="connsiteX13" fmla="*/ 251310 w 3031519"/>
                <a:gd name="connsiteY13" fmla="*/ 609622 h 1160647"/>
                <a:gd name="connsiteX14" fmla="*/ 249283 w 3031519"/>
                <a:gd name="connsiteY14" fmla="*/ 698254 h 1160647"/>
                <a:gd name="connsiteX15" fmla="*/ 250803 w 3031519"/>
                <a:gd name="connsiteY15" fmla="*/ 698525 h 1160647"/>
                <a:gd name="connsiteX16" fmla="*/ 261443 w 3031519"/>
                <a:gd name="connsiteY16" fmla="*/ 700416 h 1160647"/>
                <a:gd name="connsiteX17" fmla="*/ 261696 w 3031519"/>
                <a:gd name="connsiteY17" fmla="*/ 701227 h 1160647"/>
                <a:gd name="connsiteX18" fmla="*/ 263470 w 3031519"/>
                <a:gd name="connsiteY18" fmla="*/ 706902 h 1160647"/>
                <a:gd name="connsiteX19" fmla="*/ 264230 w 3031519"/>
                <a:gd name="connsiteY19" fmla="*/ 704470 h 1160647"/>
                <a:gd name="connsiteX20" fmla="*/ 269550 w 3031519"/>
                <a:gd name="connsiteY20" fmla="*/ 687446 h 1160647"/>
                <a:gd name="connsiteX21" fmla="*/ 271323 w 3031519"/>
                <a:gd name="connsiteY21" fmla="*/ 687446 h 1160647"/>
                <a:gd name="connsiteX22" fmla="*/ 283737 w 3031519"/>
                <a:gd name="connsiteY22" fmla="*/ 687446 h 1160647"/>
                <a:gd name="connsiteX23" fmla="*/ 283737 w 3031519"/>
                <a:gd name="connsiteY23" fmla="*/ 719872 h 1160647"/>
                <a:gd name="connsiteX24" fmla="*/ 284750 w 3031519"/>
                <a:gd name="connsiteY24" fmla="*/ 720413 h 1160647"/>
                <a:gd name="connsiteX25" fmla="*/ 291844 w 3031519"/>
                <a:gd name="connsiteY25" fmla="*/ 724196 h 1160647"/>
                <a:gd name="connsiteX26" fmla="*/ 291844 w 3031519"/>
                <a:gd name="connsiteY26" fmla="*/ 725547 h 1160647"/>
                <a:gd name="connsiteX27" fmla="*/ 291844 w 3031519"/>
                <a:gd name="connsiteY27" fmla="*/ 735005 h 1160647"/>
                <a:gd name="connsiteX28" fmla="*/ 336431 w 3031519"/>
                <a:gd name="connsiteY28" fmla="*/ 735005 h 1160647"/>
                <a:gd name="connsiteX29" fmla="*/ 336431 w 3031519"/>
                <a:gd name="connsiteY29" fmla="*/ 736086 h 1160647"/>
                <a:gd name="connsiteX30" fmla="*/ 336431 w 3031519"/>
                <a:gd name="connsiteY30" fmla="*/ 743652 h 1160647"/>
                <a:gd name="connsiteX31" fmla="*/ 338457 w 3031519"/>
                <a:gd name="connsiteY31" fmla="*/ 743652 h 1160647"/>
                <a:gd name="connsiteX32" fmla="*/ 352644 w 3031519"/>
                <a:gd name="connsiteY32" fmla="*/ 743652 h 1160647"/>
                <a:gd name="connsiteX33" fmla="*/ 352644 w 3031519"/>
                <a:gd name="connsiteY33" fmla="*/ 713387 h 1160647"/>
                <a:gd name="connsiteX34" fmla="*/ 397231 w 3031519"/>
                <a:gd name="connsiteY34" fmla="*/ 713387 h 1160647"/>
                <a:gd name="connsiteX35" fmla="*/ 397231 w 3031519"/>
                <a:gd name="connsiteY35" fmla="*/ 712036 h 1160647"/>
                <a:gd name="connsiteX36" fmla="*/ 397231 w 3031519"/>
                <a:gd name="connsiteY36" fmla="*/ 702578 h 1160647"/>
                <a:gd name="connsiteX37" fmla="*/ 398245 w 3031519"/>
                <a:gd name="connsiteY37" fmla="*/ 702578 h 1160647"/>
                <a:gd name="connsiteX38" fmla="*/ 405338 w 3031519"/>
                <a:gd name="connsiteY38" fmla="*/ 702578 h 1160647"/>
                <a:gd name="connsiteX39" fmla="*/ 405338 w 3031519"/>
                <a:gd name="connsiteY39" fmla="*/ 700687 h 1160647"/>
                <a:gd name="connsiteX40" fmla="*/ 405338 w 3031519"/>
                <a:gd name="connsiteY40" fmla="*/ 687446 h 1160647"/>
                <a:gd name="connsiteX41" fmla="*/ 406098 w 3031519"/>
                <a:gd name="connsiteY41" fmla="*/ 687446 h 1160647"/>
                <a:gd name="connsiteX42" fmla="*/ 411418 w 3031519"/>
                <a:gd name="connsiteY42" fmla="*/ 687446 h 1160647"/>
                <a:gd name="connsiteX43" fmla="*/ 411418 w 3031519"/>
                <a:gd name="connsiteY43" fmla="*/ 686365 h 1160647"/>
                <a:gd name="connsiteX44" fmla="*/ 411418 w 3031519"/>
                <a:gd name="connsiteY44" fmla="*/ 678798 h 1160647"/>
                <a:gd name="connsiteX45" fmla="*/ 413445 w 3031519"/>
                <a:gd name="connsiteY45" fmla="*/ 678798 h 1160647"/>
                <a:gd name="connsiteX46" fmla="*/ 427632 w 3031519"/>
                <a:gd name="connsiteY46" fmla="*/ 678798 h 1160647"/>
                <a:gd name="connsiteX47" fmla="*/ 427632 w 3031519"/>
                <a:gd name="connsiteY47" fmla="*/ 679879 h 1160647"/>
                <a:gd name="connsiteX48" fmla="*/ 427632 w 3031519"/>
                <a:gd name="connsiteY48" fmla="*/ 687446 h 1160647"/>
                <a:gd name="connsiteX49" fmla="*/ 449925 w 3031519"/>
                <a:gd name="connsiteY49" fmla="*/ 687446 h 1160647"/>
                <a:gd name="connsiteX50" fmla="*/ 449925 w 3031519"/>
                <a:gd name="connsiteY50" fmla="*/ 685554 h 1160647"/>
                <a:gd name="connsiteX51" fmla="*/ 449925 w 3031519"/>
                <a:gd name="connsiteY51" fmla="*/ 672313 h 1160647"/>
                <a:gd name="connsiteX52" fmla="*/ 451699 w 3031519"/>
                <a:gd name="connsiteY52" fmla="*/ 672313 h 1160647"/>
                <a:gd name="connsiteX53" fmla="*/ 464112 w 3031519"/>
                <a:gd name="connsiteY53" fmla="*/ 672313 h 1160647"/>
                <a:gd name="connsiteX54" fmla="*/ 464112 w 3031519"/>
                <a:gd name="connsiteY54" fmla="*/ 696093 h 1160647"/>
                <a:gd name="connsiteX55" fmla="*/ 465126 w 3031519"/>
                <a:gd name="connsiteY55" fmla="*/ 696093 h 1160647"/>
                <a:gd name="connsiteX56" fmla="*/ 472219 w 3031519"/>
                <a:gd name="connsiteY56" fmla="*/ 696093 h 1160647"/>
                <a:gd name="connsiteX57" fmla="*/ 472219 w 3031519"/>
                <a:gd name="connsiteY57" fmla="*/ 695012 h 1160647"/>
                <a:gd name="connsiteX58" fmla="*/ 472219 w 3031519"/>
                <a:gd name="connsiteY58" fmla="*/ 687446 h 1160647"/>
                <a:gd name="connsiteX59" fmla="*/ 473992 w 3031519"/>
                <a:gd name="connsiteY59" fmla="*/ 687446 h 1160647"/>
                <a:gd name="connsiteX60" fmla="*/ 486406 w 3031519"/>
                <a:gd name="connsiteY60" fmla="*/ 687446 h 1160647"/>
                <a:gd name="connsiteX61" fmla="*/ 486406 w 3031519"/>
                <a:gd name="connsiteY61" fmla="*/ 713387 h 1160647"/>
                <a:gd name="connsiteX62" fmla="*/ 488433 w 3031519"/>
                <a:gd name="connsiteY62" fmla="*/ 713387 h 1160647"/>
                <a:gd name="connsiteX63" fmla="*/ 502619 w 3031519"/>
                <a:gd name="connsiteY63" fmla="*/ 713387 h 1160647"/>
                <a:gd name="connsiteX64" fmla="*/ 502619 w 3031519"/>
                <a:gd name="connsiteY64" fmla="*/ 715008 h 1160647"/>
                <a:gd name="connsiteX65" fmla="*/ 502619 w 3031519"/>
                <a:gd name="connsiteY65" fmla="*/ 726358 h 1160647"/>
                <a:gd name="connsiteX66" fmla="*/ 503379 w 3031519"/>
                <a:gd name="connsiteY66" fmla="*/ 726358 h 1160647"/>
                <a:gd name="connsiteX67" fmla="*/ 508700 w 3031519"/>
                <a:gd name="connsiteY67" fmla="*/ 726358 h 1160647"/>
                <a:gd name="connsiteX68" fmla="*/ 508700 w 3031519"/>
                <a:gd name="connsiteY68" fmla="*/ 725547 h 1160647"/>
                <a:gd name="connsiteX69" fmla="*/ 508700 w 3031519"/>
                <a:gd name="connsiteY69" fmla="*/ 719872 h 1160647"/>
                <a:gd name="connsiteX70" fmla="*/ 539100 w 3031519"/>
                <a:gd name="connsiteY70" fmla="*/ 719872 h 1160647"/>
                <a:gd name="connsiteX71" fmla="*/ 539100 w 3031519"/>
                <a:gd name="connsiteY71" fmla="*/ 743652 h 1160647"/>
                <a:gd name="connsiteX72" fmla="*/ 540113 w 3031519"/>
                <a:gd name="connsiteY72" fmla="*/ 743652 h 1160647"/>
                <a:gd name="connsiteX73" fmla="*/ 547207 w 3031519"/>
                <a:gd name="connsiteY73" fmla="*/ 743652 h 1160647"/>
                <a:gd name="connsiteX74" fmla="*/ 547207 w 3031519"/>
                <a:gd name="connsiteY74" fmla="*/ 744733 h 1160647"/>
                <a:gd name="connsiteX75" fmla="*/ 547207 w 3031519"/>
                <a:gd name="connsiteY75" fmla="*/ 752299 h 1160647"/>
                <a:gd name="connsiteX76" fmla="*/ 547967 w 3031519"/>
                <a:gd name="connsiteY76" fmla="*/ 752299 h 1160647"/>
                <a:gd name="connsiteX77" fmla="*/ 553287 w 3031519"/>
                <a:gd name="connsiteY77" fmla="*/ 752299 h 1160647"/>
                <a:gd name="connsiteX78" fmla="*/ 553287 w 3031519"/>
                <a:gd name="connsiteY78" fmla="*/ 750137 h 1160647"/>
                <a:gd name="connsiteX79" fmla="*/ 553287 w 3031519"/>
                <a:gd name="connsiteY79" fmla="*/ 735005 h 1160647"/>
                <a:gd name="connsiteX80" fmla="*/ 554300 w 3031519"/>
                <a:gd name="connsiteY80" fmla="*/ 735005 h 1160647"/>
                <a:gd name="connsiteX81" fmla="*/ 561394 w 3031519"/>
                <a:gd name="connsiteY81" fmla="*/ 735005 h 1160647"/>
                <a:gd name="connsiteX82" fmla="*/ 561394 w 3031519"/>
                <a:gd name="connsiteY82" fmla="*/ 736086 h 1160647"/>
                <a:gd name="connsiteX83" fmla="*/ 561394 w 3031519"/>
                <a:gd name="connsiteY83" fmla="*/ 743652 h 1160647"/>
                <a:gd name="connsiteX84" fmla="*/ 566714 w 3031519"/>
                <a:gd name="connsiteY84" fmla="*/ 741659 h 1160647"/>
                <a:gd name="connsiteX85" fmla="*/ 567474 w 3031519"/>
                <a:gd name="connsiteY85" fmla="*/ 740679 h 1160647"/>
                <a:gd name="connsiteX86" fmla="*/ 567474 w 3031519"/>
                <a:gd name="connsiteY86" fmla="*/ 735005 h 1160647"/>
                <a:gd name="connsiteX87" fmla="*/ 605981 w 3031519"/>
                <a:gd name="connsiteY87" fmla="*/ 735005 h 1160647"/>
                <a:gd name="connsiteX88" fmla="*/ 605981 w 3031519"/>
                <a:gd name="connsiteY88" fmla="*/ 758784 h 1160647"/>
                <a:gd name="connsiteX89" fmla="*/ 608007 w 3031519"/>
                <a:gd name="connsiteY89" fmla="*/ 758784 h 1160647"/>
                <a:gd name="connsiteX90" fmla="*/ 622194 w 3031519"/>
                <a:gd name="connsiteY90" fmla="*/ 758784 h 1160647"/>
                <a:gd name="connsiteX91" fmla="*/ 622194 w 3031519"/>
                <a:gd name="connsiteY91" fmla="*/ 759865 h 1160647"/>
                <a:gd name="connsiteX92" fmla="*/ 622194 w 3031519"/>
                <a:gd name="connsiteY92" fmla="*/ 767431 h 1160647"/>
                <a:gd name="connsiteX93" fmla="*/ 623968 w 3031519"/>
                <a:gd name="connsiteY93" fmla="*/ 767431 h 1160647"/>
                <a:gd name="connsiteX94" fmla="*/ 636381 w 3031519"/>
                <a:gd name="connsiteY94" fmla="*/ 767431 h 1160647"/>
                <a:gd name="connsiteX95" fmla="*/ 636381 w 3031519"/>
                <a:gd name="connsiteY95" fmla="*/ 743652 h 1160647"/>
                <a:gd name="connsiteX96" fmla="*/ 637394 w 3031519"/>
                <a:gd name="connsiteY96" fmla="*/ 743652 h 1160647"/>
                <a:gd name="connsiteX97" fmla="*/ 644488 w 3031519"/>
                <a:gd name="connsiteY97" fmla="*/ 743652 h 1160647"/>
                <a:gd name="connsiteX98" fmla="*/ 644488 w 3031519"/>
                <a:gd name="connsiteY98" fmla="*/ 711225 h 1160647"/>
                <a:gd name="connsiteX99" fmla="*/ 645501 w 3031519"/>
                <a:gd name="connsiteY99" fmla="*/ 711225 h 1160647"/>
                <a:gd name="connsiteX100" fmla="*/ 652595 w 3031519"/>
                <a:gd name="connsiteY100" fmla="*/ 711225 h 1160647"/>
                <a:gd name="connsiteX101" fmla="*/ 652595 w 3031519"/>
                <a:gd name="connsiteY101" fmla="*/ 709334 h 1160647"/>
                <a:gd name="connsiteX102" fmla="*/ 652595 w 3031519"/>
                <a:gd name="connsiteY102" fmla="*/ 696093 h 1160647"/>
                <a:gd name="connsiteX103" fmla="*/ 651328 w 3031519"/>
                <a:gd name="connsiteY103" fmla="*/ 694471 h 1160647"/>
                <a:gd name="connsiteX104" fmla="*/ 656648 w 3031519"/>
                <a:gd name="connsiteY104" fmla="*/ 683122 h 1160647"/>
                <a:gd name="connsiteX105" fmla="*/ 664755 w 3031519"/>
                <a:gd name="connsiteY105" fmla="*/ 711225 h 1160647"/>
                <a:gd name="connsiteX106" fmla="*/ 665515 w 3031519"/>
                <a:gd name="connsiteY106" fmla="*/ 711225 h 1160647"/>
                <a:gd name="connsiteX107" fmla="*/ 670835 w 3031519"/>
                <a:gd name="connsiteY107" fmla="*/ 711225 h 1160647"/>
                <a:gd name="connsiteX108" fmla="*/ 670835 w 3031519"/>
                <a:gd name="connsiteY108" fmla="*/ 605298 h 1160647"/>
                <a:gd name="connsiteX109" fmla="*/ 672355 w 3031519"/>
                <a:gd name="connsiteY109" fmla="*/ 605298 h 1160647"/>
                <a:gd name="connsiteX110" fmla="*/ 682995 w 3031519"/>
                <a:gd name="connsiteY110" fmla="*/ 605298 h 1160647"/>
                <a:gd name="connsiteX111" fmla="*/ 682995 w 3031519"/>
                <a:gd name="connsiteY111" fmla="*/ 557739 h 1160647"/>
                <a:gd name="connsiteX112" fmla="*/ 709342 w 3031519"/>
                <a:gd name="connsiteY112" fmla="*/ 557739 h 1160647"/>
                <a:gd name="connsiteX113" fmla="*/ 709342 w 3031519"/>
                <a:gd name="connsiteY113" fmla="*/ 536121 h 1160647"/>
                <a:gd name="connsiteX114" fmla="*/ 743796 w 3031519"/>
                <a:gd name="connsiteY114" fmla="*/ 536121 h 1160647"/>
                <a:gd name="connsiteX115" fmla="*/ 743796 w 3031519"/>
                <a:gd name="connsiteY115" fmla="*/ 538553 h 1160647"/>
                <a:gd name="connsiteX116" fmla="*/ 743796 w 3031519"/>
                <a:gd name="connsiteY116" fmla="*/ 555577 h 1160647"/>
                <a:gd name="connsiteX117" fmla="*/ 746076 w 3031519"/>
                <a:gd name="connsiteY117" fmla="*/ 555577 h 1160647"/>
                <a:gd name="connsiteX118" fmla="*/ 762036 w 3031519"/>
                <a:gd name="connsiteY118" fmla="*/ 555577 h 1160647"/>
                <a:gd name="connsiteX119" fmla="*/ 762036 w 3031519"/>
                <a:gd name="connsiteY119" fmla="*/ 603136 h 1160647"/>
                <a:gd name="connsiteX120" fmla="*/ 763049 w 3031519"/>
                <a:gd name="connsiteY120" fmla="*/ 603136 h 1160647"/>
                <a:gd name="connsiteX121" fmla="*/ 770143 w 3031519"/>
                <a:gd name="connsiteY121" fmla="*/ 603136 h 1160647"/>
                <a:gd name="connsiteX122" fmla="*/ 784330 w 3031519"/>
                <a:gd name="connsiteY122" fmla="*/ 607460 h 1160647"/>
                <a:gd name="connsiteX123" fmla="*/ 784330 w 3031519"/>
                <a:gd name="connsiteY123" fmla="*/ 646372 h 1160647"/>
                <a:gd name="connsiteX124" fmla="*/ 785343 w 3031519"/>
                <a:gd name="connsiteY124" fmla="*/ 646372 h 1160647"/>
                <a:gd name="connsiteX125" fmla="*/ 792436 w 3031519"/>
                <a:gd name="connsiteY125" fmla="*/ 646372 h 1160647"/>
                <a:gd name="connsiteX126" fmla="*/ 792436 w 3031519"/>
                <a:gd name="connsiteY126" fmla="*/ 647993 h 1160647"/>
                <a:gd name="connsiteX127" fmla="*/ 792436 w 3031519"/>
                <a:gd name="connsiteY127" fmla="*/ 659342 h 1160647"/>
                <a:gd name="connsiteX128" fmla="*/ 794463 w 3031519"/>
                <a:gd name="connsiteY128" fmla="*/ 659342 h 1160647"/>
                <a:gd name="connsiteX129" fmla="*/ 808650 w 3031519"/>
                <a:gd name="connsiteY129" fmla="*/ 659342 h 1160647"/>
                <a:gd name="connsiteX130" fmla="*/ 814730 w 3031519"/>
                <a:gd name="connsiteY130" fmla="*/ 665828 h 1160647"/>
                <a:gd name="connsiteX131" fmla="*/ 814730 w 3031519"/>
                <a:gd name="connsiteY131" fmla="*/ 687446 h 1160647"/>
                <a:gd name="connsiteX132" fmla="*/ 817010 w 3031519"/>
                <a:gd name="connsiteY132" fmla="*/ 687446 h 1160647"/>
                <a:gd name="connsiteX133" fmla="*/ 832970 w 3031519"/>
                <a:gd name="connsiteY133" fmla="*/ 687446 h 1160647"/>
                <a:gd name="connsiteX134" fmla="*/ 832970 w 3031519"/>
                <a:gd name="connsiteY134" fmla="*/ 688526 h 1160647"/>
                <a:gd name="connsiteX135" fmla="*/ 832970 w 3031519"/>
                <a:gd name="connsiteY135" fmla="*/ 696093 h 1160647"/>
                <a:gd name="connsiteX136" fmla="*/ 834237 w 3031519"/>
                <a:gd name="connsiteY136" fmla="*/ 696093 h 1160647"/>
                <a:gd name="connsiteX137" fmla="*/ 843104 w 3031519"/>
                <a:gd name="connsiteY137" fmla="*/ 696093 h 1160647"/>
                <a:gd name="connsiteX138" fmla="*/ 843104 w 3031519"/>
                <a:gd name="connsiteY138" fmla="*/ 698254 h 1160647"/>
                <a:gd name="connsiteX139" fmla="*/ 843104 w 3031519"/>
                <a:gd name="connsiteY139" fmla="*/ 713387 h 1160647"/>
                <a:gd name="connsiteX140" fmla="*/ 847157 w 3031519"/>
                <a:gd name="connsiteY140" fmla="*/ 711495 h 1160647"/>
                <a:gd name="connsiteX141" fmla="*/ 847157 w 3031519"/>
                <a:gd name="connsiteY141" fmla="*/ 698254 h 1160647"/>
                <a:gd name="connsiteX142" fmla="*/ 848170 w 3031519"/>
                <a:gd name="connsiteY142" fmla="*/ 698254 h 1160647"/>
                <a:gd name="connsiteX143" fmla="*/ 855264 w 3031519"/>
                <a:gd name="connsiteY143" fmla="*/ 698254 h 1160647"/>
                <a:gd name="connsiteX144" fmla="*/ 855264 w 3031519"/>
                <a:gd name="connsiteY144" fmla="*/ 699876 h 1160647"/>
                <a:gd name="connsiteX145" fmla="*/ 855264 w 3031519"/>
                <a:gd name="connsiteY145" fmla="*/ 711225 h 1160647"/>
                <a:gd name="connsiteX146" fmla="*/ 856024 w 3031519"/>
                <a:gd name="connsiteY146" fmla="*/ 711225 h 1160647"/>
                <a:gd name="connsiteX147" fmla="*/ 861344 w 3031519"/>
                <a:gd name="connsiteY147" fmla="*/ 711225 h 1160647"/>
                <a:gd name="connsiteX148" fmla="*/ 909984 w 3031519"/>
                <a:gd name="connsiteY148" fmla="*/ 706902 h 1160647"/>
                <a:gd name="connsiteX149" fmla="*/ 909984 w 3031519"/>
                <a:gd name="connsiteY149" fmla="*/ 708253 h 1160647"/>
                <a:gd name="connsiteX150" fmla="*/ 909984 w 3031519"/>
                <a:gd name="connsiteY150" fmla="*/ 717710 h 1160647"/>
                <a:gd name="connsiteX151" fmla="*/ 910744 w 3031519"/>
                <a:gd name="connsiteY151" fmla="*/ 717710 h 1160647"/>
                <a:gd name="connsiteX152" fmla="*/ 916065 w 3031519"/>
                <a:gd name="connsiteY152" fmla="*/ 717710 h 1160647"/>
                <a:gd name="connsiteX153" fmla="*/ 916065 w 3031519"/>
                <a:gd name="connsiteY153" fmla="*/ 719872 h 1160647"/>
                <a:gd name="connsiteX154" fmla="*/ 916065 w 3031519"/>
                <a:gd name="connsiteY154" fmla="*/ 735005 h 1160647"/>
                <a:gd name="connsiteX155" fmla="*/ 918091 w 3031519"/>
                <a:gd name="connsiteY155" fmla="*/ 733654 h 1160647"/>
                <a:gd name="connsiteX156" fmla="*/ 932278 w 3031519"/>
                <a:gd name="connsiteY156" fmla="*/ 724196 h 1160647"/>
                <a:gd name="connsiteX157" fmla="*/ 938358 w 3031519"/>
                <a:gd name="connsiteY157" fmla="*/ 683122 h 1160647"/>
                <a:gd name="connsiteX158" fmla="*/ 939118 w 3031519"/>
                <a:gd name="connsiteY158" fmla="*/ 682852 h 1160647"/>
                <a:gd name="connsiteX159" fmla="*/ 944438 w 3031519"/>
                <a:gd name="connsiteY159" fmla="*/ 680960 h 1160647"/>
                <a:gd name="connsiteX160" fmla="*/ 946465 w 3031519"/>
                <a:gd name="connsiteY160" fmla="*/ 611783 h 1160647"/>
                <a:gd name="connsiteX161" fmla="*/ 948492 w 3031519"/>
                <a:gd name="connsiteY161" fmla="*/ 680960 h 1160647"/>
                <a:gd name="connsiteX162" fmla="*/ 949252 w 3031519"/>
                <a:gd name="connsiteY162" fmla="*/ 681230 h 1160647"/>
                <a:gd name="connsiteX163" fmla="*/ 954572 w 3031519"/>
                <a:gd name="connsiteY163" fmla="*/ 683122 h 1160647"/>
                <a:gd name="connsiteX164" fmla="*/ 954572 w 3031519"/>
                <a:gd name="connsiteY164" fmla="*/ 596651 h 1160647"/>
                <a:gd name="connsiteX165" fmla="*/ 958625 w 3031519"/>
                <a:gd name="connsiteY165" fmla="*/ 564224 h 1160647"/>
                <a:gd name="connsiteX166" fmla="*/ 997132 w 3031519"/>
                <a:gd name="connsiteY166" fmla="*/ 564224 h 1160647"/>
                <a:gd name="connsiteX167" fmla="*/ 997132 w 3031519"/>
                <a:gd name="connsiteY167" fmla="*/ 596651 h 1160647"/>
                <a:gd name="connsiteX168" fmla="*/ 997892 w 3031519"/>
                <a:gd name="connsiteY168" fmla="*/ 596651 h 1160647"/>
                <a:gd name="connsiteX169" fmla="*/ 1003212 w 3031519"/>
                <a:gd name="connsiteY169" fmla="*/ 596651 h 1160647"/>
                <a:gd name="connsiteX170" fmla="*/ 1003212 w 3031519"/>
                <a:gd name="connsiteY170" fmla="*/ 514503 h 1160647"/>
                <a:gd name="connsiteX171" fmla="*/ 1004986 w 3031519"/>
                <a:gd name="connsiteY171" fmla="*/ 514503 h 1160647"/>
                <a:gd name="connsiteX172" fmla="*/ 1017399 w 3031519"/>
                <a:gd name="connsiteY172" fmla="*/ 514503 h 1160647"/>
                <a:gd name="connsiteX173" fmla="*/ 1017399 w 3031519"/>
                <a:gd name="connsiteY173" fmla="*/ 512612 h 1160647"/>
                <a:gd name="connsiteX174" fmla="*/ 1017399 w 3031519"/>
                <a:gd name="connsiteY174" fmla="*/ 499371 h 1160647"/>
                <a:gd name="connsiteX175" fmla="*/ 1039693 w 3031519"/>
                <a:gd name="connsiteY175" fmla="*/ 499371 h 1160647"/>
                <a:gd name="connsiteX176" fmla="*/ 1039693 w 3031519"/>
                <a:gd name="connsiteY176" fmla="*/ 498290 h 1160647"/>
                <a:gd name="connsiteX177" fmla="*/ 1039693 w 3031519"/>
                <a:gd name="connsiteY177" fmla="*/ 490724 h 1160647"/>
                <a:gd name="connsiteX178" fmla="*/ 1041466 w 3031519"/>
                <a:gd name="connsiteY178" fmla="*/ 490724 h 1160647"/>
                <a:gd name="connsiteX179" fmla="*/ 1053880 w 3031519"/>
                <a:gd name="connsiteY179" fmla="*/ 490724 h 1160647"/>
                <a:gd name="connsiteX180" fmla="*/ 1053880 w 3031519"/>
                <a:gd name="connsiteY180" fmla="*/ 491805 h 1160647"/>
                <a:gd name="connsiteX181" fmla="*/ 1053880 w 3031519"/>
                <a:gd name="connsiteY181" fmla="*/ 499371 h 1160647"/>
                <a:gd name="connsiteX182" fmla="*/ 1054640 w 3031519"/>
                <a:gd name="connsiteY182" fmla="*/ 499371 h 1160647"/>
                <a:gd name="connsiteX183" fmla="*/ 1059960 w 3031519"/>
                <a:gd name="connsiteY183" fmla="*/ 499371 h 1160647"/>
                <a:gd name="connsiteX184" fmla="*/ 1070093 w 3031519"/>
                <a:gd name="connsiteY184" fmla="*/ 495047 h 1160647"/>
                <a:gd name="connsiteX185" fmla="*/ 1074146 w 3031519"/>
                <a:gd name="connsiteY185" fmla="*/ 498290 h 1160647"/>
                <a:gd name="connsiteX186" fmla="*/ 1074146 w 3031519"/>
                <a:gd name="connsiteY186" fmla="*/ 490724 h 1160647"/>
                <a:gd name="connsiteX187" fmla="*/ 1076426 w 3031519"/>
                <a:gd name="connsiteY187" fmla="*/ 490724 h 1160647"/>
                <a:gd name="connsiteX188" fmla="*/ 1092387 w 3031519"/>
                <a:gd name="connsiteY188" fmla="*/ 490724 h 1160647"/>
                <a:gd name="connsiteX189" fmla="*/ 1092387 w 3031519"/>
                <a:gd name="connsiteY189" fmla="*/ 491805 h 1160647"/>
                <a:gd name="connsiteX190" fmla="*/ 1092387 w 3031519"/>
                <a:gd name="connsiteY190" fmla="*/ 499371 h 1160647"/>
                <a:gd name="connsiteX191" fmla="*/ 1122787 w 3031519"/>
                <a:gd name="connsiteY191" fmla="*/ 499371 h 1160647"/>
                <a:gd name="connsiteX192" fmla="*/ 1122787 w 3031519"/>
                <a:gd name="connsiteY192" fmla="*/ 500992 h 1160647"/>
                <a:gd name="connsiteX193" fmla="*/ 1122787 w 3031519"/>
                <a:gd name="connsiteY193" fmla="*/ 512342 h 1160647"/>
                <a:gd name="connsiteX194" fmla="*/ 1149134 w 3031519"/>
                <a:gd name="connsiteY194" fmla="*/ 512342 h 1160647"/>
                <a:gd name="connsiteX195" fmla="*/ 1149134 w 3031519"/>
                <a:gd name="connsiteY195" fmla="*/ 542606 h 1160647"/>
                <a:gd name="connsiteX196" fmla="*/ 1149894 w 3031519"/>
                <a:gd name="connsiteY196" fmla="*/ 542606 h 1160647"/>
                <a:gd name="connsiteX197" fmla="*/ 1155214 w 3031519"/>
                <a:gd name="connsiteY197" fmla="*/ 542606 h 1160647"/>
                <a:gd name="connsiteX198" fmla="*/ 1155214 w 3031519"/>
                <a:gd name="connsiteY198" fmla="*/ 543687 h 1160647"/>
                <a:gd name="connsiteX199" fmla="*/ 1155214 w 3031519"/>
                <a:gd name="connsiteY199" fmla="*/ 551254 h 1160647"/>
                <a:gd name="connsiteX200" fmla="*/ 1159268 w 3031519"/>
                <a:gd name="connsiteY200" fmla="*/ 581518 h 1160647"/>
                <a:gd name="connsiteX201" fmla="*/ 1160028 w 3031519"/>
                <a:gd name="connsiteY201" fmla="*/ 581518 h 1160647"/>
                <a:gd name="connsiteX202" fmla="*/ 1165348 w 3031519"/>
                <a:gd name="connsiteY202" fmla="*/ 581518 h 1160647"/>
                <a:gd name="connsiteX203" fmla="*/ 1165348 w 3031519"/>
                <a:gd name="connsiteY203" fmla="*/ 582329 h 1160647"/>
                <a:gd name="connsiteX204" fmla="*/ 1165348 w 3031519"/>
                <a:gd name="connsiteY204" fmla="*/ 588004 h 1160647"/>
                <a:gd name="connsiteX205" fmla="*/ 1166361 w 3031519"/>
                <a:gd name="connsiteY205" fmla="*/ 588004 h 1160647"/>
                <a:gd name="connsiteX206" fmla="*/ 1173454 w 3031519"/>
                <a:gd name="connsiteY206" fmla="*/ 588004 h 1160647"/>
                <a:gd name="connsiteX207" fmla="*/ 1173454 w 3031519"/>
                <a:gd name="connsiteY207" fmla="*/ 618269 h 1160647"/>
                <a:gd name="connsiteX208" fmla="*/ 1175481 w 3031519"/>
                <a:gd name="connsiteY208" fmla="*/ 618269 h 1160647"/>
                <a:gd name="connsiteX209" fmla="*/ 1189668 w 3031519"/>
                <a:gd name="connsiteY209" fmla="*/ 618269 h 1160647"/>
                <a:gd name="connsiteX210" fmla="*/ 1189668 w 3031519"/>
                <a:gd name="connsiteY210" fmla="*/ 642048 h 1160647"/>
                <a:gd name="connsiteX211" fmla="*/ 1191695 w 3031519"/>
                <a:gd name="connsiteY211" fmla="*/ 643669 h 1160647"/>
                <a:gd name="connsiteX212" fmla="*/ 1191695 w 3031519"/>
                <a:gd name="connsiteY212" fmla="*/ 655019 h 1160647"/>
                <a:gd name="connsiteX213" fmla="*/ 1192455 w 3031519"/>
                <a:gd name="connsiteY213" fmla="*/ 655019 h 1160647"/>
                <a:gd name="connsiteX214" fmla="*/ 1197775 w 3031519"/>
                <a:gd name="connsiteY214" fmla="*/ 655019 h 1160647"/>
                <a:gd name="connsiteX215" fmla="*/ 1197775 w 3031519"/>
                <a:gd name="connsiteY215" fmla="*/ 678798 h 1160647"/>
                <a:gd name="connsiteX216" fmla="*/ 1199041 w 3031519"/>
                <a:gd name="connsiteY216" fmla="*/ 678798 h 1160647"/>
                <a:gd name="connsiteX217" fmla="*/ 1207908 w 3031519"/>
                <a:gd name="connsiteY217" fmla="*/ 678798 h 1160647"/>
                <a:gd name="connsiteX218" fmla="*/ 1209935 w 3031519"/>
                <a:gd name="connsiteY218" fmla="*/ 682852 h 1160647"/>
                <a:gd name="connsiteX219" fmla="*/ 1209935 w 3031519"/>
                <a:gd name="connsiteY219" fmla="*/ 696093 h 1160647"/>
                <a:gd name="connsiteX220" fmla="*/ 1211455 w 3031519"/>
                <a:gd name="connsiteY220" fmla="*/ 694201 h 1160647"/>
                <a:gd name="connsiteX221" fmla="*/ 1222095 w 3031519"/>
                <a:gd name="connsiteY221" fmla="*/ 680960 h 1160647"/>
                <a:gd name="connsiteX222" fmla="*/ 1250469 w 3031519"/>
                <a:gd name="connsiteY222" fmla="*/ 680960 h 1160647"/>
                <a:gd name="connsiteX223" fmla="*/ 1250469 w 3031519"/>
                <a:gd name="connsiteY223" fmla="*/ 767431 h 1160647"/>
                <a:gd name="connsiteX224" fmla="*/ 1251229 w 3031519"/>
                <a:gd name="connsiteY224" fmla="*/ 767431 h 1160647"/>
                <a:gd name="connsiteX225" fmla="*/ 1256549 w 3031519"/>
                <a:gd name="connsiteY225" fmla="*/ 767431 h 1160647"/>
                <a:gd name="connsiteX226" fmla="*/ 1257309 w 3031519"/>
                <a:gd name="connsiteY226" fmla="*/ 766080 h 1160647"/>
                <a:gd name="connsiteX227" fmla="*/ 1262629 w 3031519"/>
                <a:gd name="connsiteY227" fmla="*/ 756622 h 1160647"/>
                <a:gd name="connsiteX228" fmla="*/ 1262629 w 3031519"/>
                <a:gd name="connsiteY228" fmla="*/ 758514 h 1160647"/>
                <a:gd name="connsiteX229" fmla="*/ 1262629 w 3031519"/>
                <a:gd name="connsiteY229" fmla="*/ 771755 h 1160647"/>
                <a:gd name="connsiteX230" fmla="*/ 1266682 w 3031519"/>
                <a:gd name="connsiteY230" fmla="*/ 726358 h 1160647"/>
                <a:gd name="connsiteX231" fmla="*/ 1267442 w 3031519"/>
                <a:gd name="connsiteY231" fmla="*/ 726358 h 1160647"/>
                <a:gd name="connsiteX232" fmla="*/ 1272762 w 3031519"/>
                <a:gd name="connsiteY232" fmla="*/ 726358 h 1160647"/>
                <a:gd name="connsiteX233" fmla="*/ 1272762 w 3031519"/>
                <a:gd name="connsiteY233" fmla="*/ 661504 h 1160647"/>
                <a:gd name="connsiteX234" fmla="*/ 1273776 w 3031519"/>
                <a:gd name="connsiteY234" fmla="*/ 661504 h 1160647"/>
                <a:gd name="connsiteX235" fmla="*/ 1280869 w 3031519"/>
                <a:gd name="connsiteY235" fmla="*/ 661504 h 1160647"/>
                <a:gd name="connsiteX236" fmla="*/ 1293029 w 3031519"/>
                <a:gd name="connsiteY236" fmla="*/ 618269 h 1160647"/>
                <a:gd name="connsiteX237" fmla="*/ 1294296 w 3031519"/>
                <a:gd name="connsiteY237" fmla="*/ 618269 h 1160647"/>
                <a:gd name="connsiteX238" fmla="*/ 1303163 w 3031519"/>
                <a:gd name="connsiteY238" fmla="*/ 618269 h 1160647"/>
                <a:gd name="connsiteX239" fmla="*/ 1313296 w 3031519"/>
                <a:gd name="connsiteY239" fmla="*/ 661504 h 1160647"/>
                <a:gd name="connsiteX240" fmla="*/ 1314309 w 3031519"/>
                <a:gd name="connsiteY240" fmla="*/ 661504 h 1160647"/>
                <a:gd name="connsiteX241" fmla="*/ 1321403 w 3031519"/>
                <a:gd name="connsiteY241" fmla="*/ 661504 h 1160647"/>
                <a:gd name="connsiteX242" fmla="*/ 1321403 w 3031519"/>
                <a:gd name="connsiteY242" fmla="*/ 700416 h 1160647"/>
                <a:gd name="connsiteX243" fmla="*/ 1323176 w 3031519"/>
                <a:gd name="connsiteY243" fmla="*/ 700416 h 1160647"/>
                <a:gd name="connsiteX244" fmla="*/ 1335590 w 3031519"/>
                <a:gd name="connsiteY244" fmla="*/ 700416 h 1160647"/>
                <a:gd name="connsiteX245" fmla="*/ 1335590 w 3031519"/>
                <a:gd name="connsiteY245" fmla="*/ 702578 h 1160647"/>
                <a:gd name="connsiteX246" fmla="*/ 1335590 w 3031519"/>
                <a:gd name="connsiteY246" fmla="*/ 717710 h 1160647"/>
                <a:gd name="connsiteX247" fmla="*/ 1339643 w 3031519"/>
                <a:gd name="connsiteY247" fmla="*/ 715549 h 1160647"/>
                <a:gd name="connsiteX248" fmla="*/ 1339643 w 3031519"/>
                <a:gd name="connsiteY248" fmla="*/ 700416 h 1160647"/>
                <a:gd name="connsiteX249" fmla="*/ 1341163 w 3031519"/>
                <a:gd name="connsiteY249" fmla="*/ 700416 h 1160647"/>
                <a:gd name="connsiteX250" fmla="*/ 1351803 w 3031519"/>
                <a:gd name="connsiteY250" fmla="*/ 700416 h 1160647"/>
                <a:gd name="connsiteX251" fmla="*/ 1351803 w 3031519"/>
                <a:gd name="connsiteY251" fmla="*/ 702037 h 1160647"/>
                <a:gd name="connsiteX252" fmla="*/ 1351803 w 3031519"/>
                <a:gd name="connsiteY252" fmla="*/ 713387 h 1160647"/>
                <a:gd name="connsiteX253" fmla="*/ 1382204 w 3031519"/>
                <a:gd name="connsiteY253" fmla="*/ 713387 h 1160647"/>
                <a:gd name="connsiteX254" fmla="*/ 1382204 w 3031519"/>
                <a:gd name="connsiteY254" fmla="*/ 676637 h 1160647"/>
                <a:gd name="connsiteX255" fmla="*/ 1383470 w 3031519"/>
                <a:gd name="connsiteY255" fmla="*/ 676637 h 1160647"/>
                <a:gd name="connsiteX256" fmla="*/ 1392337 w 3031519"/>
                <a:gd name="connsiteY256" fmla="*/ 676637 h 1160647"/>
                <a:gd name="connsiteX257" fmla="*/ 1392337 w 3031519"/>
                <a:gd name="connsiteY257" fmla="*/ 698254 h 1160647"/>
                <a:gd name="connsiteX258" fmla="*/ 1394364 w 3031519"/>
                <a:gd name="connsiteY258" fmla="*/ 665828 h 1160647"/>
                <a:gd name="connsiteX259" fmla="*/ 1416657 w 3031519"/>
                <a:gd name="connsiteY259" fmla="*/ 665828 h 1160647"/>
                <a:gd name="connsiteX260" fmla="*/ 1416657 w 3031519"/>
                <a:gd name="connsiteY260" fmla="*/ 664206 h 1160647"/>
                <a:gd name="connsiteX261" fmla="*/ 1416657 w 3031519"/>
                <a:gd name="connsiteY261" fmla="*/ 652857 h 1160647"/>
                <a:gd name="connsiteX262" fmla="*/ 1417417 w 3031519"/>
                <a:gd name="connsiteY262" fmla="*/ 652857 h 1160647"/>
                <a:gd name="connsiteX263" fmla="*/ 1422737 w 3031519"/>
                <a:gd name="connsiteY263" fmla="*/ 652857 h 1160647"/>
                <a:gd name="connsiteX264" fmla="*/ 1422737 w 3031519"/>
                <a:gd name="connsiteY264" fmla="*/ 650966 h 1160647"/>
                <a:gd name="connsiteX265" fmla="*/ 1422737 w 3031519"/>
                <a:gd name="connsiteY265" fmla="*/ 637725 h 1160647"/>
                <a:gd name="connsiteX266" fmla="*/ 1426791 w 3031519"/>
                <a:gd name="connsiteY266" fmla="*/ 644210 h 1160647"/>
                <a:gd name="connsiteX267" fmla="*/ 1429071 w 3031519"/>
                <a:gd name="connsiteY267" fmla="*/ 644210 h 1160647"/>
                <a:gd name="connsiteX268" fmla="*/ 1445031 w 3031519"/>
                <a:gd name="connsiteY268" fmla="*/ 644210 h 1160647"/>
                <a:gd name="connsiteX269" fmla="*/ 1445031 w 3031519"/>
                <a:gd name="connsiteY269" fmla="*/ 643399 h 1160647"/>
                <a:gd name="connsiteX270" fmla="*/ 1445031 w 3031519"/>
                <a:gd name="connsiteY270" fmla="*/ 637725 h 1160647"/>
                <a:gd name="connsiteX271" fmla="*/ 1445791 w 3031519"/>
                <a:gd name="connsiteY271" fmla="*/ 637725 h 1160647"/>
                <a:gd name="connsiteX272" fmla="*/ 1451111 w 3031519"/>
                <a:gd name="connsiteY272" fmla="*/ 637725 h 1160647"/>
                <a:gd name="connsiteX273" fmla="*/ 1451111 w 3031519"/>
                <a:gd name="connsiteY273" fmla="*/ 639076 h 1160647"/>
                <a:gd name="connsiteX274" fmla="*/ 1451111 w 3031519"/>
                <a:gd name="connsiteY274" fmla="*/ 648534 h 1160647"/>
                <a:gd name="connsiteX275" fmla="*/ 1489618 w 3031519"/>
                <a:gd name="connsiteY275" fmla="*/ 648534 h 1160647"/>
                <a:gd name="connsiteX276" fmla="*/ 1489618 w 3031519"/>
                <a:gd name="connsiteY276" fmla="*/ 786887 h 1160647"/>
                <a:gd name="connsiteX277" fmla="*/ 1491138 w 3031519"/>
                <a:gd name="connsiteY277" fmla="*/ 786887 h 1160647"/>
                <a:gd name="connsiteX278" fmla="*/ 1501778 w 3031519"/>
                <a:gd name="connsiteY278" fmla="*/ 786887 h 1160647"/>
                <a:gd name="connsiteX279" fmla="*/ 1501778 w 3031519"/>
                <a:gd name="connsiteY279" fmla="*/ 773917 h 1160647"/>
                <a:gd name="connsiteX280" fmla="*/ 1505832 w 3031519"/>
                <a:gd name="connsiteY280" fmla="*/ 773917 h 1160647"/>
                <a:gd name="connsiteX281" fmla="*/ 1505832 w 3031519"/>
                <a:gd name="connsiteY281" fmla="*/ 786887 h 1160647"/>
                <a:gd name="connsiteX282" fmla="*/ 1536232 w 3031519"/>
                <a:gd name="connsiteY282" fmla="*/ 786887 h 1160647"/>
                <a:gd name="connsiteX283" fmla="*/ 1536232 w 3031519"/>
                <a:gd name="connsiteY283" fmla="*/ 756622 h 1160647"/>
                <a:gd name="connsiteX284" fmla="*/ 1548392 w 3031519"/>
                <a:gd name="connsiteY284" fmla="*/ 756622 h 1160647"/>
                <a:gd name="connsiteX285" fmla="*/ 1560552 w 3031519"/>
                <a:gd name="connsiteY285" fmla="*/ 754461 h 1160647"/>
                <a:gd name="connsiteX286" fmla="*/ 1564606 w 3031519"/>
                <a:gd name="connsiteY286" fmla="*/ 756622 h 1160647"/>
                <a:gd name="connsiteX287" fmla="*/ 1574739 w 3031519"/>
                <a:gd name="connsiteY287" fmla="*/ 756622 h 1160647"/>
                <a:gd name="connsiteX288" fmla="*/ 1574739 w 3031519"/>
                <a:gd name="connsiteY288" fmla="*/ 786887 h 1160647"/>
                <a:gd name="connsiteX289" fmla="*/ 1582846 w 3031519"/>
                <a:gd name="connsiteY289" fmla="*/ 786887 h 1160647"/>
                <a:gd name="connsiteX290" fmla="*/ 1582846 w 3031519"/>
                <a:gd name="connsiteY290" fmla="*/ 804182 h 1160647"/>
                <a:gd name="connsiteX291" fmla="*/ 1592182 w 3031519"/>
                <a:gd name="connsiteY291" fmla="*/ 805087 h 1160647"/>
                <a:gd name="connsiteX292" fmla="*/ 1605140 w 3031519"/>
                <a:gd name="connsiteY292" fmla="*/ 805087 h 1160647"/>
                <a:gd name="connsiteX293" fmla="*/ 1605140 w 3031519"/>
                <a:gd name="connsiteY293" fmla="*/ 789049 h 1160647"/>
                <a:gd name="connsiteX294" fmla="*/ 1673096 w 3031519"/>
                <a:gd name="connsiteY294" fmla="*/ 789049 h 1160647"/>
                <a:gd name="connsiteX295" fmla="*/ 1673096 w 3031519"/>
                <a:gd name="connsiteY295" fmla="*/ 703796 h 1160647"/>
                <a:gd name="connsiteX296" fmla="*/ 1745104 w 3031519"/>
                <a:gd name="connsiteY296" fmla="*/ 703796 h 1160647"/>
                <a:gd name="connsiteX297" fmla="*/ 1745104 w 3031519"/>
                <a:gd name="connsiteY297" fmla="*/ 782564 h 1160647"/>
                <a:gd name="connsiteX298" fmla="*/ 1747008 w 3031519"/>
                <a:gd name="connsiteY298" fmla="*/ 782564 h 1160647"/>
                <a:gd name="connsiteX299" fmla="*/ 1748250 w 3031519"/>
                <a:gd name="connsiteY299" fmla="*/ 805087 h 1160647"/>
                <a:gd name="connsiteX300" fmla="*/ 1757926 w 3031519"/>
                <a:gd name="connsiteY300" fmla="*/ 805087 h 1160647"/>
                <a:gd name="connsiteX301" fmla="*/ 1759168 w 3031519"/>
                <a:gd name="connsiteY301" fmla="*/ 782564 h 1160647"/>
                <a:gd name="connsiteX302" fmla="*/ 1765248 w 3031519"/>
                <a:gd name="connsiteY302" fmla="*/ 782564 h 1160647"/>
                <a:gd name="connsiteX303" fmla="*/ 1766490 w 3031519"/>
                <a:gd name="connsiteY303" fmla="*/ 805087 h 1160647"/>
                <a:gd name="connsiteX304" fmla="*/ 1817112 w 3031519"/>
                <a:gd name="connsiteY304" fmla="*/ 805087 h 1160647"/>
                <a:gd name="connsiteX305" fmla="*/ 1817112 w 3031519"/>
                <a:gd name="connsiteY305" fmla="*/ 642059 h 1160647"/>
                <a:gd name="connsiteX306" fmla="*/ 2014439 w 3031519"/>
                <a:gd name="connsiteY306" fmla="*/ 642059 h 1160647"/>
                <a:gd name="connsiteX307" fmla="*/ 2014439 w 3031519"/>
                <a:gd name="connsiteY307" fmla="*/ 805087 h 1160647"/>
                <a:gd name="connsiteX308" fmla="*/ 2033136 w 3031519"/>
                <a:gd name="connsiteY308" fmla="*/ 805087 h 1160647"/>
                <a:gd name="connsiteX309" fmla="*/ 2033136 w 3031519"/>
                <a:gd name="connsiteY309" fmla="*/ 722394 h 1160647"/>
                <a:gd name="connsiteX310" fmla="*/ 2128256 w 3031519"/>
                <a:gd name="connsiteY310" fmla="*/ 722394 h 1160647"/>
                <a:gd name="connsiteX311" fmla="*/ 2140186 w 3031519"/>
                <a:gd name="connsiteY311" fmla="*/ 404253 h 1160647"/>
                <a:gd name="connsiteX312" fmla="*/ 2128026 w 3031519"/>
                <a:gd name="connsiteY312" fmla="*/ 382635 h 1160647"/>
                <a:gd name="connsiteX313" fmla="*/ 2121946 w 3031519"/>
                <a:gd name="connsiteY313" fmla="*/ 378311 h 1160647"/>
                <a:gd name="connsiteX314" fmla="*/ 2130053 w 3031519"/>
                <a:gd name="connsiteY314" fmla="*/ 354532 h 1160647"/>
                <a:gd name="connsiteX315" fmla="*/ 2130053 w 3031519"/>
                <a:gd name="connsiteY315" fmla="*/ 337238 h 1160647"/>
                <a:gd name="connsiteX316" fmla="*/ 2144240 w 3031519"/>
                <a:gd name="connsiteY316" fmla="*/ 337238 h 1160647"/>
                <a:gd name="connsiteX317" fmla="*/ 2144240 w 3031519"/>
                <a:gd name="connsiteY317" fmla="*/ 315620 h 1160647"/>
                <a:gd name="connsiteX318" fmla="*/ 2146266 w 3031519"/>
                <a:gd name="connsiteY318" fmla="*/ 311296 h 1160647"/>
                <a:gd name="connsiteX319" fmla="*/ 2146266 w 3031519"/>
                <a:gd name="connsiteY319" fmla="*/ 233472 h 1160647"/>
                <a:gd name="connsiteX320" fmla="*/ 2144240 w 3031519"/>
                <a:gd name="connsiteY320" fmla="*/ 226987 h 1160647"/>
                <a:gd name="connsiteX321" fmla="*/ 2150320 w 3031519"/>
                <a:gd name="connsiteY321" fmla="*/ 220501 h 1160647"/>
                <a:gd name="connsiteX322" fmla="*/ 2150320 w 3031519"/>
                <a:gd name="connsiteY322" fmla="*/ 162133 h 1160647"/>
                <a:gd name="connsiteX323" fmla="*/ 2152346 w 3031519"/>
                <a:gd name="connsiteY323" fmla="*/ 157810 h 1160647"/>
                <a:gd name="connsiteX324" fmla="*/ 2152346 w 3031519"/>
                <a:gd name="connsiteY324" fmla="*/ 101604 h 1160647"/>
                <a:gd name="connsiteX325" fmla="*/ 2154373 w 3031519"/>
                <a:gd name="connsiteY325" fmla="*/ 82148 h 1160647"/>
                <a:gd name="connsiteX326" fmla="*/ 2158427 w 3031519"/>
                <a:gd name="connsiteY326" fmla="*/ 99442 h 1160647"/>
                <a:gd name="connsiteX327" fmla="*/ 2160453 w 3031519"/>
                <a:gd name="connsiteY327" fmla="*/ 157810 h 1160647"/>
                <a:gd name="connsiteX328" fmla="*/ 2162480 w 3031519"/>
                <a:gd name="connsiteY328" fmla="*/ 220501 h 1160647"/>
                <a:gd name="connsiteX329" fmla="*/ 2168560 w 3031519"/>
                <a:gd name="connsiteY329" fmla="*/ 226987 h 1160647"/>
                <a:gd name="connsiteX330" fmla="*/ 2166533 w 3031519"/>
                <a:gd name="connsiteY330" fmla="*/ 233472 h 1160647"/>
                <a:gd name="connsiteX331" fmla="*/ 2166533 w 3031519"/>
                <a:gd name="connsiteY331" fmla="*/ 311296 h 1160647"/>
                <a:gd name="connsiteX332" fmla="*/ 2168560 w 3031519"/>
                <a:gd name="connsiteY332" fmla="*/ 315620 h 1160647"/>
                <a:gd name="connsiteX333" fmla="*/ 2168560 w 3031519"/>
                <a:gd name="connsiteY333" fmla="*/ 337238 h 1160647"/>
                <a:gd name="connsiteX334" fmla="*/ 2182747 w 3031519"/>
                <a:gd name="connsiteY334" fmla="*/ 337238 h 1160647"/>
                <a:gd name="connsiteX335" fmla="*/ 2182747 w 3031519"/>
                <a:gd name="connsiteY335" fmla="*/ 354532 h 1160647"/>
                <a:gd name="connsiteX336" fmla="*/ 2190854 w 3031519"/>
                <a:gd name="connsiteY336" fmla="*/ 378311 h 1160647"/>
                <a:gd name="connsiteX337" fmla="*/ 2184774 w 3031519"/>
                <a:gd name="connsiteY337" fmla="*/ 382635 h 1160647"/>
                <a:gd name="connsiteX338" fmla="*/ 2172613 w 3031519"/>
                <a:gd name="connsiteY338" fmla="*/ 404253 h 1160647"/>
                <a:gd name="connsiteX339" fmla="*/ 2180720 w 3031519"/>
                <a:gd name="connsiteY339" fmla="*/ 657181 h 1160647"/>
                <a:gd name="connsiteX340" fmla="*/ 2245574 w 3031519"/>
                <a:gd name="connsiteY340" fmla="*/ 657181 h 1160647"/>
                <a:gd name="connsiteX341" fmla="*/ 2245574 w 3031519"/>
                <a:gd name="connsiteY341" fmla="*/ 732843 h 1160647"/>
                <a:gd name="connsiteX342" fmla="*/ 2253681 w 3031519"/>
                <a:gd name="connsiteY342" fmla="*/ 732843 h 1160647"/>
                <a:gd name="connsiteX343" fmla="*/ 2255708 w 3031519"/>
                <a:gd name="connsiteY343" fmla="*/ 726358 h 1160647"/>
                <a:gd name="connsiteX344" fmla="*/ 2261788 w 3031519"/>
                <a:gd name="connsiteY344" fmla="*/ 726358 h 1160647"/>
                <a:gd name="connsiteX345" fmla="*/ 2263815 w 3031519"/>
                <a:gd name="connsiteY345" fmla="*/ 735005 h 1160647"/>
                <a:gd name="connsiteX346" fmla="*/ 2275975 w 3031519"/>
                <a:gd name="connsiteY346" fmla="*/ 735005 h 1160647"/>
                <a:gd name="connsiteX347" fmla="*/ 2275975 w 3031519"/>
                <a:gd name="connsiteY347" fmla="*/ 728519 h 1160647"/>
                <a:gd name="connsiteX348" fmla="*/ 2298268 w 3031519"/>
                <a:gd name="connsiteY348" fmla="*/ 728519 h 1160647"/>
                <a:gd name="connsiteX349" fmla="*/ 2298268 w 3031519"/>
                <a:gd name="connsiteY349" fmla="*/ 735005 h 1160647"/>
                <a:gd name="connsiteX350" fmla="*/ 2318535 w 3031519"/>
                <a:gd name="connsiteY350" fmla="*/ 735005 h 1160647"/>
                <a:gd name="connsiteX351" fmla="*/ 2318535 w 3031519"/>
                <a:gd name="connsiteY351" fmla="*/ 780402 h 1160647"/>
                <a:gd name="connsiteX352" fmla="*/ 2332722 w 3031519"/>
                <a:gd name="connsiteY352" fmla="*/ 780402 h 1160647"/>
                <a:gd name="connsiteX353" fmla="*/ 2332722 w 3031519"/>
                <a:gd name="connsiteY353" fmla="*/ 767431 h 1160647"/>
                <a:gd name="connsiteX354" fmla="*/ 2348936 w 3031519"/>
                <a:gd name="connsiteY354" fmla="*/ 767431 h 1160647"/>
                <a:gd name="connsiteX355" fmla="*/ 2348936 w 3031519"/>
                <a:gd name="connsiteY355" fmla="*/ 588004 h 1160647"/>
                <a:gd name="connsiteX356" fmla="*/ 2355016 w 3031519"/>
                <a:gd name="connsiteY356" fmla="*/ 581518 h 1160647"/>
                <a:gd name="connsiteX357" fmla="*/ 2427977 w 3031519"/>
                <a:gd name="connsiteY357" fmla="*/ 581518 h 1160647"/>
                <a:gd name="connsiteX358" fmla="*/ 2427977 w 3031519"/>
                <a:gd name="connsiteY358" fmla="*/ 590166 h 1160647"/>
                <a:gd name="connsiteX359" fmla="*/ 2438110 w 3031519"/>
                <a:gd name="connsiteY359" fmla="*/ 590166 h 1160647"/>
                <a:gd name="connsiteX360" fmla="*/ 2438110 w 3031519"/>
                <a:gd name="connsiteY360" fmla="*/ 704740 h 1160647"/>
                <a:gd name="connsiteX361" fmla="*/ 2460404 w 3031519"/>
                <a:gd name="connsiteY361" fmla="*/ 704740 h 1160647"/>
                <a:gd name="connsiteX362" fmla="*/ 2460404 w 3031519"/>
                <a:gd name="connsiteY362" fmla="*/ 637725 h 1160647"/>
                <a:gd name="connsiteX363" fmla="*/ 2486751 w 3031519"/>
                <a:gd name="connsiteY363" fmla="*/ 637725 h 1160647"/>
                <a:gd name="connsiteX364" fmla="*/ 2490804 w 3031519"/>
                <a:gd name="connsiteY364" fmla="*/ 633401 h 1160647"/>
                <a:gd name="connsiteX365" fmla="*/ 2498911 w 3031519"/>
                <a:gd name="connsiteY365" fmla="*/ 633401 h 1160647"/>
                <a:gd name="connsiteX366" fmla="*/ 2502964 w 3031519"/>
                <a:gd name="connsiteY366" fmla="*/ 637725 h 1160647"/>
                <a:gd name="connsiteX367" fmla="*/ 2525258 w 3031519"/>
                <a:gd name="connsiteY367" fmla="*/ 637725 h 1160647"/>
                <a:gd name="connsiteX368" fmla="*/ 2525258 w 3031519"/>
                <a:gd name="connsiteY368" fmla="*/ 520989 h 1160647"/>
                <a:gd name="connsiteX369" fmla="*/ 2582005 w 3031519"/>
                <a:gd name="connsiteY369" fmla="*/ 510180 h 1160647"/>
                <a:gd name="connsiteX370" fmla="*/ 2582005 w 3031519"/>
                <a:gd name="connsiteY370" fmla="*/ 511261 h 1160647"/>
                <a:gd name="connsiteX371" fmla="*/ 2582005 w 3031519"/>
                <a:gd name="connsiteY371" fmla="*/ 518827 h 1160647"/>
                <a:gd name="connsiteX372" fmla="*/ 2608352 w 3031519"/>
                <a:gd name="connsiteY372" fmla="*/ 518827 h 1160647"/>
                <a:gd name="connsiteX373" fmla="*/ 2608352 w 3031519"/>
                <a:gd name="connsiteY373" fmla="*/ 773917 h 1160647"/>
                <a:gd name="connsiteX374" fmla="*/ 2630646 w 3031519"/>
                <a:gd name="connsiteY374" fmla="*/ 773917 h 1160647"/>
                <a:gd name="connsiteX375" fmla="*/ 2630646 w 3031519"/>
                <a:gd name="connsiteY375" fmla="*/ 769593 h 1160647"/>
                <a:gd name="connsiteX376" fmla="*/ 2642806 w 3031519"/>
                <a:gd name="connsiteY376" fmla="*/ 769593 h 1160647"/>
                <a:gd name="connsiteX377" fmla="*/ 2642806 w 3031519"/>
                <a:gd name="connsiteY377" fmla="*/ 773917 h 1160647"/>
                <a:gd name="connsiteX378" fmla="*/ 2667126 w 3031519"/>
                <a:gd name="connsiteY378" fmla="*/ 773917 h 1160647"/>
                <a:gd name="connsiteX379" fmla="*/ 2667126 w 3031519"/>
                <a:gd name="connsiteY379" fmla="*/ 760946 h 1160647"/>
                <a:gd name="connsiteX380" fmla="*/ 2695500 w 3031519"/>
                <a:gd name="connsiteY380" fmla="*/ 760946 h 1160647"/>
                <a:gd name="connsiteX381" fmla="*/ 2707660 w 3031519"/>
                <a:gd name="connsiteY381" fmla="*/ 756622 h 1160647"/>
                <a:gd name="connsiteX382" fmla="*/ 2727927 w 3031519"/>
                <a:gd name="connsiteY382" fmla="*/ 760946 h 1160647"/>
                <a:gd name="connsiteX383" fmla="*/ 2727927 w 3031519"/>
                <a:gd name="connsiteY383" fmla="*/ 743652 h 1160647"/>
                <a:gd name="connsiteX384" fmla="*/ 2736034 w 3031519"/>
                <a:gd name="connsiteY384" fmla="*/ 743652 h 1160647"/>
                <a:gd name="connsiteX385" fmla="*/ 2736034 w 3031519"/>
                <a:gd name="connsiteY385" fmla="*/ 730681 h 1160647"/>
                <a:gd name="connsiteX386" fmla="*/ 2792781 w 3031519"/>
                <a:gd name="connsiteY386" fmla="*/ 730681 h 1160647"/>
                <a:gd name="connsiteX387" fmla="*/ 2792781 w 3031519"/>
                <a:gd name="connsiteY387" fmla="*/ 700416 h 1160647"/>
                <a:gd name="connsiteX388" fmla="*/ 2811021 w 3031519"/>
                <a:gd name="connsiteY388" fmla="*/ 700416 h 1160647"/>
                <a:gd name="connsiteX389" fmla="*/ 2811021 w 3031519"/>
                <a:gd name="connsiteY389" fmla="*/ 693931 h 1160647"/>
                <a:gd name="connsiteX390" fmla="*/ 2823181 w 3031519"/>
                <a:gd name="connsiteY390" fmla="*/ 693931 h 1160647"/>
                <a:gd name="connsiteX391" fmla="*/ 2823181 w 3031519"/>
                <a:gd name="connsiteY391" fmla="*/ 700416 h 1160647"/>
                <a:gd name="connsiteX392" fmla="*/ 2839395 w 3031519"/>
                <a:gd name="connsiteY392" fmla="*/ 700416 h 1160647"/>
                <a:gd name="connsiteX393" fmla="*/ 2839395 w 3031519"/>
                <a:gd name="connsiteY393" fmla="*/ 750137 h 1160647"/>
                <a:gd name="connsiteX394" fmla="*/ 2871822 w 3031519"/>
                <a:gd name="connsiteY394" fmla="*/ 750137 h 1160647"/>
                <a:gd name="connsiteX395" fmla="*/ 2871822 w 3031519"/>
                <a:gd name="connsiteY395" fmla="*/ 724196 h 1160647"/>
                <a:gd name="connsiteX396" fmla="*/ 2910329 w 3031519"/>
                <a:gd name="connsiteY396" fmla="*/ 724196 h 1160647"/>
                <a:gd name="connsiteX397" fmla="*/ 2910329 w 3031519"/>
                <a:gd name="connsiteY397" fmla="*/ 693931 h 1160647"/>
                <a:gd name="connsiteX398" fmla="*/ 2958970 w 3031519"/>
                <a:gd name="connsiteY398" fmla="*/ 693931 h 1160647"/>
                <a:gd name="connsiteX399" fmla="*/ 2958970 w 3031519"/>
                <a:gd name="connsiteY399" fmla="*/ 805087 h 1160647"/>
                <a:gd name="connsiteX400" fmla="*/ 2958970 w 3031519"/>
                <a:gd name="connsiteY400" fmla="*/ 818866 h 1160647"/>
                <a:gd name="connsiteX401" fmla="*/ 3031519 w 3031519"/>
                <a:gd name="connsiteY401" fmla="*/ 818866 h 1160647"/>
                <a:gd name="connsiteX402" fmla="*/ 3028183 w 3031519"/>
                <a:gd name="connsiteY402" fmla="*/ 1160647 h 1160647"/>
                <a:gd name="connsiteX403" fmla="*/ 2054 w 3031519"/>
                <a:gd name="connsiteY403" fmla="*/ 1158314 h 1160647"/>
                <a:gd name="connsiteX404" fmla="*/ 0 w 3031519"/>
                <a:gd name="connsiteY404" fmla="*/ 724196 h 1160647"/>
                <a:gd name="connsiteX405" fmla="*/ 20267 w 3031519"/>
                <a:gd name="connsiteY405" fmla="*/ 724196 h 1160647"/>
                <a:gd name="connsiteX406" fmla="*/ 20774 w 3031519"/>
                <a:gd name="connsiteY406" fmla="*/ 723115 h 1160647"/>
                <a:gd name="connsiteX407" fmla="*/ 24320 w 3031519"/>
                <a:gd name="connsiteY407" fmla="*/ 715549 h 1160647"/>
                <a:gd name="connsiteX408" fmla="*/ 26094 w 3031519"/>
                <a:gd name="connsiteY408" fmla="*/ 715819 h 1160647"/>
                <a:gd name="connsiteX409" fmla="*/ 38507 w 3031519"/>
                <a:gd name="connsiteY409" fmla="*/ 717710 h 1160647"/>
                <a:gd name="connsiteX410" fmla="*/ 39014 w 3031519"/>
                <a:gd name="connsiteY410" fmla="*/ 719062 h 1160647"/>
                <a:gd name="connsiteX411" fmla="*/ 42560 w 3031519"/>
                <a:gd name="connsiteY411" fmla="*/ 728519 h 1160647"/>
                <a:gd name="connsiteX412" fmla="*/ 68907 w 3031519"/>
                <a:gd name="connsiteY412" fmla="*/ 730681 h 1160647"/>
                <a:gd name="connsiteX413" fmla="*/ 68907 w 3031519"/>
                <a:gd name="connsiteY413" fmla="*/ 607460 h 1160647"/>
                <a:gd name="connsiteX414" fmla="*/ 70934 w 3031519"/>
                <a:gd name="connsiteY414" fmla="*/ 607460 h 1160647"/>
                <a:gd name="connsiteX415" fmla="*/ 85121 w 3031519"/>
                <a:gd name="connsiteY415" fmla="*/ 607460 h 1160647"/>
                <a:gd name="connsiteX416" fmla="*/ 85121 w 3031519"/>
                <a:gd name="connsiteY416" fmla="*/ 471268 h 1160647"/>
                <a:gd name="connsiteX417" fmla="*/ 86894 w 3031519"/>
                <a:gd name="connsiteY417" fmla="*/ 471268 h 1160647"/>
                <a:gd name="connsiteX418" fmla="*/ 99308 w 3031519"/>
                <a:gd name="connsiteY418" fmla="*/ 471268 h 1160647"/>
                <a:gd name="connsiteX419" fmla="*/ 99308 w 3031519"/>
                <a:gd name="connsiteY419" fmla="*/ 356694 h 1160647"/>
                <a:gd name="connsiteX420" fmla="*/ 103361 w 3031519"/>
                <a:gd name="connsiteY420" fmla="*/ 328590 h 1160647"/>
                <a:gd name="connsiteX421" fmla="*/ 105388 w 3031519"/>
                <a:gd name="connsiteY421" fmla="*/ 328590 h 1160647"/>
                <a:gd name="connsiteX422" fmla="*/ 119575 w 3031519"/>
                <a:gd name="connsiteY422" fmla="*/ 328590 h 1160647"/>
                <a:gd name="connsiteX423" fmla="*/ 156055 w 3031519"/>
                <a:gd name="connsiteY423" fmla="*/ 246443 h 1160647"/>
                <a:gd name="connsiteX424" fmla="*/ 160109 w 3031519"/>
                <a:gd name="connsiteY424" fmla="*/ 0 h 1160647"/>
                <a:gd name="connsiteX0" fmla="*/ 160109 w 3031520"/>
                <a:gd name="connsiteY0" fmla="*/ 0 h 1160647"/>
                <a:gd name="connsiteX1" fmla="*/ 162135 w 3031520"/>
                <a:gd name="connsiteY1" fmla="*/ 246443 h 1160647"/>
                <a:gd name="connsiteX2" fmla="*/ 200642 w 3031520"/>
                <a:gd name="connsiteY2" fmla="*/ 326429 h 1160647"/>
                <a:gd name="connsiteX3" fmla="*/ 202669 w 3031520"/>
                <a:gd name="connsiteY3" fmla="*/ 326429 h 1160647"/>
                <a:gd name="connsiteX4" fmla="*/ 216856 w 3031520"/>
                <a:gd name="connsiteY4" fmla="*/ 326429 h 1160647"/>
                <a:gd name="connsiteX5" fmla="*/ 216856 w 3031520"/>
                <a:gd name="connsiteY5" fmla="*/ 350208 h 1160647"/>
                <a:gd name="connsiteX6" fmla="*/ 217363 w 3031520"/>
                <a:gd name="connsiteY6" fmla="*/ 351019 h 1160647"/>
                <a:gd name="connsiteX7" fmla="*/ 220909 w 3031520"/>
                <a:gd name="connsiteY7" fmla="*/ 356694 h 1160647"/>
                <a:gd name="connsiteX8" fmla="*/ 220909 w 3031520"/>
                <a:gd name="connsiteY8" fmla="*/ 471268 h 1160647"/>
                <a:gd name="connsiteX9" fmla="*/ 223189 w 3031520"/>
                <a:gd name="connsiteY9" fmla="*/ 471268 h 1160647"/>
                <a:gd name="connsiteX10" fmla="*/ 239150 w 3031520"/>
                <a:gd name="connsiteY10" fmla="*/ 471268 h 1160647"/>
                <a:gd name="connsiteX11" fmla="*/ 239150 w 3031520"/>
                <a:gd name="connsiteY11" fmla="*/ 611783 h 1160647"/>
                <a:gd name="connsiteX12" fmla="*/ 240670 w 3031520"/>
                <a:gd name="connsiteY12" fmla="*/ 611513 h 1160647"/>
                <a:gd name="connsiteX13" fmla="*/ 251310 w 3031520"/>
                <a:gd name="connsiteY13" fmla="*/ 609622 h 1160647"/>
                <a:gd name="connsiteX14" fmla="*/ 249283 w 3031520"/>
                <a:gd name="connsiteY14" fmla="*/ 698254 h 1160647"/>
                <a:gd name="connsiteX15" fmla="*/ 250803 w 3031520"/>
                <a:gd name="connsiteY15" fmla="*/ 698525 h 1160647"/>
                <a:gd name="connsiteX16" fmla="*/ 261443 w 3031520"/>
                <a:gd name="connsiteY16" fmla="*/ 700416 h 1160647"/>
                <a:gd name="connsiteX17" fmla="*/ 261696 w 3031520"/>
                <a:gd name="connsiteY17" fmla="*/ 701227 h 1160647"/>
                <a:gd name="connsiteX18" fmla="*/ 263470 w 3031520"/>
                <a:gd name="connsiteY18" fmla="*/ 706902 h 1160647"/>
                <a:gd name="connsiteX19" fmla="*/ 264230 w 3031520"/>
                <a:gd name="connsiteY19" fmla="*/ 704470 h 1160647"/>
                <a:gd name="connsiteX20" fmla="*/ 269550 w 3031520"/>
                <a:gd name="connsiteY20" fmla="*/ 687446 h 1160647"/>
                <a:gd name="connsiteX21" fmla="*/ 271323 w 3031520"/>
                <a:gd name="connsiteY21" fmla="*/ 687446 h 1160647"/>
                <a:gd name="connsiteX22" fmla="*/ 283737 w 3031520"/>
                <a:gd name="connsiteY22" fmla="*/ 687446 h 1160647"/>
                <a:gd name="connsiteX23" fmla="*/ 283737 w 3031520"/>
                <a:gd name="connsiteY23" fmla="*/ 719872 h 1160647"/>
                <a:gd name="connsiteX24" fmla="*/ 284750 w 3031520"/>
                <a:gd name="connsiteY24" fmla="*/ 720413 h 1160647"/>
                <a:gd name="connsiteX25" fmla="*/ 291844 w 3031520"/>
                <a:gd name="connsiteY25" fmla="*/ 724196 h 1160647"/>
                <a:gd name="connsiteX26" fmla="*/ 291844 w 3031520"/>
                <a:gd name="connsiteY26" fmla="*/ 725547 h 1160647"/>
                <a:gd name="connsiteX27" fmla="*/ 291844 w 3031520"/>
                <a:gd name="connsiteY27" fmla="*/ 735005 h 1160647"/>
                <a:gd name="connsiteX28" fmla="*/ 336431 w 3031520"/>
                <a:gd name="connsiteY28" fmla="*/ 735005 h 1160647"/>
                <a:gd name="connsiteX29" fmla="*/ 336431 w 3031520"/>
                <a:gd name="connsiteY29" fmla="*/ 736086 h 1160647"/>
                <a:gd name="connsiteX30" fmla="*/ 336431 w 3031520"/>
                <a:gd name="connsiteY30" fmla="*/ 743652 h 1160647"/>
                <a:gd name="connsiteX31" fmla="*/ 338457 w 3031520"/>
                <a:gd name="connsiteY31" fmla="*/ 743652 h 1160647"/>
                <a:gd name="connsiteX32" fmla="*/ 352644 w 3031520"/>
                <a:gd name="connsiteY32" fmla="*/ 743652 h 1160647"/>
                <a:gd name="connsiteX33" fmla="*/ 352644 w 3031520"/>
                <a:gd name="connsiteY33" fmla="*/ 713387 h 1160647"/>
                <a:gd name="connsiteX34" fmla="*/ 397231 w 3031520"/>
                <a:gd name="connsiteY34" fmla="*/ 713387 h 1160647"/>
                <a:gd name="connsiteX35" fmla="*/ 397231 w 3031520"/>
                <a:gd name="connsiteY35" fmla="*/ 712036 h 1160647"/>
                <a:gd name="connsiteX36" fmla="*/ 397231 w 3031520"/>
                <a:gd name="connsiteY36" fmla="*/ 702578 h 1160647"/>
                <a:gd name="connsiteX37" fmla="*/ 398245 w 3031520"/>
                <a:gd name="connsiteY37" fmla="*/ 702578 h 1160647"/>
                <a:gd name="connsiteX38" fmla="*/ 405338 w 3031520"/>
                <a:gd name="connsiteY38" fmla="*/ 702578 h 1160647"/>
                <a:gd name="connsiteX39" fmla="*/ 405338 w 3031520"/>
                <a:gd name="connsiteY39" fmla="*/ 700687 h 1160647"/>
                <a:gd name="connsiteX40" fmla="*/ 405338 w 3031520"/>
                <a:gd name="connsiteY40" fmla="*/ 687446 h 1160647"/>
                <a:gd name="connsiteX41" fmla="*/ 406098 w 3031520"/>
                <a:gd name="connsiteY41" fmla="*/ 687446 h 1160647"/>
                <a:gd name="connsiteX42" fmla="*/ 411418 w 3031520"/>
                <a:gd name="connsiteY42" fmla="*/ 687446 h 1160647"/>
                <a:gd name="connsiteX43" fmla="*/ 411418 w 3031520"/>
                <a:gd name="connsiteY43" fmla="*/ 686365 h 1160647"/>
                <a:gd name="connsiteX44" fmla="*/ 411418 w 3031520"/>
                <a:gd name="connsiteY44" fmla="*/ 678798 h 1160647"/>
                <a:gd name="connsiteX45" fmla="*/ 413445 w 3031520"/>
                <a:gd name="connsiteY45" fmla="*/ 678798 h 1160647"/>
                <a:gd name="connsiteX46" fmla="*/ 427632 w 3031520"/>
                <a:gd name="connsiteY46" fmla="*/ 678798 h 1160647"/>
                <a:gd name="connsiteX47" fmla="*/ 427632 w 3031520"/>
                <a:gd name="connsiteY47" fmla="*/ 679879 h 1160647"/>
                <a:gd name="connsiteX48" fmla="*/ 427632 w 3031520"/>
                <a:gd name="connsiteY48" fmla="*/ 687446 h 1160647"/>
                <a:gd name="connsiteX49" fmla="*/ 449925 w 3031520"/>
                <a:gd name="connsiteY49" fmla="*/ 687446 h 1160647"/>
                <a:gd name="connsiteX50" fmla="*/ 449925 w 3031520"/>
                <a:gd name="connsiteY50" fmla="*/ 685554 h 1160647"/>
                <a:gd name="connsiteX51" fmla="*/ 449925 w 3031520"/>
                <a:gd name="connsiteY51" fmla="*/ 672313 h 1160647"/>
                <a:gd name="connsiteX52" fmla="*/ 451699 w 3031520"/>
                <a:gd name="connsiteY52" fmla="*/ 672313 h 1160647"/>
                <a:gd name="connsiteX53" fmla="*/ 464112 w 3031520"/>
                <a:gd name="connsiteY53" fmla="*/ 672313 h 1160647"/>
                <a:gd name="connsiteX54" fmla="*/ 464112 w 3031520"/>
                <a:gd name="connsiteY54" fmla="*/ 696093 h 1160647"/>
                <a:gd name="connsiteX55" fmla="*/ 465126 w 3031520"/>
                <a:gd name="connsiteY55" fmla="*/ 696093 h 1160647"/>
                <a:gd name="connsiteX56" fmla="*/ 472219 w 3031520"/>
                <a:gd name="connsiteY56" fmla="*/ 696093 h 1160647"/>
                <a:gd name="connsiteX57" fmla="*/ 472219 w 3031520"/>
                <a:gd name="connsiteY57" fmla="*/ 695012 h 1160647"/>
                <a:gd name="connsiteX58" fmla="*/ 472219 w 3031520"/>
                <a:gd name="connsiteY58" fmla="*/ 687446 h 1160647"/>
                <a:gd name="connsiteX59" fmla="*/ 473992 w 3031520"/>
                <a:gd name="connsiteY59" fmla="*/ 687446 h 1160647"/>
                <a:gd name="connsiteX60" fmla="*/ 486406 w 3031520"/>
                <a:gd name="connsiteY60" fmla="*/ 687446 h 1160647"/>
                <a:gd name="connsiteX61" fmla="*/ 486406 w 3031520"/>
                <a:gd name="connsiteY61" fmla="*/ 713387 h 1160647"/>
                <a:gd name="connsiteX62" fmla="*/ 488433 w 3031520"/>
                <a:gd name="connsiteY62" fmla="*/ 713387 h 1160647"/>
                <a:gd name="connsiteX63" fmla="*/ 502619 w 3031520"/>
                <a:gd name="connsiteY63" fmla="*/ 713387 h 1160647"/>
                <a:gd name="connsiteX64" fmla="*/ 502619 w 3031520"/>
                <a:gd name="connsiteY64" fmla="*/ 715008 h 1160647"/>
                <a:gd name="connsiteX65" fmla="*/ 502619 w 3031520"/>
                <a:gd name="connsiteY65" fmla="*/ 726358 h 1160647"/>
                <a:gd name="connsiteX66" fmla="*/ 503379 w 3031520"/>
                <a:gd name="connsiteY66" fmla="*/ 726358 h 1160647"/>
                <a:gd name="connsiteX67" fmla="*/ 508700 w 3031520"/>
                <a:gd name="connsiteY67" fmla="*/ 726358 h 1160647"/>
                <a:gd name="connsiteX68" fmla="*/ 508700 w 3031520"/>
                <a:gd name="connsiteY68" fmla="*/ 725547 h 1160647"/>
                <a:gd name="connsiteX69" fmla="*/ 508700 w 3031520"/>
                <a:gd name="connsiteY69" fmla="*/ 719872 h 1160647"/>
                <a:gd name="connsiteX70" fmla="*/ 539100 w 3031520"/>
                <a:gd name="connsiteY70" fmla="*/ 719872 h 1160647"/>
                <a:gd name="connsiteX71" fmla="*/ 539100 w 3031520"/>
                <a:gd name="connsiteY71" fmla="*/ 743652 h 1160647"/>
                <a:gd name="connsiteX72" fmla="*/ 540113 w 3031520"/>
                <a:gd name="connsiteY72" fmla="*/ 743652 h 1160647"/>
                <a:gd name="connsiteX73" fmla="*/ 547207 w 3031520"/>
                <a:gd name="connsiteY73" fmla="*/ 743652 h 1160647"/>
                <a:gd name="connsiteX74" fmla="*/ 547207 w 3031520"/>
                <a:gd name="connsiteY74" fmla="*/ 744733 h 1160647"/>
                <a:gd name="connsiteX75" fmla="*/ 547207 w 3031520"/>
                <a:gd name="connsiteY75" fmla="*/ 752299 h 1160647"/>
                <a:gd name="connsiteX76" fmla="*/ 547967 w 3031520"/>
                <a:gd name="connsiteY76" fmla="*/ 752299 h 1160647"/>
                <a:gd name="connsiteX77" fmla="*/ 553287 w 3031520"/>
                <a:gd name="connsiteY77" fmla="*/ 752299 h 1160647"/>
                <a:gd name="connsiteX78" fmla="*/ 553287 w 3031520"/>
                <a:gd name="connsiteY78" fmla="*/ 750137 h 1160647"/>
                <a:gd name="connsiteX79" fmla="*/ 553287 w 3031520"/>
                <a:gd name="connsiteY79" fmla="*/ 735005 h 1160647"/>
                <a:gd name="connsiteX80" fmla="*/ 554300 w 3031520"/>
                <a:gd name="connsiteY80" fmla="*/ 735005 h 1160647"/>
                <a:gd name="connsiteX81" fmla="*/ 561394 w 3031520"/>
                <a:gd name="connsiteY81" fmla="*/ 735005 h 1160647"/>
                <a:gd name="connsiteX82" fmla="*/ 561394 w 3031520"/>
                <a:gd name="connsiteY82" fmla="*/ 736086 h 1160647"/>
                <a:gd name="connsiteX83" fmla="*/ 561394 w 3031520"/>
                <a:gd name="connsiteY83" fmla="*/ 743652 h 1160647"/>
                <a:gd name="connsiteX84" fmla="*/ 566714 w 3031520"/>
                <a:gd name="connsiteY84" fmla="*/ 741659 h 1160647"/>
                <a:gd name="connsiteX85" fmla="*/ 567474 w 3031520"/>
                <a:gd name="connsiteY85" fmla="*/ 740679 h 1160647"/>
                <a:gd name="connsiteX86" fmla="*/ 567474 w 3031520"/>
                <a:gd name="connsiteY86" fmla="*/ 735005 h 1160647"/>
                <a:gd name="connsiteX87" fmla="*/ 605981 w 3031520"/>
                <a:gd name="connsiteY87" fmla="*/ 735005 h 1160647"/>
                <a:gd name="connsiteX88" fmla="*/ 605981 w 3031520"/>
                <a:gd name="connsiteY88" fmla="*/ 758784 h 1160647"/>
                <a:gd name="connsiteX89" fmla="*/ 608007 w 3031520"/>
                <a:gd name="connsiteY89" fmla="*/ 758784 h 1160647"/>
                <a:gd name="connsiteX90" fmla="*/ 622194 w 3031520"/>
                <a:gd name="connsiteY90" fmla="*/ 758784 h 1160647"/>
                <a:gd name="connsiteX91" fmla="*/ 622194 w 3031520"/>
                <a:gd name="connsiteY91" fmla="*/ 759865 h 1160647"/>
                <a:gd name="connsiteX92" fmla="*/ 622194 w 3031520"/>
                <a:gd name="connsiteY92" fmla="*/ 767431 h 1160647"/>
                <a:gd name="connsiteX93" fmla="*/ 623968 w 3031520"/>
                <a:gd name="connsiteY93" fmla="*/ 767431 h 1160647"/>
                <a:gd name="connsiteX94" fmla="*/ 636381 w 3031520"/>
                <a:gd name="connsiteY94" fmla="*/ 767431 h 1160647"/>
                <a:gd name="connsiteX95" fmla="*/ 636381 w 3031520"/>
                <a:gd name="connsiteY95" fmla="*/ 743652 h 1160647"/>
                <a:gd name="connsiteX96" fmla="*/ 637394 w 3031520"/>
                <a:gd name="connsiteY96" fmla="*/ 743652 h 1160647"/>
                <a:gd name="connsiteX97" fmla="*/ 644488 w 3031520"/>
                <a:gd name="connsiteY97" fmla="*/ 743652 h 1160647"/>
                <a:gd name="connsiteX98" fmla="*/ 644488 w 3031520"/>
                <a:gd name="connsiteY98" fmla="*/ 711225 h 1160647"/>
                <a:gd name="connsiteX99" fmla="*/ 645501 w 3031520"/>
                <a:gd name="connsiteY99" fmla="*/ 711225 h 1160647"/>
                <a:gd name="connsiteX100" fmla="*/ 652595 w 3031520"/>
                <a:gd name="connsiteY100" fmla="*/ 711225 h 1160647"/>
                <a:gd name="connsiteX101" fmla="*/ 652595 w 3031520"/>
                <a:gd name="connsiteY101" fmla="*/ 709334 h 1160647"/>
                <a:gd name="connsiteX102" fmla="*/ 652595 w 3031520"/>
                <a:gd name="connsiteY102" fmla="*/ 696093 h 1160647"/>
                <a:gd name="connsiteX103" fmla="*/ 651328 w 3031520"/>
                <a:gd name="connsiteY103" fmla="*/ 694471 h 1160647"/>
                <a:gd name="connsiteX104" fmla="*/ 656648 w 3031520"/>
                <a:gd name="connsiteY104" fmla="*/ 683122 h 1160647"/>
                <a:gd name="connsiteX105" fmla="*/ 664755 w 3031520"/>
                <a:gd name="connsiteY105" fmla="*/ 711225 h 1160647"/>
                <a:gd name="connsiteX106" fmla="*/ 665515 w 3031520"/>
                <a:gd name="connsiteY106" fmla="*/ 711225 h 1160647"/>
                <a:gd name="connsiteX107" fmla="*/ 670835 w 3031520"/>
                <a:gd name="connsiteY107" fmla="*/ 711225 h 1160647"/>
                <a:gd name="connsiteX108" fmla="*/ 670835 w 3031520"/>
                <a:gd name="connsiteY108" fmla="*/ 605298 h 1160647"/>
                <a:gd name="connsiteX109" fmla="*/ 672355 w 3031520"/>
                <a:gd name="connsiteY109" fmla="*/ 605298 h 1160647"/>
                <a:gd name="connsiteX110" fmla="*/ 682995 w 3031520"/>
                <a:gd name="connsiteY110" fmla="*/ 605298 h 1160647"/>
                <a:gd name="connsiteX111" fmla="*/ 682995 w 3031520"/>
                <a:gd name="connsiteY111" fmla="*/ 557739 h 1160647"/>
                <a:gd name="connsiteX112" fmla="*/ 709342 w 3031520"/>
                <a:gd name="connsiteY112" fmla="*/ 557739 h 1160647"/>
                <a:gd name="connsiteX113" fmla="*/ 709342 w 3031520"/>
                <a:gd name="connsiteY113" fmla="*/ 536121 h 1160647"/>
                <a:gd name="connsiteX114" fmla="*/ 743796 w 3031520"/>
                <a:gd name="connsiteY114" fmla="*/ 536121 h 1160647"/>
                <a:gd name="connsiteX115" fmla="*/ 743796 w 3031520"/>
                <a:gd name="connsiteY115" fmla="*/ 538553 h 1160647"/>
                <a:gd name="connsiteX116" fmla="*/ 743796 w 3031520"/>
                <a:gd name="connsiteY116" fmla="*/ 555577 h 1160647"/>
                <a:gd name="connsiteX117" fmla="*/ 746076 w 3031520"/>
                <a:gd name="connsiteY117" fmla="*/ 555577 h 1160647"/>
                <a:gd name="connsiteX118" fmla="*/ 762036 w 3031520"/>
                <a:gd name="connsiteY118" fmla="*/ 555577 h 1160647"/>
                <a:gd name="connsiteX119" fmla="*/ 762036 w 3031520"/>
                <a:gd name="connsiteY119" fmla="*/ 603136 h 1160647"/>
                <a:gd name="connsiteX120" fmla="*/ 763049 w 3031520"/>
                <a:gd name="connsiteY120" fmla="*/ 603136 h 1160647"/>
                <a:gd name="connsiteX121" fmla="*/ 770143 w 3031520"/>
                <a:gd name="connsiteY121" fmla="*/ 603136 h 1160647"/>
                <a:gd name="connsiteX122" fmla="*/ 784330 w 3031520"/>
                <a:gd name="connsiteY122" fmla="*/ 607460 h 1160647"/>
                <a:gd name="connsiteX123" fmla="*/ 784330 w 3031520"/>
                <a:gd name="connsiteY123" fmla="*/ 646372 h 1160647"/>
                <a:gd name="connsiteX124" fmla="*/ 785343 w 3031520"/>
                <a:gd name="connsiteY124" fmla="*/ 646372 h 1160647"/>
                <a:gd name="connsiteX125" fmla="*/ 792436 w 3031520"/>
                <a:gd name="connsiteY125" fmla="*/ 646372 h 1160647"/>
                <a:gd name="connsiteX126" fmla="*/ 792436 w 3031520"/>
                <a:gd name="connsiteY126" fmla="*/ 647993 h 1160647"/>
                <a:gd name="connsiteX127" fmla="*/ 792436 w 3031520"/>
                <a:gd name="connsiteY127" fmla="*/ 659342 h 1160647"/>
                <a:gd name="connsiteX128" fmla="*/ 794463 w 3031520"/>
                <a:gd name="connsiteY128" fmla="*/ 659342 h 1160647"/>
                <a:gd name="connsiteX129" fmla="*/ 808650 w 3031520"/>
                <a:gd name="connsiteY129" fmla="*/ 659342 h 1160647"/>
                <a:gd name="connsiteX130" fmla="*/ 814730 w 3031520"/>
                <a:gd name="connsiteY130" fmla="*/ 665828 h 1160647"/>
                <a:gd name="connsiteX131" fmla="*/ 814730 w 3031520"/>
                <a:gd name="connsiteY131" fmla="*/ 687446 h 1160647"/>
                <a:gd name="connsiteX132" fmla="*/ 817010 w 3031520"/>
                <a:gd name="connsiteY132" fmla="*/ 687446 h 1160647"/>
                <a:gd name="connsiteX133" fmla="*/ 832970 w 3031520"/>
                <a:gd name="connsiteY133" fmla="*/ 687446 h 1160647"/>
                <a:gd name="connsiteX134" fmla="*/ 832970 w 3031520"/>
                <a:gd name="connsiteY134" fmla="*/ 688526 h 1160647"/>
                <a:gd name="connsiteX135" fmla="*/ 832970 w 3031520"/>
                <a:gd name="connsiteY135" fmla="*/ 696093 h 1160647"/>
                <a:gd name="connsiteX136" fmla="*/ 834237 w 3031520"/>
                <a:gd name="connsiteY136" fmla="*/ 696093 h 1160647"/>
                <a:gd name="connsiteX137" fmla="*/ 843104 w 3031520"/>
                <a:gd name="connsiteY137" fmla="*/ 696093 h 1160647"/>
                <a:gd name="connsiteX138" fmla="*/ 843104 w 3031520"/>
                <a:gd name="connsiteY138" fmla="*/ 698254 h 1160647"/>
                <a:gd name="connsiteX139" fmla="*/ 843104 w 3031520"/>
                <a:gd name="connsiteY139" fmla="*/ 713387 h 1160647"/>
                <a:gd name="connsiteX140" fmla="*/ 847157 w 3031520"/>
                <a:gd name="connsiteY140" fmla="*/ 711495 h 1160647"/>
                <a:gd name="connsiteX141" fmla="*/ 847157 w 3031520"/>
                <a:gd name="connsiteY141" fmla="*/ 698254 h 1160647"/>
                <a:gd name="connsiteX142" fmla="*/ 848170 w 3031520"/>
                <a:gd name="connsiteY142" fmla="*/ 698254 h 1160647"/>
                <a:gd name="connsiteX143" fmla="*/ 855264 w 3031520"/>
                <a:gd name="connsiteY143" fmla="*/ 698254 h 1160647"/>
                <a:gd name="connsiteX144" fmla="*/ 855264 w 3031520"/>
                <a:gd name="connsiteY144" fmla="*/ 699876 h 1160647"/>
                <a:gd name="connsiteX145" fmla="*/ 855264 w 3031520"/>
                <a:gd name="connsiteY145" fmla="*/ 711225 h 1160647"/>
                <a:gd name="connsiteX146" fmla="*/ 856024 w 3031520"/>
                <a:gd name="connsiteY146" fmla="*/ 711225 h 1160647"/>
                <a:gd name="connsiteX147" fmla="*/ 861344 w 3031520"/>
                <a:gd name="connsiteY147" fmla="*/ 711225 h 1160647"/>
                <a:gd name="connsiteX148" fmla="*/ 909984 w 3031520"/>
                <a:gd name="connsiteY148" fmla="*/ 706902 h 1160647"/>
                <a:gd name="connsiteX149" fmla="*/ 909984 w 3031520"/>
                <a:gd name="connsiteY149" fmla="*/ 708253 h 1160647"/>
                <a:gd name="connsiteX150" fmla="*/ 909984 w 3031520"/>
                <a:gd name="connsiteY150" fmla="*/ 717710 h 1160647"/>
                <a:gd name="connsiteX151" fmla="*/ 910744 w 3031520"/>
                <a:gd name="connsiteY151" fmla="*/ 717710 h 1160647"/>
                <a:gd name="connsiteX152" fmla="*/ 916065 w 3031520"/>
                <a:gd name="connsiteY152" fmla="*/ 717710 h 1160647"/>
                <a:gd name="connsiteX153" fmla="*/ 916065 w 3031520"/>
                <a:gd name="connsiteY153" fmla="*/ 719872 h 1160647"/>
                <a:gd name="connsiteX154" fmla="*/ 916065 w 3031520"/>
                <a:gd name="connsiteY154" fmla="*/ 735005 h 1160647"/>
                <a:gd name="connsiteX155" fmla="*/ 918091 w 3031520"/>
                <a:gd name="connsiteY155" fmla="*/ 733654 h 1160647"/>
                <a:gd name="connsiteX156" fmla="*/ 932278 w 3031520"/>
                <a:gd name="connsiteY156" fmla="*/ 724196 h 1160647"/>
                <a:gd name="connsiteX157" fmla="*/ 938358 w 3031520"/>
                <a:gd name="connsiteY157" fmla="*/ 683122 h 1160647"/>
                <a:gd name="connsiteX158" fmla="*/ 939118 w 3031520"/>
                <a:gd name="connsiteY158" fmla="*/ 682852 h 1160647"/>
                <a:gd name="connsiteX159" fmla="*/ 944438 w 3031520"/>
                <a:gd name="connsiteY159" fmla="*/ 680960 h 1160647"/>
                <a:gd name="connsiteX160" fmla="*/ 946465 w 3031520"/>
                <a:gd name="connsiteY160" fmla="*/ 611783 h 1160647"/>
                <a:gd name="connsiteX161" fmla="*/ 948492 w 3031520"/>
                <a:gd name="connsiteY161" fmla="*/ 680960 h 1160647"/>
                <a:gd name="connsiteX162" fmla="*/ 949252 w 3031520"/>
                <a:gd name="connsiteY162" fmla="*/ 681230 h 1160647"/>
                <a:gd name="connsiteX163" fmla="*/ 954572 w 3031520"/>
                <a:gd name="connsiteY163" fmla="*/ 683122 h 1160647"/>
                <a:gd name="connsiteX164" fmla="*/ 954572 w 3031520"/>
                <a:gd name="connsiteY164" fmla="*/ 596651 h 1160647"/>
                <a:gd name="connsiteX165" fmla="*/ 958625 w 3031520"/>
                <a:gd name="connsiteY165" fmla="*/ 564224 h 1160647"/>
                <a:gd name="connsiteX166" fmla="*/ 997132 w 3031520"/>
                <a:gd name="connsiteY166" fmla="*/ 564224 h 1160647"/>
                <a:gd name="connsiteX167" fmla="*/ 997132 w 3031520"/>
                <a:gd name="connsiteY167" fmla="*/ 596651 h 1160647"/>
                <a:gd name="connsiteX168" fmla="*/ 997892 w 3031520"/>
                <a:gd name="connsiteY168" fmla="*/ 596651 h 1160647"/>
                <a:gd name="connsiteX169" fmla="*/ 1003212 w 3031520"/>
                <a:gd name="connsiteY169" fmla="*/ 596651 h 1160647"/>
                <a:gd name="connsiteX170" fmla="*/ 1003212 w 3031520"/>
                <a:gd name="connsiteY170" fmla="*/ 514503 h 1160647"/>
                <a:gd name="connsiteX171" fmla="*/ 1004986 w 3031520"/>
                <a:gd name="connsiteY171" fmla="*/ 514503 h 1160647"/>
                <a:gd name="connsiteX172" fmla="*/ 1017399 w 3031520"/>
                <a:gd name="connsiteY172" fmla="*/ 514503 h 1160647"/>
                <a:gd name="connsiteX173" fmla="*/ 1017399 w 3031520"/>
                <a:gd name="connsiteY173" fmla="*/ 512612 h 1160647"/>
                <a:gd name="connsiteX174" fmla="*/ 1017399 w 3031520"/>
                <a:gd name="connsiteY174" fmla="*/ 499371 h 1160647"/>
                <a:gd name="connsiteX175" fmla="*/ 1039693 w 3031520"/>
                <a:gd name="connsiteY175" fmla="*/ 499371 h 1160647"/>
                <a:gd name="connsiteX176" fmla="*/ 1039693 w 3031520"/>
                <a:gd name="connsiteY176" fmla="*/ 498290 h 1160647"/>
                <a:gd name="connsiteX177" fmla="*/ 1039693 w 3031520"/>
                <a:gd name="connsiteY177" fmla="*/ 490724 h 1160647"/>
                <a:gd name="connsiteX178" fmla="*/ 1041466 w 3031520"/>
                <a:gd name="connsiteY178" fmla="*/ 490724 h 1160647"/>
                <a:gd name="connsiteX179" fmla="*/ 1053880 w 3031520"/>
                <a:gd name="connsiteY179" fmla="*/ 490724 h 1160647"/>
                <a:gd name="connsiteX180" fmla="*/ 1053880 w 3031520"/>
                <a:gd name="connsiteY180" fmla="*/ 491805 h 1160647"/>
                <a:gd name="connsiteX181" fmla="*/ 1053880 w 3031520"/>
                <a:gd name="connsiteY181" fmla="*/ 499371 h 1160647"/>
                <a:gd name="connsiteX182" fmla="*/ 1054640 w 3031520"/>
                <a:gd name="connsiteY182" fmla="*/ 499371 h 1160647"/>
                <a:gd name="connsiteX183" fmla="*/ 1059960 w 3031520"/>
                <a:gd name="connsiteY183" fmla="*/ 499371 h 1160647"/>
                <a:gd name="connsiteX184" fmla="*/ 1070093 w 3031520"/>
                <a:gd name="connsiteY184" fmla="*/ 495047 h 1160647"/>
                <a:gd name="connsiteX185" fmla="*/ 1074146 w 3031520"/>
                <a:gd name="connsiteY185" fmla="*/ 498290 h 1160647"/>
                <a:gd name="connsiteX186" fmla="*/ 1074146 w 3031520"/>
                <a:gd name="connsiteY186" fmla="*/ 490724 h 1160647"/>
                <a:gd name="connsiteX187" fmla="*/ 1076426 w 3031520"/>
                <a:gd name="connsiteY187" fmla="*/ 490724 h 1160647"/>
                <a:gd name="connsiteX188" fmla="*/ 1092387 w 3031520"/>
                <a:gd name="connsiteY188" fmla="*/ 490724 h 1160647"/>
                <a:gd name="connsiteX189" fmla="*/ 1092387 w 3031520"/>
                <a:gd name="connsiteY189" fmla="*/ 491805 h 1160647"/>
                <a:gd name="connsiteX190" fmla="*/ 1092387 w 3031520"/>
                <a:gd name="connsiteY190" fmla="*/ 499371 h 1160647"/>
                <a:gd name="connsiteX191" fmla="*/ 1122787 w 3031520"/>
                <a:gd name="connsiteY191" fmla="*/ 499371 h 1160647"/>
                <a:gd name="connsiteX192" fmla="*/ 1122787 w 3031520"/>
                <a:gd name="connsiteY192" fmla="*/ 500992 h 1160647"/>
                <a:gd name="connsiteX193" fmla="*/ 1122787 w 3031520"/>
                <a:gd name="connsiteY193" fmla="*/ 512342 h 1160647"/>
                <a:gd name="connsiteX194" fmla="*/ 1149134 w 3031520"/>
                <a:gd name="connsiteY194" fmla="*/ 512342 h 1160647"/>
                <a:gd name="connsiteX195" fmla="*/ 1149134 w 3031520"/>
                <a:gd name="connsiteY195" fmla="*/ 542606 h 1160647"/>
                <a:gd name="connsiteX196" fmla="*/ 1149894 w 3031520"/>
                <a:gd name="connsiteY196" fmla="*/ 542606 h 1160647"/>
                <a:gd name="connsiteX197" fmla="*/ 1155214 w 3031520"/>
                <a:gd name="connsiteY197" fmla="*/ 542606 h 1160647"/>
                <a:gd name="connsiteX198" fmla="*/ 1155214 w 3031520"/>
                <a:gd name="connsiteY198" fmla="*/ 543687 h 1160647"/>
                <a:gd name="connsiteX199" fmla="*/ 1155214 w 3031520"/>
                <a:gd name="connsiteY199" fmla="*/ 551254 h 1160647"/>
                <a:gd name="connsiteX200" fmla="*/ 1159268 w 3031520"/>
                <a:gd name="connsiteY200" fmla="*/ 581518 h 1160647"/>
                <a:gd name="connsiteX201" fmla="*/ 1160028 w 3031520"/>
                <a:gd name="connsiteY201" fmla="*/ 581518 h 1160647"/>
                <a:gd name="connsiteX202" fmla="*/ 1165348 w 3031520"/>
                <a:gd name="connsiteY202" fmla="*/ 581518 h 1160647"/>
                <a:gd name="connsiteX203" fmla="*/ 1165348 w 3031520"/>
                <a:gd name="connsiteY203" fmla="*/ 582329 h 1160647"/>
                <a:gd name="connsiteX204" fmla="*/ 1165348 w 3031520"/>
                <a:gd name="connsiteY204" fmla="*/ 588004 h 1160647"/>
                <a:gd name="connsiteX205" fmla="*/ 1166361 w 3031520"/>
                <a:gd name="connsiteY205" fmla="*/ 588004 h 1160647"/>
                <a:gd name="connsiteX206" fmla="*/ 1173454 w 3031520"/>
                <a:gd name="connsiteY206" fmla="*/ 588004 h 1160647"/>
                <a:gd name="connsiteX207" fmla="*/ 1173454 w 3031520"/>
                <a:gd name="connsiteY207" fmla="*/ 618269 h 1160647"/>
                <a:gd name="connsiteX208" fmla="*/ 1175481 w 3031520"/>
                <a:gd name="connsiteY208" fmla="*/ 618269 h 1160647"/>
                <a:gd name="connsiteX209" fmla="*/ 1189668 w 3031520"/>
                <a:gd name="connsiteY209" fmla="*/ 618269 h 1160647"/>
                <a:gd name="connsiteX210" fmla="*/ 1189668 w 3031520"/>
                <a:gd name="connsiteY210" fmla="*/ 642048 h 1160647"/>
                <a:gd name="connsiteX211" fmla="*/ 1191695 w 3031520"/>
                <a:gd name="connsiteY211" fmla="*/ 643669 h 1160647"/>
                <a:gd name="connsiteX212" fmla="*/ 1191695 w 3031520"/>
                <a:gd name="connsiteY212" fmla="*/ 655019 h 1160647"/>
                <a:gd name="connsiteX213" fmla="*/ 1192455 w 3031520"/>
                <a:gd name="connsiteY213" fmla="*/ 655019 h 1160647"/>
                <a:gd name="connsiteX214" fmla="*/ 1197775 w 3031520"/>
                <a:gd name="connsiteY214" fmla="*/ 655019 h 1160647"/>
                <a:gd name="connsiteX215" fmla="*/ 1197775 w 3031520"/>
                <a:gd name="connsiteY215" fmla="*/ 678798 h 1160647"/>
                <a:gd name="connsiteX216" fmla="*/ 1199041 w 3031520"/>
                <a:gd name="connsiteY216" fmla="*/ 678798 h 1160647"/>
                <a:gd name="connsiteX217" fmla="*/ 1207908 w 3031520"/>
                <a:gd name="connsiteY217" fmla="*/ 678798 h 1160647"/>
                <a:gd name="connsiteX218" fmla="*/ 1209935 w 3031520"/>
                <a:gd name="connsiteY218" fmla="*/ 682852 h 1160647"/>
                <a:gd name="connsiteX219" fmla="*/ 1209935 w 3031520"/>
                <a:gd name="connsiteY219" fmla="*/ 696093 h 1160647"/>
                <a:gd name="connsiteX220" fmla="*/ 1211455 w 3031520"/>
                <a:gd name="connsiteY220" fmla="*/ 694201 h 1160647"/>
                <a:gd name="connsiteX221" fmla="*/ 1222095 w 3031520"/>
                <a:gd name="connsiteY221" fmla="*/ 680960 h 1160647"/>
                <a:gd name="connsiteX222" fmla="*/ 1250469 w 3031520"/>
                <a:gd name="connsiteY222" fmla="*/ 680960 h 1160647"/>
                <a:gd name="connsiteX223" fmla="*/ 1250469 w 3031520"/>
                <a:gd name="connsiteY223" fmla="*/ 767431 h 1160647"/>
                <a:gd name="connsiteX224" fmla="*/ 1251229 w 3031520"/>
                <a:gd name="connsiteY224" fmla="*/ 767431 h 1160647"/>
                <a:gd name="connsiteX225" fmla="*/ 1256549 w 3031520"/>
                <a:gd name="connsiteY225" fmla="*/ 767431 h 1160647"/>
                <a:gd name="connsiteX226" fmla="*/ 1257309 w 3031520"/>
                <a:gd name="connsiteY226" fmla="*/ 766080 h 1160647"/>
                <a:gd name="connsiteX227" fmla="*/ 1262629 w 3031520"/>
                <a:gd name="connsiteY227" fmla="*/ 756622 h 1160647"/>
                <a:gd name="connsiteX228" fmla="*/ 1262629 w 3031520"/>
                <a:gd name="connsiteY228" fmla="*/ 758514 h 1160647"/>
                <a:gd name="connsiteX229" fmla="*/ 1262629 w 3031520"/>
                <a:gd name="connsiteY229" fmla="*/ 771755 h 1160647"/>
                <a:gd name="connsiteX230" fmla="*/ 1266682 w 3031520"/>
                <a:gd name="connsiteY230" fmla="*/ 726358 h 1160647"/>
                <a:gd name="connsiteX231" fmla="*/ 1267442 w 3031520"/>
                <a:gd name="connsiteY231" fmla="*/ 726358 h 1160647"/>
                <a:gd name="connsiteX232" fmla="*/ 1272762 w 3031520"/>
                <a:gd name="connsiteY232" fmla="*/ 726358 h 1160647"/>
                <a:gd name="connsiteX233" fmla="*/ 1272762 w 3031520"/>
                <a:gd name="connsiteY233" fmla="*/ 661504 h 1160647"/>
                <a:gd name="connsiteX234" fmla="*/ 1273776 w 3031520"/>
                <a:gd name="connsiteY234" fmla="*/ 661504 h 1160647"/>
                <a:gd name="connsiteX235" fmla="*/ 1280869 w 3031520"/>
                <a:gd name="connsiteY235" fmla="*/ 661504 h 1160647"/>
                <a:gd name="connsiteX236" fmla="*/ 1293029 w 3031520"/>
                <a:gd name="connsiteY236" fmla="*/ 618269 h 1160647"/>
                <a:gd name="connsiteX237" fmla="*/ 1294296 w 3031520"/>
                <a:gd name="connsiteY237" fmla="*/ 618269 h 1160647"/>
                <a:gd name="connsiteX238" fmla="*/ 1303163 w 3031520"/>
                <a:gd name="connsiteY238" fmla="*/ 618269 h 1160647"/>
                <a:gd name="connsiteX239" fmla="*/ 1313296 w 3031520"/>
                <a:gd name="connsiteY239" fmla="*/ 661504 h 1160647"/>
                <a:gd name="connsiteX240" fmla="*/ 1314309 w 3031520"/>
                <a:gd name="connsiteY240" fmla="*/ 661504 h 1160647"/>
                <a:gd name="connsiteX241" fmla="*/ 1321403 w 3031520"/>
                <a:gd name="connsiteY241" fmla="*/ 661504 h 1160647"/>
                <a:gd name="connsiteX242" fmla="*/ 1321403 w 3031520"/>
                <a:gd name="connsiteY242" fmla="*/ 700416 h 1160647"/>
                <a:gd name="connsiteX243" fmla="*/ 1323176 w 3031520"/>
                <a:gd name="connsiteY243" fmla="*/ 700416 h 1160647"/>
                <a:gd name="connsiteX244" fmla="*/ 1335590 w 3031520"/>
                <a:gd name="connsiteY244" fmla="*/ 700416 h 1160647"/>
                <a:gd name="connsiteX245" fmla="*/ 1335590 w 3031520"/>
                <a:gd name="connsiteY245" fmla="*/ 702578 h 1160647"/>
                <a:gd name="connsiteX246" fmla="*/ 1335590 w 3031520"/>
                <a:gd name="connsiteY246" fmla="*/ 717710 h 1160647"/>
                <a:gd name="connsiteX247" fmla="*/ 1339643 w 3031520"/>
                <a:gd name="connsiteY247" fmla="*/ 715549 h 1160647"/>
                <a:gd name="connsiteX248" fmla="*/ 1339643 w 3031520"/>
                <a:gd name="connsiteY248" fmla="*/ 700416 h 1160647"/>
                <a:gd name="connsiteX249" fmla="*/ 1341163 w 3031520"/>
                <a:gd name="connsiteY249" fmla="*/ 700416 h 1160647"/>
                <a:gd name="connsiteX250" fmla="*/ 1351803 w 3031520"/>
                <a:gd name="connsiteY250" fmla="*/ 700416 h 1160647"/>
                <a:gd name="connsiteX251" fmla="*/ 1351803 w 3031520"/>
                <a:gd name="connsiteY251" fmla="*/ 702037 h 1160647"/>
                <a:gd name="connsiteX252" fmla="*/ 1351803 w 3031520"/>
                <a:gd name="connsiteY252" fmla="*/ 713387 h 1160647"/>
                <a:gd name="connsiteX253" fmla="*/ 1382204 w 3031520"/>
                <a:gd name="connsiteY253" fmla="*/ 713387 h 1160647"/>
                <a:gd name="connsiteX254" fmla="*/ 1382204 w 3031520"/>
                <a:gd name="connsiteY254" fmla="*/ 676637 h 1160647"/>
                <a:gd name="connsiteX255" fmla="*/ 1383470 w 3031520"/>
                <a:gd name="connsiteY255" fmla="*/ 676637 h 1160647"/>
                <a:gd name="connsiteX256" fmla="*/ 1392337 w 3031520"/>
                <a:gd name="connsiteY256" fmla="*/ 676637 h 1160647"/>
                <a:gd name="connsiteX257" fmla="*/ 1392337 w 3031520"/>
                <a:gd name="connsiteY257" fmla="*/ 698254 h 1160647"/>
                <a:gd name="connsiteX258" fmla="*/ 1394364 w 3031520"/>
                <a:gd name="connsiteY258" fmla="*/ 665828 h 1160647"/>
                <a:gd name="connsiteX259" fmla="*/ 1416657 w 3031520"/>
                <a:gd name="connsiteY259" fmla="*/ 665828 h 1160647"/>
                <a:gd name="connsiteX260" fmla="*/ 1416657 w 3031520"/>
                <a:gd name="connsiteY260" fmla="*/ 664206 h 1160647"/>
                <a:gd name="connsiteX261" fmla="*/ 1416657 w 3031520"/>
                <a:gd name="connsiteY261" fmla="*/ 652857 h 1160647"/>
                <a:gd name="connsiteX262" fmla="*/ 1417417 w 3031520"/>
                <a:gd name="connsiteY262" fmla="*/ 652857 h 1160647"/>
                <a:gd name="connsiteX263" fmla="*/ 1422737 w 3031520"/>
                <a:gd name="connsiteY263" fmla="*/ 652857 h 1160647"/>
                <a:gd name="connsiteX264" fmla="*/ 1422737 w 3031520"/>
                <a:gd name="connsiteY264" fmla="*/ 650966 h 1160647"/>
                <a:gd name="connsiteX265" fmla="*/ 1422737 w 3031520"/>
                <a:gd name="connsiteY265" fmla="*/ 637725 h 1160647"/>
                <a:gd name="connsiteX266" fmla="*/ 1426791 w 3031520"/>
                <a:gd name="connsiteY266" fmla="*/ 644210 h 1160647"/>
                <a:gd name="connsiteX267" fmla="*/ 1429071 w 3031520"/>
                <a:gd name="connsiteY267" fmla="*/ 644210 h 1160647"/>
                <a:gd name="connsiteX268" fmla="*/ 1445031 w 3031520"/>
                <a:gd name="connsiteY268" fmla="*/ 644210 h 1160647"/>
                <a:gd name="connsiteX269" fmla="*/ 1445031 w 3031520"/>
                <a:gd name="connsiteY269" fmla="*/ 643399 h 1160647"/>
                <a:gd name="connsiteX270" fmla="*/ 1445031 w 3031520"/>
                <a:gd name="connsiteY270" fmla="*/ 637725 h 1160647"/>
                <a:gd name="connsiteX271" fmla="*/ 1445791 w 3031520"/>
                <a:gd name="connsiteY271" fmla="*/ 637725 h 1160647"/>
                <a:gd name="connsiteX272" fmla="*/ 1451111 w 3031520"/>
                <a:gd name="connsiteY272" fmla="*/ 637725 h 1160647"/>
                <a:gd name="connsiteX273" fmla="*/ 1451111 w 3031520"/>
                <a:gd name="connsiteY273" fmla="*/ 639076 h 1160647"/>
                <a:gd name="connsiteX274" fmla="*/ 1451111 w 3031520"/>
                <a:gd name="connsiteY274" fmla="*/ 648534 h 1160647"/>
                <a:gd name="connsiteX275" fmla="*/ 1489618 w 3031520"/>
                <a:gd name="connsiteY275" fmla="*/ 648534 h 1160647"/>
                <a:gd name="connsiteX276" fmla="*/ 1489618 w 3031520"/>
                <a:gd name="connsiteY276" fmla="*/ 786887 h 1160647"/>
                <a:gd name="connsiteX277" fmla="*/ 1491138 w 3031520"/>
                <a:gd name="connsiteY277" fmla="*/ 786887 h 1160647"/>
                <a:gd name="connsiteX278" fmla="*/ 1501778 w 3031520"/>
                <a:gd name="connsiteY278" fmla="*/ 786887 h 1160647"/>
                <a:gd name="connsiteX279" fmla="*/ 1501778 w 3031520"/>
                <a:gd name="connsiteY279" fmla="*/ 773917 h 1160647"/>
                <a:gd name="connsiteX280" fmla="*/ 1505832 w 3031520"/>
                <a:gd name="connsiteY280" fmla="*/ 773917 h 1160647"/>
                <a:gd name="connsiteX281" fmla="*/ 1505832 w 3031520"/>
                <a:gd name="connsiteY281" fmla="*/ 786887 h 1160647"/>
                <a:gd name="connsiteX282" fmla="*/ 1536232 w 3031520"/>
                <a:gd name="connsiteY282" fmla="*/ 786887 h 1160647"/>
                <a:gd name="connsiteX283" fmla="*/ 1536232 w 3031520"/>
                <a:gd name="connsiteY283" fmla="*/ 756622 h 1160647"/>
                <a:gd name="connsiteX284" fmla="*/ 1548392 w 3031520"/>
                <a:gd name="connsiteY284" fmla="*/ 756622 h 1160647"/>
                <a:gd name="connsiteX285" fmla="*/ 1560552 w 3031520"/>
                <a:gd name="connsiteY285" fmla="*/ 754461 h 1160647"/>
                <a:gd name="connsiteX286" fmla="*/ 1564606 w 3031520"/>
                <a:gd name="connsiteY286" fmla="*/ 756622 h 1160647"/>
                <a:gd name="connsiteX287" fmla="*/ 1574739 w 3031520"/>
                <a:gd name="connsiteY287" fmla="*/ 756622 h 1160647"/>
                <a:gd name="connsiteX288" fmla="*/ 1574739 w 3031520"/>
                <a:gd name="connsiteY288" fmla="*/ 786887 h 1160647"/>
                <a:gd name="connsiteX289" fmla="*/ 1582846 w 3031520"/>
                <a:gd name="connsiteY289" fmla="*/ 786887 h 1160647"/>
                <a:gd name="connsiteX290" fmla="*/ 1582846 w 3031520"/>
                <a:gd name="connsiteY290" fmla="*/ 804182 h 1160647"/>
                <a:gd name="connsiteX291" fmla="*/ 1592182 w 3031520"/>
                <a:gd name="connsiteY291" fmla="*/ 805087 h 1160647"/>
                <a:gd name="connsiteX292" fmla="*/ 1605140 w 3031520"/>
                <a:gd name="connsiteY292" fmla="*/ 805087 h 1160647"/>
                <a:gd name="connsiteX293" fmla="*/ 1605140 w 3031520"/>
                <a:gd name="connsiteY293" fmla="*/ 789049 h 1160647"/>
                <a:gd name="connsiteX294" fmla="*/ 1673096 w 3031520"/>
                <a:gd name="connsiteY294" fmla="*/ 789049 h 1160647"/>
                <a:gd name="connsiteX295" fmla="*/ 1673096 w 3031520"/>
                <a:gd name="connsiteY295" fmla="*/ 703796 h 1160647"/>
                <a:gd name="connsiteX296" fmla="*/ 1745104 w 3031520"/>
                <a:gd name="connsiteY296" fmla="*/ 703796 h 1160647"/>
                <a:gd name="connsiteX297" fmla="*/ 1745104 w 3031520"/>
                <a:gd name="connsiteY297" fmla="*/ 782564 h 1160647"/>
                <a:gd name="connsiteX298" fmla="*/ 1747008 w 3031520"/>
                <a:gd name="connsiteY298" fmla="*/ 782564 h 1160647"/>
                <a:gd name="connsiteX299" fmla="*/ 1748250 w 3031520"/>
                <a:gd name="connsiteY299" fmla="*/ 805087 h 1160647"/>
                <a:gd name="connsiteX300" fmla="*/ 1757926 w 3031520"/>
                <a:gd name="connsiteY300" fmla="*/ 805087 h 1160647"/>
                <a:gd name="connsiteX301" fmla="*/ 1759168 w 3031520"/>
                <a:gd name="connsiteY301" fmla="*/ 782564 h 1160647"/>
                <a:gd name="connsiteX302" fmla="*/ 1765248 w 3031520"/>
                <a:gd name="connsiteY302" fmla="*/ 782564 h 1160647"/>
                <a:gd name="connsiteX303" fmla="*/ 1766490 w 3031520"/>
                <a:gd name="connsiteY303" fmla="*/ 805087 h 1160647"/>
                <a:gd name="connsiteX304" fmla="*/ 1817112 w 3031520"/>
                <a:gd name="connsiteY304" fmla="*/ 805087 h 1160647"/>
                <a:gd name="connsiteX305" fmla="*/ 1817112 w 3031520"/>
                <a:gd name="connsiteY305" fmla="*/ 642059 h 1160647"/>
                <a:gd name="connsiteX306" fmla="*/ 2014439 w 3031520"/>
                <a:gd name="connsiteY306" fmla="*/ 642059 h 1160647"/>
                <a:gd name="connsiteX307" fmla="*/ 2014439 w 3031520"/>
                <a:gd name="connsiteY307" fmla="*/ 805087 h 1160647"/>
                <a:gd name="connsiteX308" fmla="*/ 2033136 w 3031520"/>
                <a:gd name="connsiteY308" fmla="*/ 805087 h 1160647"/>
                <a:gd name="connsiteX309" fmla="*/ 2033136 w 3031520"/>
                <a:gd name="connsiteY309" fmla="*/ 722394 h 1160647"/>
                <a:gd name="connsiteX310" fmla="*/ 2128256 w 3031520"/>
                <a:gd name="connsiteY310" fmla="*/ 722394 h 1160647"/>
                <a:gd name="connsiteX311" fmla="*/ 2140186 w 3031520"/>
                <a:gd name="connsiteY311" fmla="*/ 404253 h 1160647"/>
                <a:gd name="connsiteX312" fmla="*/ 2128026 w 3031520"/>
                <a:gd name="connsiteY312" fmla="*/ 382635 h 1160647"/>
                <a:gd name="connsiteX313" fmla="*/ 2121946 w 3031520"/>
                <a:gd name="connsiteY313" fmla="*/ 378311 h 1160647"/>
                <a:gd name="connsiteX314" fmla="*/ 2130053 w 3031520"/>
                <a:gd name="connsiteY314" fmla="*/ 354532 h 1160647"/>
                <a:gd name="connsiteX315" fmla="*/ 2130053 w 3031520"/>
                <a:gd name="connsiteY315" fmla="*/ 337238 h 1160647"/>
                <a:gd name="connsiteX316" fmla="*/ 2144240 w 3031520"/>
                <a:gd name="connsiteY316" fmla="*/ 337238 h 1160647"/>
                <a:gd name="connsiteX317" fmla="*/ 2144240 w 3031520"/>
                <a:gd name="connsiteY317" fmla="*/ 315620 h 1160647"/>
                <a:gd name="connsiteX318" fmla="*/ 2146266 w 3031520"/>
                <a:gd name="connsiteY318" fmla="*/ 311296 h 1160647"/>
                <a:gd name="connsiteX319" fmla="*/ 2146266 w 3031520"/>
                <a:gd name="connsiteY319" fmla="*/ 233472 h 1160647"/>
                <a:gd name="connsiteX320" fmla="*/ 2144240 w 3031520"/>
                <a:gd name="connsiteY320" fmla="*/ 226987 h 1160647"/>
                <a:gd name="connsiteX321" fmla="*/ 2150320 w 3031520"/>
                <a:gd name="connsiteY321" fmla="*/ 220501 h 1160647"/>
                <a:gd name="connsiteX322" fmla="*/ 2150320 w 3031520"/>
                <a:gd name="connsiteY322" fmla="*/ 162133 h 1160647"/>
                <a:gd name="connsiteX323" fmla="*/ 2152346 w 3031520"/>
                <a:gd name="connsiteY323" fmla="*/ 157810 h 1160647"/>
                <a:gd name="connsiteX324" fmla="*/ 2152346 w 3031520"/>
                <a:gd name="connsiteY324" fmla="*/ 101604 h 1160647"/>
                <a:gd name="connsiteX325" fmla="*/ 2154373 w 3031520"/>
                <a:gd name="connsiteY325" fmla="*/ 82148 h 1160647"/>
                <a:gd name="connsiteX326" fmla="*/ 2158427 w 3031520"/>
                <a:gd name="connsiteY326" fmla="*/ 99442 h 1160647"/>
                <a:gd name="connsiteX327" fmla="*/ 2160453 w 3031520"/>
                <a:gd name="connsiteY327" fmla="*/ 157810 h 1160647"/>
                <a:gd name="connsiteX328" fmla="*/ 2162480 w 3031520"/>
                <a:gd name="connsiteY328" fmla="*/ 220501 h 1160647"/>
                <a:gd name="connsiteX329" fmla="*/ 2168560 w 3031520"/>
                <a:gd name="connsiteY329" fmla="*/ 226987 h 1160647"/>
                <a:gd name="connsiteX330" fmla="*/ 2166533 w 3031520"/>
                <a:gd name="connsiteY330" fmla="*/ 233472 h 1160647"/>
                <a:gd name="connsiteX331" fmla="*/ 2166533 w 3031520"/>
                <a:gd name="connsiteY331" fmla="*/ 311296 h 1160647"/>
                <a:gd name="connsiteX332" fmla="*/ 2168560 w 3031520"/>
                <a:gd name="connsiteY332" fmla="*/ 315620 h 1160647"/>
                <a:gd name="connsiteX333" fmla="*/ 2168560 w 3031520"/>
                <a:gd name="connsiteY333" fmla="*/ 337238 h 1160647"/>
                <a:gd name="connsiteX334" fmla="*/ 2182747 w 3031520"/>
                <a:gd name="connsiteY334" fmla="*/ 337238 h 1160647"/>
                <a:gd name="connsiteX335" fmla="*/ 2182747 w 3031520"/>
                <a:gd name="connsiteY335" fmla="*/ 354532 h 1160647"/>
                <a:gd name="connsiteX336" fmla="*/ 2190854 w 3031520"/>
                <a:gd name="connsiteY336" fmla="*/ 378311 h 1160647"/>
                <a:gd name="connsiteX337" fmla="*/ 2184774 w 3031520"/>
                <a:gd name="connsiteY337" fmla="*/ 382635 h 1160647"/>
                <a:gd name="connsiteX338" fmla="*/ 2172613 w 3031520"/>
                <a:gd name="connsiteY338" fmla="*/ 404253 h 1160647"/>
                <a:gd name="connsiteX339" fmla="*/ 2180720 w 3031520"/>
                <a:gd name="connsiteY339" fmla="*/ 657181 h 1160647"/>
                <a:gd name="connsiteX340" fmla="*/ 2245574 w 3031520"/>
                <a:gd name="connsiteY340" fmla="*/ 657181 h 1160647"/>
                <a:gd name="connsiteX341" fmla="*/ 2245574 w 3031520"/>
                <a:gd name="connsiteY341" fmla="*/ 732843 h 1160647"/>
                <a:gd name="connsiteX342" fmla="*/ 2253681 w 3031520"/>
                <a:gd name="connsiteY342" fmla="*/ 732843 h 1160647"/>
                <a:gd name="connsiteX343" fmla="*/ 2255708 w 3031520"/>
                <a:gd name="connsiteY343" fmla="*/ 726358 h 1160647"/>
                <a:gd name="connsiteX344" fmla="*/ 2261788 w 3031520"/>
                <a:gd name="connsiteY344" fmla="*/ 726358 h 1160647"/>
                <a:gd name="connsiteX345" fmla="*/ 2263815 w 3031520"/>
                <a:gd name="connsiteY345" fmla="*/ 735005 h 1160647"/>
                <a:gd name="connsiteX346" fmla="*/ 2275975 w 3031520"/>
                <a:gd name="connsiteY346" fmla="*/ 735005 h 1160647"/>
                <a:gd name="connsiteX347" fmla="*/ 2275975 w 3031520"/>
                <a:gd name="connsiteY347" fmla="*/ 728519 h 1160647"/>
                <a:gd name="connsiteX348" fmla="*/ 2298268 w 3031520"/>
                <a:gd name="connsiteY348" fmla="*/ 728519 h 1160647"/>
                <a:gd name="connsiteX349" fmla="*/ 2298268 w 3031520"/>
                <a:gd name="connsiteY349" fmla="*/ 735005 h 1160647"/>
                <a:gd name="connsiteX350" fmla="*/ 2318535 w 3031520"/>
                <a:gd name="connsiteY350" fmla="*/ 735005 h 1160647"/>
                <a:gd name="connsiteX351" fmla="*/ 2318535 w 3031520"/>
                <a:gd name="connsiteY351" fmla="*/ 780402 h 1160647"/>
                <a:gd name="connsiteX352" fmla="*/ 2332722 w 3031520"/>
                <a:gd name="connsiteY352" fmla="*/ 780402 h 1160647"/>
                <a:gd name="connsiteX353" fmla="*/ 2332722 w 3031520"/>
                <a:gd name="connsiteY353" fmla="*/ 767431 h 1160647"/>
                <a:gd name="connsiteX354" fmla="*/ 2348936 w 3031520"/>
                <a:gd name="connsiteY354" fmla="*/ 767431 h 1160647"/>
                <a:gd name="connsiteX355" fmla="*/ 2348936 w 3031520"/>
                <a:gd name="connsiteY355" fmla="*/ 588004 h 1160647"/>
                <a:gd name="connsiteX356" fmla="*/ 2355016 w 3031520"/>
                <a:gd name="connsiteY356" fmla="*/ 581518 h 1160647"/>
                <a:gd name="connsiteX357" fmla="*/ 2427977 w 3031520"/>
                <a:gd name="connsiteY357" fmla="*/ 581518 h 1160647"/>
                <a:gd name="connsiteX358" fmla="*/ 2427977 w 3031520"/>
                <a:gd name="connsiteY358" fmla="*/ 590166 h 1160647"/>
                <a:gd name="connsiteX359" fmla="*/ 2438110 w 3031520"/>
                <a:gd name="connsiteY359" fmla="*/ 590166 h 1160647"/>
                <a:gd name="connsiteX360" fmla="*/ 2438110 w 3031520"/>
                <a:gd name="connsiteY360" fmla="*/ 704740 h 1160647"/>
                <a:gd name="connsiteX361" fmla="*/ 2460404 w 3031520"/>
                <a:gd name="connsiteY361" fmla="*/ 704740 h 1160647"/>
                <a:gd name="connsiteX362" fmla="*/ 2460404 w 3031520"/>
                <a:gd name="connsiteY362" fmla="*/ 637725 h 1160647"/>
                <a:gd name="connsiteX363" fmla="*/ 2486751 w 3031520"/>
                <a:gd name="connsiteY363" fmla="*/ 637725 h 1160647"/>
                <a:gd name="connsiteX364" fmla="*/ 2490804 w 3031520"/>
                <a:gd name="connsiteY364" fmla="*/ 633401 h 1160647"/>
                <a:gd name="connsiteX365" fmla="*/ 2498911 w 3031520"/>
                <a:gd name="connsiteY365" fmla="*/ 633401 h 1160647"/>
                <a:gd name="connsiteX366" fmla="*/ 2502964 w 3031520"/>
                <a:gd name="connsiteY366" fmla="*/ 637725 h 1160647"/>
                <a:gd name="connsiteX367" fmla="*/ 2525258 w 3031520"/>
                <a:gd name="connsiteY367" fmla="*/ 637725 h 1160647"/>
                <a:gd name="connsiteX368" fmla="*/ 2525258 w 3031520"/>
                <a:gd name="connsiteY368" fmla="*/ 520989 h 1160647"/>
                <a:gd name="connsiteX369" fmla="*/ 2582005 w 3031520"/>
                <a:gd name="connsiteY369" fmla="*/ 510180 h 1160647"/>
                <a:gd name="connsiteX370" fmla="*/ 2582005 w 3031520"/>
                <a:gd name="connsiteY370" fmla="*/ 511261 h 1160647"/>
                <a:gd name="connsiteX371" fmla="*/ 2582005 w 3031520"/>
                <a:gd name="connsiteY371" fmla="*/ 518827 h 1160647"/>
                <a:gd name="connsiteX372" fmla="*/ 2608352 w 3031520"/>
                <a:gd name="connsiteY372" fmla="*/ 518827 h 1160647"/>
                <a:gd name="connsiteX373" fmla="*/ 2608352 w 3031520"/>
                <a:gd name="connsiteY373" fmla="*/ 773917 h 1160647"/>
                <a:gd name="connsiteX374" fmla="*/ 2630646 w 3031520"/>
                <a:gd name="connsiteY374" fmla="*/ 773917 h 1160647"/>
                <a:gd name="connsiteX375" fmla="*/ 2630646 w 3031520"/>
                <a:gd name="connsiteY375" fmla="*/ 769593 h 1160647"/>
                <a:gd name="connsiteX376" fmla="*/ 2642806 w 3031520"/>
                <a:gd name="connsiteY376" fmla="*/ 769593 h 1160647"/>
                <a:gd name="connsiteX377" fmla="*/ 2642806 w 3031520"/>
                <a:gd name="connsiteY377" fmla="*/ 773917 h 1160647"/>
                <a:gd name="connsiteX378" fmla="*/ 2667126 w 3031520"/>
                <a:gd name="connsiteY378" fmla="*/ 773917 h 1160647"/>
                <a:gd name="connsiteX379" fmla="*/ 2667126 w 3031520"/>
                <a:gd name="connsiteY379" fmla="*/ 760946 h 1160647"/>
                <a:gd name="connsiteX380" fmla="*/ 2695500 w 3031520"/>
                <a:gd name="connsiteY380" fmla="*/ 760946 h 1160647"/>
                <a:gd name="connsiteX381" fmla="*/ 2707660 w 3031520"/>
                <a:gd name="connsiteY381" fmla="*/ 756622 h 1160647"/>
                <a:gd name="connsiteX382" fmla="*/ 2727927 w 3031520"/>
                <a:gd name="connsiteY382" fmla="*/ 760946 h 1160647"/>
                <a:gd name="connsiteX383" fmla="*/ 2727927 w 3031520"/>
                <a:gd name="connsiteY383" fmla="*/ 743652 h 1160647"/>
                <a:gd name="connsiteX384" fmla="*/ 2736034 w 3031520"/>
                <a:gd name="connsiteY384" fmla="*/ 743652 h 1160647"/>
                <a:gd name="connsiteX385" fmla="*/ 2736034 w 3031520"/>
                <a:gd name="connsiteY385" fmla="*/ 730681 h 1160647"/>
                <a:gd name="connsiteX386" fmla="*/ 2792781 w 3031520"/>
                <a:gd name="connsiteY386" fmla="*/ 730681 h 1160647"/>
                <a:gd name="connsiteX387" fmla="*/ 2792781 w 3031520"/>
                <a:gd name="connsiteY387" fmla="*/ 700416 h 1160647"/>
                <a:gd name="connsiteX388" fmla="*/ 2811021 w 3031520"/>
                <a:gd name="connsiteY388" fmla="*/ 700416 h 1160647"/>
                <a:gd name="connsiteX389" fmla="*/ 2811021 w 3031520"/>
                <a:gd name="connsiteY389" fmla="*/ 693931 h 1160647"/>
                <a:gd name="connsiteX390" fmla="*/ 2823181 w 3031520"/>
                <a:gd name="connsiteY390" fmla="*/ 693931 h 1160647"/>
                <a:gd name="connsiteX391" fmla="*/ 2823181 w 3031520"/>
                <a:gd name="connsiteY391" fmla="*/ 700416 h 1160647"/>
                <a:gd name="connsiteX392" fmla="*/ 2839395 w 3031520"/>
                <a:gd name="connsiteY392" fmla="*/ 700416 h 1160647"/>
                <a:gd name="connsiteX393" fmla="*/ 2839395 w 3031520"/>
                <a:gd name="connsiteY393" fmla="*/ 750137 h 1160647"/>
                <a:gd name="connsiteX394" fmla="*/ 2871822 w 3031520"/>
                <a:gd name="connsiteY394" fmla="*/ 750137 h 1160647"/>
                <a:gd name="connsiteX395" fmla="*/ 2871822 w 3031520"/>
                <a:gd name="connsiteY395" fmla="*/ 724196 h 1160647"/>
                <a:gd name="connsiteX396" fmla="*/ 2910329 w 3031520"/>
                <a:gd name="connsiteY396" fmla="*/ 724196 h 1160647"/>
                <a:gd name="connsiteX397" fmla="*/ 2910329 w 3031520"/>
                <a:gd name="connsiteY397" fmla="*/ 693931 h 1160647"/>
                <a:gd name="connsiteX398" fmla="*/ 2958970 w 3031520"/>
                <a:gd name="connsiteY398" fmla="*/ 693931 h 1160647"/>
                <a:gd name="connsiteX399" fmla="*/ 2958970 w 3031520"/>
                <a:gd name="connsiteY399" fmla="*/ 805087 h 1160647"/>
                <a:gd name="connsiteX400" fmla="*/ 2958970 w 3031520"/>
                <a:gd name="connsiteY400" fmla="*/ 818866 h 1160647"/>
                <a:gd name="connsiteX401" fmla="*/ 3031519 w 3031520"/>
                <a:gd name="connsiteY401" fmla="*/ 818866 h 1160647"/>
                <a:gd name="connsiteX402" fmla="*/ 3031520 w 3031520"/>
                <a:gd name="connsiteY402" fmla="*/ 1160647 h 1160647"/>
                <a:gd name="connsiteX403" fmla="*/ 2054 w 3031520"/>
                <a:gd name="connsiteY403" fmla="*/ 1158314 h 1160647"/>
                <a:gd name="connsiteX404" fmla="*/ 0 w 3031520"/>
                <a:gd name="connsiteY404" fmla="*/ 724196 h 1160647"/>
                <a:gd name="connsiteX405" fmla="*/ 20267 w 3031520"/>
                <a:gd name="connsiteY405" fmla="*/ 724196 h 1160647"/>
                <a:gd name="connsiteX406" fmla="*/ 20774 w 3031520"/>
                <a:gd name="connsiteY406" fmla="*/ 723115 h 1160647"/>
                <a:gd name="connsiteX407" fmla="*/ 24320 w 3031520"/>
                <a:gd name="connsiteY407" fmla="*/ 715549 h 1160647"/>
                <a:gd name="connsiteX408" fmla="*/ 26094 w 3031520"/>
                <a:gd name="connsiteY408" fmla="*/ 715819 h 1160647"/>
                <a:gd name="connsiteX409" fmla="*/ 38507 w 3031520"/>
                <a:gd name="connsiteY409" fmla="*/ 717710 h 1160647"/>
                <a:gd name="connsiteX410" fmla="*/ 39014 w 3031520"/>
                <a:gd name="connsiteY410" fmla="*/ 719062 h 1160647"/>
                <a:gd name="connsiteX411" fmla="*/ 42560 w 3031520"/>
                <a:gd name="connsiteY411" fmla="*/ 728519 h 1160647"/>
                <a:gd name="connsiteX412" fmla="*/ 68907 w 3031520"/>
                <a:gd name="connsiteY412" fmla="*/ 730681 h 1160647"/>
                <a:gd name="connsiteX413" fmla="*/ 68907 w 3031520"/>
                <a:gd name="connsiteY413" fmla="*/ 607460 h 1160647"/>
                <a:gd name="connsiteX414" fmla="*/ 70934 w 3031520"/>
                <a:gd name="connsiteY414" fmla="*/ 607460 h 1160647"/>
                <a:gd name="connsiteX415" fmla="*/ 85121 w 3031520"/>
                <a:gd name="connsiteY415" fmla="*/ 607460 h 1160647"/>
                <a:gd name="connsiteX416" fmla="*/ 85121 w 3031520"/>
                <a:gd name="connsiteY416" fmla="*/ 471268 h 1160647"/>
                <a:gd name="connsiteX417" fmla="*/ 86894 w 3031520"/>
                <a:gd name="connsiteY417" fmla="*/ 471268 h 1160647"/>
                <a:gd name="connsiteX418" fmla="*/ 99308 w 3031520"/>
                <a:gd name="connsiteY418" fmla="*/ 471268 h 1160647"/>
                <a:gd name="connsiteX419" fmla="*/ 99308 w 3031520"/>
                <a:gd name="connsiteY419" fmla="*/ 356694 h 1160647"/>
                <a:gd name="connsiteX420" fmla="*/ 103361 w 3031520"/>
                <a:gd name="connsiteY420" fmla="*/ 328590 h 1160647"/>
                <a:gd name="connsiteX421" fmla="*/ 105388 w 3031520"/>
                <a:gd name="connsiteY421" fmla="*/ 328590 h 1160647"/>
                <a:gd name="connsiteX422" fmla="*/ 119575 w 3031520"/>
                <a:gd name="connsiteY422" fmla="*/ 328590 h 1160647"/>
                <a:gd name="connsiteX423" fmla="*/ 156055 w 3031520"/>
                <a:gd name="connsiteY423" fmla="*/ 246443 h 1160647"/>
                <a:gd name="connsiteX424" fmla="*/ 160109 w 3031520"/>
                <a:gd name="connsiteY424" fmla="*/ 0 h 1160647"/>
                <a:gd name="connsiteX0" fmla="*/ 160109 w 3032161"/>
                <a:gd name="connsiteY0" fmla="*/ 0 h 1160647"/>
                <a:gd name="connsiteX1" fmla="*/ 162135 w 3032161"/>
                <a:gd name="connsiteY1" fmla="*/ 246443 h 1160647"/>
                <a:gd name="connsiteX2" fmla="*/ 200642 w 3032161"/>
                <a:gd name="connsiteY2" fmla="*/ 326429 h 1160647"/>
                <a:gd name="connsiteX3" fmla="*/ 202669 w 3032161"/>
                <a:gd name="connsiteY3" fmla="*/ 326429 h 1160647"/>
                <a:gd name="connsiteX4" fmla="*/ 216856 w 3032161"/>
                <a:gd name="connsiteY4" fmla="*/ 326429 h 1160647"/>
                <a:gd name="connsiteX5" fmla="*/ 216856 w 3032161"/>
                <a:gd name="connsiteY5" fmla="*/ 350208 h 1160647"/>
                <a:gd name="connsiteX6" fmla="*/ 217363 w 3032161"/>
                <a:gd name="connsiteY6" fmla="*/ 351019 h 1160647"/>
                <a:gd name="connsiteX7" fmla="*/ 220909 w 3032161"/>
                <a:gd name="connsiteY7" fmla="*/ 356694 h 1160647"/>
                <a:gd name="connsiteX8" fmla="*/ 220909 w 3032161"/>
                <a:gd name="connsiteY8" fmla="*/ 471268 h 1160647"/>
                <a:gd name="connsiteX9" fmla="*/ 223189 w 3032161"/>
                <a:gd name="connsiteY9" fmla="*/ 471268 h 1160647"/>
                <a:gd name="connsiteX10" fmla="*/ 239150 w 3032161"/>
                <a:gd name="connsiteY10" fmla="*/ 471268 h 1160647"/>
                <a:gd name="connsiteX11" fmla="*/ 239150 w 3032161"/>
                <a:gd name="connsiteY11" fmla="*/ 611783 h 1160647"/>
                <a:gd name="connsiteX12" fmla="*/ 240670 w 3032161"/>
                <a:gd name="connsiteY12" fmla="*/ 611513 h 1160647"/>
                <a:gd name="connsiteX13" fmla="*/ 251310 w 3032161"/>
                <a:gd name="connsiteY13" fmla="*/ 609622 h 1160647"/>
                <a:gd name="connsiteX14" fmla="*/ 249283 w 3032161"/>
                <a:gd name="connsiteY14" fmla="*/ 698254 h 1160647"/>
                <a:gd name="connsiteX15" fmla="*/ 250803 w 3032161"/>
                <a:gd name="connsiteY15" fmla="*/ 698525 h 1160647"/>
                <a:gd name="connsiteX16" fmla="*/ 261443 w 3032161"/>
                <a:gd name="connsiteY16" fmla="*/ 700416 h 1160647"/>
                <a:gd name="connsiteX17" fmla="*/ 261696 w 3032161"/>
                <a:gd name="connsiteY17" fmla="*/ 701227 h 1160647"/>
                <a:gd name="connsiteX18" fmla="*/ 263470 w 3032161"/>
                <a:gd name="connsiteY18" fmla="*/ 706902 h 1160647"/>
                <a:gd name="connsiteX19" fmla="*/ 264230 w 3032161"/>
                <a:gd name="connsiteY19" fmla="*/ 704470 h 1160647"/>
                <a:gd name="connsiteX20" fmla="*/ 269550 w 3032161"/>
                <a:gd name="connsiteY20" fmla="*/ 687446 h 1160647"/>
                <a:gd name="connsiteX21" fmla="*/ 271323 w 3032161"/>
                <a:gd name="connsiteY21" fmla="*/ 687446 h 1160647"/>
                <a:gd name="connsiteX22" fmla="*/ 283737 w 3032161"/>
                <a:gd name="connsiteY22" fmla="*/ 687446 h 1160647"/>
                <a:gd name="connsiteX23" fmla="*/ 283737 w 3032161"/>
                <a:gd name="connsiteY23" fmla="*/ 719872 h 1160647"/>
                <a:gd name="connsiteX24" fmla="*/ 284750 w 3032161"/>
                <a:gd name="connsiteY24" fmla="*/ 720413 h 1160647"/>
                <a:gd name="connsiteX25" fmla="*/ 291844 w 3032161"/>
                <a:gd name="connsiteY25" fmla="*/ 724196 h 1160647"/>
                <a:gd name="connsiteX26" fmla="*/ 291844 w 3032161"/>
                <a:gd name="connsiteY26" fmla="*/ 725547 h 1160647"/>
                <a:gd name="connsiteX27" fmla="*/ 291844 w 3032161"/>
                <a:gd name="connsiteY27" fmla="*/ 735005 h 1160647"/>
                <a:gd name="connsiteX28" fmla="*/ 336431 w 3032161"/>
                <a:gd name="connsiteY28" fmla="*/ 735005 h 1160647"/>
                <a:gd name="connsiteX29" fmla="*/ 336431 w 3032161"/>
                <a:gd name="connsiteY29" fmla="*/ 736086 h 1160647"/>
                <a:gd name="connsiteX30" fmla="*/ 336431 w 3032161"/>
                <a:gd name="connsiteY30" fmla="*/ 743652 h 1160647"/>
                <a:gd name="connsiteX31" fmla="*/ 338457 w 3032161"/>
                <a:gd name="connsiteY31" fmla="*/ 743652 h 1160647"/>
                <a:gd name="connsiteX32" fmla="*/ 352644 w 3032161"/>
                <a:gd name="connsiteY32" fmla="*/ 743652 h 1160647"/>
                <a:gd name="connsiteX33" fmla="*/ 352644 w 3032161"/>
                <a:gd name="connsiteY33" fmla="*/ 713387 h 1160647"/>
                <a:gd name="connsiteX34" fmla="*/ 397231 w 3032161"/>
                <a:gd name="connsiteY34" fmla="*/ 713387 h 1160647"/>
                <a:gd name="connsiteX35" fmla="*/ 397231 w 3032161"/>
                <a:gd name="connsiteY35" fmla="*/ 712036 h 1160647"/>
                <a:gd name="connsiteX36" fmla="*/ 397231 w 3032161"/>
                <a:gd name="connsiteY36" fmla="*/ 702578 h 1160647"/>
                <a:gd name="connsiteX37" fmla="*/ 398245 w 3032161"/>
                <a:gd name="connsiteY37" fmla="*/ 702578 h 1160647"/>
                <a:gd name="connsiteX38" fmla="*/ 405338 w 3032161"/>
                <a:gd name="connsiteY38" fmla="*/ 702578 h 1160647"/>
                <a:gd name="connsiteX39" fmla="*/ 405338 w 3032161"/>
                <a:gd name="connsiteY39" fmla="*/ 700687 h 1160647"/>
                <a:gd name="connsiteX40" fmla="*/ 405338 w 3032161"/>
                <a:gd name="connsiteY40" fmla="*/ 687446 h 1160647"/>
                <a:gd name="connsiteX41" fmla="*/ 406098 w 3032161"/>
                <a:gd name="connsiteY41" fmla="*/ 687446 h 1160647"/>
                <a:gd name="connsiteX42" fmla="*/ 411418 w 3032161"/>
                <a:gd name="connsiteY42" fmla="*/ 687446 h 1160647"/>
                <a:gd name="connsiteX43" fmla="*/ 411418 w 3032161"/>
                <a:gd name="connsiteY43" fmla="*/ 686365 h 1160647"/>
                <a:gd name="connsiteX44" fmla="*/ 411418 w 3032161"/>
                <a:gd name="connsiteY44" fmla="*/ 678798 h 1160647"/>
                <a:gd name="connsiteX45" fmla="*/ 413445 w 3032161"/>
                <a:gd name="connsiteY45" fmla="*/ 678798 h 1160647"/>
                <a:gd name="connsiteX46" fmla="*/ 427632 w 3032161"/>
                <a:gd name="connsiteY46" fmla="*/ 678798 h 1160647"/>
                <a:gd name="connsiteX47" fmla="*/ 427632 w 3032161"/>
                <a:gd name="connsiteY47" fmla="*/ 679879 h 1160647"/>
                <a:gd name="connsiteX48" fmla="*/ 427632 w 3032161"/>
                <a:gd name="connsiteY48" fmla="*/ 687446 h 1160647"/>
                <a:gd name="connsiteX49" fmla="*/ 449925 w 3032161"/>
                <a:gd name="connsiteY49" fmla="*/ 687446 h 1160647"/>
                <a:gd name="connsiteX50" fmla="*/ 449925 w 3032161"/>
                <a:gd name="connsiteY50" fmla="*/ 685554 h 1160647"/>
                <a:gd name="connsiteX51" fmla="*/ 449925 w 3032161"/>
                <a:gd name="connsiteY51" fmla="*/ 672313 h 1160647"/>
                <a:gd name="connsiteX52" fmla="*/ 451699 w 3032161"/>
                <a:gd name="connsiteY52" fmla="*/ 672313 h 1160647"/>
                <a:gd name="connsiteX53" fmla="*/ 464112 w 3032161"/>
                <a:gd name="connsiteY53" fmla="*/ 672313 h 1160647"/>
                <a:gd name="connsiteX54" fmla="*/ 464112 w 3032161"/>
                <a:gd name="connsiteY54" fmla="*/ 696093 h 1160647"/>
                <a:gd name="connsiteX55" fmla="*/ 465126 w 3032161"/>
                <a:gd name="connsiteY55" fmla="*/ 696093 h 1160647"/>
                <a:gd name="connsiteX56" fmla="*/ 472219 w 3032161"/>
                <a:gd name="connsiteY56" fmla="*/ 696093 h 1160647"/>
                <a:gd name="connsiteX57" fmla="*/ 472219 w 3032161"/>
                <a:gd name="connsiteY57" fmla="*/ 695012 h 1160647"/>
                <a:gd name="connsiteX58" fmla="*/ 472219 w 3032161"/>
                <a:gd name="connsiteY58" fmla="*/ 687446 h 1160647"/>
                <a:gd name="connsiteX59" fmla="*/ 473992 w 3032161"/>
                <a:gd name="connsiteY59" fmla="*/ 687446 h 1160647"/>
                <a:gd name="connsiteX60" fmla="*/ 486406 w 3032161"/>
                <a:gd name="connsiteY60" fmla="*/ 687446 h 1160647"/>
                <a:gd name="connsiteX61" fmla="*/ 486406 w 3032161"/>
                <a:gd name="connsiteY61" fmla="*/ 713387 h 1160647"/>
                <a:gd name="connsiteX62" fmla="*/ 488433 w 3032161"/>
                <a:gd name="connsiteY62" fmla="*/ 713387 h 1160647"/>
                <a:gd name="connsiteX63" fmla="*/ 502619 w 3032161"/>
                <a:gd name="connsiteY63" fmla="*/ 713387 h 1160647"/>
                <a:gd name="connsiteX64" fmla="*/ 502619 w 3032161"/>
                <a:gd name="connsiteY64" fmla="*/ 715008 h 1160647"/>
                <a:gd name="connsiteX65" fmla="*/ 502619 w 3032161"/>
                <a:gd name="connsiteY65" fmla="*/ 726358 h 1160647"/>
                <a:gd name="connsiteX66" fmla="*/ 503379 w 3032161"/>
                <a:gd name="connsiteY66" fmla="*/ 726358 h 1160647"/>
                <a:gd name="connsiteX67" fmla="*/ 508700 w 3032161"/>
                <a:gd name="connsiteY67" fmla="*/ 726358 h 1160647"/>
                <a:gd name="connsiteX68" fmla="*/ 508700 w 3032161"/>
                <a:gd name="connsiteY68" fmla="*/ 725547 h 1160647"/>
                <a:gd name="connsiteX69" fmla="*/ 508700 w 3032161"/>
                <a:gd name="connsiteY69" fmla="*/ 719872 h 1160647"/>
                <a:gd name="connsiteX70" fmla="*/ 539100 w 3032161"/>
                <a:gd name="connsiteY70" fmla="*/ 719872 h 1160647"/>
                <a:gd name="connsiteX71" fmla="*/ 539100 w 3032161"/>
                <a:gd name="connsiteY71" fmla="*/ 743652 h 1160647"/>
                <a:gd name="connsiteX72" fmla="*/ 540113 w 3032161"/>
                <a:gd name="connsiteY72" fmla="*/ 743652 h 1160647"/>
                <a:gd name="connsiteX73" fmla="*/ 547207 w 3032161"/>
                <a:gd name="connsiteY73" fmla="*/ 743652 h 1160647"/>
                <a:gd name="connsiteX74" fmla="*/ 547207 w 3032161"/>
                <a:gd name="connsiteY74" fmla="*/ 744733 h 1160647"/>
                <a:gd name="connsiteX75" fmla="*/ 547207 w 3032161"/>
                <a:gd name="connsiteY75" fmla="*/ 752299 h 1160647"/>
                <a:gd name="connsiteX76" fmla="*/ 547967 w 3032161"/>
                <a:gd name="connsiteY76" fmla="*/ 752299 h 1160647"/>
                <a:gd name="connsiteX77" fmla="*/ 553287 w 3032161"/>
                <a:gd name="connsiteY77" fmla="*/ 752299 h 1160647"/>
                <a:gd name="connsiteX78" fmla="*/ 553287 w 3032161"/>
                <a:gd name="connsiteY78" fmla="*/ 750137 h 1160647"/>
                <a:gd name="connsiteX79" fmla="*/ 553287 w 3032161"/>
                <a:gd name="connsiteY79" fmla="*/ 735005 h 1160647"/>
                <a:gd name="connsiteX80" fmla="*/ 554300 w 3032161"/>
                <a:gd name="connsiteY80" fmla="*/ 735005 h 1160647"/>
                <a:gd name="connsiteX81" fmla="*/ 561394 w 3032161"/>
                <a:gd name="connsiteY81" fmla="*/ 735005 h 1160647"/>
                <a:gd name="connsiteX82" fmla="*/ 561394 w 3032161"/>
                <a:gd name="connsiteY82" fmla="*/ 736086 h 1160647"/>
                <a:gd name="connsiteX83" fmla="*/ 561394 w 3032161"/>
                <a:gd name="connsiteY83" fmla="*/ 743652 h 1160647"/>
                <a:gd name="connsiteX84" fmla="*/ 566714 w 3032161"/>
                <a:gd name="connsiteY84" fmla="*/ 741659 h 1160647"/>
                <a:gd name="connsiteX85" fmla="*/ 567474 w 3032161"/>
                <a:gd name="connsiteY85" fmla="*/ 740679 h 1160647"/>
                <a:gd name="connsiteX86" fmla="*/ 567474 w 3032161"/>
                <a:gd name="connsiteY86" fmla="*/ 735005 h 1160647"/>
                <a:gd name="connsiteX87" fmla="*/ 605981 w 3032161"/>
                <a:gd name="connsiteY87" fmla="*/ 735005 h 1160647"/>
                <a:gd name="connsiteX88" fmla="*/ 605981 w 3032161"/>
                <a:gd name="connsiteY88" fmla="*/ 758784 h 1160647"/>
                <a:gd name="connsiteX89" fmla="*/ 608007 w 3032161"/>
                <a:gd name="connsiteY89" fmla="*/ 758784 h 1160647"/>
                <a:gd name="connsiteX90" fmla="*/ 622194 w 3032161"/>
                <a:gd name="connsiteY90" fmla="*/ 758784 h 1160647"/>
                <a:gd name="connsiteX91" fmla="*/ 622194 w 3032161"/>
                <a:gd name="connsiteY91" fmla="*/ 759865 h 1160647"/>
                <a:gd name="connsiteX92" fmla="*/ 622194 w 3032161"/>
                <a:gd name="connsiteY92" fmla="*/ 767431 h 1160647"/>
                <a:gd name="connsiteX93" fmla="*/ 623968 w 3032161"/>
                <a:gd name="connsiteY93" fmla="*/ 767431 h 1160647"/>
                <a:gd name="connsiteX94" fmla="*/ 636381 w 3032161"/>
                <a:gd name="connsiteY94" fmla="*/ 767431 h 1160647"/>
                <a:gd name="connsiteX95" fmla="*/ 636381 w 3032161"/>
                <a:gd name="connsiteY95" fmla="*/ 743652 h 1160647"/>
                <a:gd name="connsiteX96" fmla="*/ 637394 w 3032161"/>
                <a:gd name="connsiteY96" fmla="*/ 743652 h 1160647"/>
                <a:gd name="connsiteX97" fmla="*/ 644488 w 3032161"/>
                <a:gd name="connsiteY97" fmla="*/ 743652 h 1160647"/>
                <a:gd name="connsiteX98" fmla="*/ 644488 w 3032161"/>
                <a:gd name="connsiteY98" fmla="*/ 711225 h 1160647"/>
                <a:gd name="connsiteX99" fmla="*/ 645501 w 3032161"/>
                <a:gd name="connsiteY99" fmla="*/ 711225 h 1160647"/>
                <a:gd name="connsiteX100" fmla="*/ 652595 w 3032161"/>
                <a:gd name="connsiteY100" fmla="*/ 711225 h 1160647"/>
                <a:gd name="connsiteX101" fmla="*/ 652595 w 3032161"/>
                <a:gd name="connsiteY101" fmla="*/ 709334 h 1160647"/>
                <a:gd name="connsiteX102" fmla="*/ 652595 w 3032161"/>
                <a:gd name="connsiteY102" fmla="*/ 696093 h 1160647"/>
                <a:gd name="connsiteX103" fmla="*/ 651328 w 3032161"/>
                <a:gd name="connsiteY103" fmla="*/ 694471 h 1160647"/>
                <a:gd name="connsiteX104" fmla="*/ 656648 w 3032161"/>
                <a:gd name="connsiteY104" fmla="*/ 683122 h 1160647"/>
                <a:gd name="connsiteX105" fmla="*/ 664755 w 3032161"/>
                <a:gd name="connsiteY105" fmla="*/ 711225 h 1160647"/>
                <a:gd name="connsiteX106" fmla="*/ 665515 w 3032161"/>
                <a:gd name="connsiteY106" fmla="*/ 711225 h 1160647"/>
                <a:gd name="connsiteX107" fmla="*/ 670835 w 3032161"/>
                <a:gd name="connsiteY107" fmla="*/ 711225 h 1160647"/>
                <a:gd name="connsiteX108" fmla="*/ 670835 w 3032161"/>
                <a:gd name="connsiteY108" fmla="*/ 605298 h 1160647"/>
                <a:gd name="connsiteX109" fmla="*/ 672355 w 3032161"/>
                <a:gd name="connsiteY109" fmla="*/ 605298 h 1160647"/>
                <a:gd name="connsiteX110" fmla="*/ 682995 w 3032161"/>
                <a:gd name="connsiteY110" fmla="*/ 605298 h 1160647"/>
                <a:gd name="connsiteX111" fmla="*/ 682995 w 3032161"/>
                <a:gd name="connsiteY111" fmla="*/ 557739 h 1160647"/>
                <a:gd name="connsiteX112" fmla="*/ 709342 w 3032161"/>
                <a:gd name="connsiteY112" fmla="*/ 557739 h 1160647"/>
                <a:gd name="connsiteX113" fmla="*/ 709342 w 3032161"/>
                <a:gd name="connsiteY113" fmla="*/ 536121 h 1160647"/>
                <a:gd name="connsiteX114" fmla="*/ 743796 w 3032161"/>
                <a:gd name="connsiteY114" fmla="*/ 536121 h 1160647"/>
                <a:gd name="connsiteX115" fmla="*/ 743796 w 3032161"/>
                <a:gd name="connsiteY115" fmla="*/ 538553 h 1160647"/>
                <a:gd name="connsiteX116" fmla="*/ 743796 w 3032161"/>
                <a:gd name="connsiteY116" fmla="*/ 555577 h 1160647"/>
                <a:gd name="connsiteX117" fmla="*/ 746076 w 3032161"/>
                <a:gd name="connsiteY117" fmla="*/ 555577 h 1160647"/>
                <a:gd name="connsiteX118" fmla="*/ 762036 w 3032161"/>
                <a:gd name="connsiteY118" fmla="*/ 555577 h 1160647"/>
                <a:gd name="connsiteX119" fmla="*/ 762036 w 3032161"/>
                <a:gd name="connsiteY119" fmla="*/ 603136 h 1160647"/>
                <a:gd name="connsiteX120" fmla="*/ 763049 w 3032161"/>
                <a:gd name="connsiteY120" fmla="*/ 603136 h 1160647"/>
                <a:gd name="connsiteX121" fmla="*/ 770143 w 3032161"/>
                <a:gd name="connsiteY121" fmla="*/ 603136 h 1160647"/>
                <a:gd name="connsiteX122" fmla="*/ 784330 w 3032161"/>
                <a:gd name="connsiteY122" fmla="*/ 607460 h 1160647"/>
                <a:gd name="connsiteX123" fmla="*/ 784330 w 3032161"/>
                <a:gd name="connsiteY123" fmla="*/ 646372 h 1160647"/>
                <a:gd name="connsiteX124" fmla="*/ 785343 w 3032161"/>
                <a:gd name="connsiteY124" fmla="*/ 646372 h 1160647"/>
                <a:gd name="connsiteX125" fmla="*/ 792436 w 3032161"/>
                <a:gd name="connsiteY125" fmla="*/ 646372 h 1160647"/>
                <a:gd name="connsiteX126" fmla="*/ 792436 w 3032161"/>
                <a:gd name="connsiteY126" fmla="*/ 647993 h 1160647"/>
                <a:gd name="connsiteX127" fmla="*/ 792436 w 3032161"/>
                <a:gd name="connsiteY127" fmla="*/ 659342 h 1160647"/>
                <a:gd name="connsiteX128" fmla="*/ 794463 w 3032161"/>
                <a:gd name="connsiteY128" fmla="*/ 659342 h 1160647"/>
                <a:gd name="connsiteX129" fmla="*/ 808650 w 3032161"/>
                <a:gd name="connsiteY129" fmla="*/ 659342 h 1160647"/>
                <a:gd name="connsiteX130" fmla="*/ 814730 w 3032161"/>
                <a:gd name="connsiteY130" fmla="*/ 665828 h 1160647"/>
                <a:gd name="connsiteX131" fmla="*/ 814730 w 3032161"/>
                <a:gd name="connsiteY131" fmla="*/ 687446 h 1160647"/>
                <a:gd name="connsiteX132" fmla="*/ 817010 w 3032161"/>
                <a:gd name="connsiteY132" fmla="*/ 687446 h 1160647"/>
                <a:gd name="connsiteX133" fmla="*/ 832970 w 3032161"/>
                <a:gd name="connsiteY133" fmla="*/ 687446 h 1160647"/>
                <a:gd name="connsiteX134" fmla="*/ 832970 w 3032161"/>
                <a:gd name="connsiteY134" fmla="*/ 688526 h 1160647"/>
                <a:gd name="connsiteX135" fmla="*/ 832970 w 3032161"/>
                <a:gd name="connsiteY135" fmla="*/ 696093 h 1160647"/>
                <a:gd name="connsiteX136" fmla="*/ 834237 w 3032161"/>
                <a:gd name="connsiteY136" fmla="*/ 696093 h 1160647"/>
                <a:gd name="connsiteX137" fmla="*/ 843104 w 3032161"/>
                <a:gd name="connsiteY137" fmla="*/ 696093 h 1160647"/>
                <a:gd name="connsiteX138" fmla="*/ 843104 w 3032161"/>
                <a:gd name="connsiteY138" fmla="*/ 698254 h 1160647"/>
                <a:gd name="connsiteX139" fmla="*/ 843104 w 3032161"/>
                <a:gd name="connsiteY139" fmla="*/ 713387 h 1160647"/>
                <a:gd name="connsiteX140" fmla="*/ 847157 w 3032161"/>
                <a:gd name="connsiteY140" fmla="*/ 711495 h 1160647"/>
                <a:gd name="connsiteX141" fmla="*/ 847157 w 3032161"/>
                <a:gd name="connsiteY141" fmla="*/ 698254 h 1160647"/>
                <a:gd name="connsiteX142" fmla="*/ 848170 w 3032161"/>
                <a:gd name="connsiteY142" fmla="*/ 698254 h 1160647"/>
                <a:gd name="connsiteX143" fmla="*/ 855264 w 3032161"/>
                <a:gd name="connsiteY143" fmla="*/ 698254 h 1160647"/>
                <a:gd name="connsiteX144" fmla="*/ 855264 w 3032161"/>
                <a:gd name="connsiteY144" fmla="*/ 699876 h 1160647"/>
                <a:gd name="connsiteX145" fmla="*/ 855264 w 3032161"/>
                <a:gd name="connsiteY145" fmla="*/ 711225 h 1160647"/>
                <a:gd name="connsiteX146" fmla="*/ 856024 w 3032161"/>
                <a:gd name="connsiteY146" fmla="*/ 711225 h 1160647"/>
                <a:gd name="connsiteX147" fmla="*/ 861344 w 3032161"/>
                <a:gd name="connsiteY147" fmla="*/ 711225 h 1160647"/>
                <a:gd name="connsiteX148" fmla="*/ 909984 w 3032161"/>
                <a:gd name="connsiteY148" fmla="*/ 706902 h 1160647"/>
                <a:gd name="connsiteX149" fmla="*/ 909984 w 3032161"/>
                <a:gd name="connsiteY149" fmla="*/ 708253 h 1160647"/>
                <a:gd name="connsiteX150" fmla="*/ 909984 w 3032161"/>
                <a:gd name="connsiteY150" fmla="*/ 717710 h 1160647"/>
                <a:gd name="connsiteX151" fmla="*/ 910744 w 3032161"/>
                <a:gd name="connsiteY151" fmla="*/ 717710 h 1160647"/>
                <a:gd name="connsiteX152" fmla="*/ 916065 w 3032161"/>
                <a:gd name="connsiteY152" fmla="*/ 717710 h 1160647"/>
                <a:gd name="connsiteX153" fmla="*/ 916065 w 3032161"/>
                <a:gd name="connsiteY153" fmla="*/ 719872 h 1160647"/>
                <a:gd name="connsiteX154" fmla="*/ 916065 w 3032161"/>
                <a:gd name="connsiteY154" fmla="*/ 735005 h 1160647"/>
                <a:gd name="connsiteX155" fmla="*/ 918091 w 3032161"/>
                <a:gd name="connsiteY155" fmla="*/ 733654 h 1160647"/>
                <a:gd name="connsiteX156" fmla="*/ 932278 w 3032161"/>
                <a:gd name="connsiteY156" fmla="*/ 724196 h 1160647"/>
                <a:gd name="connsiteX157" fmla="*/ 938358 w 3032161"/>
                <a:gd name="connsiteY157" fmla="*/ 683122 h 1160647"/>
                <a:gd name="connsiteX158" fmla="*/ 939118 w 3032161"/>
                <a:gd name="connsiteY158" fmla="*/ 682852 h 1160647"/>
                <a:gd name="connsiteX159" fmla="*/ 944438 w 3032161"/>
                <a:gd name="connsiteY159" fmla="*/ 680960 h 1160647"/>
                <a:gd name="connsiteX160" fmla="*/ 946465 w 3032161"/>
                <a:gd name="connsiteY160" fmla="*/ 611783 h 1160647"/>
                <a:gd name="connsiteX161" fmla="*/ 948492 w 3032161"/>
                <a:gd name="connsiteY161" fmla="*/ 680960 h 1160647"/>
                <a:gd name="connsiteX162" fmla="*/ 949252 w 3032161"/>
                <a:gd name="connsiteY162" fmla="*/ 681230 h 1160647"/>
                <a:gd name="connsiteX163" fmla="*/ 954572 w 3032161"/>
                <a:gd name="connsiteY163" fmla="*/ 683122 h 1160647"/>
                <a:gd name="connsiteX164" fmla="*/ 954572 w 3032161"/>
                <a:gd name="connsiteY164" fmla="*/ 596651 h 1160647"/>
                <a:gd name="connsiteX165" fmla="*/ 958625 w 3032161"/>
                <a:gd name="connsiteY165" fmla="*/ 564224 h 1160647"/>
                <a:gd name="connsiteX166" fmla="*/ 997132 w 3032161"/>
                <a:gd name="connsiteY166" fmla="*/ 564224 h 1160647"/>
                <a:gd name="connsiteX167" fmla="*/ 997132 w 3032161"/>
                <a:gd name="connsiteY167" fmla="*/ 596651 h 1160647"/>
                <a:gd name="connsiteX168" fmla="*/ 997892 w 3032161"/>
                <a:gd name="connsiteY168" fmla="*/ 596651 h 1160647"/>
                <a:gd name="connsiteX169" fmla="*/ 1003212 w 3032161"/>
                <a:gd name="connsiteY169" fmla="*/ 596651 h 1160647"/>
                <a:gd name="connsiteX170" fmla="*/ 1003212 w 3032161"/>
                <a:gd name="connsiteY170" fmla="*/ 514503 h 1160647"/>
                <a:gd name="connsiteX171" fmla="*/ 1004986 w 3032161"/>
                <a:gd name="connsiteY171" fmla="*/ 514503 h 1160647"/>
                <a:gd name="connsiteX172" fmla="*/ 1017399 w 3032161"/>
                <a:gd name="connsiteY172" fmla="*/ 514503 h 1160647"/>
                <a:gd name="connsiteX173" fmla="*/ 1017399 w 3032161"/>
                <a:gd name="connsiteY173" fmla="*/ 512612 h 1160647"/>
                <a:gd name="connsiteX174" fmla="*/ 1017399 w 3032161"/>
                <a:gd name="connsiteY174" fmla="*/ 499371 h 1160647"/>
                <a:gd name="connsiteX175" fmla="*/ 1039693 w 3032161"/>
                <a:gd name="connsiteY175" fmla="*/ 499371 h 1160647"/>
                <a:gd name="connsiteX176" fmla="*/ 1039693 w 3032161"/>
                <a:gd name="connsiteY176" fmla="*/ 498290 h 1160647"/>
                <a:gd name="connsiteX177" fmla="*/ 1039693 w 3032161"/>
                <a:gd name="connsiteY177" fmla="*/ 490724 h 1160647"/>
                <a:gd name="connsiteX178" fmla="*/ 1041466 w 3032161"/>
                <a:gd name="connsiteY178" fmla="*/ 490724 h 1160647"/>
                <a:gd name="connsiteX179" fmla="*/ 1053880 w 3032161"/>
                <a:gd name="connsiteY179" fmla="*/ 490724 h 1160647"/>
                <a:gd name="connsiteX180" fmla="*/ 1053880 w 3032161"/>
                <a:gd name="connsiteY180" fmla="*/ 491805 h 1160647"/>
                <a:gd name="connsiteX181" fmla="*/ 1053880 w 3032161"/>
                <a:gd name="connsiteY181" fmla="*/ 499371 h 1160647"/>
                <a:gd name="connsiteX182" fmla="*/ 1054640 w 3032161"/>
                <a:gd name="connsiteY182" fmla="*/ 499371 h 1160647"/>
                <a:gd name="connsiteX183" fmla="*/ 1059960 w 3032161"/>
                <a:gd name="connsiteY183" fmla="*/ 499371 h 1160647"/>
                <a:gd name="connsiteX184" fmla="*/ 1070093 w 3032161"/>
                <a:gd name="connsiteY184" fmla="*/ 495047 h 1160647"/>
                <a:gd name="connsiteX185" fmla="*/ 1074146 w 3032161"/>
                <a:gd name="connsiteY185" fmla="*/ 498290 h 1160647"/>
                <a:gd name="connsiteX186" fmla="*/ 1074146 w 3032161"/>
                <a:gd name="connsiteY186" fmla="*/ 490724 h 1160647"/>
                <a:gd name="connsiteX187" fmla="*/ 1076426 w 3032161"/>
                <a:gd name="connsiteY187" fmla="*/ 490724 h 1160647"/>
                <a:gd name="connsiteX188" fmla="*/ 1092387 w 3032161"/>
                <a:gd name="connsiteY188" fmla="*/ 490724 h 1160647"/>
                <a:gd name="connsiteX189" fmla="*/ 1092387 w 3032161"/>
                <a:gd name="connsiteY189" fmla="*/ 491805 h 1160647"/>
                <a:gd name="connsiteX190" fmla="*/ 1092387 w 3032161"/>
                <a:gd name="connsiteY190" fmla="*/ 499371 h 1160647"/>
                <a:gd name="connsiteX191" fmla="*/ 1122787 w 3032161"/>
                <a:gd name="connsiteY191" fmla="*/ 499371 h 1160647"/>
                <a:gd name="connsiteX192" fmla="*/ 1122787 w 3032161"/>
                <a:gd name="connsiteY192" fmla="*/ 500992 h 1160647"/>
                <a:gd name="connsiteX193" fmla="*/ 1122787 w 3032161"/>
                <a:gd name="connsiteY193" fmla="*/ 512342 h 1160647"/>
                <a:gd name="connsiteX194" fmla="*/ 1149134 w 3032161"/>
                <a:gd name="connsiteY194" fmla="*/ 512342 h 1160647"/>
                <a:gd name="connsiteX195" fmla="*/ 1149134 w 3032161"/>
                <a:gd name="connsiteY195" fmla="*/ 542606 h 1160647"/>
                <a:gd name="connsiteX196" fmla="*/ 1149894 w 3032161"/>
                <a:gd name="connsiteY196" fmla="*/ 542606 h 1160647"/>
                <a:gd name="connsiteX197" fmla="*/ 1155214 w 3032161"/>
                <a:gd name="connsiteY197" fmla="*/ 542606 h 1160647"/>
                <a:gd name="connsiteX198" fmla="*/ 1155214 w 3032161"/>
                <a:gd name="connsiteY198" fmla="*/ 543687 h 1160647"/>
                <a:gd name="connsiteX199" fmla="*/ 1155214 w 3032161"/>
                <a:gd name="connsiteY199" fmla="*/ 551254 h 1160647"/>
                <a:gd name="connsiteX200" fmla="*/ 1159268 w 3032161"/>
                <a:gd name="connsiteY200" fmla="*/ 581518 h 1160647"/>
                <a:gd name="connsiteX201" fmla="*/ 1160028 w 3032161"/>
                <a:gd name="connsiteY201" fmla="*/ 581518 h 1160647"/>
                <a:gd name="connsiteX202" fmla="*/ 1165348 w 3032161"/>
                <a:gd name="connsiteY202" fmla="*/ 581518 h 1160647"/>
                <a:gd name="connsiteX203" fmla="*/ 1165348 w 3032161"/>
                <a:gd name="connsiteY203" fmla="*/ 582329 h 1160647"/>
                <a:gd name="connsiteX204" fmla="*/ 1165348 w 3032161"/>
                <a:gd name="connsiteY204" fmla="*/ 588004 h 1160647"/>
                <a:gd name="connsiteX205" fmla="*/ 1166361 w 3032161"/>
                <a:gd name="connsiteY205" fmla="*/ 588004 h 1160647"/>
                <a:gd name="connsiteX206" fmla="*/ 1173454 w 3032161"/>
                <a:gd name="connsiteY206" fmla="*/ 588004 h 1160647"/>
                <a:gd name="connsiteX207" fmla="*/ 1173454 w 3032161"/>
                <a:gd name="connsiteY207" fmla="*/ 618269 h 1160647"/>
                <a:gd name="connsiteX208" fmla="*/ 1175481 w 3032161"/>
                <a:gd name="connsiteY208" fmla="*/ 618269 h 1160647"/>
                <a:gd name="connsiteX209" fmla="*/ 1189668 w 3032161"/>
                <a:gd name="connsiteY209" fmla="*/ 618269 h 1160647"/>
                <a:gd name="connsiteX210" fmla="*/ 1189668 w 3032161"/>
                <a:gd name="connsiteY210" fmla="*/ 642048 h 1160647"/>
                <a:gd name="connsiteX211" fmla="*/ 1191695 w 3032161"/>
                <a:gd name="connsiteY211" fmla="*/ 643669 h 1160647"/>
                <a:gd name="connsiteX212" fmla="*/ 1191695 w 3032161"/>
                <a:gd name="connsiteY212" fmla="*/ 655019 h 1160647"/>
                <a:gd name="connsiteX213" fmla="*/ 1192455 w 3032161"/>
                <a:gd name="connsiteY213" fmla="*/ 655019 h 1160647"/>
                <a:gd name="connsiteX214" fmla="*/ 1197775 w 3032161"/>
                <a:gd name="connsiteY214" fmla="*/ 655019 h 1160647"/>
                <a:gd name="connsiteX215" fmla="*/ 1197775 w 3032161"/>
                <a:gd name="connsiteY215" fmla="*/ 678798 h 1160647"/>
                <a:gd name="connsiteX216" fmla="*/ 1199041 w 3032161"/>
                <a:gd name="connsiteY216" fmla="*/ 678798 h 1160647"/>
                <a:gd name="connsiteX217" fmla="*/ 1207908 w 3032161"/>
                <a:gd name="connsiteY217" fmla="*/ 678798 h 1160647"/>
                <a:gd name="connsiteX218" fmla="*/ 1209935 w 3032161"/>
                <a:gd name="connsiteY218" fmla="*/ 682852 h 1160647"/>
                <a:gd name="connsiteX219" fmla="*/ 1209935 w 3032161"/>
                <a:gd name="connsiteY219" fmla="*/ 696093 h 1160647"/>
                <a:gd name="connsiteX220" fmla="*/ 1211455 w 3032161"/>
                <a:gd name="connsiteY220" fmla="*/ 694201 h 1160647"/>
                <a:gd name="connsiteX221" fmla="*/ 1222095 w 3032161"/>
                <a:gd name="connsiteY221" fmla="*/ 680960 h 1160647"/>
                <a:gd name="connsiteX222" fmla="*/ 1250469 w 3032161"/>
                <a:gd name="connsiteY222" fmla="*/ 680960 h 1160647"/>
                <a:gd name="connsiteX223" fmla="*/ 1250469 w 3032161"/>
                <a:gd name="connsiteY223" fmla="*/ 767431 h 1160647"/>
                <a:gd name="connsiteX224" fmla="*/ 1251229 w 3032161"/>
                <a:gd name="connsiteY224" fmla="*/ 767431 h 1160647"/>
                <a:gd name="connsiteX225" fmla="*/ 1256549 w 3032161"/>
                <a:gd name="connsiteY225" fmla="*/ 767431 h 1160647"/>
                <a:gd name="connsiteX226" fmla="*/ 1257309 w 3032161"/>
                <a:gd name="connsiteY226" fmla="*/ 766080 h 1160647"/>
                <a:gd name="connsiteX227" fmla="*/ 1262629 w 3032161"/>
                <a:gd name="connsiteY227" fmla="*/ 756622 h 1160647"/>
                <a:gd name="connsiteX228" fmla="*/ 1262629 w 3032161"/>
                <a:gd name="connsiteY228" fmla="*/ 758514 h 1160647"/>
                <a:gd name="connsiteX229" fmla="*/ 1262629 w 3032161"/>
                <a:gd name="connsiteY229" fmla="*/ 771755 h 1160647"/>
                <a:gd name="connsiteX230" fmla="*/ 1266682 w 3032161"/>
                <a:gd name="connsiteY230" fmla="*/ 726358 h 1160647"/>
                <a:gd name="connsiteX231" fmla="*/ 1267442 w 3032161"/>
                <a:gd name="connsiteY231" fmla="*/ 726358 h 1160647"/>
                <a:gd name="connsiteX232" fmla="*/ 1272762 w 3032161"/>
                <a:gd name="connsiteY232" fmla="*/ 726358 h 1160647"/>
                <a:gd name="connsiteX233" fmla="*/ 1272762 w 3032161"/>
                <a:gd name="connsiteY233" fmla="*/ 661504 h 1160647"/>
                <a:gd name="connsiteX234" fmla="*/ 1273776 w 3032161"/>
                <a:gd name="connsiteY234" fmla="*/ 661504 h 1160647"/>
                <a:gd name="connsiteX235" fmla="*/ 1280869 w 3032161"/>
                <a:gd name="connsiteY235" fmla="*/ 661504 h 1160647"/>
                <a:gd name="connsiteX236" fmla="*/ 1293029 w 3032161"/>
                <a:gd name="connsiteY236" fmla="*/ 618269 h 1160647"/>
                <a:gd name="connsiteX237" fmla="*/ 1294296 w 3032161"/>
                <a:gd name="connsiteY237" fmla="*/ 618269 h 1160647"/>
                <a:gd name="connsiteX238" fmla="*/ 1303163 w 3032161"/>
                <a:gd name="connsiteY238" fmla="*/ 618269 h 1160647"/>
                <a:gd name="connsiteX239" fmla="*/ 1313296 w 3032161"/>
                <a:gd name="connsiteY239" fmla="*/ 661504 h 1160647"/>
                <a:gd name="connsiteX240" fmla="*/ 1314309 w 3032161"/>
                <a:gd name="connsiteY240" fmla="*/ 661504 h 1160647"/>
                <a:gd name="connsiteX241" fmla="*/ 1321403 w 3032161"/>
                <a:gd name="connsiteY241" fmla="*/ 661504 h 1160647"/>
                <a:gd name="connsiteX242" fmla="*/ 1321403 w 3032161"/>
                <a:gd name="connsiteY242" fmla="*/ 700416 h 1160647"/>
                <a:gd name="connsiteX243" fmla="*/ 1323176 w 3032161"/>
                <a:gd name="connsiteY243" fmla="*/ 700416 h 1160647"/>
                <a:gd name="connsiteX244" fmla="*/ 1335590 w 3032161"/>
                <a:gd name="connsiteY244" fmla="*/ 700416 h 1160647"/>
                <a:gd name="connsiteX245" fmla="*/ 1335590 w 3032161"/>
                <a:gd name="connsiteY245" fmla="*/ 702578 h 1160647"/>
                <a:gd name="connsiteX246" fmla="*/ 1335590 w 3032161"/>
                <a:gd name="connsiteY246" fmla="*/ 717710 h 1160647"/>
                <a:gd name="connsiteX247" fmla="*/ 1339643 w 3032161"/>
                <a:gd name="connsiteY247" fmla="*/ 715549 h 1160647"/>
                <a:gd name="connsiteX248" fmla="*/ 1339643 w 3032161"/>
                <a:gd name="connsiteY248" fmla="*/ 700416 h 1160647"/>
                <a:gd name="connsiteX249" fmla="*/ 1341163 w 3032161"/>
                <a:gd name="connsiteY249" fmla="*/ 700416 h 1160647"/>
                <a:gd name="connsiteX250" fmla="*/ 1351803 w 3032161"/>
                <a:gd name="connsiteY250" fmla="*/ 700416 h 1160647"/>
                <a:gd name="connsiteX251" fmla="*/ 1351803 w 3032161"/>
                <a:gd name="connsiteY251" fmla="*/ 702037 h 1160647"/>
                <a:gd name="connsiteX252" fmla="*/ 1351803 w 3032161"/>
                <a:gd name="connsiteY252" fmla="*/ 713387 h 1160647"/>
                <a:gd name="connsiteX253" fmla="*/ 1382204 w 3032161"/>
                <a:gd name="connsiteY253" fmla="*/ 713387 h 1160647"/>
                <a:gd name="connsiteX254" fmla="*/ 1382204 w 3032161"/>
                <a:gd name="connsiteY254" fmla="*/ 676637 h 1160647"/>
                <a:gd name="connsiteX255" fmla="*/ 1383470 w 3032161"/>
                <a:gd name="connsiteY255" fmla="*/ 676637 h 1160647"/>
                <a:gd name="connsiteX256" fmla="*/ 1392337 w 3032161"/>
                <a:gd name="connsiteY256" fmla="*/ 676637 h 1160647"/>
                <a:gd name="connsiteX257" fmla="*/ 1392337 w 3032161"/>
                <a:gd name="connsiteY257" fmla="*/ 698254 h 1160647"/>
                <a:gd name="connsiteX258" fmla="*/ 1394364 w 3032161"/>
                <a:gd name="connsiteY258" fmla="*/ 665828 h 1160647"/>
                <a:gd name="connsiteX259" fmla="*/ 1416657 w 3032161"/>
                <a:gd name="connsiteY259" fmla="*/ 665828 h 1160647"/>
                <a:gd name="connsiteX260" fmla="*/ 1416657 w 3032161"/>
                <a:gd name="connsiteY260" fmla="*/ 664206 h 1160647"/>
                <a:gd name="connsiteX261" fmla="*/ 1416657 w 3032161"/>
                <a:gd name="connsiteY261" fmla="*/ 652857 h 1160647"/>
                <a:gd name="connsiteX262" fmla="*/ 1417417 w 3032161"/>
                <a:gd name="connsiteY262" fmla="*/ 652857 h 1160647"/>
                <a:gd name="connsiteX263" fmla="*/ 1422737 w 3032161"/>
                <a:gd name="connsiteY263" fmla="*/ 652857 h 1160647"/>
                <a:gd name="connsiteX264" fmla="*/ 1422737 w 3032161"/>
                <a:gd name="connsiteY264" fmla="*/ 650966 h 1160647"/>
                <a:gd name="connsiteX265" fmla="*/ 1422737 w 3032161"/>
                <a:gd name="connsiteY265" fmla="*/ 637725 h 1160647"/>
                <a:gd name="connsiteX266" fmla="*/ 1426791 w 3032161"/>
                <a:gd name="connsiteY266" fmla="*/ 644210 h 1160647"/>
                <a:gd name="connsiteX267" fmla="*/ 1429071 w 3032161"/>
                <a:gd name="connsiteY267" fmla="*/ 644210 h 1160647"/>
                <a:gd name="connsiteX268" fmla="*/ 1445031 w 3032161"/>
                <a:gd name="connsiteY268" fmla="*/ 644210 h 1160647"/>
                <a:gd name="connsiteX269" fmla="*/ 1445031 w 3032161"/>
                <a:gd name="connsiteY269" fmla="*/ 643399 h 1160647"/>
                <a:gd name="connsiteX270" fmla="*/ 1445031 w 3032161"/>
                <a:gd name="connsiteY270" fmla="*/ 637725 h 1160647"/>
                <a:gd name="connsiteX271" fmla="*/ 1445791 w 3032161"/>
                <a:gd name="connsiteY271" fmla="*/ 637725 h 1160647"/>
                <a:gd name="connsiteX272" fmla="*/ 1451111 w 3032161"/>
                <a:gd name="connsiteY272" fmla="*/ 637725 h 1160647"/>
                <a:gd name="connsiteX273" fmla="*/ 1451111 w 3032161"/>
                <a:gd name="connsiteY273" fmla="*/ 639076 h 1160647"/>
                <a:gd name="connsiteX274" fmla="*/ 1451111 w 3032161"/>
                <a:gd name="connsiteY274" fmla="*/ 648534 h 1160647"/>
                <a:gd name="connsiteX275" fmla="*/ 1489618 w 3032161"/>
                <a:gd name="connsiteY275" fmla="*/ 648534 h 1160647"/>
                <a:gd name="connsiteX276" fmla="*/ 1489618 w 3032161"/>
                <a:gd name="connsiteY276" fmla="*/ 786887 h 1160647"/>
                <a:gd name="connsiteX277" fmla="*/ 1491138 w 3032161"/>
                <a:gd name="connsiteY277" fmla="*/ 786887 h 1160647"/>
                <a:gd name="connsiteX278" fmla="*/ 1501778 w 3032161"/>
                <a:gd name="connsiteY278" fmla="*/ 786887 h 1160647"/>
                <a:gd name="connsiteX279" fmla="*/ 1501778 w 3032161"/>
                <a:gd name="connsiteY279" fmla="*/ 773917 h 1160647"/>
                <a:gd name="connsiteX280" fmla="*/ 1505832 w 3032161"/>
                <a:gd name="connsiteY280" fmla="*/ 773917 h 1160647"/>
                <a:gd name="connsiteX281" fmla="*/ 1505832 w 3032161"/>
                <a:gd name="connsiteY281" fmla="*/ 786887 h 1160647"/>
                <a:gd name="connsiteX282" fmla="*/ 1536232 w 3032161"/>
                <a:gd name="connsiteY282" fmla="*/ 786887 h 1160647"/>
                <a:gd name="connsiteX283" fmla="*/ 1536232 w 3032161"/>
                <a:gd name="connsiteY283" fmla="*/ 756622 h 1160647"/>
                <a:gd name="connsiteX284" fmla="*/ 1548392 w 3032161"/>
                <a:gd name="connsiteY284" fmla="*/ 756622 h 1160647"/>
                <a:gd name="connsiteX285" fmla="*/ 1560552 w 3032161"/>
                <a:gd name="connsiteY285" fmla="*/ 754461 h 1160647"/>
                <a:gd name="connsiteX286" fmla="*/ 1564606 w 3032161"/>
                <a:gd name="connsiteY286" fmla="*/ 756622 h 1160647"/>
                <a:gd name="connsiteX287" fmla="*/ 1574739 w 3032161"/>
                <a:gd name="connsiteY287" fmla="*/ 756622 h 1160647"/>
                <a:gd name="connsiteX288" fmla="*/ 1574739 w 3032161"/>
                <a:gd name="connsiteY288" fmla="*/ 786887 h 1160647"/>
                <a:gd name="connsiteX289" fmla="*/ 1582846 w 3032161"/>
                <a:gd name="connsiteY289" fmla="*/ 786887 h 1160647"/>
                <a:gd name="connsiteX290" fmla="*/ 1582846 w 3032161"/>
                <a:gd name="connsiteY290" fmla="*/ 804182 h 1160647"/>
                <a:gd name="connsiteX291" fmla="*/ 1592182 w 3032161"/>
                <a:gd name="connsiteY291" fmla="*/ 805087 h 1160647"/>
                <a:gd name="connsiteX292" fmla="*/ 1605140 w 3032161"/>
                <a:gd name="connsiteY292" fmla="*/ 805087 h 1160647"/>
                <a:gd name="connsiteX293" fmla="*/ 1605140 w 3032161"/>
                <a:gd name="connsiteY293" fmla="*/ 789049 h 1160647"/>
                <a:gd name="connsiteX294" fmla="*/ 1673096 w 3032161"/>
                <a:gd name="connsiteY294" fmla="*/ 789049 h 1160647"/>
                <a:gd name="connsiteX295" fmla="*/ 1673096 w 3032161"/>
                <a:gd name="connsiteY295" fmla="*/ 703796 h 1160647"/>
                <a:gd name="connsiteX296" fmla="*/ 1745104 w 3032161"/>
                <a:gd name="connsiteY296" fmla="*/ 703796 h 1160647"/>
                <a:gd name="connsiteX297" fmla="*/ 1745104 w 3032161"/>
                <a:gd name="connsiteY297" fmla="*/ 782564 h 1160647"/>
                <a:gd name="connsiteX298" fmla="*/ 1747008 w 3032161"/>
                <a:gd name="connsiteY298" fmla="*/ 782564 h 1160647"/>
                <a:gd name="connsiteX299" fmla="*/ 1748250 w 3032161"/>
                <a:gd name="connsiteY299" fmla="*/ 805087 h 1160647"/>
                <a:gd name="connsiteX300" fmla="*/ 1757926 w 3032161"/>
                <a:gd name="connsiteY300" fmla="*/ 805087 h 1160647"/>
                <a:gd name="connsiteX301" fmla="*/ 1759168 w 3032161"/>
                <a:gd name="connsiteY301" fmla="*/ 782564 h 1160647"/>
                <a:gd name="connsiteX302" fmla="*/ 1765248 w 3032161"/>
                <a:gd name="connsiteY302" fmla="*/ 782564 h 1160647"/>
                <a:gd name="connsiteX303" fmla="*/ 1766490 w 3032161"/>
                <a:gd name="connsiteY303" fmla="*/ 805087 h 1160647"/>
                <a:gd name="connsiteX304" fmla="*/ 1817112 w 3032161"/>
                <a:gd name="connsiteY304" fmla="*/ 805087 h 1160647"/>
                <a:gd name="connsiteX305" fmla="*/ 1817112 w 3032161"/>
                <a:gd name="connsiteY305" fmla="*/ 642059 h 1160647"/>
                <a:gd name="connsiteX306" fmla="*/ 2014439 w 3032161"/>
                <a:gd name="connsiteY306" fmla="*/ 642059 h 1160647"/>
                <a:gd name="connsiteX307" fmla="*/ 2014439 w 3032161"/>
                <a:gd name="connsiteY307" fmla="*/ 805087 h 1160647"/>
                <a:gd name="connsiteX308" fmla="*/ 2033136 w 3032161"/>
                <a:gd name="connsiteY308" fmla="*/ 805087 h 1160647"/>
                <a:gd name="connsiteX309" fmla="*/ 2033136 w 3032161"/>
                <a:gd name="connsiteY309" fmla="*/ 722394 h 1160647"/>
                <a:gd name="connsiteX310" fmla="*/ 2128256 w 3032161"/>
                <a:gd name="connsiteY310" fmla="*/ 722394 h 1160647"/>
                <a:gd name="connsiteX311" fmla="*/ 2140186 w 3032161"/>
                <a:gd name="connsiteY311" fmla="*/ 404253 h 1160647"/>
                <a:gd name="connsiteX312" fmla="*/ 2128026 w 3032161"/>
                <a:gd name="connsiteY312" fmla="*/ 382635 h 1160647"/>
                <a:gd name="connsiteX313" fmla="*/ 2121946 w 3032161"/>
                <a:gd name="connsiteY313" fmla="*/ 378311 h 1160647"/>
                <a:gd name="connsiteX314" fmla="*/ 2130053 w 3032161"/>
                <a:gd name="connsiteY314" fmla="*/ 354532 h 1160647"/>
                <a:gd name="connsiteX315" fmla="*/ 2130053 w 3032161"/>
                <a:gd name="connsiteY315" fmla="*/ 337238 h 1160647"/>
                <a:gd name="connsiteX316" fmla="*/ 2144240 w 3032161"/>
                <a:gd name="connsiteY316" fmla="*/ 337238 h 1160647"/>
                <a:gd name="connsiteX317" fmla="*/ 2144240 w 3032161"/>
                <a:gd name="connsiteY317" fmla="*/ 315620 h 1160647"/>
                <a:gd name="connsiteX318" fmla="*/ 2146266 w 3032161"/>
                <a:gd name="connsiteY318" fmla="*/ 311296 h 1160647"/>
                <a:gd name="connsiteX319" fmla="*/ 2146266 w 3032161"/>
                <a:gd name="connsiteY319" fmla="*/ 233472 h 1160647"/>
                <a:gd name="connsiteX320" fmla="*/ 2144240 w 3032161"/>
                <a:gd name="connsiteY320" fmla="*/ 226987 h 1160647"/>
                <a:gd name="connsiteX321" fmla="*/ 2150320 w 3032161"/>
                <a:gd name="connsiteY321" fmla="*/ 220501 h 1160647"/>
                <a:gd name="connsiteX322" fmla="*/ 2150320 w 3032161"/>
                <a:gd name="connsiteY322" fmla="*/ 162133 h 1160647"/>
                <a:gd name="connsiteX323" fmla="*/ 2152346 w 3032161"/>
                <a:gd name="connsiteY323" fmla="*/ 157810 h 1160647"/>
                <a:gd name="connsiteX324" fmla="*/ 2152346 w 3032161"/>
                <a:gd name="connsiteY324" fmla="*/ 101604 h 1160647"/>
                <a:gd name="connsiteX325" fmla="*/ 2154373 w 3032161"/>
                <a:gd name="connsiteY325" fmla="*/ 82148 h 1160647"/>
                <a:gd name="connsiteX326" fmla="*/ 2158427 w 3032161"/>
                <a:gd name="connsiteY326" fmla="*/ 99442 h 1160647"/>
                <a:gd name="connsiteX327" fmla="*/ 2160453 w 3032161"/>
                <a:gd name="connsiteY327" fmla="*/ 157810 h 1160647"/>
                <a:gd name="connsiteX328" fmla="*/ 2162480 w 3032161"/>
                <a:gd name="connsiteY328" fmla="*/ 220501 h 1160647"/>
                <a:gd name="connsiteX329" fmla="*/ 2168560 w 3032161"/>
                <a:gd name="connsiteY329" fmla="*/ 226987 h 1160647"/>
                <a:gd name="connsiteX330" fmla="*/ 2166533 w 3032161"/>
                <a:gd name="connsiteY330" fmla="*/ 233472 h 1160647"/>
                <a:gd name="connsiteX331" fmla="*/ 2166533 w 3032161"/>
                <a:gd name="connsiteY331" fmla="*/ 311296 h 1160647"/>
                <a:gd name="connsiteX332" fmla="*/ 2168560 w 3032161"/>
                <a:gd name="connsiteY332" fmla="*/ 315620 h 1160647"/>
                <a:gd name="connsiteX333" fmla="*/ 2168560 w 3032161"/>
                <a:gd name="connsiteY333" fmla="*/ 337238 h 1160647"/>
                <a:gd name="connsiteX334" fmla="*/ 2182747 w 3032161"/>
                <a:gd name="connsiteY334" fmla="*/ 337238 h 1160647"/>
                <a:gd name="connsiteX335" fmla="*/ 2182747 w 3032161"/>
                <a:gd name="connsiteY335" fmla="*/ 354532 h 1160647"/>
                <a:gd name="connsiteX336" fmla="*/ 2190854 w 3032161"/>
                <a:gd name="connsiteY336" fmla="*/ 378311 h 1160647"/>
                <a:gd name="connsiteX337" fmla="*/ 2184774 w 3032161"/>
                <a:gd name="connsiteY337" fmla="*/ 382635 h 1160647"/>
                <a:gd name="connsiteX338" fmla="*/ 2172613 w 3032161"/>
                <a:gd name="connsiteY338" fmla="*/ 404253 h 1160647"/>
                <a:gd name="connsiteX339" fmla="*/ 2180720 w 3032161"/>
                <a:gd name="connsiteY339" fmla="*/ 657181 h 1160647"/>
                <a:gd name="connsiteX340" fmla="*/ 2245574 w 3032161"/>
                <a:gd name="connsiteY340" fmla="*/ 657181 h 1160647"/>
                <a:gd name="connsiteX341" fmla="*/ 2245574 w 3032161"/>
                <a:gd name="connsiteY341" fmla="*/ 732843 h 1160647"/>
                <a:gd name="connsiteX342" fmla="*/ 2253681 w 3032161"/>
                <a:gd name="connsiteY342" fmla="*/ 732843 h 1160647"/>
                <a:gd name="connsiteX343" fmla="*/ 2255708 w 3032161"/>
                <a:gd name="connsiteY343" fmla="*/ 726358 h 1160647"/>
                <a:gd name="connsiteX344" fmla="*/ 2261788 w 3032161"/>
                <a:gd name="connsiteY344" fmla="*/ 726358 h 1160647"/>
                <a:gd name="connsiteX345" fmla="*/ 2263815 w 3032161"/>
                <a:gd name="connsiteY345" fmla="*/ 735005 h 1160647"/>
                <a:gd name="connsiteX346" fmla="*/ 2275975 w 3032161"/>
                <a:gd name="connsiteY346" fmla="*/ 735005 h 1160647"/>
                <a:gd name="connsiteX347" fmla="*/ 2275975 w 3032161"/>
                <a:gd name="connsiteY347" fmla="*/ 728519 h 1160647"/>
                <a:gd name="connsiteX348" fmla="*/ 2298268 w 3032161"/>
                <a:gd name="connsiteY348" fmla="*/ 728519 h 1160647"/>
                <a:gd name="connsiteX349" fmla="*/ 2298268 w 3032161"/>
                <a:gd name="connsiteY349" fmla="*/ 735005 h 1160647"/>
                <a:gd name="connsiteX350" fmla="*/ 2318535 w 3032161"/>
                <a:gd name="connsiteY350" fmla="*/ 735005 h 1160647"/>
                <a:gd name="connsiteX351" fmla="*/ 2318535 w 3032161"/>
                <a:gd name="connsiteY351" fmla="*/ 780402 h 1160647"/>
                <a:gd name="connsiteX352" fmla="*/ 2332722 w 3032161"/>
                <a:gd name="connsiteY352" fmla="*/ 780402 h 1160647"/>
                <a:gd name="connsiteX353" fmla="*/ 2332722 w 3032161"/>
                <a:gd name="connsiteY353" fmla="*/ 767431 h 1160647"/>
                <a:gd name="connsiteX354" fmla="*/ 2348936 w 3032161"/>
                <a:gd name="connsiteY354" fmla="*/ 767431 h 1160647"/>
                <a:gd name="connsiteX355" fmla="*/ 2348936 w 3032161"/>
                <a:gd name="connsiteY355" fmla="*/ 588004 h 1160647"/>
                <a:gd name="connsiteX356" fmla="*/ 2355016 w 3032161"/>
                <a:gd name="connsiteY356" fmla="*/ 581518 h 1160647"/>
                <a:gd name="connsiteX357" fmla="*/ 2427977 w 3032161"/>
                <a:gd name="connsiteY357" fmla="*/ 581518 h 1160647"/>
                <a:gd name="connsiteX358" fmla="*/ 2427977 w 3032161"/>
                <a:gd name="connsiteY358" fmla="*/ 590166 h 1160647"/>
                <a:gd name="connsiteX359" fmla="*/ 2438110 w 3032161"/>
                <a:gd name="connsiteY359" fmla="*/ 590166 h 1160647"/>
                <a:gd name="connsiteX360" fmla="*/ 2438110 w 3032161"/>
                <a:gd name="connsiteY360" fmla="*/ 704740 h 1160647"/>
                <a:gd name="connsiteX361" fmla="*/ 2460404 w 3032161"/>
                <a:gd name="connsiteY361" fmla="*/ 704740 h 1160647"/>
                <a:gd name="connsiteX362" fmla="*/ 2460404 w 3032161"/>
                <a:gd name="connsiteY362" fmla="*/ 637725 h 1160647"/>
                <a:gd name="connsiteX363" fmla="*/ 2486751 w 3032161"/>
                <a:gd name="connsiteY363" fmla="*/ 637725 h 1160647"/>
                <a:gd name="connsiteX364" fmla="*/ 2490804 w 3032161"/>
                <a:gd name="connsiteY364" fmla="*/ 633401 h 1160647"/>
                <a:gd name="connsiteX365" fmla="*/ 2498911 w 3032161"/>
                <a:gd name="connsiteY365" fmla="*/ 633401 h 1160647"/>
                <a:gd name="connsiteX366" fmla="*/ 2502964 w 3032161"/>
                <a:gd name="connsiteY366" fmla="*/ 637725 h 1160647"/>
                <a:gd name="connsiteX367" fmla="*/ 2525258 w 3032161"/>
                <a:gd name="connsiteY367" fmla="*/ 637725 h 1160647"/>
                <a:gd name="connsiteX368" fmla="*/ 2525258 w 3032161"/>
                <a:gd name="connsiteY368" fmla="*/ 520989 h 1160647"/>
                <a:gd name="connsiteX369" fmla="*/ 2582005 w 3032161"/>
                <a:gd name="connsiteY369" fmla="*/ 510180 h 1160647"/>
                <a:gd name="connsiteX370" fmla="*/ 2582005 w 3032161"/>
                <a:gd name="connsiteY370" fmla="*/ 511261 h 1160647"/>
                <a:gd name="connsiteX371" fmla="*/ 2582005 w 3032161"/>
                <a:gd name="connsiteY371" fmla="*/ 518827 h 1160647"/>
                <a:gd name="connsiteX372" fmla="*/ 2608352 w 3032161"/>
                <a:gd name="connsiteY372" fmla="*/ 518827 h 1160647"/>
                <a:gd name="connsiteX373" fmla="*/ 2608352 w 3032161"/>
                <a:gd name="connsiteY373" fmla="*/ 773917 h 1160647"/>
                <a:gd name="connsiteX374" fmla="*/ 2630646 w 3032161"/>
                <a:gd name="connsiteY374" fmla="*/ 773917 h 1160647"/>
                <a:gd name="connsiteX375" fmla="*/ 2630646 w 3032161"/>
                <a:gd name="connsiteY375" fmla="*/ 769593 h 1160647"/>
                <a:gd name="connsiteX376" fmla="*/ 2642806 w 3032161"/>
                <a:gd name="connsiteY376" fmla="*/ 769593 h 1160647"/>
                <a:gd name="connsiteX377" fmla="*/ 2642806 w 3032161"/>
                <a:gd name="connsiteY377" fmla="*/ 773917 h 1160647"/>
                <a:gd name="connsiteX378" fmla="*/ 2667126 w 3032161"/>
                <a:gd name="connsiteY378" fmla="*/ 773917 h 1160647"/>
                <a:gd name="connsiteX379" fmla="*/ 2667126 w 3032161"/>
                <a:gd name="connsiteY379" fmla="*/ 760946 h 1160647"/>
                <a:gd name="connsiteX380" fmla="*/ 2695500 w 3032161"/>
                <a:gd name="connsiteY380" fmla="*/ 760946 h 1160647"/>
                <a:gd name="connsiteX381" fmla="*/ 2707660 w 3032161"/>
                <a:gd name="connsiteY381" fmla="*/ 756622 h 1160647"/>
                <a:gd name="connsiteX382" fmla="*/ 2727927 w 3032161"/>
                <a:gd name="connsiteY382" fmla="*/ 760946 h 1160647"/>
                <a:gd name="connsiteX383" fmla="*/ 2727927 w 3032161"/>
                <a:gd name="connsiteY383" fmla="*/ 743652 h 1160647"/>
                <a:gd name="connsiteX384" fmla="*/ 2736034 w 3032161"/>
                <a:gd name="connsiteY384" fmla="*/ 743652 h 1160647"/>
                <a:gd name="connsiteX385" fmla="*/ 2736034 w 3032161"/>
                <a:gd name="connsiteY385" fmla="*/ 730681 h 1160647"/>
                <a:gd name="connsiteX386" fmla="*/ 2792781 w 3032161"/>
                <a:gd name="connsiteY386" fmla="*/ 730681 h 1160647"/>
                <a:gd name="connsiteX387" fmla="*/ 2792781 w 3032161"/>
                <a:gd name="connsiteY387" fmla="*/ 700416 h 1160647"/>
                <a:gd name="connsiteX388" fmla="*/ 2811021 w 3032161"/>
                <a:gd name="connsiteY388" fmla="*/ 700416 h 1160647"/>
                <a:gd name="connsiteX389" fmla="*/ 2811021 w 3032161"/>
                <a:gd name="connsiteY389" fmla="*/ 693931 h 1160647"/>
                <a:gd name="connsiteX390" fmla="*/ 2823181 w 3032161"/>
                <a:gd name="connsiteY390" fmla="*/ 693931 h 1160647"/>
                <a:gd name="connsiteX391" fmla="*/ 2823181 w 3032161"/>
                <a:gd name="connsiteY391" fmla="*/ 700416 h 1160647"/>
                <a:gd name="connsiteX392" fmla="*/ 2839395 w 3032161"/>
                <a:gd name="connsiteY392" fmla="*/ 700416 h 1160647"/>
                <a:gd name="connsiteX393" fmla="*/ 2839395 w 3032161"/>
                <a:gd name="connsiteY393" fmla="*/ 750137 h 1160647"/>
                <a:gd name="connsiteX394" fmla="*/ 2871822 w 3032161"/>
                <a:gd name="connsiteY394" fmla="*/ 750137 h 1160647"/>
                <a:gd name="connsiteX395" fmla="*/ 2871822 w 3032161"/>
                <a:gd name="connsiteY395" fmla="*/ 724196 h 1160647"/>
                <a:gd name="connsiteX396" fmla="*/ 2910329 w 3032161"/>
                <a:gd name="connsiteY396" fmla="*/ 724196 h 1160647"/>
                <a:gd name="connsiteX397" fmla="*/ 2910329 w 3032161"/>
                <a:gd name="connsiteY397" fmla="*/ 693931 h 1160647"/>
                <a:gd name="connsiteX398" fmla="*/ 2958970 w 3032161"/>
                <a:gd name="connsiteY398" fmla="*/ 693931 h 1160647"/>
                <a:gd name="connsiteX399" fmla="*/ 2958970 w 3032161"/>
                <a:gd name="connsiteY399" fmla="*/ 805087 h 1160647"/>
                <a:gd name="connsiteX400" fmla="*/ 2958970 w 3032161"/>
                <a:gd name="connsiteY400" fmla="*/ 818866 h 1160647"/>
                <a:gd name="connsiteX401" fmla="*/ 3031519 w 3032161"/>
                <a:gd name="connsiteY401" fmla="*/ 818866 h 1160647"/>
                <a:gd name="connsiteX402" fmla="*/ 3031520 w 3032161"/>
                <a:gd name="connsiteY402" fmla="*/ 1160647 h 1160647"/>
                <a:gd name="connsiteX403" fmla="*/ 2054 w 3032161"/>
                <a:gd name="connsiteY403" fmla="*/ 1158314 h 1160647"/>
                <a:gd name="connsiteX404" fmla="*/ 0 w 3032161"/>
                <a:gd name="connsiteY404" fmla="*/ 724196 h 1160647"/>
                <a:gd name="connsiteX405" fmla="*/ 20267 w 3032161"/>
                <a:gd name="connsiteY405" fmla="*/ 724196 h 1160647"/>
                <a:gd name="connsiteX406" fmla="*/ 20774 w 3032161"/>
                <a:gd name="connsiteY406" fmla="*/ 723115 h 1160647"/>
                <a:gd name="connsiteX407" fmla="*/ 24320 w 3032161"/>
                <a:gd name="connsiteY407" fmla="*/ 715549 h 1160647"/>
                <a:gd name="connsiteX408" fmla="*/ 26094 w 3032161"/>
                <a:gd name="connsiteY408" fmla="*/ 715819 h 1160647"/>
                <a:gd name="connsiteX409" fmla="*/ 38507 w 3032161"/>
                <a:gd name="connsiteY409" fmla="*/ 717710 h 1160647"/>
                <a:gd name="connsiteX410" fmla="*/ 39014 w 3032161"/>
                <a:gd name="connsiteY410" fmla="*/ 719062 h 1160647"/>
                <a:gd name="connsiteX411" fmla="*/ 42560 w 3032161"/>
                <a:gd name="connsiteY411" fmla="*/ 728519 h 1160647"/>
                <a:gd name="connsiteX412" fmla="*/ 68907 w 3032161"/>
                <a:gd name="connsiteY412" fmla="*/ 730681 h 1160647"/>
                <a:gd name="connsiteX413" fmla="*/ 68907 w 3032161"/>
                <a:gd name="connsiteY413" fmla="*/ 607460 h 1160647"/>
                <a:gd name="connsiteX414" fmla="*/ 70934 w 3032161"/>
                <a:gd name="connsiteY414" fmla="*/ 607460 h 1160647"/>
                <a:gd name="connsiteX415" fmla="*/ 85121 w 3032161"/>
                <a:gd name="connsiteY415" fmla="*/ 607460 h 1160647"/>
                <a:gd name="connsiteX416" fmla="*/ 85121 w 3032161"/>
                <a:gd name="connsiteY416" fmla="*/ 471268 h 1160647"/>
                <a:gd name="connsiteX417" fmla="*/ 86894 w 3032161"/>
                <a:gd name="connsiteY417" fmla="*/ 471268 h 1160647"/>
                <a:gd name="connsiteX418" fmla="*/ 99308 w 3032161"/>
                <a:gd name="connsiteY418" fmla="*/ 471268 h 1160647"/>
                <a:gd name="connsiteX419" fmla="*/ 99308 w 3032161"/>
                <a:gd name="connsiteY419" fmla="*/ 356694 h 1160647"/>
                <a:gd name="connsiteX420" fmla="*/ 103361 w 3032161"/>
                <a:gd name="connsiteY420" fmla="*/ 328590 h 1160647"/>
                <a:gd name="connsiteX421" fmla="*/ 105388 w 3032161"/>
                <a:gd name="connsiteY421" fmla="*/ 328590 h 1160647"/>
                <a:gd name="connsiteX422" fmla="*/ 119575 w 3032161"/>
                <a:gd name="connsiteY422" fmla="*/ 328590 h 1160647"/>
                <a:gd name="connsiteX423" fmla="*/ 156055 w 3032161"/>
                <a:gd name="connsiteY423" fmla="*/ 246443 h 1160647"/>
                <a:gd name="connsiteX424" fmla="*/ 160109 w 3032161"/>
                <a:gd name="connsiteY424" fmla="*/ 0 h 116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032161" h="1160647">
                  <a:moveTo>
                    <a:pt x="160109" y="0"/>
                  </a:moveTo>
                  <a:cubicBezTo>
                    <a:pt x="160109" y="18"/>
                    <a:pt x="160125" y="2040"/>
                    <a:pt x="162135" y="246443"/>
                  </a:cubicBezTo>
                  <a:cubicBezTo>
                    <a:pt x="162147" y="246467"/>
                    <a:pt x="162792" y="247808"/>
                    <a:pt x="200642" y="326429"/>
                  </a:cubicBezTo>
                  <a:lnTo>
                    <a:pt x="202669" y="326429"/>
                  </a:lnTo>
                  <a:lnTo>
                    <a:pt x="216856" y="326429"/>
                  </a:lnTo>
                  <a:lnTo>
                    <a:pt x="216856" y="350208"/>
                  </a:lnTo>
                  <a:cubicBezTo>
                    <a:pt x="216858" y="350214"/>
                    <a:pt x="216896" y="350272"/>
                    <a:pt x="217363" y="351019"/>
                  </a:cubicBezTo>
                  <a:lnTo>
                    <a:pt x="220909" y="356694"/>
                  </a:lnTo>
                  <a:lnTo>
                    <a:pt x="220909" y="471268"/>
                  </a:lnTo>
                  <a:lnTo>
                    <a:pt x="223189" y="471268"/>
                  </a:lnTo>
                  <a:lnTo>
                    <a:pt x="239150" y="471268"/>
                  </a:lnTo>
                  <a:lnTo>
                    <a:pt x="239150" y="611783"/>
                  </a:lnTo>
                  <a:cubicBezTo>
                    <a:pt x="239160" y="611782"/>
                    <a:pt x="239272" y="611761"/>
                    <a:pt x="240670" y="611513"/>
                  </a:cubicBezTo>
                  <a:lnTo>
                    <a:pt x="251310" y="609622"/>
                  </a:lnTo>
                  <a:cubicBezTo>
                    <a:pt x="251310" y="609644"/>
                    <a:pt x="251280" y="610978"/>
                    <a:pt x="249283" y="698254"/>
                  </a:cubicBezTo>
                  <a:cubicBezTo>
                    <a:pt x="249293" y="698256"/>
                    <a:pt x="249404" y="698276"/>
                    <a:pt x="250803" y="698525"/>
                  </a:cubicBezTo>
                  <a:lnTo>
                    <a:pt x="261443" y="700416"/>
                  </a:lnTo>
                  <a:cubicBezTo>
                    <a:pt x="261445" y="700423"/>
                    <a:pt x="261465" y="700487"/>
                    <a:pt x="261696" y="701227"/>
                  </a:cubicBezTo>
                  <a:lnTo>
                    <a:pt x="263470" y="706902"/>
                  </a:lnTo>
                  <a:cubicBezTo>
                    <a:pt x="263472" y="706893"/>
                    <a:pt x="263517" y="706750"/>
                    <a:pt x="264230" y="704470"/>
                  </a:cubicBezTo>
                  <a:lnTo>
                    <a:pt x="269550" y="687446"/>
                  </a:lnTo>
                  <a:lnTo>
                    <a:pt x="271323" y="687446"/>
                  </a:lnTo>
                  <a:lnTo>
                    <a:pt x="283737" y="687446"/>
                  </a:lnTo>
                  <a:lnTo>
                    <a:pt x="283737" y="719872"/>
                  </a:lnTo>
                  <a:cubicBezTo>
                    <a:pt x="283743" y="719877"/>
                    <a:pt x="283820" y="719917"/>
                    <a:pt x="284750" y="720413"/>
                  </a:cubicBezTo>
                  <a:lnTo>
                    <a:pt x="291844" y="724196"/>
                  </a:lnTo>
                  <a:lnTo>
                    <a:pt x="291844" y="725547"/>
                  </a:lnTo>
                  <a:lnTo>
                    <a:pt x="291844" y="735005"/>
                  </a:lnTo>
                  <a:lnTo>
                    <a:pt x="336431" y="735005"/>
                  </a:lnTo>
                  <a:lnTo>
                    <a:pt x="336431" y="736086"/>
                  </a:lnTo>
                  <a:lnTo>
                    <a:pt x="336431" y="743652"/>
                  </a:lnTo>
                  <a:lnTo>
                    <a:pt x="338457" y="743652"/>
                  </a:lnTo>
                  <a:lnTo>
                    <a:pt x="352644" y="743652"/>
                  </a:lnTo>
                  <a:lnTo>
                    <a:pt x="352644" y="713387"/>
                  </a:lnTo>
                  <a:lnTo>
                    <a:pt x="397231" y="713387"/>
                  </a:lnTo>
                  <a:lnTo>
                    <a:pt x="397231" y="712036"/>
                  </a:lnTo>
                  <a:lnTo>
                    <a:pt x="397231" y="702578"/>
                  </a:lnTo>
                  <a:lnTo>
                    <a:pt x="398245" y="702578"/>
                  </a:lnTo>
                  <a:lnTo>
                    <a:pt x="405338" y="702578"/>
                  </a:lnTo>
                  <a:lnTo>
                    <a:pt x="405338" y="700687"/>
                  </a:lnTo>
                  <a:lnTo>
                    <a:pt x="405338" y="687446"/>
                  </a:lnTo>
                  <a:lnTo>
                    <a:pt x="406098" y="687446"/>
                  </a:lnTo>
                  <a:lnTo>
                    <a:pt x="411418" y="687446"/>
                  </a:lnTo>
                  <a:lnTo>
                    <a:pt x="411418" y="686365"/>
                  </a:lnTo>
                  <a:lnTo>
                    <a:pt x="411418" y="678798"/>
                  </a:lnTo>
                  <a:lnTo>
                    <a:pt x="413445" y="678798"/>
                  </a:lnTo>
                  <a:lnTo>
                    <a:pt x="427632" y="678798"/>
                  </a:lnTo>
                  <a:lnTo>
                    <a:pt x="427632" y="679879"/>
                  </a:lnTo>
                  <a:lnTo>
                    <a:pt x="427632" y="687446"/>
                  </a:lnTo>
                  <a:lnTo>
                    <a:pt x="449925" y="687446"/>
                  </a:lnTo>
                  <a:lnTo>
                    <a:pt x="449925" y="685554"/>
                  </a:lnTo>
                  <a:lnTo>
                    <a:pt x="449925" y="672313"/>
                  </a:lnTo>
                  <a:lnTo>
                    <a:pt x="451699" y="672313"/>
                  </a:lnTo>
                  <a:lnTo>
                    <a:pt x="464112" y="672313"/>
                  </a:lnTo>
                  <a:lnTo>
                    <a:pt x="464112" y="696093"/>
                  </a:lnTo>
                  <a:lnTo>
                    <a:pt x="465126" y="696093"/>
                  </a:lnTo>
                  <a:lnTo>
                    <a:pt x="472219" y="696093"/>
                  </a:lnTo>
                  <a:lnTo>
                    <a:pt x="472219" y="695012"/>
                  </a:lnTo>
                  <a:lnTo>
                    <a:pt x="472219" y="687446"/>
                  </a:lnTo>
                  <a:lnTo>
                    <a:pt x="473992" y="687446"/>
                  </a:lnTo>
                  <a:lnTo>
                    <a:pt x="486406" y="687446"/>
                  </a:lnTo>
                  <a:lnTo>
                    <a:pt x="486406" y="713387"/>
                  </a:lnTo>
                  <a:lnTo>
                    <a:pt x="488433" y="713387"/>
                  </a:lnTo>
                  <a:lnTo>
                    <a:pt x="502619" y="713387"/>
                  </a:lnTo>
                  <a:lnTo>
                    <a:pt x="502619" y="715008"/>
                  </a:lnTo>
                  <a:lnTo>
                    <a:pt x="502619" y="726358"/>
                  </a:lnTo>
                  <a:lnTo>
                    <a:pt x="503379" y="726358"/>
                  </a:lnTo>
                  <a:lnTo>
                    <a:pt x="508700" y="726358"/>
                  </a:lnTo>
                  <a:lnTo>
                    <a:pt x="508700" y="725547"/>
                  </a:lnTo>
                  <a:lnTo>
                    <a:pt x="508700" y="719872"/>
                  </a:lnTo>
                  <a:lnTo>
                    <a:pt x="539100" y="719872"/>
                  </a:lnTo>
                  <a:lnTo>
                    <a:pt x="539100" y="743652"/>
                  </a:lnTo>
                  <a:lnTo>
                    <a:pt x="540113" y="743652"/>
                  </a:lnTo>
                  <a:lnTo>
                    <a:pt x="547207" y="743652"/>
                  </a:lnTo>
                  <a:lnTo>
                    <a:pt x="547207" y="744733"/>
                  </a:lnTo>
                  <a:lnTo>
                    <a:pt x="547207" y="752299"/>
                  </a:lnTo>
                  <a:lnTo>
                    <a:pt x="547967" y="752299"/>
                  </a:lnTo>
                  <a:lnTo>
                    <a:pt x="553287" y="752299"/>
                  </a:lnTo>
                  <a:lnTo>
                    <a:pt x="553287" y="750137"/>
                  </a:lnTo>
                  <a:lnTo>
                    <a:pt x="553287" y="735005"/>
                  </a:lnTo>
                  <a:lnTo>
                    <a:pt x="554300" y="735005"/>
                  </a:lnTo>
                  <a:lnTo>
                    <a:pt x="561394" y="735005"/>
                  </a:lnTo>
                  <a:lnTo>
                    <a:pt x="561394" y="736086"/>
                  </a:lnTo>
                  <a:lnTo>
                    <a:pt x="561394" y="743652"/>
                  </a:lnTo>
                  <a:lnTo>
                    <a:pt x="566714" y="741659"/>
                  </a:lnTo>
                  <a:cubicBezTo>
                    <a:pt x="567474" y="741287"/>
                    <a:pt x="567474" y="741085"/>
                    <a:pt x="567474" y="740679"/>
                  </a:cubicBezTo>
                  <a:lnTo>
                    <a:pt x="567474" y="735005"/>
                  </a:lnTo>
                  <a:lnTo>
                    <a:pt x="605981" y="735005"/>
                  </a:lnTo>
                  <a:lnTo>
                    <a:pt x="605981" y="758784"/>
                  </a:lnTo>
                  <a:lnTo>
                    <a:pt x="608007" y="758784"/>
                  </a:lnTo>
                  <a:lnTo>
                    <a:pt x="622194" y="758784"/>
                  </a:lnTo>
                  <a:lnTo>
                    <a:pt x="622194" y="759865"/>
                  </a:lnTo>
                  <a:lnTo>
                    <a:pt x="622194" y="767431"/>
                  </a:lnTo>
                  <a:lnTo>
                    <a:pt x="623968" y="767431"/>
                  </a:lnTo>
                  <a:lnTo>
                    <a:pt x="636381" y="767431"/>
                  </a:lnTo>
                  <a:lnTo>
                    <a:pt x="636381" y="743652"/>
                  </a:lnTo>
                  <a:lnTo>
                    <a:pt x="637394" y="743652"/>
                  </a:lnTo>
                  <a:lnTo>
                    <a:pt x="644488" y="743652"/>
                  </a:lnTo>
                  <a:lnTo>
                    <a:pt x="644488" y="711225"/>
                  </a:lnTo>
                  <a:lnTo>
                    <a:pt x="645501" y="711225"/>
                  </a:lnTo>
                  <a:lnTo>
                    <a:pt x="652595" y="711225"/>
                  </a:lnTo>
                  <a:lnTo>
                    <a:pt x="652595" y="709334"/>
                  </a:lnTo>
                  <a:lnTo>
                    <a:pt x="652595" y="696093"/>
                  </a:lnTo>
                  <a:cubicBezTo>
                    <a:pt x="650568" y="696093"/>
                    <a:pt x="650568" y="696093"/>
                    <a:pt x="651328" y="694471"/>
                  </a:cubicBezTo>
                  <a:lnTo>
                    <a:pt x="656648" y="683122"/>
                  </a:lnTo>
                  <a:cubicBezTo>
                    <a:pt x="656653" y="683139"/>
                    <a:pt x="656848" y="683813"/>
                    <a:pt x="664755" y="711225"/>
                  </a:cubicBezTo>
                  <a:lnTo>
                    <a:pt x="665515" y="711225"/>
                  </a:lnTo>
                  <a:lnTo>
                    <a:pt x="670835" y="711225"/>
                  </a:lnTo>
                  <a:lnTo>
                    <a:pt x="670835" y="605298"/>
                  </a:lnTo>
                  <a:lnTo>
                    <a:pt x="672355" y="605298"/>
                  </a:lnTo>
                  <a:lnTo>
                    <a:pt x="682995" y="605298"/>
                  </a:lnTo>
                  <a:lnTo>
                    <a:pt x="682995" y="557739"/>
                  </a:lnTo>
                  <a:lnTo>
                    <a:pt x="709342" y="557739"/>
                  </a:lnTo>
                  <a:lnTo>
                    <a:pt x="709342" y="536121"/>
                  </a:lnTo>
                  <a:lnTo>
                    <a:pt x="743796" y="536121"/>
                  </a:lnTo>
                  <a:lnTo>
                    <a:pt x="743796" y="538553"/>
                  </a:lnTo>
                  <a:lnTo>
                    <a:pt x="743796" y="555577"/>
                  </a:lnTo>
                  <a:lnTo>
                    <a:pt x="746076" y="555577"/>
                  </a:lnTo>
                  <a:lnTo>
                    <a:pt x="762036" y="555577"/>
                  </a:lnTo>
                  <a:lnTo>
                    <a:pt x="762036" y="603136"/>
                  </a:lnTo>
                  <a:lnTo>
                    <a:pt x="763049" y="603136"/>
                  </a:lnTo>
                  <a:lnTo>
                    <a:pt x="770143" y="603136"/>
                  </a:lnTo>
                  <a:lnTo>
                    <a:pt x="784330" y="607460"/>
                  </a:lnTo>
                  <a:lnTo>
                    <a:pt x="784330" y="646372"/>
                  </a:lnTo>
                  <a:lnTo>
                    <a:pt x="785343" y="646372"/>
                  </a:lnTo>
                  <a:lnTo>
                    <a:pt x="792436" y="646372"/>
                  </a:lnTo>
                  <a:lnTo>
                    <a:pt x="792436" y="647993"/>
                  </a:lnTo>
                  <a:lnTo>
                    <a:pt x="792436" y="659342"/>
                  </a:lnTo>
                  <a:lnTo>
                    <a:pt x="794463" y="659342"/>
                  </a:lnTo>
                  <a:lnTo>
                    <a:pt x="808650" y="659342"/>
                  </a:lnTo>
                  <a:lnTo>
                    <a:pt x="814730" y="665828"/>
                  </a:lnTo>
                  <a:lnTo>
                    <a:pt x="814730" y="687446"/>
                  </a:lnTo>
                  <a:lnTo>
                    <a:pt x="817010" y="687446"/>
                  </a:lnTo>
                  <a:lnTo>
                    <a:pt x="832970" y="687446"/>
                  </a:lnTo>
                  <a:lnTo>
                    <a:pt x="832970" y="688526"/>
                  </a:lnTo>
                  <a:lnTo>
                    <a:pt x="832970" y="696093"/>
                  </a:lnTo>
                  <a:lnTo>
                    <a:pt x="834237" y="696093"/>
                  </a:lnTo>
                  <a:lnTo>
                    <a:pt x="843104" y="696093"/>
                  </a:lnTo>
                  <a:lnTo>
                    <a:pt x="843104" y="698254"/>
                  </a:lnTo>
                  <a:lnTo>
                    <a:pt x="843104" y="713387"/>
                  </a:lnTo>
                  <a:cubicBezTo>
                    <a:pt x="847157" y="713387"/>
                    <a:pt x="847157" y="713387"/>
                    <a:pt x="847157" y="711495"/>
                  </a:cubicBezTo>
                  <a:lnTo>
                    <a:pt x="847157" y="698254"/>
                  </a:lnTo>
                  <a:lnTo>
                    <a:pt x="848170" y="698254"/>
                  </a:lnTo>
                  <a:lnTo>
                    <a:pt x="855264" y="698254"/>
                  </a:lnTo>
                  <a:lnTo>
                    <a:pt x="855264" y="699876"/>
                  </a:lnTo>
                  <a:lnTo>
                    <a:pt x="855264" y="711225"/>
                  </a:lnTo>
                  <a:lnTo>
                    <a:pt x="856024" y="711225"/>
                  </a:lnTo>
                  <a:lnTo>
                    <a:pt x="861344" y="711225"/>
                  </a:lnTo>
                  <a:cubicBezTo>
                    <a:pt x="861344" y="706902"/>
                    <a:pt x="861344" y="706902"/>
                    <a:pt x="909984" y="706902"/>
                  </a:cubicBezTo>
                  <a:lnTo>
                    <a:pt x="909984" y="708253"/>
                  </a:lnTo>
                  <a:lnTo>
                    <a:pt x="909984" y="717710"/>
                  </a:lnTo>
                  <a:lnTo>
                    <a:pt x="910744" y="717710"/>
                  </a:lnTo>
                  <a:lnTo>
                    <a:pt x="916065" y="717710"/>
                  </a:lnTo>
                  <a:lnTo>
                    <a:pt x="916065" y="719872"/>
                  </a:lnTo>
                  <a:lnTo>
                    <a:pt x="916065" y="735005"/>
                  </a:lnTo>
                  <a:cubicBezTo>
                    <a:pt x="916073" y="735001"/>
                    <a:pt x="916189" y="734923"/>
                    <a:pt x="918091" y="733654"/>
                  </a:cubicBezTo>
                  <a:lnTo>
                    <a:pt x="932278" y="724196"/>
                  </a:lnTo>
                  <a:cubicBezTo>
                    <a:pt x="932280" y="724177"/>
                    <a:pt x="932411" y="723302"/>
                    <a:pt x="938358" y="683122"/>
                  </a:cubicBezTo>
                  <a:cubicBezTo>
                    <a:pt x="938367" y="683120"/>
                    <a:pt x="938436" y="683094"/>
                    <a:pt x="939118" y="682852"/>
                  </a:cubicBezTo>
                  <a:lnTo>
                    <a:pt x="944438" y="680960"/>
                  </a:lnTo>
                  <a:cubicBezTo>
                    <a:pt x="944438" y="680944"/>
                    <a:pt x="944471" y="679883"/>
                    <a:pt x="946465" y="611783"/>
                  </a:cubicBezTo>
                  <a:cubicBezTo>
                    <a:pt x="946465" y="611801"/>
                    <a:pt x="946498" y="612892"/>
                    <a:pt x="948492" y="680960"/>
                  </a:cubicBezTo>
                  <a:cubicBezTo>
                    <a:pt x="948501" y="680963"/>
                    <a:pt x="948572" y="680988"/>
                    <a:pt x="949252" y="681230"/>
                  </a:cubicBezTo>
                  <a:lnTo>
                    <a:pt x="954572" y="683122"/>
                  </a:lnTo>
                  <a:lnTo>
                    <a:pt x="954572" y="596651"/>
                  </a:lnTo>
                  <a:cubicBezTo>
                    <a:pt x="958625" y="596651"/>
                    <a:pt x="958625" y="596651"/>
                    <a:pt x="958625" y="564224"/>
                  </a:cubicBezTo>
                  <a:lnTo>
                    <a:pt x="997132" y="564224"/>
                  </a:lnTo>
                  <a:lnTo>
                    <a:pt x="997132" y="596651"/>
                  </a:lnTo>
                  <a:lnTo>
                    <a:pt x="997892" y="596651"/>
                  </a:lnTo>
                  <a:lnTo>
                    <a:pt x="1003212" y="596651"/>
                  </a:lnTo>
                  <a:lnTo>
                    <a:pt x="1003212" y="514503"/>
                  </a:lnTo>
                  <a:lnTo>
                    <a:pt x="1004986" y="514503"/>
                  </a:lnTo>
                  <a:lnTo>
                    <a:pt x="1017399" y="514503"/>
                  </a:lnTo>
                  <a:lnTo>
                    <a:pt x="1017399" y="512612"/>
                  </a:lnTo>
                  <a:lnTo>
                    <a:pt x="1017399" y="499371"/>
                  </a:lnTo>
                  <a:lnTo>
                    <a:pt x="1039693" y="499371"/>
                  </a:lnTo>
                  <a:lnTo>
                    <a:pt x="1039693" y="498290"/>
                  </a:lnTo>
                  <a:lnTo>
                    <a:pt x="1039693" y="490724"/>
                  </a:lnTo>
                  <a:lnTo>
                    <a:pt x="1041466" y="490724"/>
                  </a:lnTo>
                  <a:lnTo>
                    <a:pt x="1053880" y="490724"/>
                  </a:lnTo>
                  <a:lnTo>
                    <a:pt x="1053880" y="491805"/>
                  </a:lnTo>
                  <a:lnTo>
                    <a:pt x="1053880" y="499371"/>
                  </a:lnTo>
                  <a:lnTo>
                    <a:pt x="1054640" y="499371"/>
                  </a:lnTo>
                  <a:lnTo>
                    <a:pt x="1059960" y="499371"/>
                  </a:lnTo>
                  <a:lnTo>
                    <a:pt x="1070093" y="495047"/>
                  </a:lnTo>
                  <a:lnTo>
                    <a:pt x="1074146" y="498290"/>
                  </a:lnTo>
                  <a:lnTo>
                    <a:pt x="1074146" y="490724"/>
                  </a:lnTo>
                  <a:lnTo>
                    <a:pt x="1076426" y="490724"/>
                  </a:lnTo>
                  <a:lnTo>
                    <a:pt x="1092387" y="490724"/>
                  </a:lnTo>
                  <a:lnTo>
                    <a:pt x="1092387" y="491805"/>
                  </a:lnTo>
                  <a:lnTo>
                    <a:pt x="1092387" y="499371"/>
                  </a:lnTo>
                  <a:lnTo>
                    <a:pt x="1122787" y="499371"/>
                  </a:lnTo>
                  <a:lnTo>
                    <a:pt x="1122787" y="500992"/>
                  </a:lnTo>
                  <a:lnTo>
                    <a:pt x="1122787" y="512342"/>
                  </a:lnTo>
                  <a:lnTo>
                    <a:pt x="1149134" y="512342"/>
                  </a:lnTo>
                  <a:lnTo>
                    <a:pt x="1149134" y="542606"/>
                  </a:lnTo>
                  <a:lnTo>
                    <a:pt x="1149894" y="542606"/>
                  </a:lnTo>
                  <a:lnTo>
                    <a:pt x="1155214" y="542606"/>
                  </a:lnTo>
                  <a:lnTo>
                    <a:pt x="1155214" y="543687"/>
                  </a:lnTo>
                  <a:lnTo>
                    <a:pt x="1155214" y="551254"/>
                  </a:lnTo>
                  <a:cubicBezTo>
                    <a:pt x="1159268" y="551254"/>
                    <a:pt x="1159268" y="551254"/>
                    <a:pt x="1159268" y="581518"/>
                  </a:cubicBezTo>
                  <a:lnTo>
                    <a:pt x="1160028" y="581518"/>
                  </a:lnTo>
                  <a:lnTo>
                    <a:pt x="1165348" y="581518"/>
                  </a:lnTo>
                  <a:lnTo>
                    <a:pt x="1165348" y="582329"/>
                  </a:lnTo>
                  <a:lnTo>
                    <a:pt x="1165348" y="588004"/>
                  </a:lnTo>
                  <a:lnTo>
                    <a:pt x="1166361" y="588004"/>
                  </a:lnTo>
                  <a:lnTo>
                    <a:pt x="1173454" y="588004"/>
                  </a:lnTo>
                  <a:lnTo>
                    <a:pt x="1173454" y="618269"/>
                  </a:lnTo>
                  <a:lnTo>
                    <a:pt x="1175481" y="618269"/>
                  </a:lnTo>
                  <a:lnTo>
                    <a:pt x="1189668" y="618269"/>
                  </a:lnTo>
                  <a:lnTo>
                    <a:pt x="1189668" y="642048"/>
                  </a:lnTo>
                  <a:cubicBezTo>
                    <a:pt x="1191695" y="642048"/>
                    <a:pt x="1191695" y="642048"/>
                    <a:pt x="1191695" y="643669"/>
                  </a:cubicBezTo>
                  <a:lnTo>
                    <a:pt x="1191695" y="655019"/>
                  </a:lnTo>
                  <a:lnTo>
                    <a:pt x="1192455" y="655019"/>
                  </a:lnTo>
                  <a:lnTo>
                    <a:pt x="1197775" y="655019"/>
                  </a:lnTo>
                  <a:lnTo>
                    <a:pt x="1197775" y="678798"/>
                  </a:lnTo>
                  <a:lnTo>
                    <a:pt x="1199041" y="678798"/>
                  </a:lnTo>
                  <a:lnTo>
                    <a:pt x="1207908" y="678798"/>
                  </a:lnTo>
                  <a:cubicBezTo>
                    <a:pt x="1209935" y="680960"/>
                    <a:pt x="1209935" y="680960"/>
                    <a:pt x="1209935" y="682852"/>
                  </a:cubicBezTo>
                  <a:lnTo>
                    <a:pt x="1209935" y="696093"/>
                  </a:lnTo>
                  <a:cubicBezTo>
                    <a:pt x="1209940" y="696086"/>
                    <a:pt x="1210027" y="695979"/>
                    <a:pt x="1211455" y="694201"/>
                  </a:cubicBezTo>
                  <a:lnTo>
                    <a:pt x="1222095" y="680960"/>
                  </a:lnTo>
                  <a:lnTo>
                    <a:pt x="1250469" y="680960"/>
                  </a:lnTo>
                  <a:lnTo>
                    <a:pt x="1250469" y="767431"/>
                  </a:lnTo>
                  <a:lnTo>
                    <a:pt x="1251229" y="767431"/>
                  </a:lnTo>
                  <a:lnTo>
                    <a:pt x="1256549" y="767431"/>
                  </a:lnTo>
                  <a:cubicBezTo>
                    <a:pt x="1256553" y="767423"/>
                    <a:pt x="1256612" y="767323"/>
                    <a:pt x="1257309" y="766080"/>
                  </a:cubicBezTo>
                  <a:lnTo>
                    <a:pt x="1262629" y="756622"/>
                  </a:lnTo>
                  <a:lnTo>
                    <a:pt x="1262629" y="758514"/>
                  </a:lnTo>
                  <a:lnTo>
                    <a:pt x="1262629" y="771755"/>
                  </a:lnTo>
                  <a:cubicBezTo>
                    <a:pt x="1266682" y="771755"/>
                    <a:pt x="1266682" y="771755"/>
                    <a:pt x="1266682" y="726358"/>
                  </a:cubicBezTo>
                  <a:lnTo>
                    <a:pt x="1267442" y="726358"/>
                  </a:lnTo>
                  <a:lnTo>
                    <a:pt x="1272762" y="726358"/>
                  </a:lnTo>
                  <a:lnTo>
                    <a:pt x="1272762" y="661504"/>
                  </a:lnTo>
                  <a:lnTo>
                    <a:pt x="1273776" y="661504"/>
                  </a:lnTo>
                  <a:lnTo>
                    <a:pt x="1280869" y="661504"/>
                  </a:lnTo>
                  <a:cubicBezTo>
                    <a:pt x="1280875" y="661483"/>
                    <a:pt x="1281139" y="660543"/>
                    <a:pt x="1293029" y="618269"/>
                  </a:cubicBezTo>
                  <a:lnTo>
                    <a:pt x="1294296" y="618269"/>
                  </a:lnTo>
                  <a:lnTo>
                    <a:pt x="1303163" y="618269"/>
                  </a:lnTo>
                  <a:cubicBezTo>
                    <a:pt x="1303168" y="618292"/>
                    <a:pt x="1303394" y="619258"/>
                    <a:pt x="1313296" y="661504"/>
                  </a:cubicBezTo>
                  <a:lnTo>
                    <a:pt x="1314309" y="661504"/>
                  </a:lnTo>
                  <a:lnTo>
                    <a:pt x="1321403" y="661504"/>
                  </a:lnTo>
                  <a:lnTo>
                    <a:pt x="1321403" y="700416"/>
                  </a:lnTo>
                  <a:lnTo>
                    <a:pt x="1323176" y="700416"/>
                  </a:lnTo>
                  <a:lnTo>
                    <a:pt x="1335590" y="700416"/>
                  </a:lnTo>
                  <a:lnTo>
                    <a:pt x="1335590" y="702578"/>
                  </a:lnTo>
                  <a:lnTo>
                    <a:pt x="1335590" y="717710"/>
                  </a:lnTo>
                  <a:cubicBezTo>
                    <a:pt x="1339643" y="717710"/>
                    <a:pt x="1339643" y="717710"/>
                    <a:pt x="1339643" y="715549"/>
                  </a:cubicBezTo>
                  <a:lnTo>
                    <a:pt x="1339643" y="700416"/>
                  </a:lnTo>
                  <a:lnTo>
                    <a:pt x="1341163" y="700416"/>
                  </a:lnTo>
                  <a:lnTo>
                    <a:pt x="1351803" y="700416"/>
                  </a:lnTo>
                  <a:lnTo>
                    <a:pt x="1351803" y="702037"/>
                  </a:lnTo>
                  <a:lnTo>
                    <a:pt x="1351803" y="713387"/>
                  </a:lnTo>
                  <a:lnTo>
                    <a:pt x="1382204" y="713387"/>
                  </a:lnTo>
                  <a:lnTo>
                    <a:pt x="1382204" y="676637"/>
                  </a:lnTo>
                  <a:lnTo>
                    <a:pt x="1383470" y="676637"/>
                  </a:lnTo>
                  <a:lnTo>
                    <a:pt x="1392337" y="676637"/>
                  </a:lnTo>
                  <a:lnTo>
                    <a:pt x="1392337" y="698254"/>
                  </a:lnTo>
                  <a:cubicBezTo>
                    <a:pt x="1394364" y="698254"/>
                    <a:pt x="1394364" y="698254"/>
                    <a:pt x="1394364" y="665828"/>
                  </a:cubicBezTo>
                  <a:lnTo>
                    <a:pt x="1416657" y="665828"/>
                  </a:lnTo>
                  <a:lnTo>
                    <a:pt x="1416657" y="664206"/>
                  </a:lnTo>
                  <a:lnTo>
                    <a:pt x="1416657" y="652857"/>
                  </a:lnTo>
                  <a:lnTo>
                    <a:pt x="1417417" y="652857"/>
                  </a:lnTo>
                  <a:lnTo>
                    <a:pt x="1422737" y="652857"/>
                  </a:lnTo>
                  <a:lnTo>
                    <a:pt x="1422737" y="650966"/>
                  </a:lnTo>
                  <a:lnTo>
                    <a:pt x="1422737" y="637725"/>
                  </a:lnTo>
                  <a:lnTo>
                    <a:pt x="1426791" y="644210"/>
                  </a:lnTo>
                  <a:lnTo>
                    <a:pt x="1429071" y="644210"/>
                  </a:lnTo>
                  <a:lnTo>
                    <a:pt x="1445031" y="644210"/>
                  </a:lnTo>
                  <a:lnTo>
                    <a:pt x="1445031" y="643399"/>
                  </a:lnTo>
                  <a:lnTo>
                    <a:pt x="1445031" y="637725"/>
                  </a:lnTo>
                  <a:lnTo>
                    <a:pt x="1445791" y="637725"/>
                  </a:lnTo>
                  <a:lnTo>
                    <a:pt x="1451111" y="637725"/>
                  </a:lnTo>
                  <a:lnTo>
                    <a:pt x="1451111" y="639076"/>
                  </a:lnTo>
                  <a:lnTo>
                    <a:pt x="1451111" y="648534"/>
                  </a:lnTo>
                  <a:lnTo>
                    <a:pt x="1489618" y="648534"/>
                  </a:lnTo>
                  <a:lnTo>
                    <a:pt x="1489618" y="786887"/>
                  </a:lnTo>
                  <a:lnTo>
                    <a:pt x="1491138" y="786887"/>
                  </a:lnTo>
                  <a:lnTo>
                    <a:pt x="1501778" y="786887"/>
                  </a:lnTo>
                  <a:lnTo>
                    <a:pt x="1501778" y="773917"/>
                  </a:lnTo>
                  <a:lnTo>
                    <a:pt x="1505832" y="773917"/>
                  </a:lnTo>
                  <a:lnTo>
                    <a:pt x="1505832" y="786887"/>
                  </a:lnTo>
                  <a:lnTo>
                    <a:pt x="1536232" y="786887"/>
                  </a:lnTo>
                  <a:lnTo>
                    <a:pt x="1536232" y="756622"/>
                  </a:lnTo>
                  <a:lnTo>
                    <a:pt x="1548392" y="756622"/>
                  </a:lnTo>
                  <a:lnTo>
                    <a:pt x="1560552" y="754461"/>
                  </a:lnTo>
                  <a:cubicBezTo>
                    <a:pt x="1562579" y="754461"/>
                    <a:pt x="1562579" y="756622"/>
                    <a:pt x="1564606" y="756622"/>
                  </a:cubicBezTo>
                  <a:lnTo>
                    <a:pt x="1574739" y="756622"/>
                  </a:lnTo>
                  <a:lnTo>
                    <a:pt x="1574739" y="786887"/>
                  </a:lnTo>
                  <a:lnTo>
                    <a:pt x="1582846" y="786887"/>
                  </a:lnTo>
                  <a:lnTo>
                    <a:pt x="1582846" y="804182"/>
                  </a:lnTo>
                  <a:lnTo>
                    <a:pt x="1592182" y="805087"/>
                  </a:lnTo>
                  <a:lnTo>
                    <a:pt x="1605140" y="805087"/>
                  </a:lnTo>
                  <a:lnTo>
                    <a:pt x="1605140" y="789049"/>
                  </a:lnTo>
                  <a:lnTo>
                    <a:pt x="1673096" y="789049"/>
                  </a:lnTo>
                  <a:lnTo>
                    <a:pt x="1673096" y="703796"/>
                  </a:lnTo>
                  <a:lnTo>
                    <a:pt x="1745104" y="703796"/>
                  </a:lnTo>
                  <a:lnTo>
                    <a:pt x="1745104" y="782564"/>
                  </a:lnTo>
                  <a:lnTo>
                    <a:pt x="1747008" y="782564"/>
                  </a:lnTo>
                  <a:lnTo>
                    <a:pt x="1748250" y="805087"/>
                  </a:lnTo>
                  <a:lnTo>
                    <a:pt x="1757926" y="805087"/>
                  </a:lnTo>
                  <a:cubicBezTo>
                    <a:pt x="1758462" y="797873"/>
                    <a:pt x="1759168" y="790219"/>
                    <a:pt x="1759168" y="782564"/>
                  </a:cubicBezTo>
                  <a:lnTo>
                    <a:pt x="1765248" y="782564"/>
                  </a:lnTo>
                  <a:lnTo>
                    <a:pt x="1766490" y="805087"/>
                  </a:lnTo>
                  <a:lnTo>
                    <a:pt x="1817112" y="805087"/>
                  </a:lnTo>
                  <a:lnTo>
                    <a:pt x="1817112" y="642059"/>
                  </a:lnTo>
                  <a:lnTo>
                    <a:pt x="2014439" y="642059"/>
                  </a:lnTo>
                  <a:lnTo>
                    <a:pt x="2014439" y="805087"/>
                  </a:lnTo>
                  <a:lnTo>
                    <a:pt x="2033136" y="805087"/>
                  </a:lnTo>
                  <a:lnTo>
                    <a:pt x="2033136" y="722394"/>
                  </a:lnTo>
                  <a:lnTo>
                    <a:pt x="2128256" y="722394"/>
                  </a:lnTo>
                  <a:cubicBezTo>
                    <a:pt x="2132331" y="616373"/>
                    <a:pt x="2135709" y="510899"/>
                    <a:pt x="2140186" y="404253"/>
                  </a:cubicBezTo>
                  <a:cubicBezTo>
                    <a:pt x="2130053" y="404253"/>
                    <a:pt x="2105733" y="391282"/>
                    <a:pt x="2128026" y="382635"/>
                  </a:cubicBezTo>
                  <a:cubicBezTo>
                    <a:pt x="2125999" y="380473"/>
                    <a:pt x="2123973" y="378311"/>
                    <a:pt x="2121946" y="378311"/>
                  </a:cubicBezTo>
                  <a:cubicBezTo>
                    <a:pt x="2121946" y="365341"/>
                    <a:pt x="2119919" y="363179"/>
                    <a:pt x="2130053" y="354532"/>
                  </a:cubicBezTo>
                  <a:lnTo>
                    <a:pt x="2130053" y="337238"/>
                  </a:lnTo>
                  <a:lnTo>
                    <a:pt x="2144240" y="337238"/>
                  </a:lnTo>
                  <a:lnTo>
                    <a:pt x="2144240" y="315620"/>
                  </a:lnTo>
                  <a:cubicBezTo>
                    <a:pt x="2144240" y="313458"/>
                    <a:pt x="2146266" y="313458"/>
                    <a:pt x="2146266" y="311296"/>
                  </a:cubicBezTo>
                  <a:lnTo>
                    <a:pt x="2146266" y="233472"/>
                  </a:lnTo>
                  <a:cubicBezTo>
                    <a:pt x="2146266" y="231310"/>
                    <a:pt x="2144240" y="229149"/>
                    <a:pt x="2144240" y="226987"/>
                  </a:cubicBezTo>
                  <a:lnTo>
                    <a:pt x="2150320" y="220501"/>
                  </a:lnTo>
                  <a:lnTo>
                    <a:pt x="2150320" y="162133"/>
                  </a:lnTo>
                  <a:cubicBezTo>
                    <a:pt x="2150320" y="159972"/>
                    <a:pt x="2150320" y="159972"/>
                    <a:pt x="2152346" y="157810"/>
                  </a:cubicBezTo>
                  <a:lnTo>
                    <a:pt x="2152346" y="101604"/>
                  </a:lnTo>
                  <a:cubicBezTo>
                    <a:pt x="2154373" y="92957"/>
                    <a:pt x="2154373" y="88633"/>
                    <a:pt x="2154373" y="82148"/>
                  </a:cubicBezTo>
                  <a:cubicBezTo>
                    <a:pt x="2158427" y="88633"/>
                    <a:pt x="2158427" y="92957"/>
                    <a:pt x="2158427" y="99442"/>
                  </a:cubicBezTo>
                  <a:cubicBezTo>
                    <a:pt x="2160453" y="121060"/>
                    <a:pt x="2160453" y="140516"/>
                    <a:pt x="2160453" y="157810"/>
                  </a:cubicBezTo>
                  <a:cubicBezTo>
                    <a:pt x="2162480" y="181589"/>
                    <a:pt x="2162480" y="201045"/>
                    <a:pt x="2162480" y="220501"/>
                  </a:cubicBezTo>
                  <a:lnTo>
                    <a:pt x="2168560" y="226987"/>
                  </a:lnTo>
                  <a:cubicBezTo>
                    <a:pt x="2168560" y="229149"/>
                    <a:pt x="2166533" y="231310"/>
                    <a:pt x="2166533" y="233472"/>
                  </a:cubicBezTo>
                  <a:lnTo>
                    <a:pt x="2166533" y="311296"/>
                  </a:lnTo>
                  <a:cubicBezTo>
                    <a:pt x="2166533" y="313458"/>
                    <a:pt x="2168560" y="313458"/>
                    <a:pt x="2168560" y="315620"/>
                  </a:cubicBezTo>
                  <a:lnTo>
                    <a:pt x="2168560" y="337238"/>
                  </a:lnTo>
                  <a:lnTo>
                    <a:pt x="2182747" y="337238"/>
                  </a:lnTo>
                  <a:lnTo>
                    <a:pt x="2182747" y="354532"/>
                  </a:lnTo>
                  <a:cubicBezTo>
                    <a:pt x="2190854" y="363179"/>
                    <a:pt x="2190854" y="363179"/>
                    <a:pt x="2190854" y="378311"/>
                  </a:cubicBezTo>
                  <a:cubicBezTo>
                    <a:pt x="2188827" y="378311"/>
                    <a:pt x="2186800" y="380473"/>
                    <a:pt x="2184774" y="382635"/>
                  </a:cubicBezTo>
                  <a:cubicBezTo>
                    <a:pt x="2205040" y="393444"/>
                    <a:pt x="2180720" y="402091"/>
                    <a:pt x="2172613" y="404253"/>
                  </a:cubicBezTo>
                  <a:cubicBezTo>
                    <a:pt x="2174640" y="488562"/>
                    <a:pt x="2178693" y="572871"/>
                    <a:pt x="2180720" y="657181"/>
                  </a:cubicBezTo>
                  <a:lnTo>
                    <a:pt x="2245574" y="657181"/>
                  </a:lnTo>
                  <a:lnTo>
                    <a:pt x="2245574" y="732843"/>
                  </a:lnTo>
                  <a:lnTo>
                    <a:pt x="2253681" y="732843"/>
                  </a:lnTo>
                  <a:cubicBezTo>
                    <a:pt x="2253681" y="730681"/>
                    <a:pt x="2255708" y="728519"/>
                    <a:pt x="2255708" y="726358"/>
                  </a:cubicBezTo>
                  <a:lnTo>
                    <a:pt x="2261788" y="726358"/>
                  </a:lnTo>
                  <a:cubicBezTo>
                    <a:pt x="2261788" y="728519"/>
                    <a:pt x="2261788" y="730681"/>
                    <a:pt x="2263815" y="735005"/>
                  </a:cubicBezTo>
                  <a:lnTo>
                    <a:pt x="2275975" y="735005"/>
                  </a:lnTo>
                  <a:lnTo>
                    <a:pt x="2275975" y="728519"/>
                  </a:lnTo>
                  <a:lnTo>
                    <a:pt x="2298268" y="728519"/>
                  </a:lnTo>
                  <a:lnTo>
                    <a:pt x="2298268" y="735005"/>
                  </a:lnTo>
                  <a:lnTo>
                    <a:pt x="2318535" y="735005"/>
                  </a:lnTo>
                  <a:lnTo>
                    <a:pt x="2318535" y="780402"/>
                  </a:lnTo>
                  <a:lnTo>
                    <a:pt x="2332722" y="780402"/>
                  </a:lnTo>
                  <a:lnTo>
                    <a:pt x="2332722" y="767431"/>
                  </a:lnTo>
                  <a:lnTo>
                    <a:pt x="2348936" y="767431"/>
                  </a:lnTo>
                  <a:lnTo>
                    <a:pt x="2348936" y="588004"/>
                  </a:lnTo>
                  <a:lnTo>
                    <a:pt x="2355016" y="581518"/>
                  </a:lnTo>
                  <a:lnTo>
                    <a:pt x="2427977" y="581518"/>
                  </a:lnTo>
                  <a:lnTo>
                    <a:pt x="2427977" y="590166"/>
                  </a:lnTo>
                  <a:lnTo>
                    <a:pt x="2438110" y="590166"/>
                  </a:lnTo>
                  <a:lnTo>
                    <a:pt x="2438110" y="704740"/>
                  </a:lnTo>
                  <a:lnTo>
                    <a:pt x="2460404" y="704740"/>
                  </a:lnTo>
                  <a:lnTo>
                    <a:pt x="2460404" y="637725"/>
                  </a:lnTo>
                  <a:lnTo>
                    <a:pt x="2486751" y="637725"/>
                  </a:lnTo>
                  <a:cubicBezTo>
                    <a:pt x="2488777" y="637725"/>
                    <a:pt x="2488777" y="635563"/>
                    <a:pt x="2490804" y="633401"/>
                  </a:cubicBezTo>
                  <a:lnTo>
                    <a:pt x="2498911" y="633401"/>
                  </a:lnTo>
                  <a:cubicBezTo>
                    <a:pt x="2500937" y="635563"/>
                    <a:pt x="2500937" y="637725"/>
                    <a:pt x="2502964" y="637725"/>
                  </a:cubicBezTo>
                  <a:lnTo>
                    <a:pt x="2525258" y="637725"/>
                  </a:lnTo>
                  <a:lnTo>
                    <a:pt x="2525258" y="520989"/>
                  </a:lnTo>
                  <a:cubicBezTo>
                    <a:pt x="2525272" y="520986"/>
                    <a:pt x="2526139" y="520822"/>
                    <a:pt x="2582005" y="510180"/>
                  </a:cubicBezTo>
                  <a:lnTo>
                    <a:pt x="2582005" y="511261"/>
                  </a:lnTo>
                  <a:lnTo>
                    <a:pt x="2582005" y="518827"/>
                  </a:lnTo>
                  <a:lnTo>
                    <a:pt x="2608352" y="518827"/>
                  </a:lnTo>
                  <a:lnTo>
                    <a:pt x="2608352" y="773917"/>
                  </a:lnTo>
                  <a:lnTo>
                    <a:pt x="2630646" y="773917"/>
                  </a:lnTo>
                  <a:lnTo>
                    <a:pt x="2630646" y="769593"/>
                  </a:lnTo>
                  <a:lnTo>
                    <a:pt x="2642806" y="769593"/>
                  </a:lnTo>
                  <a:lnTo>
                    <a:pt x="2642806" y="773917"/>
                  </a:lnTo>
                  <a:lnTo>
                    <a:pt x="2667126" y="773917"/>
                  </a:lnTo>
                  <a:lnTo>
                    <a:pt x="2667126" y="760946"/>
                  </a:lnTo>
                  <a:lnTo>
                    <a:pt x="2695500" y="760946"/>
                  </a:lnTo>
                  <a:cubicBezTo>
                    <a:pt x="2699553" y="756622"/>
                    <a:pt x="2703607" y="756622"/>
                    <a:pt x="2707660" y="756622"/>
                  </a:cubicBezTo>
                  <a:cubicBezTo>
                    <a:pt x="2713740" y="760946"/>
                    <a:pt x="2721847" y="760946"/>
                    <a:pt x="2727927" y="760946"/>
                  </a:cubicBezTo>
                  <a:lnTo>
                    <a:pt x="2727927" y="743652"/>
                  </a:lnTo>
                  <a:lnTo>
                    <a:pt x="2736034" y="743652"/>
                  </a:lnTo>
                  <a:lnTo>
                    <a:pt x="2736034" y="730681"/>
                  </a:lnTo>
                  <a:lnTo>
                    <a:pt x="2792781" y="730681"/>
                  </a:lnTo>
                  <a:lnTo>
                    <a:pt x="2792781" y="700416"/>
                  </a:lnTo>
                  <a:lnTo>
                    <a:pt x="2811021" y="700416"/>
                  </a:lnTo>
                  <a:lnTo>
                    <a:pt x="2811021" y="693931"/>
                  </a:lnTo>
                  <a:lnTo>
                    <a:pt x="2823181" y="693931"/>
                  </a:lnTo>
                  <a:lnTo>
                    <a:pt x="2823181" y="700416"/>
                  </a:lnTo>
                  <a:lnTo>
                    <a:pt x="2839395" y="700416"/>
                  </a:lnTo>
                  <a:lnTo>
                    <a:pt x="2839395" y="750137"/>
                  </a:lnTo>
                  <a:lnTo>
                    <a:pt x="2871822" y="750137"/>
                  </a:lnTo>
                  <a:lnTo>
                    <a:pt x="2871822" y="724196"/>
                  </a:lnTo>
                  <a:lnTo>
                    <a:pt x="2910329" y="724196"/>
                  </a:lnTo>
                  <a:lnTo>
                    <a:pt x="2910329" y="693931"/>
                  </a:lnTo>
                  <a:lnTo>
                    <a:pt x="2958970" y="693931"/>
                  </a:lnTo>
                  <a:lnTo>
                    <a:pt x="2958970" y="805087"/>
                  </a:lnTo>
                  <a:lnTo>
                    <a:pt x="2958970" y="818866"/>
                  </a:lnTo>
                  <a:lnTo>
                    <a:pt x="3031519" y="818866"/>
                  </a:lnTo>
                  <a:cubicBezTo>
                    <a:pt x="3029295" y="939467"/>
                    <a:pt x="3033744" y="999999"/>
                    <a:pt x="3031520" y="1160647"/>
                  </a:cubicBezTo>
                  <a:lnTo>
                    <a:pt x="2054" y="1158314"/>
                  </a:lnTo>
                  <a:cubicBezTo>
                    <a:pt x="1369" y="1010750"/>
                    <a:pt x="685" y="871760"/>
                    <a:pt x="0" y="724196"/>
                  </a:cubicBezTo>
                  <a:lnTo>
                    <a:pt x="20267" y="724196"/>
                  </a:lnTo>
                  <a:cubicBezTo>
                    <a:pt x="20271" y="724190"/>
                    <a:pt x="20308" y="724108"/>
                    <a:pt x="20774" y="723115"/>
                  </a:cubicBezTo>
                  <a:lnTo>
                    <a:pt x="24320" y="715549"/>
                  </a:lnTo>
                  <a:cubicBezTo>
                    <a:pt x="24329" y="715550"/>
                    <a:pt x="24442" y="715568"/>
                    <a:pt x="26094" y="715819"/>
                  </a:cubicBezTo>
                  <a:lnTo>
                    <a:pt x="38507" y="717710"/>
                  </a:lnTo>
                  <a:cubicBezTo>
                    <a:pt x="38510" y="717720"/>
                    <a:pt x="38548" y="717821"/>
                    <a:pt x="39014" y="719062"/>
                  </a:cubicBezTo>
                  <a:lnTo>
                    <a:pt x="42560" y="728519"/>
                  </a:lnTo>
                  <a:cubicBezTo>
                    <a:pt x="42574" y="728520"/>
                    <a:pt x="43170" y="728570"/>
                    <a:pt x="68907" y="730681"/>
                  </a:cubicBezTo>
                  <a:lnTo>
                    <a:pt x="68907" y="607460"/>
                  </a:lnTo>
                  <a:lnTo>
                    <a:pt x="70934" y="607460"/>
                  </a:lnTo>
                  <a:lnTo>
                    <a:pt x="85121" y="607460"/>
                  </a:lnTo>
                  <a:lnTo>
                    <a:pt x="85121" y="471268"/>
                  </a:lnTo>
                  <a:lnTo>
                    <a:pt x="86894" y="471268"/>
                  </a:lnTo>
                  <a:lnTo>
                    <a:pt x="99308" y="471268"/>
                  </a:lnTo>
                  <a:lnTo>
                    <a:pt x="99308" y="356694"/>
                  </a:lnTo>
                  <a:cubicBezTo>
                    <a:pt x="103361" y="354532"/>
                    <a:pt x="103361" y="354532"/>
                    <a:pt x="103361" y="328590"/>
                  </a:cubicBezTo>
                  <a:lnTo>
                    <a:pt x="105388" y="328590"/>
                  </a:lnTo>
                  <a:lnTo>
                    <a:pt x="119575" y="328590"/>
                  </a:lnTo>
                  <a:cubicBezTo>
                    <a:pt x="119586" y="328567"/>
                    <a:pt x="120192" y="327200"/>
                    <a:pt x="156055" y="246443"/>
                  </a:cubicBezTo>
                  <a:cubicBezTo>
                    <a:pt x="156055" y="246429"/>
                    <a:pt x="156089" y="244478"/>
                    <a:pt x="1601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 name="Rectangle 35">
              <a:extLst>
                <a:ext uri="{FF2B5EF4-FFF2-40B4-BE49-F238E27FC236}">
                  <a16:creationId xmlns:a16="http://schemas.microsoft.com/office/drawing/2014/main" id="{49DF521B-B201-4F00-8E30-06207AFCF0B8}"/>
                </a:ext>
              </a:extLst>
            </p:cNvPr>
            <p:cNvSpPr/>
            <p:nvPr/>
          </p:nvSpPr>
          <p:spPr>
            <a:xfrm>
              <a:off x="3024845" y="1883798"/>
              <a:ext cx="3024845" cy="689379"/>
            </a:xfrm>
            <a:custGeom>
              <a:avLst/>
              <a:gdLst>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842946 w 3079941"/>
                <a:gd name="connsiteY405" fmla="*/ 1160647 h 1160647"/>
                <a:gd name="connsiteX406" fmla="*/ 200958 w 3079941"/>
                <a:gd name="connsiteY406" fmla="*/ 1160647 h 1160647"/>
                <a:gd name="connsiteX407" fmla="*/ 200958 w 3079941"/>
                <a:gd name="connsiteY407" fmla="*/ 1126882 h 1160647"/>
                <a:gd name="connsiteX408" fmla="*/ 0 w 3079941"/>
                <a:gd name="connsiteY408" fmla="*/ 1126882 h 1160647"/>
                <a:gd name="connsiteX409" fmla="*/ 0 w 3079941"/>
                <a:gd name="connsiteY409" fmla="*/ 915339 h 1160647"/>
                <a:gd name="connsiteX410" fmla="*/ 103377 w 3079941"/>
                <a:gd name="connsiteY410" fmla="*/ 915339 h 1160647"/>
                <a:gd name="connsiteX411" fmla="*/ 103377 w 3079941"/>
                <a:gd name="connsiteY411" fmla="*/ 886329 h 1160647"/>
                <a:gd name="connsiteX412" fmla="*/ 55096 w 3079941"/>
                <a:gd name="connsiteY412" fmla="*/ 886329 h 1160647"/>
                <a:gd name="connsiteX413" fmla="*/ 55096 w 3079941"/>
                <a:gd name="connsiteY413" fmla="*/ 724196 h 1160647"/>
                <a:gd name="connsiteX414" fmla="*/ 75363 w 3079941"/>
                <a:gd name="connsiteY414" fmla="*/ 724196 h 1160647"/>
                <a:gd name="connsiteX415" fmla="*/ 75870 w 3079941"/>
                <a:gd name="connsiteY415" fmla="*/ 723115 h 1160647"/>
                <a:gd name="connsiteX416" fmla="*/ 79416 w 3079941"/>
                <a:gd name="connsiteY416" fmla="*/ 715549 h 1160647"/>
                <a:gd name="connsiteX417" fmla="*/ 81190 w 3079941"/>
                <a:gd name="connsiteY417" fmla="*/ 715819 h 1160647"/>
                <a:gd name="connsiteX418" fmla="*/ 93603 w 3079941"/>
                <a:gd name="connsiteY418" fmla="*/ 717710 h 1160647"/>
                <a:gd name="connsiteX419" fmla="*/ 94110 w 3079941"/>
                <a:gd name="connsiteY419" fmla="*/ 719062 h 1160647"/>
                <a:gd name="connsiteX420" fmla="*/ 97656 w 3079941"/>
                <a:gd name="connsiteY420" fmla="*/ 728519 h 1160647"/>
                <a:gd name="connsiteX421" fmla="*/ 124003 w 3079941"/>
                <a:gd name="connsiteY421" fmla="*/ 730681 h 1160647"/>
                <a:gd name="connsiteX422" fmla="*/ 124003 w 3079941"/>
                <a:gd name="connsiteY422" fmla="*/ 607460 h 1160647"/>
                <a:gd name="connsiteX423" fmla="*/ 126030 w 3079941"/>
                <a:gd name="connsiteY423" fmla="*/ 607460 h 1160647"/>
                <a:gd name="connsiteX424" fmla="*/ 140217 w 3079941"/>
                <a:gd name="connsiteY424" fmla="*/ 607460 h 1160647"/>
                <a:gd name="connsiteX425" fmla="*/ 140217 w 3079941"/>
                <a:gd name="connsiteY425" fmla="*/ 471268 h 1160647"/>
                <a:gd name="connsiteX426" fmla="*/ 141990 w 3079941"/>
                <a:gd name="connsiteY426" fmla="*/ 471268 h 1160647"/>
                <a:gd name="connsiteX427" fmla="*/ 154404 w 3079941"/>
                <a:gd name="connsiteY427" fmla="*/ 471268 h 1160647"/>
                <a:gd name="connsiteX428" fmla="*/ 154404 w 3079941"/>
                <a:gd name="connsiteY428" fmla="*/ 356694 h 1160647"/>
                <a:gd name="connsiteX429" fmla="*/ 158457 w 3079941"/>
                <a:gd name="connsiteY429" fmla="*/ 328590 h 1160647"/>
                <a:gd name="connsiteX430" fmla="*/ 160484 w 3079941"/>
                <a:gd name="connsiteY430" fmla="*/ 328590 h 1160647"/>
                <a:gd name="connsiteX431" fmla="*/ 174671 w 3079941"/>
                <a:gd name="connsiteY431" fmla="*/ 328590 h 1160647"/>
                <a:gd name="connsiteX432" fmla="*/ 211151 w 3079941"/>
                <a:gd name="connsiteY432" fmla="*/ 246443 h 1160647"/>
                <a:gd name="connsiteX433" fmla="*/ 215205 w 3079941"/>
                <a:gd name="connsiteY433"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00958 w 3079941"/>
                <a:gd name="connsiteY405" fmla="*/ 1160647 h 1160647"/>
                <a:gd name="connsiteX406" fmla="*/ 200958 w 3079941"/>
                <a:gd name="connsiteY406" fmla="*/ 1126882 h 1160647"/>
                <a:gd name="connsiteX407" fmla="*/ 0 w 3079941"/>
                <a:gd name="connsiteY407" fmla="*/ 1126882 h 1160647"/>
                <a:gd name="connsiteX408" fmla="*/ 0 w 3079941"/>
                <a:gd name="connsiteY408" fmla="*/ 915339 h 1160647"/>
                <a:gd name="connsiteX409" fmla="*/ 103377 w 3079941"/>
                <a:gd name="connsiteY409" fmla="*/ 915339 h 1160647"/>
                <a:gd name="connsiteX410" fmla="*/ 103377 w 3079941"/>
                <a:gd name="connsiteY410" fmla="*/ 886329 h 1160647"/>
                <a:gd name="connsiteX411" fmla="*/ 55096 w 3079941"/>
                <a:gd name="connsiteY411" fmla="*/ 886329 h 1160647"/>
                <a:gd name="connsiteX412" fmla="*/ 55096 w 3079941"/>
                <a:gd name="connsiteY412" fmla="*/ 724196 h 1160647"/>
                <a:gd name="connsiteX413" fmla="*/ 75363 w 3079941"/>
                <a:gd name="connsiteY413" fmla="*/ 724196 h 1160647"/>
                <a:gd name="connsiteX414" fmla="*/ 75870 w 3079941"/>
                <a:gd name="connsiteY414" fmla="*/ 723115 h 1160647"/>
                <a:gd name="connsiteX415" fmla="*/ 79416 w 3079941"/>
                <a:gd name="connsiteY415" fmla="*/ 715549 h 1160647"/>
                <a:gd name="connsiteX416" fmla="*/ 81190 w 3079941"/>
                <a:gd name="connsiteY416" fmla="*/ 715819 h 1160647"/>
                <a:gd name="connsiteX417" fmla="*/ 93603 w 3079941"/>
                <a:gd name="connsiteY417" fmla="*/ 717710 h 1160647"/>
                <a:gd name="connsiteX418" fmla="*/ 94110 w 3079941"/>
                <a:gd name="connsiteY418" fmla="*/ 719062 h 1160647"/>
                <a:gd name="connsiteX419" fmla="*/ 97656 w 3079941"/>
                <a:gd name="connsiteY419" fmla="*/ 728519 h 1160647"/>
                <a:gd name="connsiteX420" fmla="*/ 124003 w 3079941"/>
                <a:gd name="connsiteY420" fmla="*/ 730681 h 1160647"/>
                <a:gd name="connsiteX421" fmla="*/ 124003 w 3079941"/>
                <a:gd name="connsiteY421" fmla="*/ 607460 h 1160647"/>
                <a:gd name="connsiteX422" fmla="*/ 126030 w 3079941"/>
                <a:gd name="connsiteY422" fmla="*/ 607460 h 1160647"/>
                <a:gd name="connsiteX423" fmla="*/ 140217 w 3079941"/>
                <a:gd name="connsiteY423" fmla="*/ 607460 h 1160647"/>
                <a:gd name="connsiteX424" fmla="*/ 140217 w 3079941"/>
                <a:gd name="connsiteY424" fmla="*/ 471268 h 1160647"/>
                <a:gd name="connsiteX425" fmla="*/ 141990 w 3079941"/>
                <a:gd name="connsiteY425" fmla="*/ 471268 h 1160647"/>
                <a:gd name="connsiteX426" fmla="*/ 154404 w 3079941"/>
                <a:gd name="connsiteY426" fmla="*/ 471268 h 1160647"/>
                <a:gd name="connsiteX427" fmla="*/ 154404 w 3079941"/>
                <a:gd name="connsiteY427" fmla="*/ 356694 h 1160647"/>
                <a:gd name="connsiteX428" fmla="*/ 158457 w 3079941"/>
                <a:gd name="connsiteY428" fmla="*/ 328590 h 1160647"/>
                <a:gd name="connsiteX429" fmla="*/ 160484 w 3079941"/>
                <a:gd name="connsiteY429" fmla="*/ 328590 h 1160647"/>
                <a:gd name="connsiteX430" fmla="*/ 174671 w 3079941"/>
                <a:gd name="connsiteY430" fmla="*/ 328590 h 1160647"/>
                <a:gd name="connsiteX431" fmla="*/ 211151 w 3079941"/>
                <a:gd name="connsiteY431" fmla="*/ 246443 h 1160647"/>
                <a:gd name="connsiteX432" fmla="*/ 215205 w 3079941"/>
                <a:gd name="connsiteY432"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030409 h 1160647"/>
                <a:gd name="connsiteX403" fmla="*/ 3079941 w 3079941"/>
                <a:gd name="connsiteY403" fmla="*/ 1160647 h 1160647"/>
                <a:gd name="connsiteX404" fmla="*/ 200958 w 3079941"/>
                <a:gd name="connsiteY404" fmla="*/ 1160647 h 1160647"/>
                <a:gd name="connsiteX405" fmla="*/ 200958 w 3079941"/>
                <a:gd name="connsiteY405" fmla="*/ 1126882 h 1160647"/>
                <a:gd name="connsiteX406" fmla="*/ 0 w 3079941"/>
                <a:gd name="connsiteY406" fmla="*/ 1126882 h 1160647"/>
                <a:gd name="connsiteX407" fmla="*/ 0 w 3079941"/>
                <a:gd name="connsiteY407" fmla="*/ 915339 h 1160647"/>
                <a:gd name="connsiteX408" fmla="*/ 103377 w 3079941"/>
                <a:gd name="connsiteY408" fmla="*/ 915339 h 1160647"/>
                <a:gd name="connsiteX409" fmla="*/ 103377 w 3079941"/>
                <a:gd name="connsiteY409" fmla="*/ 886329 h 1160647"/>
                <a:gd name="connsiteX410" fmla="*/ 55096 w 3079941"/>
                <a:gd name="connsiteY410" fmla="*/ 886329 h 1160647"/>
                <a:gd name="connsiteX411" fmla="*/ 55096 w 3079941"/>
                <a:gd name="connsiteY411" fmla="*/ 724196 h 1160647"/>
                <a:gd name="connsiteX412" fmla="*/ 75363 w 3079941"/>
                <a:gd name="connsiteY412" fmla="*/ 724196 h 1160647"/>
                <a:gd name="connsiteX413" fmla="*/ 75870 w 3079941"/>
                <a:gd name="connsiteY413" fmla="*/ 723115 h 1160647"/>
                <a:gd name="connsiteX414" fmla="*/ 79416 w 3079941"/>
                <a:gd name="connsiteY414" fmla="*/ 715549 h 1160647"/>
                <a:gd name="connsiteX415" fmla="*/ 81190 w 3079941"/>
                <a:gd name="connsiteY415" fmla="*/ 715819 h 1160647"/>
                <a:gd name="connsiteX416" fmla="*/ 93603 w 3079941"/>
                <a:gd name="connsiteY416" fmla="*/ 717710 h 1160647"/>
                <a:gd name="connsiteX417" fmla="*/ 94110 w 3079941"/>
                <a:gd name="connsiteY417" fmla="*/ 719062 h 1160647"/>
                <a:gd name="connsiteX418" fmla="*/ 97656 w 3079941"/>
                <a:gd name="connsiteY418" fmla="*/ 728519 h 1160647"/>
                <a:gd name="connsiteX419" fmla="*/ 124003 w 3079941"/>
                <a:gd name="connsiteY419" fmla="*/ 730681 h 1160647"/>
                <a:gd name="connsiteX420" fmla="*/ 124003 w 3079941"/>
                <a:gd name="connsiteY420" fmla="*/ 607460 h 1160647"/>
                <a:gd name="connsiteX421" fmla="*/ 126030 w 3079941"/>
                <a:gd name="connsiteY421" fmla="*/ 607460 h 1160647"/>
                <a:gd name="connsiteX422" fmla="*/ 140217 w 3079941"/>
                <a:gd name="connsiteY422" fmla="*/ 607460 h 1160647"/>
                <a:gd name="connsiteX423" fmla="*/ 140217 w 3079941"/>
                <a:gd name="connsiteY423" fmla="*/ 471268 h 1160647"/>
                <a:gd name="connsiteX424" fmla="*/ 141990 w 3079941"/>
                <a:gd name="connsiteY424" fmla="*/ 471268 h 1160647"/>
                <a:gd name="connsiteX425" fmla="*/ 154404 w 3079941"/>
                <a:gd name="connsiteY425" fmla="*/ 471268 h 1160647"/>
                <a:gd name="connsiteX426" fmla="*/ 154404 w 3079941"/>
                <a:gd name="connsiteY426" fmla="*/ 356694 h 1160647"/>
                <a:gd name="connsiteX427" fmla="*/ 158457 w 3079941"/>
                <a:gd name="connsiteY427" fmla="*/ 328590 h 1160647"/>
                <a:gd name="connsiteX428" fmla="*/ 160484 w 3079941"/>
                <a:gd name="connsiteY428" fmla="*/ 328590 h 1160647"/>
                <a:gd name="connsiteX429" fmla="*/ 174671 w 3079941"/>
                <a:gd name="connsiteY429" fmla="*/ 328590 h 1160647"/>
                <a:gd name="connsiteX430" fmla="*/ 211151 w 3079941"/>
                <a:gd name="connsiteY430" fmla="*/ 246443 h 1160647"/>
                <a:gd name="connsiteX431" fmla="*/ 215205 w 3079941"/>
                <a:gd name="connsiteY431"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200958 w 3079941"/>
                <a:gd name="connsiteY404" fmla="*/ 1126882 h 1160647"/>
                <a:gd name="connsiteX405" fmla="*/ 0 w 3079941"/>
                <a:gd name="connsiteY405" fmla="*/ 1126882 h 1160647"/>
                <a:gd name="connsiteX406" fmla="*/ 0 w 3079941"/>
                <a:gd name="connsiteY406" fmla="*/ 915339 h 1160647"/>
                <a:gd name="connsiteX407" fmla="*/ 103377 w 3079941"/>
                <a:gd name="connsiteY407" fmla="*/ 915339 h 1160647"/>
                <a:gd name="connsiteX408" fmla="*/ 103377 w 3079941"/>
                <a:gd name="connsiteY408" fmla="*/ 886329 h 1160647"/>
                <a:gd name="connsiteX409" fmla="*/ 55096 w 3079941"/>
                <a:gd name="connsiteY409" fmla="*/ 886329 h 1160647"/>
                <a:gd name="connsiteX410" fmla="*/ 55096 w 3079941"/>
                <a:gd name="connsiteY410" fmla="*/ 724196 h 1160647"/>
                <a:gd name="connsiteX411" fmla="*/ 75363 w 3079941"/>
                <a:gd name="connsiteY411" fmla="*/ 724196 h 1160647"/>
                <a:gd name="connsiteX412" fmla="*/ 75870 w 3079941"/>
                <a:gd name="connsiteY412" fmla="*/ 723115 h 1160647"/>
                <a:gd name="connsiteX413" fmla="*/ 79416 w 3079941"/>
                <a:gd name="connsiteY413" fmla="*/ 715549 h 1160647"/>
                <a:gd name="connsiteX414" fmla="*/ 81190 w 3079941"/>
                <a:gd name="connsiteY414" fmla="*/ 715819 h 1160647"/>
                <a:gd name="connsiteX415" fmla="*/ 93603 w 3079941"/>
                <a:gd name="connsiteY415" fmla="*/ 717710 h 1160647"/>
                <a:gd name="connsiteX416" fmla="*/ 94110 w 3079941"/>
                <a:gd name="connsiteY416" fmla="*/ 719062 h 1160647"/>
                <a:gd name="connsiteX417" fmla="*/ 97656 w 3079941"/>
                <a:gd name="connsiteY417" fmla="*/ 728519 h 1160647"/>
                <a:gd name="connsiteX418" fmla="*/ 124003 w 3079941"/>
                <a:gd name="connsiteY418" fmla="*/ 730681 h 1160647"/>
                <a:gd name="connsiteX419" fmla="*/ 124003 w 3079941"/>
                <a:gd name="connsiteY419" fmla="*/ 607460 h 1160647"/>
                <a:gd name="connsiteX420" fmla="*/ 126030 w 3079941"/>
                <a:gd name="connsiteY420" fmla="*/ 607460 h 1160647"/>
                <a:gd name="connsiteX421" fmla="*/ 140217 w 3079941"/>
                <a:gd name="connsiteY421" fmla="*/ 607460 h 1160647"/>
                <a:gd name="connsiteX422" fmla="*/ 140217 w 3079941"/>
                <a:gd name="connsiteY422" fmla="*/ 471268 h 1160647"/>
                <a:gd name="connsiteX423" fmla="*/ 141990 w 3079941"/>
                <a:gd name="connsiteY423" fmla="*/ 471268 h 1160647"/>
                <a:gd name="connsiteX424" fmla="*/ 154404 w 3079941"/>
                <a:gd name="connsiteY424" fmla="*/ 471268 h 1160647"/>
                <a:gd name="connsiteX425" fmla="*/ 154404 w 3079941"/>
                <a:gd name="connsiteY425" fmla="*/ 356694 h 1160647"/>
                <a:gd name="connsiteX426" fmla="*/ 158457 w 3079941"/>
                <a:gd name="connsiteY426" fmla="*/ 328590 h 1160647"/>
                <a:gd name="connsiteX427" fmla="*/ 160484 w 3079941"/>
                <a:gd name="connsiteY427" fmla="*/ 328590 h 1160647"/>
                <a:gd name="connsiteX428" fmla="*/ 174671 w 3079941"/>
                <a:gd name="connsiteY428" fmla="*/ 328590 h 1160647"/>
                <a:gd name="connsiteX429" fmla="*/ 211151 w 3079941"/>
                <a:gd name="connsiteY429" fmla="*/ 246443 h 1160647"/>
                <a:gd name="connsiteX430" fmla="*/ 215205 w 3079941"/>
                <a:gd name="connsiteY430"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103377 w 3079941"/>
                <a:gd name="connsiteY407" fmla="*/ 886329 h 1160647"/>
                <a:gd name="connsiteX408" fmla="*/ 55096 w 3079941"/>
                <a:gd name="connsiteY408" fmla="*/ 886329 h 1160647"/>
                <a:gd name="connsiteX409" fmla="*/ 55096 w 3079941"/>
                <a:gd name="connsiteY409" fmla="*/ 724196 h 1160647"/>
                <a:gd name="connsiteX410" fmla="*/ 75363 w 3079941"/>
                <a:gd name="connsiteY410" fmla="*/ 724196 h 1160647"/>
                <a:gd name="connsiteX411" fmla="*/ 75870 w 3079941"/>
                <a:gd name="connsiteY411" fmla="*/ 723115 h 1160647"/>
                <a:gd name="connsiteX412" fmla="*/ 79416 w 3079941"/>
                <a:gd name="connsiteY412" fmla="*/ 715549 h 1160647"/>
                <a:gd name="connsiteX413" fmla="*/ 81190 w 3079941"/>
                <a:gd name="connsiteY413" fmla="*/ 715819 h 1160647"/>
                <a:gd name="connsiteX414" fmla="*/ 93603 w 3079941"/>
                <a:gd name="connsiteY414" fmla="*/ 717710 h 1160647"/>
                <a:gd name="connsiteX415" fmla="*/ 94110 w 3079941"/>
                <a:gd name="connsiteY415" fmla="*/ 719062 h 1160647"/>
                <a:gd name="connsiteX416" fmla="*/ 97656 w 3079941"/>
                <a:gd name="connsiteY416" fmla="*/ 728519 h 1160647"/>
                <a:gd name="connsiteX417" fmla="*/ 124003 w 3079941"/>
                <a:gd name="connsiteY417" fmla="*/ 730681 h 1160647"/>
                <a:gd name="connsiteX418" fmla="*/ 124003 w 3079941"/>
                <a:gd name="connsiteY418" fmla="*/ 607460 h 1160647"/>
                <a:gd name="connsiteX419" fmla="*/ 126030 w 3079941"/>
                <a:gd name="connsiteY419" fmla="*/ 607460 h 1160647"/>
                <a:gd name="connsiteX420" fmla="*/ 140217 w 3079941"/>
                <a:gd name="connsiteY420" fmla="*/ 607460 h 1160647"/>
                <a:gd name="connsiteX421" fmla="*/ 140217 w 3079941"/>
                <a:gd name="connsiteY421" fmla="*/ 471268 h 1160647"/>
                <a:gd name="connsiteX422" fmla="*/ 141990 w 3079941"/>
                <a:gd name="connsiteY422" fmla="*/ 471268 h 1160647"/>
                <a:gd name="connsiteX423" fmla="*/ 154404 w 3079941"/>
                <a:gd name="connsiteY423" fmla="*/ 471268 h 1160647"/>
                <a:gd name="connsiteX424" fmla="*/ 154404 w 3079941"/>
                <a:gd name="connsiteY424" fmla="*/ 356694 h 1160647"/>
                <a:gd name="connsiteX425" fmla="*/ 158457 w 3079941"/>
                <a:gd name="connsiteY425" fmla="*/ 328590 h 1160647"/>
                <a:gd name="connsiteX426" fmla="*/ 160484 w 3079941"/>
                <a:gd name="connsiteY426" fmla="*/ 328590 h 1160647"/>
                <a:gd name="connsiteX427" fmla="*/ 174671 w 3079941"/>
                <a:gd name="connsiteY427" fmla="*/ 328590 h 1160647"/>
                <a:gd name="connsiteX428" fmla="*/ 211151 w 3079941"/>
                <a:gd name="connsiteY428" fmla="*/ 246443 h 1160647"/>
                <a:gd name="connsiteX429" fmla="*/ 215205 w 3079941"/>
                <a:gd name="connsiteY429"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55096 w 3079941"/>
                <a:gd name="connsiteY407" fmla="*/ 886329 h 1160647"/>
                <a:gd name="connsiteX408" fmla="*/ 55096 w 3079941"/>
                <a:gd name="connsiteY408" fmla="*/ 724196 h 1160647"/>
                <a:gd name="connsiteX409" fmla="*/ 75363 w 3079941"/>
                <a:gd name="connsiteY409" fmla="*/ 724196 h 1160647"/>
                <a:gd name="connsiteX410" fmla="*/ 75870 w 3079941"/>
                <a:gd name="connsiteY410" fmla="*/ 723115 h 1160647"/>
                <a:gd name="connsiteX411" fmla="*/ 79416 w 3079941"/>
                <a:gd name="connsiteY411" fmla="*/ 715549 h 1160647"/>
                <a:gd name="connsiteX412" fmla="*/ 81190 w 3079941"/>
                <a:gd name="connsiteY412" fmla="*/ 715819 h 1160647"/>
                <a:gd name="connsiteX413" fmla="*/ 93603 w 3079941"/>
                <a:gd name="connsiteY413" fmla="*/ 717710 h 1160647"/>
                <a:gd name="connsiteX414" fmla="*/ 94110 w 3079941"/>
                <a:gd name="connsiteY414" fmla="*/ 719062 h 1160647"/>
                <a:gd name="connsiteX415" fmla="*/ 97656 w 3079941"/>
                <a:gd name="connsiteY415" fmla="*/ 728519 h 1160647"/>
                <a:gd name="connsiteX416" fmla="*/ 124003 w 3079941"/>
                <a:gd name="connsiteY416" fmla="*/ 730681 h 1160647"/>
                <a:gd name="connsiteX417" fmla="*/ 124003 w 3079941"/>
                <a:gd name="connsiteY417" fmla="*/ 607460 h 1160647"/>
                <a:gd name="connsiteX418" fmla="*/ 126030 w 3079941"/>
                <a:gd name="connsiteY418" fmla="*/ 607460 h 1160647"/>
                <a:gd name="connsiteX419" fmla="*/ 140217 w 3079941"/>
                <a:gd name="connsiteY419" fmla="*/ 607460 h 1160647"/>
                <a:gd name="connsiteX420" fmla="*/ 140217 w 3079941"/>
                <a:gd name="connsiteY420" fmla="*/ 471268 h 1160647"/>
                <a:gd name="connsiteX421" fmla="*/ 141990 w 3079941"/>
                <a:gd name="connsiteY421" fmla="*/ 471268 h 1160647"/>
                <a:gd name="connsiteX422" fmla="*/ 154404 w 3079941"/>
                <a:gd name="connsiteY422" fmla="*/ 471268 h 1160647"/>
                <a:gd name="connsiteX423" fmla="*/ 154404 w 3079941"/>
                <a:gd name="connsiteY423" fmla="*/ 356694 h 1160647"/>
                <a:gd name="connsiteX424" fmla="*/ 158457 w 3079941"/>
                <a:gd name="connsiteY424" fmla="*/ 328590 h 1160647"/>
                <a:gd name="connsiteX425" fmla="*/ 160484 w 3079941"/>
                <a:gd name="connsiteY425" fmla="*/ 328590 h 1160647"/>
                <a:gd name="connsiteX426" fmla="*/ 174671 w 3079941"/>
                <a:gd name="connsiteY426" fmla="*/ 328590 h 1160647"/>
                <a:gd name="connsiteX427" fmla="*/ 211151 w 3079941"/>
                <a:gd name="connsiteY427" fmla="*/ 246443 h 1160647"/>
                <a:gd name="connsiteX428" fmla="*/ 215205 w 3079941"/>
                <a:gd name="connsiteY428"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55096 w 3079941"/>
                <a:gd name="connsiteY406" fmla="*/ 886329 h 1160647"/>
                <a:gd name="connsiteX407" fmla="*/ 55096 w 3079941"/>
                <a:gd name="connsiteY407" fmla="*/ 724196 h 1160647"/>
                <a:gd name="connsiteX408" fmla="*/ 75363 w 3079941"/>
                <a:gd name="connsiteY408" fmla="*/ 724196 h 1160647"/>
                <a:gd name="connsiteX409" fmla="*/ 75870 w 3079941"/>
                <a:gd name="connsiteY409" fmla="*/ 723115 h 1160647"/>
                <a:gd name="connsiteX410" fmla="*/ 79416 w 3079941"/>
                <a:gd name="connsiteY410" fmla="*/ 715549 h 1160647"/>
                <a:gd name="connsiteX411" fmla="*/ 81190 w 3079941"/>
                <a:gd name="connsiteY411" fmla="*/ 715819 h 1160647"/>
                <a:gd name="connsiteX412" fmla="*/ 93603 w 3079941"/>
                <a:gd name="connsiteY412" fmla="*/ 717710 h 1160647"/>
                <a:gd name="connsiteX413" fmla="*/ 94110 w 3079941"/>
                <a:gd name="connsiteY413" fmla="*/ 719062 h 1160647"/>
                <a:gd name="connsiteX414" fmla="*/ 97656 w 3079941"/>
                <a:gd name="connsiteY414" fmla="*/ 728519 h 1160647"/>
                <a:gd name="connsiteX415" fmla="*/ 124003 w 3079941"/>
                <a:gd name="connsiteY415" fmla="*/ 730681 h 1160647"/>
                <a:gd name="connsiteX416" fmla="*/ 124003 w 3079941"/>
                <a:gd name="connsiteY416" fmla="*/ 607460 h 1160647"/>
                <a:gd name="connsiteX417" fmla="*/ 126030 w 3079941"/>
                <a:gd name="connsiteY417" fmla="*/ 607460 h 1160647"/>
                <a:gd name="connsiteX418" fmla="*/ 140217 w 3079941"/>
                <a:gd name="connsiteY418" fmla="*/ 607460 h 1160647"/>
                <a:gd name="connsiteX419" fmla="*/ 140217 w 3079941"/>
                <a:gd name="connsiteY419" fmla="*/ 471268 h 1160647"/>
                <a:gd name="connsiteX420" fmla="*/ 141990 w 3079941"/>
                <a:gd name="connsiteY420" fmla="*/ 471268 h 1160647"/>
                <a:gd name="connsiteX421" fmla="*/ 154404 w 3079941"/>
                <a:gd name="connsiteY421" fmla="*/ 471268 h 1160647"/>
                <a:gd name="connsiteX422" fmla="*/ 154404 w 3079941"/>
                <a:gd name="connsiteY422" fmla="*/ 356694 h 1160647"/>
                <a:gd name="connsiteX423" fmla="*/ 158457 w 3079941"/>
                <a:gd name="connsiteY423" fmla="*/ 328590 h 1160647"/>
                <a:gd name="connsiteX424" fmla="*/ 160484 w 3079941"/>
                <a:gd name="connsiteY424" fmla="*/ 328590 h 1160647"/>
                <a:gd name="connsiteX425" fmla="*/ 174671 w 3079941"/>
                <a:gd name="connsiteY425" fmla="*/ 328590 h 1160647"/>
                <a:gd name="connsiteX426" fmla="*/ 211151 w 3079941"/>
                <a:gd name="connsiteY426" fmla="*/ 246443 h 1160647"/>
                <a:gd name="connsiteX427" fmla="*/ 215205 w 3079941"/>
                <a:gd name="connsiteY427"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886329 h 1160647"/>
                <a:gd name="connsiteX406" fmla="*/ 55096 w 3079941"/>
                <a:gd name="connsiteY406" fmla="*/ 724196 h 1160647"/>
                <a:gd name="connsiteX407" fmla="*/ 75363 w 3079941"/>
                <a:gd name="connsiteY407" fmla="*/ 724196 h 1160647"/>
                <a:gd name="connsiteX408" fmla="*/ 75870 w 3079941"/>
                <a:gd name="connsiteY408" fmla="*/ 723115 h 1160647"/>
                <a:gd name="connsiteX409" fmla="*/ 79416 w 3079941"/>
                <a:gd name="connsiteY409" fmla="*/ 715549 h 1160647"/>
                <a:gd name="connsiteX410" fmla="*/ 81190 w 3079941"/>
                <a:gd name="connsiteY410" fmla="*/ 715819 h 1160647"/>
                <a:gd name="connsiteX411" fmla="*/ 93603 w 3079941"/>
                <a:gd name="connsiteY411" fmla="*/ 717710 h 1160647"/>
                <a:gd name="connsiteX412" fmla="*/ 94110 w 3079941"/>
                <a:gd name="connsiteY412" fmla="*/ 719062 h 1160647"/>
                <a:gd name="connsiteX413" fmla="*/ 97656 w 3079941"/>
                <a:gd name="connsiteY413" fmla="*/ 728519 h 1160647"/>
                <a:gd name="connsiteX414" fmla="*/ 124003 w 3079941"/>
                <a:gd name="connsiteY414" fmla="*/ 730681 h 1160647"/>
                <a:gd name="connsiteX415" fmla="*/ 124003 w 3079941"/>
                <a:gd name="connsiteY415" fmla="*/ 607460 h 1160647"/>
                <a:gd name="connsiteX416" fmla="*/ 126030 w 3079941"/>
                <a:gd name="connsiteY416" fmla="*/ 607460 h 1160647"/>
                <a:gd name="connsiteX417" fmla="*/ 140217 w 3079941"/>
                <a:gd name="connsiteY417" fmla="*/ 607460 h 1160647"/>
                <a:gd name="connsiteX418" fmla="*/ 140217 w 3079941"/>
                <a:gd name="connsiteY418" fmla="*/ 471268 h 1160647"/>
                <a:gd name="connsiteX419" fmla="*/ 141990 w 3079941"/>
                <a:gd name="connsiteY419" fmla="*/ 471268 h 1160647"/>
                <a:gd name="connsiteX420" fmla="*/ 154404 w 3079941"/>
                <a:gd name="connsiteY420" fmla="*/ 471268 h 1160647"/>
                <a:gd name="connsiteX421" fmla="*/ 154404 w 3079941"/>
                <a:gd name="connsiteY421" fmla="*/ 356694 h 1160647"/>
                <a:gd name="connsiteX422" fmla="*/ 158457 w 3079941"/>
                <a:gd name="connsiteY422" fmla="*/ 328590 h 1160647"/>
                <a:gd name="connsiteX423" fmla="*/ 160484 w 3079941"/>
                <a:gd name="connsiteY423" fmla="*/ 328590 h 1160647"/>
                <a:gd name="connsiteX424" fmla="*/ 174671 w 3079941"/>
                <a:gd name="connsiteY424" fmla="*/ 328590 h 1160647"/>
                <a:gd name="connsiteX425" fmla="*/ 211151 w 3079941"/>
                <a:gd name="connsiteY425" fmla="*/ 246443 h 1160647"/>
                <a:gd name="connsiteX426" fmla="*/ 215205 w 3079941"/>
                <a:gd name="connsiteY426"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724196 h 1160647"/>
                <a:gd name="connsiteX406" fmla="*/ 75363 w 3079941"/>
                <a:gd name="connsiteY406" fmla="*/ 724196 h 1160647"/>
                <a:gd name="connsiteX407" fmla="*/ 75870 w 3079941"/>
                <a:gd name="connsiteY407" fmla="*/ 723115 h 1160647"/>
                <a:gd name="connsiteX408" fmla="*/ 79416 w 3079941"/>
                <a:gd name="connsiteY408" fmla="*/ 715549 h 1160647"/>
                <a:gd name="connsiteX409" fmla="*/ 81190 w 3079941"/>
                <a:gd name="connsiteY409" fmla="*/ 715819 h 1160647"/>
                <a:gd name="connsiteX410" fmla="*/ 93603 w 3079941"/>
                <a:gd name="connsiteY410" fmla="*/ 717710 h 1160647"/>
                <a:gd name="connsiteX411" fmla="*/ 94110 w 3079941"/>
                <a:gd name="connsiteY411" fmla="*/ 719062 h 1160647"/>
                <a:gd name="connsiteX412" fmla="*/ 97656 w 3079941"/>
                <a:gd name="connsiteY412" fmla="*/ 728519 h 1160647"/>
                <a:gd name="connsiteX413" fmla="*/ 124003 w 3079941"/>
                <a:gd name="connsiteY413" fmla="*/ 730681 h 1160647"/>
                <a:gd name="connsiteX414" fmla="*/ 124003 w 3079941"/>
                <a:gd name="connsiteY414" fmla="*/ 607460 h 1160647"/>
                <a:gd name="connsiteX415" fmla="*/ 126030 w 3079941"/>
                <a:gd name="connsiteY415" fmla="*/ 607460 h 1160647"/>
                <a:gd name="connsiteX416" fmla="*/ 140217 w 3079941"/>
                <a:gd name="connsiteY416" fmla="*/ 607460 h 1160647"/>
                <a:gd name="connsiteX417" fmla="*/ 140217 w 3079941"/>
                <a:gd name="connsiteY417" fmla="*/ 471268 h 1160647"/>
                <a:gd name="connsiteX418" fmla="*/ 141990 w 3079941"/>
                <a:gd name="connsiteY418" fmla="*/ 471268 h 1160647"/>
                <a:gd name="connsiteX419" fmla="*/ 154404 w 3079941"/>
                <a:gd name="connsiteY419" fmla="*/ 471268 h 1160647"/>
                <a:gd name="connsiteX420" fmla="*/ 154404 w 3079941"/>
                <a:gd name="connsiteY420" fmla="*/ 356694 h 1160647"/>
                <a:gd name="connsiteX421" fmla="*/ 158457 w 3079941"/>
                <a:gd name="connsiteY421" fmla="*/ 328590 h 1160647"/>
                <a:gd name="connsiteX422" fmla="*/ 160484 w 3079941"/>
                <a:gd name="connsiteY422" fmla="*/ 328590 h 1160647"/>
                <a:gd name="connsiteX423" fmla="*/ 174671 w 3079941"/>
                <a:gd name="connsiteY423" fmla="*/ 328590 h 1160647"/>
                <a:gd name="connsiteX424" fmla="*/ 211151 w 3079941"/>
                <a:gd name="connsiteY424" fmla="*/ 246443 h 1160647"/>
                <a:gd name="connsiteX425" fmla="*/ 215205 w 3079941"/>
                <a:gd name="connsiteY425" fmla="*/ 0 h 1160647"/>
                <a:gd name="connsiteX0" fmla="*/ 160109 w 3024845"/>
                <a:gd name="connsiteY0" fmla="*/ 0 h 1166887"/>
                <a:gd name="connsiteX1" fmla="*/ 162135 w 3024845"/>
                <a:gd name="connsiteY1" fmla="*/ 246443 h 1166887"/>
                <a:gd name="connsiteX2" fmla="*/ 200642 w 3024845"/>
                <a:gd name="connsiteY2" fmla="*/ 326429 h 1166887"/>
                <a:gd name="connsiteX3" fmla="*/ 202669 w 3024845"/>
                <a:gd name="connsiteY3" fmla="*/ 326429 h 1166887"/>
                <a:gd name="connsiteX4" fmla="*/ 216856 w 3024845"/>
                <a:gd name="connsiteY4" fmla="*/ 326429 h 1166887"/>
                <a:gd name="connsiteX5" fmla="*/ 216856 w 3024845"/>
                <a:gd name="connsiteY5" fmla="*/ 350208 h 1166887"/>
                <a:gd name="connsiteX6" fmla="*/ 217363 w 3024845"/>
                <a:gd name="connsiteY6" fmla="*/ 351019 h 1166887"/>
                <a:gd name="connsiteX7" fmla="*/ 220909 w 3024845"/>
                <a:gd name="connsiteY7" fmla="*/ 356694 h 1166887"/>
                <a:gd name="connsiteX8" fmla="*/ 220909 w 3024845"/>
                <a:gd name="connsiteY8" fmla="*/ 471268 h 1166887"/>
                <a:gd name="connsiteX9" fmla="*/ 223189 w 3024845"/>
                <a:gd name="connsiteY9" fmla="*/ 471268 h 1166887"/>
                <a:gd name="connsiteX10" fmla="*/ 239150 w 3024845"/>
                <a:gd name="connsiteY10" fmla="*/ 471268 h 1166887"/>
                <a:gd name="connsiteX11" fmla="*/ 239150 w 3024845"/>
                <a:gd name="connsiteY11" fmla="*/ 611783 h 1166887"/>
                <a:gd name="connsiteX12" fmla="*/ 240670 w 3024845"/>
                <a:gd name="connsiteY12" fmla="*/ 611513 h 1166887"/>
                <a:gd name="connsiteX13" fmla="*/ 251310 w 3024845"/>
                <a:gd name="connsiteY13" fmla="*/ 609622 h 1166887"/>
                <a:gd name="connsiteX14" fmla="*/ 249283 w 3024845"/>
                <a:gd name="connsiteY14" fmla="*/ 698254 h 1166887"/>
                <a:gd name="connsiteX15" fmla="*/ 250803 w 3024845"/>
                <a:gd name="connsiteY15" fmla="*/ 698525 h 1166887"/>
                <a:gd name="connsiteX16" fmla="*/ 261443 w 3024845"/>
                <a:gd name="connsiteY16" fmla="*/ 700416 h 1166887"/>
                <a:gd name="connsiteX17" fmla="*/ 261696 w 3024845"/>
                <a:gd name="connsiteY17" fmla="*/ 701227 h 1166887"/>
                <a:gd name="connsiteX18" fmla="*/ 263470 w 3024845"/>
                <a:gd name="connsiteY18" fmla="*/ 706902 h 1166887"/>
                <a:gd name="connsiteX19" fmla="*/ 264230 w 3024845"/>
                <a:gd name="connsiteY19" fmla="*/ 704470 h 1166887"/>
                <a:gd name="connsiteX20" fmla="*/ 269550 w 3024845"/>
                <a:gd name="connsiteY20" fmla="*/ 687446 h 1166887"/>
                <a:gd name="connsiteX21" fmla="*/ 271323 w 3024845"/>
                <a:gd name="connsiteY21" fmla="*/ 687446 h 1166887"/>
                <a:gd name="connsiteX22" fmla="*/ 283737 w 3024845"/>
                <a:gd name="connsiteY22" fmla="*/ 687446 h 1166887"/>
                <a:gd name="connsiteX23" fmla="*/ 283737 w 3024845"/>
                <a:gd name="connsiteY23" fmla="*/ 719872 h 1166887"/>
                <a:gd name="connsiteX24" fmla="*/ 284750 w 3024845"/>
                <a:gd name="connsiteY24" fmla="*/ 720413 h 1166887"/>
                <a:gd name="connsiteX25" fmla="*/ 291844 w 3024845"/>
                <a:gd name="connsiteY25" fmla="*/ 724196 h 1166887"/>
                <a:gd name="connsiteX26" fmla="*/ 291844 w 3024845"/>
                <a:gd name="connsiteY26" fmla="*/ 725547 h 1166887"/>
                <a:gd name="connsiteX27" fmla="*/ 291844 w 3024845"/>
                <a:gd name="connsiteY27" fmla="*/ 735005 h 1166887"/>
                <a:gd name="connsiteX28" fmla="*/ 336431 w 3024845"/>
                <a:gd name="connsiteY28" fmla="*/ 735005 h 1166887"/>
                <a:gd name="connsiteX29" fmla="*/ 336431 w 3024845"/>
                <a:gd name="connsiteY29" fmla="*/ 736086 h 1166887"/>
                <a:gd name="connsiteX30" fmla="*/ 336431 w 3024845"/>
                <a:gd name="connsiteY30" fmla="*/ 743652 h 1166887"/>
                <a:gd name="connsiteX31" fmla="*/ 338457 w 3024845"/>
                <a:gd name="connsiteY31" fmla="*/ 743652 h 1166887"/>
                <a:gd name="connsiteX32" fmla="*/ 352644 w 3024845"/>
                <a:gd name="connsiteY32" fmla="*/ 743652 h 1166887"/>
                <a:gd name="connsiteX33" fmla="*/ 352644 w 3024845"/>
                <a:gd name="connsiteY33" fmla="*/ 713387 h 1166887"/>
                <a:gd name="connsiteX34" fmla="*/ 397231 w 3024845"/>
                <a:gd name="connsiteY34" fmla="*/ 713387 h 1166887"/>
                <a:gd name="connsiteX35" fmla="*/ 397231 w 3024845"/>
                <a:gd name="connsiteY35" fmla="*/ 712036 h 1166887"/>
                <a:gd name="connsiteX36" fmla="*/ 397231 w 3024845"/>
                <a:gd name="connsiteY36" fmla="*/ 702578 h 1166887"/>
                <a:gd name="connsiteX37" fmla="*/ 398245 w 3024845"/>
                <a:gd name="connsiteY37" fmla="*/ 702578 h 1166887"/>
                <a:gd name="connsiteX38" fmla="*/ 405338 w 3024845"/>
                <a:gd name="connsiteY38" fmla="*/ 702578 h 1166887"/>
                <a:gd name="connsiteX39" fmla="*/ 405338 w 3024845"/>
                <a:gd name="connsiteY39" fmla="*/ 700687 h 1166887"/>
                <a:gd name="connsiteX40" fmla="*/ 405338 w 3024845"/>
                <a:gd name="connsiteY40" fmla="*/ 687446 h 1166887"/>
                <a:gd name="connsiteX41" fmla="*/ 406098 w 3024845"/>
                <a:gd name="connsiteY41" fmla="*/ 687446 h 1166887"/>
                <a:gd name="connsiteX42" fmla="*/ 411418 w 3024845"/>
                <a:gd name="connsiteY42" fmla="*/ 687446 h 1166887"/>
                <a:gd name="connsiteX43" fmla="*/ 411418 w 3024845"/>
                <a:gd name="connsiteY43" fmla="*/ 686365 h 1166887"/>
                <a:gd name="connsiteX44" fmla="*/ 411418 w 3024845"/>
                <a:gd name="connsiteY44" fmla="*/ 678798 h 1166887"/>
                <a:gd name="connsiteX45" fmla="*/ 413445 w 3024845"/>
                <a:gd name="connsiteY45" fmla="*/ 678798 h 1166887"/>
                <a:gd name="connsiteX46" fmla="*/ 427632 w 3024845"/>
                <a:gd name="connsiteY46" fmla="*/ 678798 h 1166887"/>
                <a:gd name="connsiteX47" fmla="*/ 427632 w 3024845"/>
                <a:gd name="connsiteY47" fmla="*/ 679879 h 1166887"/>
                <a:gd name="connsiteX48" fmla="*/ 427632 w 3024845"/>
                <a:gd name="connsiteY48" fmla="*/ 687446 h 1166887"/>
                <a:gd name="connsiteX49" fmla="*/ 449925 w 3024845"/>
                <a:gd name="connsiteY49" fmla="*/ 687446 h 1166887"/>
                <a:gd name="connsiteX50" fmla="*/ 449925 w 3024845"/>
                <a:gd name="connsiteY50" fmla="*/ 685554 h 1166887"/>
                <a:gd name="connsiteX51" fmla="*/ 449925 w 3024845"/>
                <a:gd name="connsiteY51" fmla="*/ 672313 h 1166887"/>
                <a:gd name="connsiteX52" fmla="*/ 451699 w 3024845"/>
                <a:gd name="connsiteY52" fmla="*/ 672313 h 1166887"/>
                <a:gd name="connsiteX53" fmla="*/ 464112 w 3024845"/>
                <a:gd name="connsiteY53" fmla="*/ 672313 h 1166887"/>
                <a:gd name="connsiteX54" fmla="*/ 464112 w 3024845"/>
                <a:gd name="connsiteY54" fmla="*/ 696093 h 1166887"/>
                <a:gd name="connsiteX55" fmla="*/ 465126 w 3024845"/>
                <a:gd name="connsiteY55" fmla="*/ 696093 h 1166887"/>
                <a:gd name="connsiteX56" fmla="*/ 472219 w 3024845"/>
                <a:gd name="connsiteY56" fmla="*/ 696093 h 1166887"/>
                <a:gd name="connsiteX57" fmla="*/ 472219 w 3024845"/>
                <a:gd name="connsiteY57" fmla="*/ 695012 h 1166887"/>
                <a:gd name="connsiteX58" fmla="*/ 472219 w 3024845"/>
                <a:gd name="connsiteY58" fmla="*/ 687446 h 1166887"/>
                <a:gd name="connsiteX59" fmla="*/ 473992 w 3024845"/>
                <a:gd name="connsiteY59" fmla="*/ 687446 h 1166887"/>
                <a:gd name="connsiteX60" fmla="*/ 486406 w 3024845"/>
                <a:gd name="connsiteY60" fmla="*/ 687446 h 1166887"/>
                <a:gd name="connsiteX61" fmla="*/ 486406 w 3024845"/>
                <a:gd name="connsiteY61" fmla="*/ 713387 h 1166887"/>
                <a:gd name="connsiteX62" fmla="*/ 488433 w 3024845"/>
                <a:gd name="connsiteY62" fmla="*/ 713387 h 1166887"/>
                <a:gd name="connsiteX63" fmla="*/ 502619 w 3024845"/>
                <a:gd name="connsiteY63" fmla="*/ 713387 h 1166887"/>
                <a:gd name="connsiteX64" fmla="*/ 502619 w 3024845"/>
                <a:gd name="connsiteY64" fmla="*/ 715008 h 1166887"/>
                <a:gd name="connsiteX65" fmla="*/ 502619 w 3024845"/>
                <a:gd name="connsiteY65" fmla="*/ 726358 h 1166887"/>
                <a:gd name="connsiteX66" fmla="*/ 503379 w 3024845"/>
                <a:gd name="connsiteY66" fmla="*/ 726358 h 1166887"/>
                <a:gd name="connsiteX67" fmla="*/ 508700 w 3024845"/>
                <a:gd name="connsiteY67" fmla="*/ 726358 h 1166887"/>
                <a:gd name="connsiteX68" fmla="*/ 508700 w 3024845"/>
                <a:gd name="connsiteY68" fmla="*/ 725547 h 1166887"/>
                <a:gd name="connsiteX69" fmla="*/ 508700 w 3024845"/>
                <a:gd name="connsiteY69" fmla="*/ 719872 h 1166887"/>
                <a:gd name="connsiteX70" fmla="*/ 539100 w 3024845"/>
                <a:gd name="connsiteY70" fmla="*/ 719872 h 1166887"/>
                <a:gd name="connsiteX71" fmla="*/ 539100 w 3024845"/>
                <a:gd name="connsiteY71" fmla="*/ 743652 h 1166887"/>
                <a:gd name="connsiteX72" fmla="*/ 540113 w 3024845"/>
                <a:gd name="connsiteY72" fmla="*/ 743652 h 1166887"/>
                <a:gd name="connsiteX73" fmla="*/ 547207 w 3024845"/>
                <a:gd name="connsiteY73" fmla="*/ 743652 h 1166887"/>
                <a:gd name="connsiteX74" fmla="*/ 547207 w 3024845"/>
                <a:gd name="connsiteY74" fmla="*/ 744733 h 1166887"/>
                <a:gd name="connsiteX75" fmla="*/ 547207 w 3024845"/>
                <a:gd name="connsiteY75" fmla="*/ 752299 h 1166887"/>
                <a:gd name="connsiteX76" fmla="*/ 547967 w 3024845"/>
                <a:gd name="connsiteY76" fmla="*/ 752299 h 1166887"/>
                <a:gd name="connsiteX77" fmla="*/ 553287 w 3024845"/>
                <a:gd name="connsiteY77" fmla="*/ 752299 h 1166887"/>
                <a:gd name="connsiteX78" fmla="*/ 553287 w 3024845"/>
                <a:gd name="connsiteY78" fmla="*/ 750137 h 1166887"/>
                <a:gd name="connsiteX79" fmla="*/ 553287 w 3024845"/>
                <a:gd name="connsiteY79" fmla="*/ 735005 h 1166887"/>
                <a:gd name="connsiteX80" fmla="*/ 554300 w 3024845"/>
                <a:gd name="connsiteY80" fmla="*/ 735005 h 1166887"/>
                <a:gd name="connsiteX81" fmla="*/ 561394 w 3024845"/>
                <a:gd name="connsiteY81" fmla="*/ 735005 h 1166887"/>
                <a:gd name="connsiteX82" fmla="*/ 561394 w 3024845"/>
                <a:gd name="connsiteY82" fmla="*/ 736086 h 1166887"/>
                <a:gd name="connsiteX83" fmla="*/ 561394 w 3024845"/>
                <a:gd name="connsiteY83" fmla="*/ 743652 h 1166887"/>
                <a:gd name="connsiteX84" fmla="*/ 566714 w 3024845"/>
                <a:gd name="connsiteY84" fmla="*/ 741659 h 1166887"/>
                <a:gd name="connsiteX85" fmla="*/ 567474 w 3024845"/>
                <a:gd name="connsiteY85" fmla="*/ 740679 h 1166887"/>
                <a:gd name="connsiteX86" fmla="*/ 567474 w 3024845"/>
                <a:gd name="connsiteY86" fmla="*/ 735005 h 1166887"/>
                <a:gd name="connsiteX87" fmla="*/ 605981 w 3024845"/>
                <a:gd name="connsiteY87" fmla="*/ 735005 h 1166887"/>
                <a:gd name="connsiteX88" fmla="*/ 605981 w 3024845"/>
                <a:gd name="connsiteY88" fmla="*/ 758784 h 1166887"/>
                <a:gd name="connsiteX89" fmla="*/ 608007 w 3024845"/>
                <a:gd name="connsiteY89" fmla="*/ 758784 h 1166887"/>
                <a:gd name="connsiteX90" fmla="*/ 622194 w 3024845"/>
                <a:gd name="connsiteY90" fmla="*/ 758784 h 1166887"/>
                <a:gd name="connsiteX91" fmla="*/ 622194 w 3024845"/>
                <a:gd name="connsiteY91" fmla="*/ 759865 h 1166887"/>
                <a:gd name="connsiteX92" fmla="*/ 622194 w 3024845"/>
                <a:gd name="connsiteY92" fmla="*/ 767431 h 1166887"/>
                <a:gd name="connsiteX93" fmla="*/ 623968 w 3024845"/>
                <a:gd name="connsiteY93" fmla="*/ 767431 h 1166887"/>
                <a:gd name="connsiteX94" fmla="*/ 636381 w 3024845"/>
                <a:gd name="connsiteY94" fmla="*/ 767431 h 1166887"/>
                <a:gd name="connsiteX95" fmla="*/ 636381 w 3024845"/>
                <a:gd name="connsiteY95" fmla="*/ 743652 h 1166887"/>
                <a:gd name="connsiteX96" fmla="*/ 637394 w 3024845"/>
                <a:gd name="connsiteY96" fmla="*/ 743652 h 1166887"/>
                <a:gd name="connsiteX97" fmla="*/ 644488 w 3024845"/>
                <a:gd name="connsiteY97" fmla="*/ 743652 h 1166887"/>
                <a:gd name="connsiteX98" fmla="*/ 644488 w 3024845"/>
                <a:gd name="connsiteY98" fmla="*/ 711225 h 1166887"/>
                <a:gd name="connsiteX99" fmla="*/ 645501 w 3024845"/>
                <a:gd name="connsiteY99" fmla="*/ 711225 h 1166887"/>
                <a:gd name="connsiteX100" fmla="*/ 652595 w 3024845"/>
                <a:gd name="connsiteY100" fmla="*/ 711225 h 1166887"/>
                <a:gd name="connsiteX101" fmla="*/ 652595 w 3024845"/>
                <a:gd name="connsiteY101" fmla="*/ 709334 h 1166887"/>
                <a:gd name="connsiteX102" fmla="*/ 652595 w 3024845"/>
                <a:gd name="connsiteY102" fmla="*/ 696093 h 1166887"/>
                <a:gd name="connsiteX103" fmla="*/ 651328 w 3024845"/>
                <a:gd name="connsiteY103" fmla="*/ 694471 h 1166887"/>
                <a:gd name="connsiteX104" fmla="*/ 656648 w 3024845"/>
                <a:gd name="connsiteY104" fmla="*/ 683122 h 1166887"/>
                <a:gd name="connsiteX105" fmla="*/ 664755 w 3024845"/>
                <a:gd name="connsiteY105" fmla="*/ 711225 h 1166887"/>
                <a:gd name="connsiteX106" fmla="*/ 665515 w 3024845"/>
                <a:gd name="connsiteY106" fmla="*/ 711225 h 1166887"/>
                <a:gd name="connsiteX107" fmla="*/ 670835 w 3024845"/>
                <a:gd name="connsiteY107" fmla="*/ 711225 h 1166887"/>
                <a:gd name="connsiteX108" fmla="*/ 670835 w 3024845"/>
                <a:gd name="connsiteY108" fmla="*/ 605298 h 1166887"/>
                <a:gd name="connsiteX109" fmla="*/ 672355 w 3024845"/>
                <a:gd name="connsiteY109" fmla="*/ 605298 h 1166887"/>
                <a:gd name="connsiteX110" fmla="*/ 682995 w 3024845"/>
                <a:gd name="connsiteY110" fmla="*/ 605298 h 1166887"/>
                <a:gd name="connsiteX111" fmla="*/ 682995 w 3024845"/>
                <a:gd name="connsiteY111" fmla="*/ 557739 h 1166887"/>
                <a:gd name="connsiteX112" fmla="*/ 709342 w 3024845"/>
                <a:gd name="connsiteY112" fmla="*/ 557739 h 1166887"/>
                <a:gd name="connsiteX113" fmla="*/ 709342 w 3024845"/>
                <a:gd name="connsiteY113" fmla="*/ 536121 h 1166887"/>
                <a:gd name="connsiteX114" fmla="*/ 743796 w 3024845"/>
                <a:gd name="connsiteY114" fmla="*/ 536121 h 1166887"/>
                <a:gd name="connsiteX115" fmla="*/ 743796 w 3024845"/>
                <a:gd name="connsiteY115" fmla="*/ 538553 h 1166887"/>
                <a:gd name="connsiteX116" fmla="*/ 743796 w 3024845"/>
                <a:gd name="connsiteY116" fmla="*/ 555577 h 1166887"/>
                <a:gd name="connsiteX117" fmla="*/ 746076 w 3024845"/>
                <a:gd name="connsiteY117" fmla="*/ 555577 h 1166887"/>
                <a:gd name="connsiteX118" fmla="*/ 762036 w 3024845"/>
                <a:gd name="connsiteY118" fmla="*/ 555577 h 1166887"/>
                <a:gd name="connsiteX119" fmla="*/ 762036 w 3024845"/>
                <a:gd name="connsiteY119" fmla="*/ 603136 h 1166887"/>
                <a:gd name="connsiteX120" fmla="*/ 763049 w 3024845"/>
                <a:gd name="connsiteY120" fmla="*/ 603136 h 1166887"/>
                <a:gd name="connsiteX121" fmla="*/ 770143 w 3024845"/>
                <a:gd name="connsiteY121" fmla="*/ 603136 h 1166887"/>
                <a:gd name="connsiteX122" fmla="*/ 784330 w 3024845"/>
                <a:gd name="connsiteY122" fmla="*/ 607460 h 1166887"/>
                <a:gd name="connsiteX123" fmla="*/ 784330 w 3024845"/>
                <a:gd name="connsiteY123" fmla="*/ 646372 h 1166887"/>
                <a:gd name="connsiteX124" fmla="*/ 785343 w 3024845"/>
                <a:gd name="connsiteY124" fmla="*/ 646372 h 1166887"/>
                <a:gd name="connsiteX125" fmla="*/ 792436 w 3024845"/>
                <a:gd name="connsiteY125" fmla="*/ 646372 h 1166887"/>
                <a:gd name="connsiteX126" fmla="*/ 792436 w 3024845"/>
                <a:gd name="connsiteY126" fmla="*/ 647993 h 1166887"/>
                <a:gd name="connsiteX127" fmla="*/ 792436 w 3024845"/>
                <a:gd name="connsiteY127" fmla="*/ 659342 h 1166887"/>
                <a:gd name="connsiteX128" fmla="*/ 794463 w 3024845"/>
                <a:gd name="connsiteY128" fmla="*/ 659342 h 1166887"/>
                <a:gd name="connsiteX129" fmla="*/ 808650 w 3024845"/>
                <a:gd name="connsiteY129" fmla="*/ 659342 h 1166887"/>
                <a:gd name="connsiteX130" fmla="*/ 814730 w 3024845"/>
                <a:gd name="connsiteY130" fmla="*/ 665828 h 1166887"/>
                <a:gd name="connsiteX131" fmla="*/ 814730 w 3024845"/>
                <a:gd name="connsiteY131" fmla="*/ 687446 h 1166887"/>
                <a:gd name="connsiteX132" fmla="*/ 817010 w 3024845"/>
                <a:gd name="connsiteY132" fmla="*/ 687446 h 1166887"/>
                <a:gd name="connsiteX133" fmla="*/ 832970 w 3024845"/>
                <a:gd name="connsiteY133" fmla="*/ 687446 h 1166887"/>
                <a:gd name="connsiteX134" fmla="*/ 832970 w 3024845"/>
                <a:gd name="connsiteY134" fmla="*/ 688526 h 1166887"/>
                <a:gd name="connsiteX135" fmla="*/ 832970 w 3024845"/>
                <a:gd name="connsiteY135" fmla="*/ 696093 h 1166887"/>
                <a:gd name="connsiteX136" fmla="*/ 834237 w 3024845"/>
                <a:gd name="connsiteY136" fmla="*/ 696093 h 1166887"/>
                <a:gd name="connsiteX137" fmla="*/ 843104 w 3024845"/>
                <a:gd name="connsiteY137" fmla="*/ 696093 h 1166887"/>
                <a:gd name="connsiteX138" fmla="*/ 843104 w 3024845"/>
                <a:gd name="connsiteY138" fmla="*/ 698254 h 1166887"/>
                <a:gd name="connsiteX139" fmla="*/ 843104 w 3024845"/>
                <a:gd name="connsiteY139" fmla="*/ 713387 h 1166887"/>
                <a:gd name="connsiteX140" fmla="*/ 847157 w 3024845"/>
                <a:gd name="connsiteY140" fmla="*/ 711495 h 1166887"/>
                <a:gd name="connsiteX141" fmla="*/ 847157 w 3024845"/>
                <a:gd name="connsiteY141" fmla="*/ 698254 h 1166887"/>
                <a:gd name="connsiteX142" fmla="*/ 848170 w 3024845"/>
                <a:gd name="connsiteY142" fmla="*/ 698254 h 1166887"/>
                <a:gd name="connsiteX143" fmla="*/ 855264 w 3024845"/>
                <a:gd name="connsiteY143" fmla="*/ 698254 h 1166887"/>
                <a:gd name="connsiteX144" fmla="*/ 855264 w 3024845"/>
                <a:gd name="connsiteY144" fmla="*/ 699876 h 1166887"/>
                <a:gd name="connsiteX145" fmla="*/ 855264 w 3024845"/>
                <a:gd name="connsiteY145" fmla="*/ 711225 h 1166887"/>
                <a:gd name="connsiteX146" fmla="*/ 856024 w 3024845"/>
                <a:gd name="connsiteY146" fmla="*/ 711225 h 1166887"/>
                <a:gd name="connsiteX147" fmla="*/ 861344 w 3024845"/>
                <a:gd name="connsiteY147" fmla="*/ 711225 h 1166887"/>
                <a:gd name="connsiteX148" fmla="*/ 909984 w 3024845"/>
                <a:gd name="connsiteY148" fmla="*/ 706902 h 1166887"/>
                <a:gd name="connsiteX149" fmla="*/ 909984 w 3024845"/>
                <a:gd name="connsiteY149" fmla="*/ 708253 h 1166887"/>
                <a:gd name="connsiteX150" fmla="*/ 909984 w 3024845"/>
                <a:gd name="connsiteY150" fmla="*/ 717710 h 1166887"/>
                <a:gd name="connsiteX151" fmla="*/ 910744 w 3024845"/>
                <a:gd name="connsiteY151" fmla="*/ 717710 h 1166887"/>
                <a:gd name="connsiteX152" fmla="*/ 916065 w 3024845"/>
                <a:gd name="connsiteY152" fmla="*/ 717710 h 1166887"/>
                <a:gd name="connsiteX153" fmla="*/ 916065 w 3024845"/>
                <a:gd name="connsiteY153" fmla="*/ 719872 h 1166887"/>
                <a:gd name="connsiteX154" fmla="*/ 916065 w 3024845"/>
                <a:gd name="connsiteY154" fmla="*/ 735005 h 1166887"/>
                <a:gd name="connsiteX155" fmla="*/ 918091 w 3024845"/>
                <a:gd name="connsiteY155" fmla="*/ 733654 h 1166887"/>
                <a:gd name="connsiteX156" fmla="*/ 932278 w 3024845"/>
                <a:gd name="connsiteY156" fmla="*/ 724196 h 1166887"/>
                <a:gd name="connsiteX157" fmla="*/ 938358 w 3024845"/>
                <a:gd name="connsiteY157" fmla="*/ 683122 h 1166887"/>
                <a:gd name="connsiteX158" fmla="*/ 939118 w 3024845"/>
                <a:gd name="connsiteY158" fmla="*/ 682852 h 1166887"/>
                <a:gd name="connsiteX159" fmla="*/ 944438 w 3024845"/>
                <a:gd name="connsiteY159" fmla="*/ 680960 h 1166887"/>
                <a:gd name="connsiteX160" fmla="*/ 946465 w 3024845"/>
                <a:gd name="connsiteY160" fmla="*/ 611783 h 1166887"/>
                <a:gd name="connsiteX161" fmla="*/ 948492 w 3024845"/>
                <a:gd name="connsiteY161" fmla="*/ 680960 h 1166887"/>
                <a:gd name="connsiteX162" fmla="*/ 949252 w 3024845"/>
                <a:gd name="connsiteY162" fmla="*/ 681230 h 1166887"/>
                <a:gd name="connsiteX163" fmla="*/ 954572 w 3024845"/>
                <a:gd name="connsiteY163" fmla="*/ 683122 h 1166887"/>
                <a:gd name="connsiteX164" fmla="*/ 954572 w 3024845"/>
                <a:gd name="connsiteY164" fmla="*/ 596651 h 1166887"/>
                <a:gd name="connsiteX165" fmla="*/ 958625 w 3024845"/>
                <a:gd name="connsiteY165" fmla="*/ 564224 h 1166887"/>
                <a:gd name="connsiteX166" fmla="*/ 997132 w 3024845"/>
                <a:gd name="connsiteY166" fmla="*/ 564224 h 1166887"/>
                <a:gd name="connsiteX167" fmla="*/ 997132 w 3024845"/>
                <a:gd name="connsiteY167" fmla="*/ 596651 h 1166887"/>
                <a:gd name="connsiteX168" fmla="*/ 997892 w 3024845"/>
                <a:gd name="connsiteY168" fmla="*/ 596651 h 1166887"/>
                <a:gd name="connsiteX169" fmla="*/ 1003212 w 3024845"/>
                <a:gd name="connsiteY169" fmla="*/ 596651 h 1166887"/>
                <a:gd name="connsiteX170" fmla="*/ 1003212 w 3024845"/>
                <a:gd name="connsiteY170" fmla="*/ 514503 h 1166887"/>
                <a:gd name="connsiteX171" fmla="*/ 1004986 w 3024845"/>
                <a:gd name="connsiteY171" fmla="*/ 514503 h 1166887"/>
                <a:gd name="connsiteX172" fmla="*/ 1017399 w 3024845"/>
                <a:gd name="connsiteY172" fmla="*/ 514503 h 1166887"/>
                <a:gd name="connsiteX173" fmla="*/ 1017399 w 3024845"/>
                <a:gd name="connsiteY173" fmla="*/ 512612 h 1166887"/>
                <a:gd name="connsiteX174" fmla="*/ 1017399 w 3024845"/>
                <a:gd name="connsiteY174" fmla="*/ 499371 h 1166887"/>
                <a:gd name="connsiteX175" fmla="*/ 1039693 w 3024845"/>
                <a:gd name="connsiteY175" fmla="*/ 499371 h 1166887"/>
                <a:gd name="connsiteX176" fmla="*/ 1039693 w 3024845"/>
                <a:gd name="connsiteY176" fmla="*/ 498290 h 1166887"/>
                <a:gd name="connsiteX177" fmla="*/ 1039693 w 3024845"/>
                <a:gd name="connsiteY177" fmla="*/ 490724 h 1166887"/>
                <a:gd name="connsiteX178" fmla="*/ 1041466 w 3024845"/>
                <a:gd name="connsiteY178" fmla="*/ 490724 h 1166887"/>
                <a:gd name="connsiteX179" fmla="*/ 1053880 w 3024845"/>
                <a:gd name="connsiteY179" fmla="*/ 490724 h 1166887"/>
                <a:gd name="connsiteX180" fmla="*/ 1053880 w 3024845"/>
                <a:gd name="connsiteY180" fmla="*/ 491805 h 1166887"/>
                <a:gd name="connsiteX181" fmla="*/ 1053880 w 3024845"/>
                <a:gd name="connsiteY181" fmla="*/ 499371 h 1166887"/>
                <a:gd name="connsiteX182" fmla="*/ 1054640 w 3024845"/>
                <a:gd name="connsiteY182" fmla="*/ 499371 h 1166887"/>
                <a:gd name="connsiteX183" fmla="*/ 1059960 w 3024845"/>
                <a:gd name="connsiteY183" fmla="*/ 499371 h 1166887"/>
                <a:gd name="connsiteX184" fmla="*/ 1070093 w 3024845"/>
                <a:gd name="connsiteY184" fmla="*/ 495047 h 1166887"/>
                <a:gd name="connsiteX185" fmla="*/ 1074146 w 3024845"/>
                <a:gd name="connsiteY185" fmla="*/ 498290 h 1166887"/>
                <a:gd name="connsiteX186" fmla="*/ 1074146 w 3024845"/>
                <a:gd name="connsiteY186" fmla="*/ 490724 h 1166887"/>
                <a:gd name="connsiteX187" fmla="*/ 1076426 w 3024845"/>
                <a:gd name="connsiteY187" fmla="*/ 490724 h 1166887"/>
                <a:gd name="connsiteX188" fmla="*/ 1092387 w 3024845"/>
                <a:gd name="connsiteY188" fmla="*/ 490724 h 1166887"/>
                <a:gd name="connsiteX189" fmla="*/ 1092387 w 3024845"/>
                <a:gd name="connsiteY189" fmla="*/ 491805 h 1166887"/>
                <a:gd name="connsiteX190" fmla="*/ 1092387 w 3024845"/>
                <a:gd name="connsiteY190" fmla="*/ 499371 h 1166887"/>
                <a:gd name="connsiteX191" fmla="*/ 1122787 w 3024845"/>
                <a:gd name="connsiteY191" fmla="*/ 499371 h 1166887"/>
                <a:gd name="connsiteX192" fmla="*/ 1122787 w 3024845"/>
                <a:gd name="connsiteY192" fmla="*/ 500992 h 1166887"/>
                <a:gd name="connsiteX193" fmla="*/ 1122787 w 3024845"/>
                <a:gd name="connsiteY193" fmla="*/ 512342 h 1166887"/>
                <a:gd name="connsiteX194" fmla="*/ 1149134 w 3024845"/>
                <a:gd name="connsiteY194" fmla="*/ 512342 h 1166887"/>
                <a:gd name="connsiteX195" fmla="*/ 1149134 w 3024845"/>
                <a:gd name="connsiteY195" fmla="*/ 542606 h 1166887"/>
                <a:gd name="connsiteX196" fmla="*/ 1149894 w 3024845"/>
                <a:gd name="connsiteY196" fmla="*/ 542606 h 1166887"/>
                <a:gd name="connsiteX197" fmla="*/ 1155214 w 3024845"/>
                <a:gd name="connsiteY197" fmla="*/ 542606 h 1166887"/>
                <a:gd name="connsiteX198" fmla="*/ 1155214 w 3024845"/>
                <a:gd name="connsiteY198" fmla="*/ 543687 h 1166887"/>
                <a:gd name="connsiteX199" fmla="*/ 1155214 w 3024845"/>
                <a:gd name="connsiteY199" fmla="*/ 551254 h 1166887"/>
                <a:gd name="connsiteX200" fmla="*/ 1159268 w 3024845"/>
                <a:gd name="connsiteY200" fmla="*/ 581518 h 1166887"/>
                <a:gd name="connsiteX201" fmla="*/ 1160028 w 3024845"/>
                <a:gd name="connsiteY201" fmla="*/ 581518 h 1166887"/>
                <a:gd name="connsiteX202" fmla="*/ 1165348 w 3024845"/>
                <a:gd name="connsiteY202" fmla="*/ 581518 h 1166887"/>
                <a:gd name="connsiteX203" fmla="*/ 1165348 w 3024845"/>
                <a:gd name="connsiteY203" fmla="*/ 582329 h 1166887"/>
                <a:gd name="connsiteX204" fmla="*/ 1165348 w 3024845"/>
                <a:gd name="connsiteY204" fmla="*/ 588004 h 1166887"/>
                <a:gd name="connsiteX205" fmla="*/ 1166361 w 3024845"/>
                <a:gd name="connsiteY205" fmla="*/ 588004 h 1166887"/>
                <a:gd name="connsiteX206" fmla="*/ 1173454 w 3024845"/>
                <a:gd name="connsiteY206" fmla="*/ 588004 h 1166887"/>
                <a:gd name="connsiteX207" fmla="*/ 1173454 w 3024845"/>
                <a:gd name="connsiteY207" fmla="*/ 618269 h 1166887"/>
                <a:gd name="connsiteX208" fmla="*/ 1175481 w 3024845"/>
                <a:gd name="connsiteY208" fmla="*/ 618269 h 1166887"/>
                <a:gd name="connsiteX209" fmla="*/ 1189668 w 3024845"/>
                <a:gd name="connsiteY209" fmla="*/ 618269 h 1166887"/>
                <a:gd name="connsiteX210" fmla="*/ 1189668 w 3024845"/>
                <a:gd name="connsiteY210" fmla="*/ 642048 h 1166887"/>
                <a:gd name="connsiteX211" fmla="*/ 1191695 w 3024845"/>
                <a:gd name="connsiteY211" fmla="*/ 643669 h 1166887"/>
                <a:gd name="connsiteX212" fmla="*/ 1191695 w 3024845"/>
                <a:gd name="connsiteY212" fmla="*/ 655019 h 1166887"/>
                <a:gd name="connsiteX213" fmla="*/ 1192455 w 3024845"/>
                <a:gd name="connsiteY213" fmla="*/ 655019 h 1166887"/>
                <a:gd name="connsiteX214" fmla="*/ 1197775 w 3024845"/>
                <a:gd name="connsiteY214" fmla="*/ 655019 h 1166887"/>
                <a:gd name="connsiteX215" fmla="*/ 1197775 w 3024845"/>
                <a:gd name="connsiteY215" fmla="*/ 678798 h 1166887"/>
                <a:gd name="connsiteX216" fmla="*/ 1199041 w 3024845"/>
                <a:gd name="connsiteY216" fmla="*/ 678798 h 1166887"/>
                <a:gd name="connsiteX217" fmla="*/ 1207908 w 3024845"/>
                <a:gd name="connsiteY217" fmla="*/ 678798 h 1166887"/>
                <a:gd name="connsiteX218" fmla="*/ 1209935 w 3024845"/>
                <a:gd name="connsiteY218" fmla="*/ 682852 h 1166887"/>
                <a:gd name="connsiteX219" fmla="*/ 1209935 w 3024845"/>
                <a:gd name="connsiteY219" fmla="*/ 696093 h 1166887"/>
                <a:gd name="connsiteX220" fmla="*/ 1211455 w 3024845"/>
                <a:gd name="connsiteY220" fmla="*/ 694201 h 1166887"/>
                <a:gd name="connsiteX221" fmla="*/ 1222095 w 3024845"/>
                <a:gd name="connsiteY221" fmla="*/ 680960 h 1166887"/>
                <a:gd name="connsiteX222" fmla="*/ 1250469 w 3024845"/>
                <a:gd name="connsiteY222" fmla="*/ 680960 h 1166887"/>
                <a:gd name="connsiteX223" fmla="*/ 1250469 w 3024845"/>
                <a:gd name="connsiteY223" fmla="*/ 767431 h 1166887"/>
                <a:gd name="connsiteX224" fmla="*/ 1251229 w 3024845"/>
                <a:gd name="connsiteY224" fmla="*/ 767431 h 1166887"/>
                <a:gd name="connsiteX225" fmla="*/ 1256549 w 3024845"/>
                <a:gd name="connsiteY225" fmla="*/ 767431 h 1166887"/>
                <a:gd name="connsiteX226" fmla="*/ 1257309 w 3024845"/>
                <a:gd name="connsiteY226" fmla="*/ 766080 h 1166887"/>
                <a:gd name="connsiteX227" fmla="*/ 1262629 w 3024845"/>
                <a:gd name="connsiteY227" fmla="*/ 756622 h 1166887"/>
                <a:gd name="connsiteX228" fmla="*/ 1262629 w 3024845"/>
                <a:gd name="connsiteY228" fmla="*/ 758514 h 1166887"/>
                <a:gd name="connsiteX229" fmla="*/ 1262629 w 3024845"/>
                <a:gd name="connsiteY229" fmla="*/ 771755 h 1166887"/>
                <a:gd name="connsiteX230" fmla="*/ 1266682 w 3024845"/>
                <a:gd name="connsiteY230" fmla="*/ 726358 h 1166887"/>
                <a:gd name="connsiteX231" fmla="*/ 1267442 w 3024845"/>
                <a:gd name="connsiteY231" fmla="*/ 726358 h 1166887"/>
                <a:gd name="connsiteX232" fmla="*/ 1272762 w 3024845"/>
                <a:gd name="connsiteY232" fmla="*/ 726358 h 1166887"/>
                <a:gd name="connsiteX233" fmla="*/ 1272762 w 3024845"/>
                <a:gd name="connsiteY233" fmla="*/ 661504 h 1166887"/>
                <a:gd name="connsiteX234" fmla="*/ 1273776 w 3024845"/>
                <a:gd name="connsiteY234" fmla="*/ 661504 h 1166887"/>
                <a:gd name="connsiteX235" fmla="*/ 1280869 w 3024845"/>
                <a:gd name="connsiteY235" fmla="*/ 661504 h 1166887"/>
                <a:gd name="connsiteX236" fmla="*/ 1293029 w 3024845"/>
                <a:gd name="connsiteY236" fmla="*/ 618269 h 1166887"/>
                <a:gd name="connsiteX237" fmla="*/ 1294296 w 3024845"/>
                <a:gd name="connsiteY237" fmla="*/ 618269 h 1166887"/>
                <a:gd name="connsiteX238" fmla="*/ 1303163 w 3024845"/>
                <a:gd name="connsiteY238" fmla="*/ 618269 h 1166887"/>
                <a:gd name="connsiteX239" fmla="*/ 1313296 w 3024845"/>
                <a:gd name="connsiteY239" fmla="*/ 661504 h 1166887"/>
                <a:gd name="connsiteX240" fmla="*/ 1314309 w 3024845"/>
                <a:gd name="connsiteY240" fmla="*/ 661504 h 1166887"/>
                <a:gd name="connsiteX241" fmla="*/ 1321403 w 3024845"/>
                <a:gd name="connsiteY241" fmla="*/ 661504 h 1166887"/>
                <a:gd name="connsiteX242" fmla="*/ 1321403 w 3024845"/>
                <a:gd name="connsiteY242" fmla="*/ 700416 h 1166887"/>
                <a:gd name="connsiteX243" fmla="*/ 1323176 w 3024845"/>
                <a:gd name="connsiteY243" fmla="*/ 700416 h 1166887"/>
                <a:gd name="connsiteX244" fmla="*/ 1335590 w 3024845"/>
                <a:gd name="connsiteY244" fmla="*/ 700416 h 1166887"/>
                <a:gd name="connsiteX245" fmla="*/ 1335590 w 3024845"/>
                <a:gd name="connsiteY245" fmla="*/ 702578 h 1166887"/>
                <a:gd name="connsiteX246" fmla="*/ 1335590 w 3024845"/>
                <a:gd name="connsiteY246" fmla="*/ 717710 h 1166887"/>
                <a:gd name="connsiteX247" fmla="*/ 1339643 w 3024845"/>
                <a:gd name="connsiteY247" fmla="*/ 715549 h 1166887"/>
                <a:gd name="connsiteX248" fmla="*/ 1339643 w 3024845"/>
                <a:gd name="connsiteY248" fmla="*/ 700416 h 1166887"/>
                <a:gd name="connsiteX249" fmla="*/ 1341163 w 3024845"/>
                <a:gd name="connsiteY249" fmla="*/ 700416 h 1166887"/>
                <a:gd name="connsiteX250" fmla="*/ 1351803 w 3024845"/>
                <a:gd name="connsiteY250" fmla="*/ 700416 h 1166887"/>
                <a:gd name="connsiteX251" fmla="*/ 1351803 w 3024845"/>
                <a:gd name="connsiteY251" fmla="*/ 702037 h 1166887"/>
                <a:gd name="connsiteX252" fmla="*/ 1351803 w 3024845"/>
                <a:gd name="connsiteY252" fmla="*/ 713387 h 1166887"/>
                <a:gd name="connsiteX253" fmla="*/ 1382204 w 3024845"/>
                <a:gd name="connsiteY253" fmla="*/ 713387 h 1166887"/>
                <a:gd name="connsiteX254" fmla="*/ 1382204 w 3024845"/>
                <a:gd name="connsiteY254" fmla="*/ 676637 h 1166887"/>
                <a:gd name="connsiteX255" fmla="*/ 1383470 w 3024845"/>
                <a:gd name="connsiteY255" fmla="*/ 676637 h 1166887"/>
                <a:gd name="connsiteX256" fmla="*/ 1392337 w 3024845"/>
                <a:gd name="connsiteY256" fmla="*/ 676637 h 1166887"/>
                <a:gd name="connsiteX257" fmla="*/ 1392337 w 3024845"/>
                <a:gd name="connsiteY257" fmla="*/ 698254 h 1166887"/>
                <a:gd name="connsiteX258" fmla="*/ 1394364 w 3024845"/>
                <a:gd name="connsiteY258" fmla="*/ 665828 h 1166887"/>
                <a:gd name="connsiteX259" fmla="*/ 1416657 w 3024845"/>
                <a:gd name="connsiteY259" fmla="*/ 665828 h 1166887"/>
                <a:gd name="connsiteX260" fmla="*/ 1416657 w 3024845"/>
                <a:gd name="connsiteY260" fmla="*/ 664206 h 1166887"/>
                <a:gd name="connsiteX261" fmla="*/ 1416657 w 3024845"/>
                <a:gd name="connsiteY261" fmla="*/ 652857 h 1166887"/>
                <a:gd name="connsiteX262" fmla="*/ 1417417 w 3024845"/>
                <a:gd name="connsiteY262" fmla="*/ 652857 h 1166887"/>
                <a:gd name="connsiteX263" fmla="*/ 1422737 w 3024845"/>
                <a:gd name="connsiteY263" fmla="*/ 652857 h 1166887"/>
                <a:gd name="connsiteX264" fmla="*/ 1422737 w 3024845"/>
                <a:gd name="connsiteY264" fmla="*/ 650966 h 1166887"/>
                <a:gd name="connsiteX265" fmla="*/ 1422737 w 3024845"/>
                <a:gd name="connsiteY265" fmla="*/ 637725 h 1166887"/>
                <a:gd name="connsiteX266" fmla="*/ 1426791 w 3024845"/>
                <a:gd name="connsiteY266" fmla="*/ 644210 h 1166887"/>
                <a:gd name="connsiteX267" fmla="*/ 1429071 w 3024845"/>
                <a:gd name="connsiteY267" fmla="*/ 644210 h 1166887"/>
                <a:gd name="connsiteX268" fmla="*/ 1445031 w 3024845"/>
                <a:gd name="connsiteY268" fmla="*/ 644210 h 1166887"/>
                <a:gd name="connsiteX269" fmla="*/ 1445031 w 3024845"/>
                <a:gd name="connsiteY269" fmla="*/ 643399 h 1166887"/>
                <a:gd name="connsiteX270" fmla="*/ 1445031 w 3024845"/>
                <a:gd name="connsiteY270" fmla="*/ 637725 h 1166887"/>
                <a:gd name="connsiteX271" fmla="*/ 1445791 w 3024845"/>
                <a:gd name="connsiteY271" fmla="*/ 637725 h 1166887"/>
                <a:gd name="connsiteX272" fmla="*/ 1451111 w 3024845"/>
                <a:gd name="connsiteY272" fmla="*/ 637725 h 1166887"/>
                <a:gd name="connsiteX273" fmla="*/ 1451111 w 3024845"/>
                <a:gd name="connsiteY273" fmla="*/ 639076 h 1166887"/>
                <a:gd name="connsiteX274" fmla="*/ 1451111 w 3024845"/>
                <a:gd name="connsiteY274" fmla="*/ 648534 h 1166887"/>
                <a:gd name="connsiteX275" fmla="*/ 1489618 w 3024845"/>
                <a:gd name="connsiteY275" fmla="*/ 648534 h 1166887"/>
                <a:gd name="connsiteX276" fmla="*/ 1489618 w 3024845"/>
                <a:gd name="connsiteY276" fmla="*/ 786887 h 1166887"/>
                <a:gd name="connsiteX277" fmla="*/ 1491138 w 3024845"/>
                <a:gd name="connsiteY277" fmla="*/ 786887 h 1166887"/>
                <a:gd name="connsiteX278" fmla="*/ 1501778 w 3024845"/>
                <a:gd name="connsiteY278" fmla="*/ 786887 h 1166887"/>
                <a:gd name="connsiteX279" fmla="*/ 1501778 w 3024845"/>
                <a:gd name="connsiteY279" fmla="*/ 773917 h 1166887"/>
                <a:gd name="connsiteX280" fmla="*/ 1505832 w 3024845"/>
                <a:gd name="connsiteY280" fmla="*/ 773917 h 1166887"/>
                <a:gd name="connsiteX281" fmla="*/ 1505832 w 3024845"/>
                <a:gd name="connsiteY281" fmla="*/ 786887 h 1166887"/>
                <a:gd name="connsiteX282" fmla="*/ 1536232 w 3024845"/>
                <a:gd name="connsiteY282" fmla="*/ 786887 h 1166887"/>
                <a:gd name="connsiteX283" fmla="*/ 1536232 w 3024845"/>
                <a:gd name="connsiteY283" fmla="*/ 756622 h 1166887"/>
                <a:gd name="connsiteX284" fmla="*/ 1548392 w 3024845"/>
                <a:gd name="connsiteY284" fmla="*/ 756622 h 1166887"/>
                <a:gd name="connsiteX285" fmla="*/ 1560552 w 3024845"/>
                <a:gd name="connsiteY285" fmla="*/ 754461 h 1166887"/>
                <a:gd name="connsiteX286" fmla="*/ 1564606 w 3024845"/>
                <a:gd name="connsiteY286" fmla="*/ 756622 h 1166887"/>
                <a:gd name="connsiteX287" fmla="*/ 1574739 w 3024845"/>
                <a:gd name="connsiteY287" fmla="*/ 756622 h 1166887"/>
                <a:gd name="connsiteX288" fmla="*/ 1574739 w 3024845"/>
                <a:gd name="connsiteY288" fmla="*/ 786887 h 1166887"/>
                <a:gd name="connsiteX289" fmla="*/ 1582846 w 3024845"/>
                <a:gd name="connsiteY289" fmla="*/ 786887 h 1166887"/>
                <a:gd name="connsiteX290" fmla="*/ 1582846 w 3024845"/>
                <a:gd name="connsiteY290" fmla="*/ 804182 h 1166887"/>
                <a:gd name="connsiteX291" fmla="*/ 1592182 w 3024845"/>
                <a:gd name="connsiteY291" fmla="*/ 805087 h 1166887"/>
                <a:gd name="connsiteX292" fmla="*/ 1605140 w 3024845"/>
                <a:gd name="connsiteY292" fmla="*/ 805087 h 1166887"/>
                <a:gd name="connsiteX293" fmla="*/ 1605140 w 3024845"/>
                <a:gd name="connsiteY293" fmla="*/ 789049 h 1166887"/>
                <a:gd name="connsiteX294" fmla="*/ 1673096 w 3024845"/>
                <a:gd name="connsiteY294" fmla="*/ 789049 h 1166887"/>
                <a:gd name="connsiteX295" fmla="*/ 1673096 w 3024845"/>
                <a:gd name="connsiteY295" fmla="*/ 703796 h 1166887"/>
                <a:gd name="connsiteX296" fmla="*/ 1745104 w 3024845"/>
                <a:gd name="connsiteY296" fmla="*/ 703796 h 1166887"/>
                <a:gd name="connsiteX297" fmla="*/ 1745104 w 3024845"/>
                <a:gd name="connsiteY297" fmla="*/ 782564 h 1166887"/>
                <a:gd name="connsiteX298" fmla="*/ 1747008 w 3024845"/>
                <a:gd name="connsiteY298" fmla="*/ 782564 h 1166887"/>
                <a:gd name="connsiteX299" fmla="*/ 1748250 w 3024845"/>
                <a:gd name="connsiteY299" fmla="*/ 805087 h 1166887"/>
                <a:gd name="connsiteX300" fmla="*/ 1757926 w 3024845"/>
                <a:gd name="connsiteY300" fmla="*/ 805087 h 1166887"/>
                <a:gd name="connsiteX301" fmla="*/ 1759168 w 3024845"/>
                <a:gd name="connsiteY301" fmla="*/ 782564 h 1166887"/>
                <a:gd name="connsiteX302" fmla="*/ 1765248 w 3024845"/>
                <a:gd name="connsiteY302" fmla="*/ 782564 h 1166887"/>
                <a:gd name="connsiteX303" fmla="*/ 1766490 w 3024845"/>
                <a:gd name="connsiteY303" fmla="*/ 805087 h 1166887"/>
                <a:gd name="connsiteX304" fmla="*/ 1817112 w 3024845"/>
                <a:gd name="connsiteY304" fmla="*/ 805087 h 1166887"/>
                <a:gd name="connsiteX305" fmla="*/ 1817112 w 3024845"/>
                <a:gd name="connsiteY305" fmla="*/ 642059 h 1166887"/>
                <a:gd name="connsiteX306" fmla="*/ 2014439 w 3024845"/>
                <a:gd name="connsiteY306" fmla="*/ 642059 h 1166887"/>
                <a:gd name="connsiteX307" fmla="*/ 2014439 w 3024845"/>
                <a:gd name="connsiteY307" fmla="*/ 805087 h 1166887"/>
                <a:gd name="connsiteX308" fmla="*/ 2033136 w 3024845"/>
                <a:gd name="connsiteY308" fmla="*/ 805087 h 1166887"/>
                <a:gd name="connsiteX309" fmla="*/ 2033136 w 3024845"/>
                <a:gd name="connsiteY309" fmla="*/ 722394 h 1166887"/>
                <a:gd name="connsiteX310" fmla="*/ 2128256 w 3024845"/>
                <a:gd name="connsiteY310" fmla="*/ 722394 h 1166887"/>
                <a:gd name="connsiteX311" fmla="*/ 2140186 w 3024845"/>
                <a:gd name="connsiteY311" fmla="*/ 404253 h 1166887"/>
                <a:gd name="connsiteX312" fmla="*/ 2128026 w 3024845"/>
                <a:gd name="connsiteY312" fmla="*/ 382635 h 1166887"/>
                <a:gd name="connsiteX313" fmla="*/ 2121946 w 3024845"/>
                <a:gd name="connsiteY313" fmla="*/ 378311 h 1166887"/>
                <a:gd name="connsiteX314" fmla="*/ 2130053 w 3024845"/>
                <a:gd name="connsiteY314" fmla="*/ 354532 h 1166887"/>
                <a:gd name="connsiteX315" fmla="*/ 2130053 w 3024845"/>
                <a:gd name="connsiteY315" fmla="*/ 337238 h 1166887"/>
                <a:gd name="connsiteX316" fmla="*/ 2144240 w 3024845"/>
                <a:gd name="connsiteY316" fmla="*/ 337238 h 1166887"/>
                <a:gd name="connsiteX317" fmla="*/ 2144240 w 3024845"/>
                <a:gd name="connsiteY317" fmla="*/ 315620 h 1166887"/>
                <a:gd name="connsiteX318" fmla="*/ 2146266 w 3024845"/>
                <a:gd name="connsiteY318" fmla="*/ 311296 h 1166887"/>
                <a:gd name="connsiteX319" fmla="*/ 2146266 w 3024845"/>
                <a:gd name="connsiteY319" fmla="*/ 233472 h 1166887"/>
                <a:gd name="connsiteX320" fmla="*/ 2144240 w 3024845"/>
                <a:gd name="connsiteY320" fmla="*/ 226987 h 1166887"/>
                <a:gd name="connsiteX321" fmla="*/ 2150320 w 3024845"/>
                <a:gd name="connsiteY321" fmla="*/ 220501 h 1166887"/>
                <a:gd name="connsiteX322" fmla="*/ 2150320 w 3024845"/>
                <a:gd name="connsiteY322" fmla="*/ 162133 h 1166887"/>
                <a:gd name="connsiteX323" fmla="*/ 2152346 w 3024845"/>
                <a:gd name="connsiteY323" fmla="*/ 157810 h 1166887"/>
                <a:gd name="connsiteX324" fmla="*/ 2152346 w 3024845"/>
                <a:gd name="connsiteY324" fmla="*/ 101604 h 1166887"/>
                <a:gd name="connsiteX325" fmla="*/ 2154373 w 3024845"/>
                <a:gd name="connsiteY325" fmla="*/ 82148 h 1166887"/>
                <a:gd name="connsiteX326" fmla="*/ 2158427 w 3024845"/>
                <a:gd name="connsiteY326" fmla="*/ 99442 h 1166887"/>
                <a:gd name="connsiteX327" fmla="*/ 2160453 w 3024845"/>
                <a:gd name="connsiteY327" fmla="*/ 157810 h 1166887"/>
                <a:gd name="connsiteX328" fmla="*/ 2162480 w 3024845"/>
                <a:gd name="connsiteY328" fmla="*/ 220501 h 1166887"/>
                <a:gd name="connsiteX329" fmla="*/ 2168560 w 3024845"/>
                <a:gd name="connsiteY329" fmla="*/ 226987 h 1166887"/>
                <a:gd name="connsiteX330" fmla="*/ 2166533 w 3024845"/>
                <a:gd name="connsiteY330" fmla="*/ 233472 h 1166887"/>
                <a:gd name="connsiteX331" fmla="*/ 2166533 w 3024845"/>
                <a:gd name="connsiteY331" fmla="*/ 311296 h 1166887"/>
                <a:gd name="connsiteX332" fmla="*/ 2168560 w 3024845"/>
                <a:gd name="connsiteY332" fmla="*/ 315620 h 1166887"/>
                <a:gd name="connsiteX333" fmla="*/ 2168560 w 3024845"/>
                <a:gd name="connsiteY333" fmla="*/ 337238 h 1166887"/>
                <a:gd name="connsiteX334" fmla="*/ 2182747 w 3024845"/>
                <a:gd name="connsiteY334" fmla="*/ 337238 h 1166887"/>
                <a:gd name="connsiteX335" fmla="*/ 2182747 w 3024845"/>
                <a:gd name="connsiteY335" fmla="*/ 354532 h 1166887"/>
                <a:gd name="connsiteX336" fmla="*/ 2190854 w 3024845"/>
                <a:gd name="connsiteY336" fmla="*/ 378311 h 1166887"/>
                <a:gd name="connsiteX337" fmla="*/ 2184774 w 3024845"/>
                <a:gd name="connsiteY337" fmla="*/ 382635 h 1166887"/>
                <a:gd name="connsiteX338" fmla="*/ 2172613 w 3024845"/>
                <a:gd name="connsiteY338" fmla="*/ 404253 h 1166887"/>
                <a:gd name="connsiteX339" fmla="*/ 2180720 w 3024845"/>
                <a:gd name="connsiteY339" fmla="*/ 657181 h 1166887"/>
                <a:gd name="connsiteX340" fmla="*/ 2245574 w 3024845"/>
                <a:gd name="connsiteY340" fmla="*/ 657181 h 1166887"/>
                <a:gd name="connsiteX341" fmla="*/ 2245574 w 3024845"/>
                <a:gd name="connsiteY341" fmla="*/ 732843 h 1166887"/>
                <a:gd name="connsiteX342" fmla="*/ 2253681 w 3024845"/>
                <a:gd name="connsiteY342" fmla="*/ 732843 h 1166887"/>
                <a:gd name="connsiteX343" fmla="*/ 2255708 w 3024845"/>
                <a:gd name="connsiteY343" fmla="*/ 726358 h 1166887"/>
                <a:gd name="connsiteX344" fmla="*/ 2261788 w 3024845"/>
                <a:gd name="connsiteY344" fmla="*/ 726358 h 1166887"/>
                <a:gd name="connsiteX345" fmla="*/ 2263815 w 3024845"/>
                <a:gd name="connsiteY345" fmla="*/ 735005 h 1166887"/>
                <a:gd name="connsiteX346" fmla="*/ 2275975 w 3024845"/>
                <a:gd name="connsiteY346" fmla="*/ 735005 h 1166887"/>
                <a:gd name="connsiteX347" fmla="*/ 2275975 w 3024845"/>
                <a:gd name="connsiteY347" fmla="*/ 728519 h 1166887"/>
                <a:gd name="connsiteX348" fmla="*/ 2298268 w 3024845"/>
                <a:gd name="connsiteY348" fmla="*/ 728519 h 1166887"/>
                <a:gd name="connsiteX349" fmla="*/ 2298268 w 3024845"/>
                <a:gd name="connsiteY349" fmla="*/ 735005 h 1166887"/>
                <a:gd name="connsiteX350" fmla="*/ 2318535 w 3024845"/>
                <a:gd name="connsiteY350" fmla="*/ 735005 h 1166887"/>
                <a:gd name="connsiteX351" fmla="*/ 2318535 w 3024845"/>
                <a:gd name="connsiteY351" fmla="*/ 780402 h 1166887"/>
                <a:gd name="connsiteX352" fmla="*/ 2332722 w 3024845"/>
                <a:gd name="connsiteY352" fmla="*/ 780402 h 1166887"/>
                <a:gd name="connsiteX353" fmla="*/ 2332722 w 3024845"/>
                <a:gd name="connsiteY353" fmla="*/ 767431 h 1166887"/>
                <a:gd name="connsiteX354" fmla="*/ 2348936 w 3024845"/>
                <a:gd name="connsiteY354" fmla="*/ 767431 h 1166887"/>
                <a:gd name="connsiteX355" fmla="*/ 2348936 w 3024845"/>
                <a:gd name="connsiteY355" fmla="*/ 588004 h 1166887"/>
                <a:gd name="connsiteX356" fmla="*/ 2355016 w 3024845"/>
                <a:gd name="connsiteY356" fmla="*/ 581518 h 1166887"/>
                <a:gd name="connsiteX357" fmla="*/ 2427977 w 3024845"/>
                <a:gd name="connsiteY357" fmla="*/ 581518 h 1166887"/>
                <a:gd name="connsiteX358" fmla="*/ 2427977 w 3024845"/>
                <a:gd name="connsiteY358" fmla="*/ 590166 h 1166887"/>
                <a:gd name="connsiteX359" fmla="*/ 2438110 w 3024845"/>
                <a:gd name="connsiteY359" fmla="*/ 590166 h 1166887"/>
                <a:gd name="connsiteX360" fmla="*/ 2438110 w 3024845"/>
                <a:gd name="connsiteY360" fmla="*/ 704740 h 1166887"/>
                <a:gd name="connsiteX361" fmla="*/ 2460404 w 3024845"/>
                <a:gd name="connsiteY361" fmla="*/ 704740 h 1166887"/>
                <a:gd name="connsiteX362" fmla="*/ 2460404 w 3024845"/>
                <a:gd name="connsiteY362" fmla="*/ 637725 h 1166887"/>
                <a:gd name="connsiteX363" fmla="*/ 2486751 w 3024845"/>
                <a:gd name="connsiteY363" fmla="*/ 637725 h 1166887"/>
                <a:gd name="connsiteX364" fmla="*/ 2490804 w 3024845"/>
                <a:gd name="connsiteY364" fmla="*/ 633401 h 1166887"/>
                <a:gd name="connsiteX365" fmla="*/ 2498911 w 3024845"/>
                <a:gd name="connsiteY365" fmla="*/ 633401 h 1166887"/>
                <a:gd name="connsiteX366" fmla="*/ 2502964 w 3024845"/>
                <a:gd name="connsiteY366" fmla="*/ 637725 h 1166887"/>
                <a:gd name="connsiteX367" fmla="*/ 2525258 w 3024845"/>
                <a:gd name="connsiteY367" fmla="*/ 637725 h 1166887"/>
                <a:gd name="connsiteX368" fmla="*/ 2525258 w 3024845"/>
                <a:gd name="connsiteY368" fmla="*/ 520989 h 1166887"/>
                <a:gd name="connsiteX369" fmla="*/ 2582005 w 3024845"/>
                <a:gd name="connsiteY369" fmla="*/ 510180 h 1166887"/>
                <a:gd name="connsiteX370" fmla="*/ 2582005 w 3024845"/>
                <a:gd name="connsiteY370" fmla="*/ 511261 h 1166887"/>
                <a:gd name="connsiteX371" fmla="*/ 2582005 w 3024845"/>
                <a:gd name="connsiteY371" fmla="*/ 518827 h 1166887"/>
                <a:gd name="connsiteX372" fmla="*/ 2608352 w 3024845"/>
                <a:gd name="connsiteY372" fmla="*/ 518827 h 1166887"/>
                <a:gd name="connsiteX373" fmla="*/ 2608352 w 3024845"/>
                <a:gd name="connsiteY373" fmla="*/ 773917 h 1166887"/>
                <a:gd name="connsiteX374" fmla="*/ 2630646 w 3024845"/>
                <a:gd name="connsiteY374" fmla="*/ 773917 h 1166887"/>
                <a:gd name="connsiteX375" fmla="*/ 2630646 w 3024845"/>
                <a:gd name="connsiteY375" fmla="*/ 769593 h 1166887"/>
                <a:gd name="connsiteX376" fmla="*/ 2642806 w 3024845"/>
                <a:gd name="connsiteY376" fmla="*/ 769593 h 1166887"/>
                <a:gd name="connsiteX377" fmla="*/ 2642806 w 3024845"/>
                <a:gd name="connsiteY377" fmla="*/ 773917 h 1166887"/>
                <a:gd name="connsiteX378" fmla="*/ 2667126 w 3024845"/>
                <a:gd name="connsiteY378" fmla="*/ 773917 h 1166887"/>
                <a:gd name="connsiteX379" fmla="*/ 2667126 w 3024845"/>
                <a:gd name="connsiteY379" fmla="*/ 760946 h 1166887"/>
                <a:gd name="connsiteX380" fmla="*/ 2695500 w 3024845"/>
                <a:gd name="connsiteY380" fmla="*/ 760946 h 1166887"/>
                <a:gd name="connsiteX381" fmla="*/ 2707660 w 3024845"/>
                <a:gd name="connsiteY381" fmla="*/ 756622 h 1166887"/>
                <a:gd name="connsiteX382" fmla="*/ 2727927 w 3024845"/>
                <a:gd name="connsiteY382" fmla="*/ 760946 h 1166887"/>
                <a:gd name="connsiteX383" fmla="*/ 2727927 w 3024845"/>
                <a:gd name="connsiteY383" fmla="*/ 743652 h 1166887"/>
                <a:gd name="connsiteX384" fmla="*/ 2736034 w 3024845"/>
                <a:gd name="connsiteY384" fmla="*/ 743652 h 1166887"/>
                <a:gd name="connsiteX385" fmla="*/ 2736034 w 3024845"/>
                <a:gd name="connsiteY385" fmla="*/ 730681 h 1166887"/>
                <a:gd name="connsiteX386" fmla="*/ 2792781 w 3024845"/>
                <a:gd name="connsiteY386" fmla="*/ 730681 h 1166887"/>
                <a:gd name="connsiteX387" fmla="*/ 2792781 w 3024845"/>
                <a:gd name="connsiteY387" fmla="*/ 700416 h 1166887"/>
                <a:gd name="connsiteX388" fmla="*/ 2811021 w 3024845"/>
                <a:gd name="connsiteY388" fmla="*/ 700416 h 1166887"/>
                <a:gd name="connsiteX389" fmla="*/ 2811021 w 3024845"/>
                <a:gd name="connsiteY389" fmla="*/ 693931 h 1166887"/>
                <a:gd name="connsiteX390" fmla="*/ 2823181 w 3024845"/>
                <a:gd name="connsiteY390" fmla="*/ 693931 h 1166887"/>
                <a:gd name="connsiteX391" fmla="*/ 2823181 w 3024845"/>
                <a:gd name="connsiteY391" fmla="*/ 700416 h 1166887"/>
                <a:gd name="connsiteX392" fmla="*/ 2839395 w 3024845"/>
                <a:gd name="connsiteY392" fmla="*/ 700416 h 1166887"/>
                <a:gd name="connsiteX393" fmla="*/ 2839395 w 3024845"/>
                <a:gd name="connsiteY393" fmla="*/ 750137 h 1166887"/>
                <a:gd name="connsiteX394" fmla="*/ 2871822 w 3024845"/>
                <a:gd name="connsiteY394" fmla="*/ 750137 h 1166887"/>
                <a:gd name="connsiteX395" fmla="*/ 2871822 w 3024845"/>
                <a:gd name="connsiteY395" fmla="*/ 724196 h 1166887"/>
                <a:gd name="connsiteX396" fmla="*/ 2910329 w 3024845"/>
                <a:gd name="connsiteY396" fmla="*/ 724196 h 1166887"/>
                <a:gd name="connsiteX397" fmla="*/ 2910329 w 3024845"/>
                <a:gd name="connsiteY397" fmla="*/ 693931 h 1166887"/>
                <a:gd name="connsiteX398" fmla="*/ 2958970 w 3024845"/>
                <a:gd name="connsiteY398" fmla="*/ 693931 h 1166887"/>
                <a:gd name="connsiteX399" fmla="*/ 2958970 w 3024845"/>
                <a:gd name="connsiteY399" fmla="*/ 805087 h 1166887"/>
                <a:gd name="connsiteX400" fmla="*/ 2958970 w 3024845"/>
                <a:gd name="connsiteY400" fmla="*/ 818866 h 1166887"/>
                <a:gd name="connsiteX401" fmla="*/ 3024845 w 3024845"/>
                <a:gd name="connsiteY401" fmla="*/ 818866 h 1166887"/>
                <a:gd name="connsiteX402" fmla="*/ 3024845 w 3024845"/>
                <a:gd name="connsiteY402" fmla="*/ 1160647 h 1166887"/>
                <a:gd name="connsiteX403" fmla="*/ 145862 w 3024845"/>
                <a:gd name="connsiteY403" fmla="*/ 1160647 h 1166887"/>
                <a:gd name="connsiteX404" fmla="*/ 2054 w 3024845"/>
                <a:gd name="connsiteY404" fmla="*/ 1166887 h 1166887"/>
                <a:gd name="connsiteX405" fmla="*/ 0 w 3024845"/>
                <a:gd name="connsiteY405" fmla="*/ 724196 h 1166887"/>
                <a:gd name="connsiteX406" fmla="*/ 20267 w 3024845"/>
                <a:gd name="connsiteY406" fmla="*/ 724196 h 1166887"/>
                <a:gd name="connsiteX407" fmla="*/ 20774 w 3024845"/>
                <a:gd name="connsiteY407" fmla="*/ 723115 h 1166887"/>
                <a:gd name="connsiteX408" fmla="*/ 24320 w 3024845"/>
                <a:gd name="connsiteY408" fmla="*/ 715549 h 1166887"/>
                <a:gd name="connsiteX409" fmla="*/ 26094 w 3024845"/>
                <a:gd name="connsiteY409" fmla="*/ 715819 h 1166887"/>
                <a:gd name="connsiteX410" fmla="*/ 38507 w 3024845"/>
                <a:gd name="connsiteY410" fmla="*/ 717710 h 1166887"/>
                <a:gd name="connsiteX411" fmla="*/ 39014 w 3024845"/>
                <a:gd name="connsiteY411" fmla="*/ 719062 h 1166887"/>
                <a:gd name="connsiteX412" fmla="*/ 42560 w 3024845"/>
                <a:gd name="connsiteY412" fmla="*/ 728519 h 1166887"/>
                <a:gd name="connsiteX413" fmla="*/ 68907 w 3024845"/>
                <a:gd name="connsiteY413" fmla="*/ 730681 h 1166887"/>
                <a:gd name="connsiteX414" fmla="*/ 68907 w 3024845"/>
                <a:gd name="connsiteY414" fmla="*/ 607460 h 1166887"/>
                <a:gd name="connsiteX415" fmla="*/ 70934 w 3024845"/>
                <a:gd name="connsiteY415" fmla="*/ 607460 h 1166887"/>
                <a:gd name="connsiteX416" fmla="*/ 85121 w 3024845"/>
                <a:gd name="connsiteY416" fmla="*/ 607460 h 1166887"/>
                <a:gd name="connsiteX417" fmla="*/ 85121 w 3024845"/>
                <a:gd name="connsiteY417" fmla="*/ 471268 h 1166887"/>
                <a:gd name="connsiteX418" fmla="*/ 86894 w 3024845"/>
                <a:gd name="connsiteY418" fmla="*/ 471268 h 1166887"/>
                <a:gd name="connsiteX419" fmla="*/ 99308 w 3024845"/>
                <a:gd name="connsiteY419" fmla="*/ 471268 h 1166887"/>
                <a:gd name="connsiteX420" fmla="*/ 99308 w 3024845"/>
                <a:gd name="connsiteY420" fmla="*/ 356694 h 1166887"/>
                <a:gd name="connsiteX421" fmla="*/ 103361 w 3024845"/>
                <a:gd name="connsiteY421" fmla="*/ 328590 h 1166887"/>
                <a:gd name="connsiteX422" fmla="*/ 105388 w 3024845"/>
                <a:gd name="connsiteY422" fmla="*/ 328590 h 1166887"/>
                <a:gd name="connsiteX423" fmla="*/ 119575 w 3024845"/>
                <a:gd name="connsiteY423" fmla="*/ 328590 h 1166887"/>
                <a:gd name="connsiteX424" fmla="*/ 156055 w 3024845"/>
                <a:gd name="connsiteY424" fmla="*/ 246443 h 1166887"/>
                <a:gd name="connsiteX425" fmla="*/ 160109 w 3024845"/>
                <a:gd name="connsiteY425" fmla="*/ 0 h 116688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56055 w 3024845"/>
                <a:gd name="connsiteY0" fmla="*/ 164295 h 1078499"/>
                <a:gd name="connsiteX1" fmla="*/ 162135 w 3024845"/>
                <a:gd name="connsiteY1" fmla="*/ 164295 h 1078499"/>
                <a:gd name="connsiteX2" fmla="*/ 200642 w 3024845"/>
                <a:gd name="connsiteY2" fmla="*/ 244281 h 1078499"/>
                <a:gd name="connsiteX3" fmla="*/ 202669 w 3024845"/>
                <a:gd name="connsiteY3" fmla="*/ 244281 h 1078499"/>
                <a:gd name="connsiteX4" fmla="*/ 216856 w 3024845"/>
                <a:gd name="connsiteY4" fmla="*/ 244281 h 1078499"/>
                <a:gd name="connsiteX5" fmla="*/ 216856 w 3024845"/>
                <a:gd name="connsiteY5" fmla="*/ 268060 h 1078499"/>
                <a:gd name="connsiteX6" fmla="*/ 217363 w 3024845"/>
                <a:gd name="connsiteY6" fmla="*/ 268871 h 1078499"/>
                <a:gd name="connsiteX7" fmla="*/ 220909 w 3024845"/>
                <a:gd name="connsiteY7" fmla="*/ 274546 h 1078499"/>
                <a:gd name="connsiteX8" fmla="*/ 220909 w 3024845"/>
                <a:gd name="connsiteY8" fmla="*/ 389120 h 1078499"/>
                <a:gd name="connsiteX9" fmla="*/ 223189 w 3024845"/>
                <a:gd name="connsiteY9" fmla="*/ 389120 h 1078499"/>
                <a:gd name="connsiteX10" fmla="*/ 239150 w 3024845"/>
                <a:gd name="connsiteY10" fmla="*/ 389120 h 1078499"/>
                <a:gd name="connsiteX11" fmla="*/ 239150 w 3024845"/>
                <a:gd name="connsiteY11" fmla="*/ 529635 h 1078499"/>
                <a:gd name="connsiteX12" fmla="*/ 240670 w 3024845"/>
                <a:gd name="connsiteY12" fmla="*/ 529365 h 1078499"/>
                <a:gd name="connsiteX13" fmla="*/ 251310 w 3024845"/>
                <a:gd name="connsiteY13" fmla="*/ 527474 h 1078499"/>
                <a:gd name="connsiteX14" fmla="*/ 249283 w 3024845"/>
                <a:gd name="connsiteY14" fmla="*/ 616106 h 1078499"/>
                <a:gd name="connsiteX15" fmla="*/ 250803 w 3024845"/>
                <a:gd name="connsiteY15" fmla="*/ 616377 h 1078499"/>
                <a:gd name="connsiteX16" fmla="*/ 261443 w 3024845"/>
                <a:gd name="connsiteY16" fmla="*/ 618268 h 1078499"/>
                <a:gd name="connsiteX17" fmla="*/ 261696 w 3024845"/>
                <a:gd name="connsiteY17" fmla="*/ 619079 h 1078499"/>
                <a:gd name="connsiteX18" fmla="*/ 263470 w 3024845"/>
                <a:gd name="connsiteY18" fmla="*/ 624754 h 1078499"/>
                <a:gd name="connsiteX19" fmla="*/ 264230 w 3024845"/>
                <a:gd name="connsiteY19" fmla="*/ 622322 h 1078499"/>
                <a:gd name="connsiteX20" fmla="*/ 269550 w 3024845"/>
                <a:gd name="connsiteY20" fmla="*/ 605298 h 1078499"/>
                <a:gd name="connsiteX21" fmla="*/ 271323 w 3024845"/>
                <a:gd name="connsiteY21" fmla="*/ 605298 h 1078499"/>
                <a:gd name="connsiteX22" fmla="*/ 283737 w 3024845"/>
                <a:gd name="connsiteY22" fmla="*/ 605298 h 1078499"/>
                <a:gd name="connsiteX23" fmla="*/ 283737 w 3024845"/>
                <a:gd name="connsiteY23" fmla="*/ 637724 h 1078499"/>
                <a:gd name="connsiteX24" fmla="*/ 284750 w 3024845"/>
                <a:gd name="connsiteY24" fmla="*/ 638265 h 1078499"/>
                <a:gd name="connsiteX25" fmla="*/ 291844 w 3024845"/>
                <a:gd name="connsiteY25" fmla="*/ 642048 h 1078499"/>
                <a:gd name="connsiteX26" fmla="*/ 291844 w 3024845"/>
                <a:gd name="connsiteY26" fmla="*/ 643399 h 1078499"/>
                <a:gd name="connsiteX27" fmla="*/ 291844 w 3024845"/>
                <a:gd name="connsiteY27" fmla="*/ 652857 h 1078499"/>
                <a:gd name="connsiteX28" fmla="*/ 336431 w 3024845"/>
                <a:gd name="connsiteY28" fmla="*/ 652857 h 1078499"/>
                <a:gd name="connsiteX29" fmla="*/ 336431 w 3024845"/>
                <a:gd name="connsiteY29" fmla="*/ 653938 h 1078499"/>
                <a:gd name="connsiteX30" fmla="*/ 336431 w 3024845"/>
                <a:gd name="connsiteY30" fmla="*/ 661504 h 1078499"/>
                <a:gd name="connsiteX31" fmla="*/ 338457 w 3024845"/>
                <a:gd name="connsiteY31" fmla="*/ 661504 h 1078499"/>
                <a:gd name="connsiteX32" fmla="*/ 352644 w 3024845"/>
                <a:gd name="connsiteY32" fmla="*/ 661504 h 1078499"/>
                <a:gd name="connsiteX33" fmla="*/ 352644 w 3024845"/>
                <a:gd name="connsiteY33" fmla="*/ 631239 h 1078499"/>
                <a:gd name="connsiteX34" fmla="*/ 397231 w 3024845"/>
                <a:gd name="connsiteY34" fmla="*/ 631239 h 1078499"/>
                <a:gd name="connsiteX35" fmla="*/ 397231 w 3024845"/>
                <a:gd name="connsiteY35" fmla="*/ 629888 h 1078499"/>
                <a:gd name="connsiteX36" fmla="*/ 397231 w 3024845"/>
                <a:gd name="connsiteY36" fmla="*/ 620430 h 1078499"/>
                <a:gd name="connsiteX37" fmla="*/ 398245 w 3024845"/>
                <a:gd name="connsiteY37" fmla="*/ 620430 h 1078499"/>
                <a:gd name="connsiteX38" fmla="*/ 405338 w 3024845"/>
                <a:gd name="connsiteY38" fmla="*/ 620430 h 1078499"/>
                <a:gd name="connsiteX39" fmla="*/ 405338 w 3024845"/>
                <a:gd name="connsiteY39" fmla="*/ 618539 h 1078499"/>
                <a:gd name="connsiteX40" fmla="*/ 405338 w 3024845"/>
                <a:gd name="connsiteY40" fmla="*/ 605298 h 1078499"/>
                <a:gd name="connsiteX41" fmla="*/ 406098 w 3024845"/>
                <a:gd name="connsiteY41" fmla="*/ 605298 h 1078499"/>
                <a:gd name="connsiteX42" fmla="*/ 411418 w 3024845"/>
                <a:gd name="connsiteY42" fmla="*/ 605298 h 1078499"/>
                <a:gd name="connsiteX43" fmla="*/ 411418 w 3024845"/>
                <a:gd name="connsiteY43" fmla="*/ 604217 h 1078499"/>
                <a:gd name="connsiteX44" fmla="*/ 411418 w 3024845"/>
                <a:gd name="connsiteY44" fmla="*/ 596650 h 1078499"/>
                <a:gd name="connsiteX45" fmla="*/ 413445 w 3024845"/>
                <a:gd name="connsiteY45" fmla="*/ 596650 h 1078499"/>
                <a:gd name="connsiteX46" fmla="*/ 427632 w 3024845"/>
                <a:gd name="connsiteY46" fmla="*/ 596650 h 1078499"/>
                <a:gd name="connsiteX47" fmla="*/ 427632 w 3024845"/>
                <a:gd name="connsiteY47" fmla="*/ 597731 h 1078499"/>
                <a:gd name="connsiteX48" fmla="*/ 427632 w 3024845"/>
                <a:gd name="connsiteY48" fmla="*/ 605298 h 1078499"/>
                <a:gd name="connsiteX49" fmla="*/ 449925 w 3024845"/>
                <a:gd name="connsiteY49" fmla="*/ 605298 h 1078499"/>
                <a:gd name="connsiteX50" fmla="*/ 449925 w 3024845"/>
                <a:gd name="connsiteY50" fmla="*/ 603406 h 1078499"/>
                <a:gd name="connsiteX51" fmla="*/ 449925 w 3024845"/>
                <a:gd name="connsiteY51" fmla="*/ 590165 h 1078499"/>
                <a:gd name="connsiteX52" fmla="*/ 451699 w 3024845"/>
                <a:gd name="connsiteY52" fmla="*/ 590165 h 1078499"/>
                <a:gd name="connsiteX53" fmla="*/ 464112 w 3024845"/>
                <a:gd name="connsiteY53" fmla="*/ 590165 h 1078499"/>
                <a:gd name="connsiteX54" fmla="*/ 464112 w 3024845"/>
                <a:gd name="connsiteY54" fmla="*/ 613945 h 1078499"/>
                <a:gd name="connsiteX55" fmla="*/ 465126 w 3024845"/>
                <a:gd name="connsiteY55" fmla="*/ 613945 h 1078499"/>
                <a:gd name="connsiteX56" fmla="*/ 472219 w 3024845"/>
                <a:gd name="connsiteY56" fmla="*/ 613945 h 1078499"/>
                <a:gd name="connsiteX57" fmla="*/ 472219 w 3024845"/>
                <a:gd name="connsiteY57" fmla="*/ 612864 h 1078499"/>
                <a:gd name="connsiteX58" fmla="*/ 472219 w 3024845"/>
                <a:gd name="connsiteY58" fmla="*/ 605298 h 1078499"/>
                <a:gd name="connsiteX59" fmla="*/ 473992 w 3024845"/>
                <a:gd name="connsiteY59" fmla="*/ 605298 h 1078499"/>
                <a:gd name="connsiteX60" fmla="*/ 486406 w 3024845"/>
                <a:gd name="connsiteY60" fmla="*/ 605298 h 1078499"/>
                <a:gd name="connsiteX61" fmla="*/ 486406 w 3024845"/>
                <a:gd name="connsiteY61" fmla="*/ 631239 h 1078499"/>
                <a:gd name="connsiteX62" fmla="*/ 488433 w 3024845"/>
                <a:gd name="connsiteY62" fmla="*/ 631239 h 1078499"/>
                <a:gd name="connsiteX63" fmla="*/ 502619 w 3024845"/>
                <a:gd name="connsiteY63" fmla="*/ 631239 h 1078499"/>
                <a:gd name="connsiteX64" fmla="*/ 502619 w 3024845"/>
                <a:gd name="connsiteY64" fmla="*/ 632860 h 1078499"/>
                <a:gd name="connsiteX65" fmla="*/ 502619 w 3024845"/>
                <a:gd name="connsiteY65" fmla="*/ 644210 h 1078499"/>
                <a:gd name="connsiteX66" fmla="*/ 503379 w 3024845"/>
                <a:gd name="connsiteY66" fmla="*/ 644210 h 1078499"/>
                <a:gd name="connsiteX67" fmla="*/ 508700 w 3024845"/>
                <a:gd name="connsiteY67" fmla="*/ 644210 h 1078499"/>
                <a:gd name="connsiteX68" fmla="*/ 508700 w 3024845"/>
                <a:gd name="connsiteY68" fmla="*/ 643399 h 1078499"/>
                <a:gd name="connsiteX69" fmla="*/ 508700 w 3024845"/>
                <a:gd name="connsiteY69" fmla="*/ 637724 h 1078499"/>
                <a:gd name="connsiteX70" fmla="*/ 539100 w 3024845"/>
                <a:gd name="connsiteY70" fmla="*/ 637724 h 1078499"/>
                <a:gd name="connsiteX71" fmla="*/ 539100 w 3024845"/>
                <a:gd name="connsiteY71" fmla="*/ 661504 h 1078499"/>
                <a:gd name="connsiteX72" fmla="*/ 540113 w 3024845"/>
                <a:gd name="connsiteY72" fmla="*/ 661504 h 1078499"/>
                <a:gd name="connsiteX73" fmla="*/ 547207 w 3024845"/>
                <a:gd name="connsiteY73" fmla="*/ 661504 h 1078499"/>
                <a:gd name="connsiteX74" fmla="*/ 547207 w 3024845"/>
                <a:gd name="connsiteY74" fmla="*/ 662585 h 1078499"/>
                <a:gd name="connsiteX75" fmla="*/ 547207 w 3024845"/>
                <a:gd name="connsiteY75" fmla="*/ 670151 h 1078499"/>
                <a:gd name="connsiteX76" fmla="*/ 547967 w 3024845"/>
                <a:gd name="connsiteY76" fmla="*/ 670151 h 1078499"/>
                <a:gd name="connsiteX77" fmla="*/ 553287 w 3024845"/>
                <a:gd name="connsiteY77" fmla="*/ 670151 h 1078499"/>
                <a:gd name="connsiteX78" fmla="*/ 553287 w 3024845"/>
                <a:gd name="connsiteY78" fmla="*/ 667989 h 1078499"/>
                <a:gd name="connsiteX79" fmla="*/ 553287 w 3024845"/>
                <a:gd name="connsiteY79" fmla="*/ 652857 h 1078499"/>
                <a:gd name="connsiteX80" fmla="*/ 554300 w 3024845"/>
                <a:gd name="connsiteY80" fmla="*/ 652857 h 1078499"/>
                <a:gd name="connsiteX81" fmla="*/ 561394 w 3024845"/>
                <a:gd name="connsiteY81" fmla="*/ 652857 h 1078499"/>
                <a:gd name="connsiteX82" fmla="*/ 561394 w 3024845"/>
                <a:gd name="connsiteY82" fmla="*/ 653938 h 1078499"/>
                <a:gd name="connsiteX83" fmla="*/ 561394 w 3024845"/>
                <a:gd name="connsiteY83" fmla="*/ 661504 h 1078499"/>
                <a:gd name="connsiteX84" fmla="*/ 566714 w 3024845"/>
                <a:gd name="connsiteY84" fmla="*/ 659511 h 1078499"/>
                <a:gd name="connsiteX85" fmla="*/ 567474 w 3024845"/>
                <a:gd name="connsiteY85" fmla="*/ 658531 h 1078499"/>
                <a:gd name="connsiteX86" fmla="*/ 567474 w 3024845"/>
                <a:gd name="connsiteY86" fmla="*/ 652857 h 1078499"/>
                <a:gd name="connsiteX87" fmla="*/ 605981 w 3024845"/>
                <a:gd name="connsiteY87" fmla="*/ 652857 h 1078499"/>
                <a:gd name="connsiteX88" fmla="*/ 605981 w 3024845"/>
                <a:gd name="connsiteY88" fmla="*/ 676636 h 1078499"/>
                <a:gd name="connsiteX89" fmla="*/ 608007 w 3024845"/>
                <a:gd name="connsiteY89" fmla="*/ 676636 h 1078499"/>
                <a:gd name="connsiteX90" fmla="*/ 622194 w 3024845"/>
                <a:gd name="connsiteY90" fmla="*/ 676636 h 1078499"/>
                <a:gd name="connsiteX91" fmla="*/ 622194 w 3024845"/>
                <a:gd name="connsiteY91" fmla="*/ 677717 h 1078499"/>
                <a:gd name="connsiteX92" fmla="*/ 622194 w 3024845"/>
                <a:gd name="connsiteY92" fmla="*/ 685283 h 1078499"/>
                <a:gd name="connsiteX93" fmla="*/ 623968 w 3024845"/>
                <a:gd name="connsiteY93" fmla="*/ 685283 h 1078499"/>
                <a:gd name="connsiteX94" fmla="*/ 636381 w 3024845"/>
                <a:gd name="connsiteY94" fmla="*/ 685283 h 1078499"/>
                <a:gd name="connsiteX95" fmla="*/ 636381 w 3024845"/>
                <a:gd name="connsiteY95" fmla="*/ 661504 h 1078499"/>
                <a:gd name="connsiteX96" fmla="*/ 637394 w 3024845"/>
                <a:gd name="connsiteY96" fmla="*/ 661504 h 1078499"/>
                <a:gd name="connsiteX97" fmla="*/ 644488 w 3024845"/>
                <a:gd name="connsiteY97" fmla="*/ 661504 h 1078499"/>
                <a:gd name="connsiteX98" fmla="*/ 644488 w 3024845"/>
                <a:gd name="connsiteY98" fmla="*/ 629077 h 1078499"/>
                <a:gd name="connsiteX99" fmla="*/ 645501 w 3024845"/>
                <a:gd name="connsiteY99" fmla="*/ 629077 h 1078499"/>
                <a:gd name="connsiteX100" fmla="*/ 652595 w 3024845"/>
                <a:gd name="connsiteY100" fmla="*/ 629077 h 1078499"/>
                <a:gd name="connsiteX101" fmla="*/ 652595 w 3024845"/>
                <a:gd name="connsiteY101" fmla="*/ 627186 h 1078499"/>
                <a:gd name="connsiteX102" fmla="*/ 652595 w 3024845"/>
                <a:gd name="connsiteY102" fmla="*/ 613945 h 1078499"/>
                <a:gd name="connsiteX103" fmla="*/ 651328 w 3024845"/>
                <a:gd name="connsiteY103" fmla="*/ 612323 h 1078499"/>
                <a:gd name="connsiteX104" fmla="*/ 656648 w 3024845"/>
                <a:gd name="connsiteY104" fmla="*/ 600974 h 1078499"/>
                <a:gd name="connsiteX105" fmla="*/ 664755 w 3024845"/>
                <a:gd name="connsiteY105" fmla="*/ 629077 h 1078499"/>
                <a:gd name="connsiteX106" fmla="*/ 665515 w 3024845"/>
                <a:gd name="connsiteY106" fmla="*/ 629077 h 1078499"/>
                <a:gd name="connsiteX107" fmla="*/ 670835 w 3024845"/>
                <a:gd name="connsiteY107" fmla="*/ 629077 h 1078499"/>
                <a:gd name="connsiteX108" fmla="*/ 670835 w 3024845"/>
                <a:gd name="connsiteY108" fmla="*/ 523150 h 1078499"/>
                <a:gd name="connsiteX109" fmla="*/ 672355 w 3024845"/>
                <a:gd name="connsiteY109" fmla="*/ 523150 h 1078499"/>
                <a:gd name="connsiteX110" fmla="*/ 682995 w 3024845"/>
                <a:gd name="connsiteY110" fmla="*/ 523150 h 1078499"/>
                <a:gd name="connsiteX111" fmla="*/ 682995 w 3024845"/>
                <a:gd name="connsiteY111" fmla="*/ 475591 h 1078499"/>
                <a:gd name="connsiteX112" fmla="*/ 709342 w 3024845"/>
                <a:gd name="connsiteY112" fmla="*/ 475591 h 1078499"/>
                <a:gd name="connsiteX113" fmla="*/ 709342 w 3024845"/>
                <a:gd name="connsiteY113" fmla="*/ 453973 h 1078499"/>
                <a:gd name="connsiteX114" fmla="*/ 743796 w 3024845"/>
                <a:gd name="connsiteY114" fmla="*/ 453973 h 1078499"/>
                <a:gd name="connsiteX115" fmla="*/ 743796 w 3024845"/>
                <a:gd name="connsiteY115" fmla="*/ 456405 h 1078499"/>
                <a:gd name="connsiteX116" fmla="*/ 743796 w 3024845"/>
                <a:gd name="connsiteY116" fmla="*/ 473429 h 1078499"/>
                <a:gd name="connsiteX117" fmla="*/ 746076 w 3024845"/>
                <a:gd name="connsiteY117" fmla="*/ 473429 h 1078499"/>
                <a:gd name="connsiteX118" fmla="*/ 762036 w 3024845"/>
                <a:gd name="connsiteY118" fmla="*/ 473429 h 1078499"/>
                <a:gd name="connsiteX119" fmla="*/ 762036 w 3024845"/>
                <a:gd name="connsiteY119" fmla="*/ 520988 h 1078499"/>
                <a:gd name="connsiteX120" fmla="*/ 763049 w 3024845"/>
                <a:gd name="connsiteY120" fmla="*/ 520988 h 1078499"/>
                <a:gd name="connsiteX121" fmla="*/ 770143 w 3024845"/>
                <a:gd name="connsiteY121" fmla="*/ 520988 h 1078499"/>
                <a:gd name="connsiteX122" fmla="*/ 784330 w 3024845"/>
                <a:gd name="connsiteY122" fmla="*/ 525312 h 1078499"/>
                <a:gd name="connsiteX123" fmla="*/ 784330 w 3024845"/>
                <a:gd name="connsiteY123" fmla="*/ 564224 h 1078499"/>
                <a:gd name="connsiteX124" fmla="*/ 785343 w 3024845"/>
                <a:gd name="connsiteY124" fmla="*/ 564224 h 1078499"/>
                <a:gd name="connsiteX125" fmla="*/ 792436 w 3024845"/>
                <a:gd name="connsiteY125" fmla="*/ 564224 h 1078499"/>
                <a:gd name="connsiteX126" fmla="*/ 792436 w 3024845"/>
                <a:gd name="connsiteY126" fmla="*/ 565845 h 1078499"/>
                <a:gd name="connsiteX127" fmla="*/ 792436 w 3024845"/>
                <a:gd name="connsiteY127" fmla="*/ 577194 h 1078499"/>
                <a:gd name="connsiteX128" fmla="*/ 794463 w 3024845"/>
                <a:gd name="connsiteY128" fmla="*/ 577194 h 1078499"/>
                <a:gd name="connsiteX129" fmla="*/ 808650 w 3024845"/>
                <a:gd name="connsiteY129" fmla="*/ 577194 h 1078499"/>
                <a:gd name="connsiteX130" fmla="*/ 814730 w 3024845"/>
                <a:gd name="connsiteY130" fmla="*/ 583680 h 1078499"/>
                <a:gd name="connsiteX131" fmla="*/ 814730 w 3024845"/>
                <a:gd name="connsiteY131" fmla="*/ 605298 h 1078499"/>
                <a:gd name="connsiteX132" fmla="*/ 817010 w 3024845"/>
                <a:gd name="connsiteY132" fmla="*/ 605298 h 1078499"/>
                <a:gd name="connsiteX133" fmla="*/ 832970 w 3024845"/>
                <a:gd name="connsiteY133" fmla="*/ 605298 h 1078499"/>
                <a:gd name="connsiteX134" fmla="*/ 832970 w 3024845"/>
                <a:gd name="connsiteY134" fmla="*/ 606378 h 1078499"/>
                <a:gd name="connsiteX135" fmla="*/ 832970 w 3024845"/>
                <a:gd name="connsiteY135" fmla="*/ 613945 h 1078499"/>
                <a:gd name="connsiteX136" fmla="*/ 834237 w 3024845"/>
                <a:gd name="connsiteY136" fmla="*/ 613945 h 1078499"/>
                <a:gd name="connsiteX137" fmla="*/ 843104 w 3024845"/>
                <a:gd name="connsiteY137" fmla="*/ 613945 h 1078499"/>
                <a:gd name="connsiteX138" fmla="*/ 843104 w 3024845"/>
                <a:gd name="connsiteY138" fmla="*/ 616106 h 1078499"/>
                <a:gd name="connsiteX139" fmla="*/ 843104 w 3024845"/>
                <a:gd name="connsiteY139" fmla="*/ 631239 h 1078499"/>
                <a:gd name="connsiteX140" fmla="*/ 847157 w 3024845"/>
                <a:gd name="connsiteY140" fmla="*/ 629347 h 1078499"/>
                <a:gd name="connsiteX141" fmla="*/ 847157 w 3024845"/>
                <a:gd name="connsiteY141" fmla="*/ 616106 h 1078499"/>
                <a:gd name="connsiteX142" fmla="*/ 848170 w 3024845"/>
                <a:gd name="connsiteY142" fmla="*/ 616106 h 1078499"/>
                <a:gd name="connsiteX143" fmla="*/ 855264 w 3024845"/>
                <a:gd name="connsiteY143" fmla="*/ 616106 h 1078499"/>
                <a:gd name="connsiteX144" fmla="*/ 855264 w 3024845"/>
                <a:gd name="connsiteY144" fmla="*/ 617728 h 1078499"/>
                <a:gd name="connsiteX145" fmla="*/ 855264 w 3024845"/>
                <a:gd name="connsiteY145" fmla="*/ 629077 h 1078499"/>
                <a:gd name="connsiteX146" fmla="*/ 856024 w 3024845"/>
                <a:gd name="connsiteY146" fmla="*/ 629077 h 1078499"/>
                <a:gd name="connsiteX147" fmla="*/ 861344 w 3024845"/>
                <a:gd name="connsiteY147" fmla="*/ 629077 h 1078499"/>
                <a:gd name="connsiteX148" fmla="*/ 909984 w 3024845"/>
                <a:gd name="connsiteY148" fmla="*/ 624754 h 1078499"/>
                <a:gd name="connsiteX149" fmla="*/ 909984 w 3024845"/>
                <a:gd name="connsiteY149" fmla="*/ 626105 h 1078499"/>
                <a:gd name="connsiteX150" fmla="*/ 909984 w 3024845"/>
                <a:gd name="connsiteY150" fmla="*/ 635562 h 1078499"/>
                <a:gd name="connsiteX151" fmla="*/ 910744 w 3024845"/>
                <a:gd name="connsiteY151" fmla="*/ 635562 h 1078499"/>
                <a:gd name="connsiteX152" fmla="*/ 916065 w 3024845"/>
                <a:gd name="connsiteY152" fmla="*/ 635562 h 1078499"/>
                <a:gd name="connsiteX153" fmla="*/ 916065 w 3024845"/>
                <a:gd name="connsiteY153" fmla="*/ 637724 h 1078499"/>
                <a:gd name="connsiteX154" fmla="*/ 916065 w 3024845"/>
                <a:gd name="connsiteY154" fmla="*/ 652857 h 1078499"/>
                <a:gd name="connsiteX155" fmla="*/ 918091 w 3024845"/>
                <a:gd name="connsiteY155" fmla="*/ 651506 h 1078499"/>
                <a:gd name="connsiteX156" fmla="*/ 932278 w 3024845"/>
                <a:gd name="connsiteY156" fmla="*/ 642048 h 1078499"/>
                <a:gd name="connsiteX157" fmla="*/ 938358 w 3024845"/>
                <a:gd name="connsiteY157" fmla="*/ 600974 h 1078499"/>
                <a:gd name="connsiteX158" fmla="*/ 939118 w 3024845"/>
                <a:gd name="connsiteY158" fmla="*/ 600704 h 1078499"/>
                <a:gd name="connsiteX159" fmla="*/ 944438 w 3024845"/>
                <a:gd name="connsiteY159" fmla="*/ 598812 h 1078499"/>
                <a:gd name="connsiteX160" fmla="*/ 946465 w 3024845"/>
                <a:gd name="connsiteY160" fmla="*/ 529635 h 1078499"/>
                <a:gd name="connsiteX161" fmla="*/ 948492 w 3024845"/>
                <a:gd name="connsiteY161" fmla="*/ 598812 h 1078499"/>
                <a:gd name="connsiteX162" fmla="*/ 949252 w 3024845"/>
                <a:gd name="connsiteY162" fmla="*/ 599082 h 1078499"/>
                <a:gd name="connsiteX163" fmla="*/ 954572 w 3024845"/>
                <a:gd name="connsiteY163" fmla="*/ 600974 h 1078499"/>
                <a:gd name="connsiteX164" fmla="*/ 954572 w 3024845"/>
                <a:gd name="connsiteY164" fmla="*/ 514503 h 1078499"/>
                <a:gd name="connsiteX165" fmla="*/ 958625 w 3024845"/>
                <a:gd name="connsiteY165" fmla="*/ 482076 h 1078499"/>
                <a:gd name="connsiteX166" fmla="*/ 997132 w 3024845"/>
                <a:gd name="connsiteY166" fmla="*/ 482076 h 1078499"/>
                <a:gd name="connsiteX167" fmla="*/ 997132 w 3024845"/>
                <a:gd name="connsiteY167" fmla="*/ 514503 h 1078499"/>
                <a:gd name="connsiteX168" fmla="*/ 997892 w 3024845"/>
                <a:gd name="connsiteY168" fmla="*/ 514503 h 1078499"/>
                <a:gd name="connsiteX169" fmla="*/ 1003212 w 3024845"/>
                <a:gd name="connsiteY169" fmla="*/ 514503 h 1078499"/>
                <a:gd name="connsiteX170" fmla="*/ 1003212 w 3024845"/>
                <a:gd name="connsiteY170" fmla="*/ 432355 h 1078499"/>
                <a:gd name="connsiteX171" fmla="*/ 1004986 w 3024845"/>
                <a:gd name="connsiteY171" fmla="*/ 432355 h 1078499"/>
                <a:gd name="connsiteX172" fmla="*/ 1017399 w 3024845"/>
                <a:gd name="connsiteY172" fmla="*/ 432355 h 1078499"/>
                <a:gd name="connsiteX173" fmla="*/ 1017399 w 3024845"/>
                <a:gd name="connsiteY173" fmla="*/ 430464 h 1078499"/>
                <a:gd name="connsiteX174" fmla="*/ 1017399 w 3024845"/>
                <a:gd name="connsiteY174" fmla="*/ 417223 h 1078499"/>
                <a:gd name="connsiteX175" fmla="*/ 1039693 w 3024845"/>
                <a:gd name="connsiteY175" fmla="*/ 417223 h 1078499"/>
                <a:gd name="connsiteX176" fmla="*/ 1039693 w 3024845"/>
                <a:gd name="connsiteY176" fmla="*/ 416142 h 1078499"/>
                <a:gd name="connsiteX177" fmla="*/ 1039693 w 3024845"/>
                <a:gd name="connsiteY177" fmla="*/ 408576 h 1078499"/>
                <a:gd name="connsiteX178" fmla="*/ 1041466 w 3024845"/>
                <a:gd name="connsiteY178" fmla="*/ 408576 h 1078499"/>
                <a:gd name="connsiteX179" fmla="*/ 1053880 w 3024845"/>
                <a:gd name="connsiteY179" fmla="*/ 408576 h 1078499"/>
                <a:gd name="connsiteX180" fmla="*/ 1053880 w 3024845"/>
                <a:gd name="connsiteY180" fmla="*/ 409657 h 1078499"/>
                <a:gd name="connsiteX181" fmla="*/ 1053880 w 3024845"/>
                <a:gd name="connsiteY181" fmla="*/ 417223 h 1078499"/>
                <a:gd name="connsiteX182" fmla="*/ 1054640 w 3024845"/>
                <a:gd name="connsiteY182" fmla="*/ 417223 h 1078499"/>
                <a:gd name="connsiteX183" fmla="*/ 1059960 w 3024845"/>
                <a:gd name="connsiteY183" fmla="*/ 417223 h 1078499"/>
                <a:gd name="connsiteX184" fmla="*/ 1070093 w 3024845"/>
                <a:gd name="connsiteY184" fmla="*/ 412899 h 1078499"/>
                <a:gd name="connsiteX185" fmla="*/ 1074146 w 3024845"/>
                <a:gd name="connsiteY185" fmla="*/ 416142 h 1078499"/>
                <a:gd name="connsiteX186" fmla="*/ 1074146 w 3024845"/>
                <a:gd name="connsiteY186" fmla="*/ 408576 h 1078499"/>
                <a:gd name="connsiteX187" fmla="*/ 1076426 w 3024845"/>
                <a:gd name="connsiteY187" fmla="*/ 408576 h 1078499"/>
                <a:gd name="connsiteX188" fmla="*/ 1092387 w 3024845"/>
                <a:gd name="connsiteY188" fmla="*/ 408576 h 1078499"/>
                <a:gd name="connsiteX189" fmla="*/ 1092387 w 3024845"/>
                <a:gd name="connsiteY189" fmla="*/ 409657 h 1078499"/>
                <a:gd name="connsiteX190" fmla="*/ 1092387 w 3024845"/>
                <a:gd name="connsiteY190" fmla="*/ 417223 h 1078499"/>
                <a:gd name="connsiteX191" fmla="*/ 1122787 w 3024845"/>
                <a:gd name="connsiteY191" fmla="*/ 417223 h 1078499"/>
                <a:gd name="connsiteX192" fmla="*/ 1122787 w 3024845"/>
                <a:gd name="connsiteY192" fmla="*/ 418844 h 1078499"/>
                <a:gd name="connsiteX193" fmla="*/ 1122787 w 3024845"/>
                <a:gd name="connsiteY193" fmla="*/ 430194 h 1078499"/>
                <a:gd name="connsiteX194" fmla="*/ 1149134 w 3024845"/>
                <a:gd name="connsiteY194" fmla="*/ 430194 h 1078499"/>
                <a:gd name="connsiteX195" fmla="*/ 1149134 w 3024845"/>
                <a:gd name="connsiteY195" fmla="*/ 460458 h 1078499"/>
                <a:gd name="connsiteX196" fmla="*/ 1149894 w 3024845"/>
                <a:gd name="connsiteY196" fmla="*/ 460458 h 1078499"/>
                <a:gd name="connsiteX197" fmla="*/ 1155214 w 3024845"/>
                <a:gd name="connsiteY197" fmla="*/ 460458 h 1078499"/>
                <a:gd name="connsiteX198" fmla="*/ 1155214 w 3024845"/>
                <a:gd name="connsiteY198" fmla="*/ 461539 h 1078499"/>
                <a:gd name="connsiteX199" fmla="*/ 1155214 w 3024845"/>
                <a:gd name="connsiteY199" fmla="*/ 469106 h 1078499"/>
                <a:gd name="connsiteX200" fmla="*/ 1159268 w 3024845"/>
                <a:gd name="connsiteY200" fmla="*/ 499370 h 1078499"/>
                <a:gd name="connsiteX201" fmla="*/ 1160028 w 3024845"/>
                <a:gd name="connsiteY201" fmla="*/ 499370 h 1078499"/>
                <a:gd name="connsiteX202" fmla="*/ 1165348 w 3024845"/>
                <a:gd name="connsiteY202" fmla="*/ 499370 h 1078499"/>
                <a:gd name="connsiteX203" fmla="*/ 1165348 w 3024845"/>
                <a:gd name="connsiteY203" fmla="*/ 500181 h 1078499"/>
                <a:gd name="connsiteX204" fmla="*/ 1165348 w 3024845"/>
                <a:gd name="connsiteY204" fmla="*/ 505856 h 1078499"/>
                <a:gd name="connsiteX205" fmla="*/ 1166361 w 3024845"/>
                <a:gd name="connsiteY205" fmla="*/ 505856 h 1078499"/>
                <a:gd name="connsiteX206" fmla="*/ 1173454 w 3024845"/>
                <a:gd name="connsiteY206" fmla="*/ 505856 h 1078499"/>
                <a:gd name="connsiteX207" fmla="*/ 1173454 w 3024845"/>
                <a:gd name="connsiteY207" fmla="*/ 536121 h 1078499"/>
                <a:gd name="connsiteX208" fmla="*/ 1175481 w 3024845"/>
                <a:gd name="connsiteY208" fmla="*/ 536121 h 1078499"/>
                <a:gd name="connsiteX209" fmla="*/ 1189668 w 3024845"/>
                <a:gd name="connsiteY209" fmla="*/ 536121 h 1078499"/>
                <a:gd name="connsiteX210" fmla="*/ 1189668 w 3024845"/>
                <a:gd name="connsiteY210" fmla="*/ 559900 h 1078499"/>
                <a:gd name="connsiteX211" fmla="*/ 1191695 w 3024845"/>
                <a:gd name="connsiteY211" fmla="*/ 561521 h 1078499"/>
                <a:gd name="connsiteX212" fmla="*/ 1191695 w 3024845"/>
                <a:gd name="connsiteY212" fmla="*/ 572871 h 1078499"/>
                <a:gd name="connsiteX213" fmla="*/ 1192455 w 3024845"/>
                <a:gd name="connsiteY213" fmla="*/ 572871 h 1078499"/>
                <a:gd name="connsiteX214" fmla="*/ 1197775 w 3024845"/>
                <a:gd name="connsiteY214" fmla="*/ 572871 h 1078499"/>
                <a:gd name="connsiteX215" fmla="*/ 1197775 w 3024845"/>
                <a:gd name="connsiteY215" fmla="*/ 596650 h 1078499"/>
                <a:gd name="connsiteX216" fmla="*/ 1199041 w 3024845"/>
                <a:gd name="connsiteY216" fmla="*/ 596650 h 1078499"/>
                <a:gd name="connsiteX217" fmla="*/ 1207908 w 3024845"/>
                <a:gd name="connsiteY217" fmla="*/ 596650 h 1078499"/>
                <a:gd name="connsiteX218" fmla="*/ 1209935 w 3024845"/>
                <a:gd name="connsiteY218" fmla="*/ 600704 h 1078499"/>
                <a:gd name="connsiteX219" fmla="*/ 1209935 w 3024845"/>
                <a:gd name="connsiteY219" fmla="*/ 613945 h 1078499"/>
                <a:gd name="connsiteX220" fmla="*/ 1211455 w 3024845"/>
                <a:gd name="connsiteY220" fmla="*/ 612053 h 1078499"/>
                <a:gd name="connsiteX221" fmla="*/ 1222095 w 3024845"/>
                <a:gd name="connsiteY221" fmla="*/ 598812 h 1078499"/>
                <a:gd name="connsiteX222" fmla="*/ 1250469 w 3024845"/>
                <a:gd name="connsiteY222" fmla="*/ 598812 h 1078499"/>
                <a:gd name="connsiteX223" fmla="*/ 1250469 w 3024845"/>
                <a:gd name="connsiteY223" fmla="*/ 685283 h 1078499"/>
                <a:gd name="connsiteX224" fmla="*/ 1251229 w 3024845"/>
                <a:gd name="connsiteY224" fmla="*/ 685283 h 1078499"/>
                <a:gd name="connsiteX225" fmla="*/ 1256549 w 3024845"/>
                <a:gd name="connsiteY225" fmla="*/ 685283 h 1078499"/>
                <a:gd name="connsiteX226" fmla="*/ 1257309 w 3024845"/>
                <a:gd name="connsiteY226" fmla="*/ 683932 h 1078499"/>
                <a:gd name="connsiteX227" fmla="*/ 1262629 w 3024845"/>
                <a:gd name="connsiteY227" fmla="*/ 674474 h 1078499"/>
                <a:gd name="connsiteX228" fmla="*/ 1262629 w 3024845"/>
                <a:gd name="connsiteY228" fmla="*/ 676366 h 1078499"/>
                <a:gd name="connsiteX229" fmla="*/ 1262629 w 3024845"/>
                <a:gd name="connsiteY229" fmla="*/ 689607 h 1078499"/>
                <a:gd name="connsiteX230" fmla="*/ 1266682 w 3024845"/>
                <a:gd name="connsiteY230" fmla="*/ 644210 h 1078499"/>
                <a:gd name="connsiteX231" fmla="*/ 1267442 w 3024845"/>
                <a:gd name="connsiteY231" fmla="*/ 644210 h 1078499"/>
                <a:gd name="connsiteX232" fmla="*/ 1272762 w 3024845"/>
                <a:gd name="connsiteY232" fmla="*/ 644210 h 1078499"/>
                <a:gd name="connsiteX233" fmla="*/ 1272762 w 3024845"/>
                <a:gd name="connsiteY233" fmla="*/ 579356 h 1078499"/>
                <a:gd name="connsiteX234" fmla="*/ 1273776 w 3024845"/>
                <a:gd name="connsiteY234" fmla="*/ 579356 h 1078499"/>
                <a:gd name="connsiteX235" fmla="*/ 1280869 w 3024845"/>
                <a:gd name="connsiteY235" fmla="*/ 579356 h 1078499"/>
                <a:gd name="connsiteX236" fmla="*/ 1293029 w 3024845"/>
                <a:gd name="connsiteY236" fmla="*/ 536121 h 1078499"/>
                <a:gd name="connsiteX237" fmla="*/ 1294296 w 3024845"/>
                <a:gd name="connsiteY237" fmla="*/ 536121 h 1078499"/>
                <a:gd name="connsiteX238" fmla="*/ 1303163 w 3024845"/>
                <a:gd name="connsiteY238" fmla="*/ 536121 h 1078499"/>
                <a:gd name="connsiteX239" fmla="*/ 1313296 w 3024845"/>
                <a:gd name="connsiteY239" fmla="*/ 579356 h 1078499"/>
                <a:gd name="connsiteX240" fmla="*/ 1314309 w 3024845"/>
                <a:gd name="connsiteY240" fmla="*/ 579356 h 1078499"/>
                <a:gd name="connsiteX241" fmla="*/ 1321403 w 3024845"/>
                <a:gd name="connsiteY241" fmla="*/ 579356 h 1078499"/>
                <a:gd name="connsiteX242" fmla="*/ 1321403 w 3024845"/>
                <a:gd name="connsiteY242" fmla="*/ 618268 h 1078499"/>
                <a:gd name="connsiteX243" fmla="*/ 1323176 w 3024845"/>
                <a:gd name="connsiteY243" fmla="*/ 618268 h 1078499"/>
                <a:gd name="connsiteX244" fmla="*/ 1335590 w 3024845"/>
                <a:gd name="connsiteY244" fmla="*/ 618268 h 1078499"/>
                <a:gd name="connsiteX245" fmla="*/ 1335590 w 3024845"/>
                <a:gd name="connsiteY245" fmla="*/ 620430 h 1078499"/>
                <a:gd name="connsiteX246" fmla="*/ 1335590 w 3024845"/>
                <a:gd name="connsiteY246" fmla="*/ 635562 h 1078499"/>
                <a:gd name="connsiteX247" fmla="*/ 1339643 w 3024845"/>
                <a:gd name="connsiteY247" fmla="*/ 633401 h 1078499"/>
                <a:gd name="connsiteX248" fmla="*/ 1339643 w 3024845"/>
                <a:gd name="connsiteY248" fmla="*/ 618268 h 1078499"/>
                <a:gd name="connsiteX249" fmla="*/ 1341163 w 3024845"/>
                <a:gd name="connsiteY249" fmla="*/ 618268 h 1078499"/>
                <a:gd name="connsiteX250" fmla="*/ 1351803 w 3024845"/>
                <a:gd name="connsiteY250" fmla="*/ 618268 h 1078499"/>
                <a:gd name="connsiteX251" fmla="*/ 1351803 w 3024845"/>
                <a:gd name="connsiteY251" fmla="*/ 619889 h 1078499"/>
                <a:gd name="connsiteX252" fmla="*/ 1351803 w 3024845"/>
                <a:gd name="connsiteY252" fmla="*/ 631239 h 1078499"/>
                <a:gd name="connsiteX253" fmla="*/ 1382204 w 3024845"/>
                <a:gd name="connsiteY253" fmla="*/ 631239 h 1078499"/>
                <a:gd name="connsiteX254" fmla="*/ 1382204 w 3024845"/>
                <a:gd name="connsiteY254" fmla="*/ 594489 h 1078499"/>
                <a:gd name="connsiteX255" fmla="*/ 1383470 w 3024845"/>
                <a:gd name="connsiteY255" fmla="*/ 594489 h 1078499"/>
                <a:gd name="connsiteX256" fmla="*/ 1392337 w 3024845"/>
                <a:gd name="connsiteY256" fmla="*/ 594489 h 1078499"/>
                <a:gd name="connsiteX257" fmla="*/ 1392337 w 3024845"/>
                <a:gd name="connsiteY257" fmla="*/ 616106 h 1078499"/>
                <a:gd name="connsiteX258" fmla="*/ 1394364 w 3024845"/>
                <a:gd name="connsiteY258" fmla="*/ 583680 h 1078499"/>
                <a:gd name="connsiteX259" fmla="*/ 1416657 w 3024845"/>
                <a:gd name="connsiteY259" fmla="*/ 583680 h 1078499"/>
                <a:gd name="connsiteX260" fmla="*/ 1416657 w 3024845"/>
                <a:gd name="connsiteY260" fmla="*/ 582058 h 1078499"/>
                <a:gd name="connsiteX261" fmla="*/ 1416657 w 3024845"/>
                <a:gd name="connsiteY261" fmla="*/ 570709 h 1078499"/>
                <a:gd name="connsiteX262" fmla="*/ 1417417 w 3024845"/>
                <a:gd name="connsiteY262" fmla="*/ 570709 h 1078499"/>
                <a:gd name="connsiteX263" fmla="*/ 1422737 w 3024845"/>
                <a:gd name="connsiteY263" fmla="*/ 570709 h 1078499"/>
                <a:gd name="connsiteX264" fmla="*/ 1422737 w 3024845"/>
                <a:gd name="connsiteY264" fmla="*/ 568818 h 1078499"/>
                <a:gd name="connsiteX265" fmla="*/ 1422737 w 3024845"/>
                <a:gd name="connsiteY265" fmla="*/ 555577 h 1078499"/>
                <a:gd name="connsiteX266" fmla="*/ 1426791 w 3024845"/>
                <a:gd name="connsiteY266" fmla="*/ 562062 h 1078499"/>
                <a:gd name="connsiteX267" fmla="*/ 1429071 w 3024845"/>
                <a:gd name="connsiteY267" fmla="*/ 562062 h 1078499"/>
                <a:gd name="connsiteX268" fmla="*/ 1445031 w 3024845"/>
                <a:gd name="connsiteY268" fmla="*/ 562062 h 1078499"/>
                <a:gd name="connsiteX269" fmla="*/ 1445031 w 3024845"/>
                <a:gd name="connsiteY269" fmla="*/ 561251 h 1078499"/>
                <a:gd name="connsiteX270" fmla="*/ 1445031 w 3024845"/>
                <a:gd name="connsiteY270" fmla="*/ 555577 h 1078499"/>
                <a:gd name="connsiteX271" fmla="*/ 1445791 w 3024845"/>
                <a:gd name="connsiteY271" fmla="*/ 555577 h 1078499"/>
                <a:gd name="connsiteX272" fmla="*/ 1451111 w 3024845"/>
                <a:gd name="connsiteY272" fmla="*/ 555577 h 1078499"/>
                <a:gd name="connsiteX273" fmla="*/ 1451111 w 3024845"/>
                <a:gd name="connsiteY273" fmla="*/ 556928 h 1078499"/>
                <a:gd name="connsiteX274" fmla="*/ 1451111 w 3024845"/>
                <a:gd name="connsiteY274" fmla="*/ 566386 h 1078499"/>
                <a:gd name="connsiteX275" fmla="*/ 1489618 w 3024845"/>
                <a:gd name="connsiteY275" fmla="*/ 566386 h 1078499"/>
                <a:gd name="connsiteX276" fmla="*/ 1489618 w 3024845"/>
                <a:gd name="connsiteY276" fmla="*/ 704739 h 1078499"/>
                <a:gd name="connsiteX277" fmla="*/ 1491138 w 3024845"/>
                <a:gd name="connsiteY277" fmla="*/ 704739 h 1078499"/>
                <a:gd name="connsiteX278" fmla="*/ 1501778 w 3024845"/>
                <a:gd name="connsiteY278" fmla="*/ 704739 h 1078499"/>
                <a:gd name="connsiteX279" fmla="*/ 1501778 w 3024845"/>
                <a:gd name="connsiteY279" fmla="*/ 691769 h 1078499"/>
                <a:gd name="connsiteX280" fmla="*/ 1505832 w 3024845"/>
                <a:gd name="connsiteY280" fmla="*/ 691769 h 1078499"/>
                <a:gd name="connsiteX281" fmla="*/ 1505832 w 3024845"/>
                <a:gd name="connsiteY281" fmla="*/ 704739 h 1078499"/>
                <a:gd name="connsiteX282" fmla="*/ 1536232 w 3024845"/>
                <a:gd name="connsiteY282" fmla="*/ 704739 h 1078499"/>
                <a:gd name="connsiteX283" fmla="*/ 1536232 w 3024845"/>
                <a:gd name="connsiteY283" fmla="*/ 674474 h 1078499"/>
                <a:gd name="connsiteX284" fmla="*/ 1548392 w 3024845"/>
                <a:gd name="connsiteY284" fmla="*/ 674474 h 1078499"/>
                <a:gd name="connsiteX285" fmla="*/ 1560552 w 3024845"/>
                <a:gd name="connsiteY285" fmla="*/ 672313 h 1078499"/>
                <a:gd name="connsiteX286" fmla="*/ 1564606 w 3024845"/>
                <a:gd name="connsiteY286" fmla="*/ 674474 h 1078499"/>
                <a:gd name="connsiteX287" fmla="*/ 1574739 w 3024845"/>
                <a:gd name="connsiteY287" fmla="*/ 674474 h 1078499"/>
                <a:gd name="connsiteX288" fmla="*/ 1574739 w 3024845"/>
                <a:gd name="connsiteY288" fmla="*/ 704739 h 1078499"/>
                <a:gd name="connsiteX289" fmla="*/ 1582846 w 3024845"/>
                <a:gd name="connsiteY289" fmla="*/ 704739 h 1078499"/>
                <a:gd name="connsiteX290" fmla="*/ 1582846 w 3024845"/>
                <a:gd name="connsiteY290" fmla="*/ 722034 h 1078499"/>
                <a:gd name="connsiteX291" fmla="*/ 1592182 w 3024845"/>
                <a:gd name="connsiteY291" fmla="*/ 722939 h 1078499"/>
                <a:gd name="connsiteX292" fmla="*/ 1605140 w 3024845"/>
                <a:gd name="connsiteY292" fmla="*/ 722939 h 1078499"/>
                <a:gd name="connsiteX293" fmla="*/ 1605140 w 3024845"/>
                <a:gd name="connsiteY293" fmla="*/ 706901 h 1078499"/>
                <a:gd name="connsiteX294" fmla="*/ 1673096 w 3024845"/>
                <a:gd name="connsiteY294" fmla="*/ 706901 h 1078499"/>
                <a:gd name="connsiteX295" fmla="*/ 1673096 w 3024845"/>
                <a:gd name="connsiteY295" fmla="*/ 621648 h 1078499"/>
                <a:gd name="connsiteX296" fmla="*/ 1745104 w 3024845"/>
                <a:gd name="connsiteY296" fmla="*/ 621648 h 1078499"/>
                <a:gd name="connsiteX297" fmla="*/ 1745104 w 3024845"/>
                <a:gd name="connsiteY297" fmla="*/ 700416 h 1078499"/>
                <a:gd name="connsiteX298" fmla="*/ 1747008 w 3024845"/>
                <a:gd name="connsiteY298" fmla="*/ 700416 h 1078499"/>
                <a:gd name="connsiteX299" fmla="*/ 1748250 w 3024845"/>
                <a:gd name="connsiteY299" fmla="*/ 722939 h 1078499"/>
                <a:gd name="connsiteX300" fmla="*/ 1757926 w 3024845"/>
                <a:gd name="connsiteY300" fmla="*/ 722939 h 1078499"/>
                <a:gd name="connsiteX301" fmla="*/ 1759168 w 3024845"/>
                <a:gd name="connsiteY301" fmla="*/ 700416 h 1078499"/>
                <a:gd name="connsiteX302" fmla="*/ 1765248 w 3024845"/>
                <a:gd name="connsiteY302" fmla="*/ 700416 h 1078499"/>
                <a:gd name="connsiteX303" fmla="*/ 1766490 w 3024845"/>
                <a:gd name="connsiteY303" fmla="*/ 722939 h 1078499"/>
                <a:gd name="connsiteX304" fmla="*/ 1817112 w 3024845"/>
                <a:gd name="connsiteY304" fmla="*/ 722939 h 1078499"/>
                <a:gd name="connsiteX305" fmla="*/ 1817112 w 3024845"/>
                <a:gd name="connsiteY305" fmla="*/ 559911 h 1078499"/>
                <a:gd name="connsiteX306" fmla="*/ 2014439 w 3024845"/>
                <a:gd name="connsiteY306" fmla="*/ 559911 h 1078499"/>
                <a:gd name="connsiteX307" fmla="*/ 2014439 w 3024845"/>
                <a:gd name="connsiteY307" fmla="*/ 722939 h 1078499"/>
                <a:gd name="connsiteX308" fmla="*/ 2033136 w 3024845"/>
                <a:gd name="connsiteY308" fmla="*/ 722939 h 1078499"/>
                <a:gd name="connsiteX309" fmla="*/ 2033136 w 3024845"/>
                <a:gd name="connsiteY309" fmla="*/ 640246 h 1078499"/>
                <a:gd name="connsiteX310" fmla="*/ 2128256 w 3024845"/>
                <a:gd name="connsiteY310" fmla="*/ 640246 h 1078499"/>
                <a:gd name="connsiteX311" fmla="*/ 2140186 w 3024845"/>
                <a:gd name="connsiteY311" fmla="*/ 322105 h 1078499"/>
                <a:gd name="connsiteX312" fmla="*/ 2128026 w 3024845"/>
                <a:gd name="connsiteY312" fmla="*/ 300487 h 1078499"/>
                <a:gd name="connsiteX313" fmla="*/ 2121946 w 3024845"/>
                <a:gd name="connsiteY313" fmla="*/ 296163 h 1078499"/>
                <a:gd name="connsiteX314" fmla="*/ 2130053 w 3024845"/>
                <a:gd name="connsiteY314" fmla="*/ 272384 h 1078499"/>
                <a:gd name="connsiteX315" fmla="*/ 2130053 w 3024845"/>
                <a:gd name="connsiteY315" fmla="*/ 255090 h 1078499"/>
                <a:gd name="connsiteX316" fmla="*/ 2144240 w 3024845"/>
                <a:gd name="connsiteY316" fmla="*/ 255090 h 1078499"/>
                <a:gd name="connsiteX317" fmla="*/ 2144240 w 3024845"/>
                <a:gd name="connsiteY317" fmla="*/ 233472 h 1078499"/>
                <a:gd name="connsiteX318" fmla="*/ 2146266 w 3024845"/>
                <a:gd name="connsiteY318" fmla="*/ 229148 h 1078499"/>
                <a:gd name="connsiteX319" fmla="*/ 2146266 w 3024845"/>
                <a:gd name="connsiteY319" fmla="*/ 151324 h 1078499"/>
                <a:gd name="connsiteX320" fmla="*/ 2144240 w 3024845"/>
                <a:gd name="connsiteY320" fmla="*/ 144839 h 1078499"/>
                <a:gd name="connsiteX321" fmla="*/ 2150320 w 3024845"/>
                <a:gd name="connsiteY321" fmla="*/ 138353 h 1078499"/>
                <a:gd name="connsiteX322" fmla="*/ 2150320 w 3024845"/>
                <a:gd name="connsiteY322" fmla="*/ 79985 h 1078499"/>
                <a:gd name="connsiteX323" fmla="*/ 2152346 w 3024845"/>
                <a:gd name="connsiteY323" fmla="*/ 75662 h 1078499"/>
                <a:gd name="connsiteX324" fmla="*/ 2152346 w 3024845"/>
                <a:gd name="connsiteY324" fmla="*/ 19456 h 1078499"/>
                <a:gd name="connsiteX325" fmla="*/ 2154373 w 3024845"/>
                <a:gd name="connsiteY325" fmla="*/ 0 h 1078499"/>
                <a:gd name="connsiteX326" fmla="*/ 2158427 w 3024845"/>
                <a:gd name="connsiteY326" fmla="*/ 17294 h 1078499"/>
                <a:gd name="connsiteX327" fmla="*/ 2160453 w 3024845"/>
                <a:gd name="connsiteY327" fmla="*/ 75662 h 1078499"/>
                <a:gd name="connsiteX328" fmla="*/ 2162480 w 3024845"/>
                <a:gd name="connsiteY328" fmla="*/ 138353 h 1078499"/>
                <a:gd name="connsiteX329" fmla="*/ 2168560 w 3024845"/>
                <a:gd name="connsiteY329" fmla="*/ 144839 h 1078499"/>
                <a:gd name="connsiteX330" fmla="*/ 2166533 w 3024845"/>
                <a:gd name="connsiteY330" fmla="*/ 151324 h 1078499"/>
                <a:gd name="connsiteX331" fmla="*/ 2166533 w 3024845"/>
                <a:gd name="connsiteY331" fmla="*/ 229148 h 1078499"/>
                <a:gd name="connsiteX332" fmla="*/ 2168560 w 3024845"/>
                <a:gd name="connsiteY332" fmla="*/ 233472 h 1078499"/>
                <a:gd name="connsiteX333" fmla="*/ 2168560 w 3024845"/>
                <a:gd name="connsiteY333" fmla="*/ 255090 h 1078499"/>
                <a:gd name="connsiteX334" fmla="*/ 2182747 w 3024845"/>
                <a:gd name="connsiteY334" fmla="*/ 255090 h 1078499"/>
                <a:gd name="connsiteX335" fmla="*/ 2182747 w 3024845"/>
                <a:gd name="connsiteY335" fmla="*/ 272384 h 1078499"/>
                <a:gd name="connsiteX336" fmla="*/ 2190854 w 3024845"/>
                <a:gd name="connsiteY336" fmla="*/ 296163 h 1078499"/>
                <a:gd name="connsiteX337" fmla="*/ 2184774 w 3024845"/>
                <a:gd name="connsiteY337" fmla="*/ 300487 h 1078499"/>
                <a:gd name="connsiteX338" fmla="*/ 2172613 w 3024845"/>
                <a:gd name="connsiteY338" fmla="*/ 322105 h 1078499"/>
                <a:gd name="connsiteX339" fmla="*/ 2180720 w 3024845"/>
                <a:gd name="connsiteY339" fmla="*/ 575033 h 1078499"/>
                <a:gd name="connsiteX340" fmla="*/ 2245574 w 3024845"/>
                <a:gd name="connsiteY340" fmla="*/ 575033 h 1078499"/>
                <a:gd name="connsiteX341" fmla="*/ 2245574 w 3024845"/>
                <a:gd name="connsiteY341" fmla="*/ 650695 h 1078499"/>
                <a:gd name="connsiteX342" fmla="*/ 2253681 w 3024845"/>
                <a:gd name="connsiteY342" fmla="*/ 650695 h 1078499"/>
                <a:gd name="connsiteX343" fmla="*/ 2255708 w 3024845"/>
                <a:gd name="connsiteY343" fmla="*/ 644210 h 1078499"/>
                <a:gd name="connsiteX344" fmla="*/ 2261788 w 3024845"/>
                <a:gd name="connsiteY344" fmla="*/ 644210 h 1078499"/>
                <a:gd name="connsiteX345" fmla="*/ 2263815 w 3024845"/>
                <a:gd name="connsiteY345" fmla="*/ 652857 h 1078499"/>
                <a:gd name="connsiteX346" fmla="*/ 2275975 w 3024845"/>
                <a:gd name="connsiteY346" fmla="*/ 652857 h 1078499"/>
                <a:gd name="connsiteX347" fmla="*/ 2275975 w 3024845"/>
                <a:gd name="connsiteY347" fmla="*/ 646371 h 1078499"/>
                <a:gd name="connsiteX348" fmla="*/ 2298268 w 3024845"/>
                <a:gd name="connsiteY348" fmla="*/ 646371 h 1078499"/>
                <a:gd name="connsiteX349" fmla="*/ 2298268 w 3024845"/>
                <a:gd name="connsiteY349" fmla="*/ 652857 h 1078499"/>
                <a:gd name="connsiteX350" fmla="*/ 2318535 w 3024845"/>
                <a:gd name="connsiteY350" fmla="*/ 652857 h 1078499"/>
                <a:gd name="connsiteX351" fmla="*/ 2318535 w 3024845"/>
                <a:gd name="connsiteY351" fmla="*/ 698254 h 1078499"/>
                <a:gd name="connsiteX352" fmla="*/ 2332722 w 3024845"/>
                <a:gd name="connsiteY352" fmla="*/ 698254 h 1078499"/>
                <a:gd name="connsiteX353" fmla="*/ 2332722 w 3024845"/>
                <a:gd name="connsiteY353" fmla="*/ 685283 h 1078499"/>
                <a:gd name="connsiteX354" fmla="*/ 2348936 w 3024845"/>
                <a:gd name="connsiteY354" fmla="*/ 685283 h 1078499"/>
                <a:gd name="connsiteX355" fmla="*/ 2348936 w 3024845"/>
                <a:gd name="connsiteY355" fmla="*/ 505856 h 1078499"/>
                <a:gd name="connsiteX356" fmla="*/ 2355016 w 3024845"/>
                <a:gd name="connsiteY356" fmla="*/ 499370 h 1078499"/>
                <a:gd name="connsiteX357" fmla="*/ 2427977 w 3024845"/>
                <a:gd name="connsiteY357" fmla="*/ 499370 h 1078499"/>
                <a:gd name="connsiteX358" fmla="*/ 2427977 w 3024845"/>
                <a:gd name="connsiteY358" fmla="*/ 508018 h 1078499"/>
                <a:gd name="connsiteX359" fmla="*/ 2438110 w 3024845"/>
                <a:gd name="connsiteY359" fmla="*/ 508018 h 1078499"/>
                <a:gd name="connsiteX360" fmla="*/ 2438110 w 3024845"/>
                <a:gd name="connsiteY360" fmla="*/ 622592 h 1078499"/>
                <a:gd name="connsiteX361" fmla="*/ 2460404 w 3024845"/>
                <a:gd name="connsiteY361" fmla="*/ 622592 h 1078499"/>
                <a:gd name="connsiteX362" fmla="*/ 2460404 w 3024845"/>
                <a:gd name="connsiteY362" fmla="*/ 555577 h 1078499"/>
                <a:gd name="connsiteX363" fmla="*/ 2486751 w 3024845"/>
                <a:gd name="connsiteY363" fmla="*/ 555577 h 1078499"/>
                <a:gd name="connsiteX364" fmla="*/ 2490804 w 3024845"/>
                <a:gd name="connsiteY364" fmla="*/ 551253 h 1078499"/>
                <a:gd name="connsiteX365" fmla="*/ 2498911 w 3024845"/>
                <a:gd name="connsiteY365" fmla="*/ 551253 h 1078499"/>
                <a:gd name="connsiteX366" fmla="*/ 2502964 w 3024845"/>
                <a:gd name="connsiteY366" fmla="*/ 555577 h 1078499"/>
                <a:gd name="connsiteX367" fmla="*/ 2525258 w 3024845"/>
                <a:gd name="connsiteY367" fmla="*/ 555577 h 1078499"/>
                <a:gd name="connsiteX368" fmla="*/ 2525258 w 3024845"/>
                <a:gd name="connsiteY368" fmla="*/ 438841 h 1078499"/>
                <a:gd name="connsiteX369" fmla="*/ 2582005 w 3024845"/>
                <a:gd name="connsiteY369" fmla="*/ 428032 h 1078499"/>
                <a:gd name="connsiteX370" fmla="*/ 2582005 w 3024845"/>
                <a:gd name="connsiteY370" fmla="*/ 429113 h 1078499"/>
                <a:gd name="connsiteX371" fmla="*/ 2582005 w 3024845"/>
                <a:gd name="connsiteY371" fmla="*/ 436679 h 1078499"/>
                <a:gd name="connsiteX372" fmla="*/ 2608352 w 3024845"/>
                <a:gd name="connsiteY372" fmla="*/ 436679 h 1078499"/>
                <a:gd name="connsiteX373" fmla="*/ 2608352 w 3024845"/>
                <a:gd name="connsiteY373" fmla="*/ 691769 h 1078499"/>
                <a:gd name="connsiteX374" fmla="*/ 2630646 w 3024845"/>
                <a:gd name="connsiteY374" fmla="*/ 691769 h 1078499"/>
                <a:gd name="connsiteX375" fmla="*/ 2630646 w 3024845"/>
                <a:gd name="connsiteY375" fmla="*/ 687445 h 1078499"/>
                <a:gd name="connsiteX376" fmla="*/ 2642806 w 3024845"/>
                <a:gd name="connsiteY376" fmla="*/ 687445 h 1078499"/>
                <a:gd name="connsiteX377" fmla="*/ 2642806 w 3024845"/>
                <a:gd name="connsiteY377" fmla="*/ 691769 h 1078499"/>
                <a:gd name="connsiteX378" fmla="*/ 2667126 w 3024845"/>
                <a:gd name="connsiteY378" fmla="*/ 691769 h 1078499"/>
                <a:gd name="connsiteX379" fmla="*/ 2667126 w 3024845"/>
                <a:gd name="connsiteY379" fmla="*/ 678798 h 1078499"/>
                <a:gd name="connsiteX380" fmla="*/ 2695500 w 3024845"/>
                <a:gd name="connsiteY380" fmla="*/ 678798 h 1078499"/>
                <a:gd name="connsiteX381" fmla="*/ 2707660 w 3024845"/>
                <a:gd name="connsiteY381" fmla="*/ 674474 h 1078499"/>
                <a:gd name="connsiteX382" fmla="*/ 2727927 w 3024845"/>
                <a:gd name="connsiteY382" fmla="*/ 678798 h 1078499"/>
                <a:gd name="connsiteX383" fmla="*/ 2727927 w 3024845"/>
                <a:gd name="connsiteY383" fmla="*/ 661504 h 1078499"/>
                <a:gd name="connsiteX384" fmla="*/ 2736034 w 3024845"/>
                <a:gd name="connsiteY384" fmla="*/ 661504 h 1078499"/>
                <a:gd name="connsiteX385" fmla="*/ 2736034 w 3024845"/>
                <a:gd name="connsiteY385" fmla="*/ 648533 h 1078499"/>
                <a:gd name="connsiteX386" fmla="*/ 2792781 w 3024845"/>
                <a:gd name="connsiteY386" fmla="*/ 648533 h 1078499"/>
                <a:gd name="connsiteX387" fmla="*/ 2792781 w 3024845"/>
                <a:gd name="connsiteY387" fmla="*/ 618268 h 1078499"/>
                <a:gd name="connsiteX388" fmla="*/ 2811021 w 3024845"/>
                <a:gd name="connsiteY388" fmla="*/ 618268 h 1078499"/>
                <a:gd name="connsiteX389" fmla="*/ 2811021 w 3024845"/>
                <a:gd name="connsiteY389" fmla="*/ 611783 h 1078499"/>
                <a:gd name="connsiteX390" fmla="*/ 2823181 w 3024845"/>
                <a:gd name="connsiteY390" fmla="*/ 611783 h 1078499"/>
                <a:gd name="connsiteX391" fmla="*/ 2823181 w 3024845"/>
                <a:gd name="connsiteY391" fmla="*/ 618268 h 1078499"/>
                <a:gd name="connsiteX392" fmla="*/ 2839395 w 3024845"/>
                <a:gd name="connsiteY392" fmla="*/ 618268 h 1078499"/>
                <a:gd name="connsiteX393" fmla="*/ 2839395 w 3024845"/>
                <a:gd name="connsiteY393" fmla="*/ 667989 h 1078499"/>
                <a:gd name="connsiteX394" fmla="*/ 2871822 w 3024845"/>
                <a:gd name="connsiteY394" fmla="*/ 667989 h 1078499"/>
                <a:gd name="connsiteX395" fmla="*/ 2871822 w 3024845"/>
                <a:gd name="connsiteY395" fmla="*/ 642048 h 1078499"/>
                <a:gd name="connsiteX396" fmla="*/ 2910329 w 3024845"/>
                <a:gd name="connsiteY396" fmla="*/ 642048 h 1078499"/>
                <a:gd name="connsiteX397" fmla="*/ 2910329 w 3024845"/>
                <a:gd name="connsiteY397" fmla="*/ 611783 h 1078499"/>
                <a:gd name="connsiteX398" fmla="*/ 2958970 w 3024845"/>
                <a:gd name="connsiteY398" fmla="*/ 611783 h 1078499"/>
                <a:gd name="connsiteX399" fmla="*/ 2958970 w 3024845"/>
                <a:gd name="connsiteY399" fmla="*/ 722939 h 1078499"/>
                <a:gd name="connsiteX400" fmla="*/ 2958970 w 3024845"/>
                <a:gd name="connsiteY400" fmla="*/ 736718 h 1078499"/>
                <a:gd name="connsiteX401" fmla="*/ 3024845 w 3024845"/>
                <a:gd name="connsiteY401" fmla="*/ 736718 h 1078499"/>
                <a:gd name="connsiteX402" fmla="*/ 3024845 w 3024845"/>
                <a:gd name="connsiteY402" fmla="*/ 1078499 h 1078499"/>
                <a:gd name="connsiteX403" fmla="*/ 2054 w 3024845"/>
                <a:gd name="connsiteY403" fmla="*/ 1076166 h 1078499"/>
                <a:gd name="connsiteX404" fmla="*/ 0 w 3024845"/>
                <a:gd name="connsiteY404" fmla="*/ 642048 h 1078499"/>
                <a:gd name="connsiteX405" fmla="*/ 20267 w 3024845"/>
                <a:gd name="connsiteY405" fmla="*/ 642048 h 1078499"/>
                <a:gd name="connsiteX406" fmla="*/ 20774 w 3024845"/>
                <a:gd name="connsiteY406" fmla="*/ 640967 h 1078499"/>
                <a:gd name="connsiteX407" fmla="*/ 24320 w 3024845"/>
                <a:gd name="connsiteY407" fmla="*/ 633401 h 1078499"/>
                <a:gd name="connsiteX408" fmla="*/ 26094 w 3024845"/>
                <a:gd name="connsiteY408" fmla="*/ 633671 h 1078499"/>
                <a:gd name="connsiteX409" fmla="*/ 38507 w 3024845"/>
                <a:gd name="connsiteY409" fmla="*/ 635562 h 1078499"/>
                <a:gd name="connsiteX410" fmla="*/ 39014 w 3024845"/>
                <a:gd name="connsiteY410" fmla="*/ 636914 h 1078499"/>
                <a:gd name="connsiteX411" fmla="*/ 42560 w 3024845"/>
                <a:gd name="connsiteY411" fmla="*/ 646371 h 1078499"/>
                <a:gd name="connsiteX412" fmla="*/ 68907 w 3024845"/>
                <a:gd name="connsiteY412" fmla="*/ 648533 h 1078499"/>
                <a:gd name="connsiteX413" fmla="*/ 68907 w 3024845"/>
                <a:gd name="connsiteY413" fmla="*/ 525312 h 1078499"/>
                <a:gd name="connsiteX414" fmla="*/ 70934 w 3024845"/>
                <a:gd name="connsiteY414" fmla="*/ 525312 h 1078499"/>
                <a:gd name="connsiteX415" fmla="*/ 85121 w 3024845"/>
                <a:gd name="connsiteY415" fmla="*/ 525312 h 1078499"/>
                <a:gd name="connsiteX416" fmla="*/ 85121 w 3024845"/>
                <a:gd name="connsiteY416" fmla="*/ 389120 h 1078499"/>
                <a:gd name="connsiteX417" fmla="*/ 86894 w 3024845"/>
                <a:gd name="connsiteY417" fmla="*/ 389120 h 1078499"/>
                <a:gd name="connsiteX418" fmla="*/ 99308 w 3024845"/>
                <a:gd name="connsiteY418" fmla="*/ 389120 h 1078499"/>
                <a:gd name="connsiteX419" fmla="*/ 99308 w 3024845"/>
                <a:gd name="connsiteY419" fmla="*/ 274546 h 1078499"/>
                <a:gd name="connsiteX420" fmla="*/ 103361 w 3024845"/>
                <a:gd name="connsiteY420" fmla="*/ 246442 h 1078499"/>
                <a:gd name="connsiteX421" fmla="*/ 105388 w 3024845"/>
                <a:gd name="connsiteY421" fmla="*/ 246442 h 1078499"/>
                <a:gd name="connsiteX422" fmla="*/ 119575 w 3024845"/>
                <a:gd name="connsiteY422" fmla="*/ 246442 h 1078499"/>
                <a:gd name="connsiteX423" fmla="*/ 156055 w 3024845"/>
                <a:gd name="connsiteY423" fmla="*/ 164295 h 1078499"/>
                <a:gd name="connsiteX0" fmla="*/ 119575 w 3024845"/>
                <a:gd name="connsiteY0" fmla="*/ 246442 h 1078499"/>
                <a:gd name="connsiteX1" fmla="*/ 162135 w 3024845"/>
                <a:gd name="connsiteY1" fmla="*/ 164295 h 1078499"/>
                <a:gd name="connsiteX2" fmla="*/ 200642 w 3024845"/>
                <a:gd name="connsiteY2" fmla="*/ 244281 h 1078499"/>
                <a:gd name="connsiteX3" fmla="*/ 202669 w 3024845"/>
                <a:gd name="connsiteY3" fmla="*/ 244281 h 1078499"/>
                <a:gd name="connsiteX4" fmla="*/ 216856 w 3024845"/>
                <a:gd name="connsiteY4" fmla="*/ 244281 h 1078499"/>
                <a:gd name="connsiteX5" fmla="*/ 216856 w 3024845"/>
                <a:gd name="connsiteY5" fmla="*/ 268060 h 1078499"/>
                <a:gd name="connsiteX6" fmla="*/ 217363 w 3024845"/>
                <a:gd name="connsiteY6" fmla="*/ 268871 h 1078499"/>
                <a:gd name="connsiteX7" fmla="*/ 220909 w 3024845"/>
                <a:gd name="connsiteY7" fmla="*/ 274546 h 1078499"/>
                <a:gd name="connsiteX8" fmla="*/ 220909 w 3024845"/>
                <a:gd name="connsiteY8" fmla="*/ 389120 h 1078499"/>
                <a:gd name="connsiteX9" fmla="*/ 223189 w 3024845"/>
                <a:gd name="connsiteY9" fmla="*/ 389120 h 1078499"/>
                <a:gd name="connsiteX10" fmla="*/ 239150 w 3024845"/>
                <a:gd name="connsiteY10" fmla="*/ 389120 h 1078499"/>
                <a:gd name="connsiteX11" fmla="*/ 239150 w 3024845"/>
                <a:gd name="connsiteY11" fmla="*/ 529635 h 1078499"/>
                <a:gd name="connsiteX12" fmla="*/ 240670 w 3024845"/>
                <a:gd name="connsiteY12" fmla="*/ 529365 h 1078499"/>
                <a:gd name="connsiteX13" fmla="*/ 251310 w 3024845"/>
                <a:gd name="connsiteY13" fmla="*/ 527474 h 1078499"/>
                <a:gd name="connsiteX14" fmla="*/ 249283 w 3024845"/>
                <a:gd name="connsiteY14" fmla="*/ 616106 h 1078499"/>
                <a:gd name="connsiteX15" fmla="*/ 250803 w 3024845"/>
                <a:gd name="connsiteY15" fmla="*/ 616377 h 1078499"/>
                <a:gd name="connsiteX16" fmla="*/ 261443 w 3024845"/>
                <a:gd name="connsiteY16" fmla="*/ 618268 h 1078499"/>
                <a:gd name="connsiteX17" fmla="*/ 261696 w 3024845"/>
                <a:gd name="connsiteY17" fmla="*/ 619079 h 1078499"/>
                <a:gd name="connsiteX18" fmla="*/ 263470 w 3024845"/>
                <a:gd name="connsiteY18" fmla="*/ 624754 h 1078499"/>
                <a:gd name="connsiteX19" fmla="*/ 264230 w 3024845"/>
                <a:gd name="connsiteY19" fmla="*/ 622322 h 1078499"/>
                <a:gd name="connsiteX20" fmla="*/ 269550 w 3024845"/>
                <a:gd name="connsiteY20" fmla="*/ 605298 h 1078499"/>
                <a:gd name="connsiteX21" fmla="*/ 271323 w 3024845"/>
                <a:gd name="connsiteY21" fmla="*/ 605298 h 1078499"/>
                <a:gd name="connsiteX22" fmla="*/ 283737 w 3024845"/>
                <a:gd name="connsiteY22" fmla="*/ 605298 h 1078499"/>
                <a:gd name="connsiteX23" fmla="*/ 283737 w 3024845"/>
                <a:gd name="connsiteY23" fmla="*/ 637724 h 1078499"/>
                <a:gd name="connsiteX24" fmla="*/ 284750 w 3024845"/>
                <a:gd name="connsiteY24" fmla="*/ 638265 h 1078499"/>
                <a:gd name="connsiteX25" fmla="*/ 291844 w 3024845"/>
                <a:gd name="connsiteY25" fmla="*/ 642048 h 1078499"/>
                <a:gd name="connsiteX26" fmla="*/ 291844 w 3024845"/>
                <a:gd name="connsiteY26" fmla="*/ 643399 h 1078499"/>
                <a:gd name="connsiteX27" fmla="*/ 291844 w 3024845"/>
                <a:gd name="connsiteY27" fmla="*/ 652857 h 1078499"/>
                <a:gd name="connsiteX28" fmla="*/ 336431 w 3024845"/>
                <a:gd name="connsiteY28" fmla="*/ 652857 h 1078499"/>
                <a:gd name="connsiteX29" fmla="*/ 336431 w 3024845"/>
                <a:gd name="connsiteY29" fmla="*/ 653938 h 1078499"/>
                <a:gd name="connsiteX30" fmla="*/ 336431 w 3024845"/>
                <a:gd name="connsiteY30" fmla="*/ 661504 h 1078499"/>
                <a:gd name="connsiteX31" fmla="*/ 338457 w 3024845"/>
                <a:gd name="connsiteY31" fmla="*/ 661504 h 1078499"/>
                <a:gd name="connsiteX32" fmla="*/ 352644 w 3024845"/>
                <a:gd name="connsiteY32" fmla="*/ 661504 h 1078499"/>
                <a:gd name="connsiteX33" fmla="*/ 352644 w 3024845"/>
                <a:gd name="connsiteY33" fmla="*/ 631239 h 1078499"/>
                <a:gd name="connsiteX34" fmla="*/ 397231 w 3024845"/>
                <a:gd name="connsiteY34" fmla="*/ 631239 h 1078499"/>
                <a:gd name="connsiteX35" fmla="*/ 397231 w 3024845"/>
                <a:gd name="connsiteY35" fmla="*/ 629888 h 1078499"/>
                <a:gd name="connsiteX36" fmla="*/ 397231 w 3024845"/>
                <a:gd name="connsiteY36" fmla="*/ 620430 h 1078499"/>
                <a:gd name="connsiteX37" fmla="*/ 398245 w 3024845"/>
                <a:gd name="connsiteY37" fmla="*/ 620430 h 1078499"/>
                <a:gd name="connsiteX38" fmla="*/ 405338 w 3024845"/>
                <a:gd name="connsiteY38" fmla="*/ 620430 h 1078499"/>
                <a:gd name="connsiteX39" fmla="*/ 405338 w 3024845"/>
                <a:gd name="connsiteY39" fmla="*/ 618539 h 1078499"/>
                <a:gd name="connsiteX40" fmla="*/ 405338 w 3024845"/>
                <a:gd name="connsiteY40" fmla="*/ 605298 h 1078499"/>
                <a:gd name="connsiteX41" fmla="*/ 406098 w 3024845"/>
                <a:gd name="connsiteY41" fmla="*/ 605298 h 1078499"/>
                <a:gd name="connsiteX42" fmla="*/ 411418 w 3024845"/>
                <a:gd name="connsiteY42" fmla="*/ 605298 h 1078499"/>
                <a:gd name="connsiteX43" fmla="*/ 411418 w 3024845"/>
                <a:gd name="connsiteY43" fmla="*/ 604217 h 1078499"/>
                <a:gd name="connsiteX44" fmla="*/ 411418 w 3024845"/>
                <a:gd name="connsiteY44" fmla="*/ 596650 h 1078499"/>
                <a:gd name="connsiteX45" fmla="*/ 413445 w 3024845"/>
                <a:gd name="connsiteY45" fmla="*/ 596650 h 1078499"/>
                <a:gd name="connsiteX46" fmla="*/ 427632 w 3024845"/>
                <a:gd name="connsiteY46" fmla="*/ 596650 h 1078499"/>
                <a:gd name="connsiteX47" fmla="*/ 427632 w 3024845"/>
                <a:gd name="connsiteY47" fmla="*/ 597731 h 1078499"/>
                <a:gd name="connsiteX48" fmla="*/ 427632 w 3024845"/>
                <a:gd name="connsiteY48" fmla="*/ 605298 h 1078499"/>
                <a:gd name="connsiteX49" fmla="*/ 449925 w 3024845"/>
                <a:gd name="connsiteY49" fmla="*/ 605298 h 1078499"/>
                <a:gd name="connsiteX50" fmla="*/ 449925 w 3024845"/>
                <a:gd name="connsiteY50" fmla="*/ 603406 h 1078499"/>
                <a:gd name="connsiteX51" fmla="*/ 449925 w 3024845"/>
                <a:gd name="connsiteY51" fmla="*/ 590165 h 1078499"/>
                <a:gd name="connsiteX52" fmla="*/ 451699 w 3024845"/>
                <a:gd name="connsiteY52" fmla="*/ 590165 h 1078499"/>
                <a:gd name="connsiteX53" fmla="*/ 464112 w 3024845"/>
                <a:gd name="connsiteY53" fmla="*/ 590165 h 1078499"/>
                <a:gd name="connsiteX54" fmla="*/ 464112 w 3024845"/>
                <a:gd name="connsiteY54" fmla="*/ 613945 h 1078499"/>
                <a:gd name="connsiteX55" fmla="*/ 465126 w 3024845"/>
                <a:gd name="connsiteY55" fmla="*/ 613945 h 1078499"/>
                <a:gd name="connsiteX56" fmla="*/ 472219 w 3024845"/>
                <a:gd name="connsiteY56" fmla="*/ 613945 h 1078499"/>
                <a:gd name="connsiteX57" fmla="*/ 472219 w 3024845"/>
                <a:gd name="connsiteY57" fmla="*/ 612864 h 1078499"/>
                <a:gd name="connsiteX58" fmla="*/ 472219 w 3024845"/>
                <a:gd name="connsiteY58" fmla="*/ 605298 h 1078499"/>
                <a:gd name="connsiteX59" fmla="*/ 473992 w 3024845"/>
                <a:gd name="connsiteY59" fmla="*/ 605298 h 1078499"/>
                <a:gd name="connsiteX60" fmla="*/ 486406 w 3024845"/>
                <a:gd name="connsiteY60" fmla="*/ 605298 h 1078499"/>
                <a:gd name="connsiteX61" fmla="*/ 486406 w 3024845"/>
                <a:gd name="connsiteY61" fmla="*/ 631239 h 1078499"/>
                <a:gd name="connsiteX62" fmla="*/ 488433 w 3024845"/>
                <a:gd name="connsiteY62" fmla="*/ 631239 h 1078499"/>
                <a:gd name="connsiteX63" fmla="*/ 502619 w 3024845"/>
                <a:gd name="connsiteY63" fmla="*/ 631239 h 1078499"/>
                <a:gd name="connsiteX64" fmla="*/ 502619 w 3024845"/>
                <a:gd name="connsiteY64" fmla="*/ 632860 h 1078499"/>
                <a:gd name="connsiteX65" fmla="*/ 502619 w 3024845"/>
                <a:gd name="connsiteY65" fmla="*/ 644210 h 1078499"/>
                <a:gd name="connsiteX66" fmla="*/ 503379 w 3024845"/>
                <a:gd name="connsiteY66" fmla="*/ 644210 h 1078499"/>
                <a:gd name="connsiteX67" fmla="*/ 508700 w 3024845"/>
                <a:gd name="connsiteY67" fmla="*/ 644210 h 1078499"/>
                <a:gd name="connsiteX68" fmla="*/ 508700 w 3024845"/>
                <a:gd name="connsiteY68" fmla="*/ 643399 h 1078499"/>
                <a:gd name="connsiteX69" fmla="*/ 508700 w 3024845"/>
                <a:gd name="connsiteY69" fmla="*/ 637724 h 1078499"/>
                <a:gd name="connsiteX70" fmla="*/ 539100 w 3024845"/>
                <a:gd name="connsiteY70" fmla="*/ 637724 h 1078499"/>
                <a:gd name="connsiteX71" fmla="*/ 539100 w 3024845"/>
                <a:gd name="connsiteY71" fmla="*/ 661504 h 1078499"/>
                <a:gd name="connsiteX72" fmla="*/ 540113 w 3024845"/>
                <a:gd name="connsiteY72" fmla="*/ 661504 h 1078499"/>
                <a:gd name="connsiteX73" fmla="*/ 547207 w 3024845"/>
                <a:gd name="connsiteY73" fmla="*/ 661504 h 1078499"/>
                <a:gd name="connsiteX74" fmla="*/ 547207 w 3024845"/>
                <a:gd name="connsiteY74" fmla="*/ 662585 h 1078499"/>
                <a:gd name="connsiteX75" fmla="*/ 547207 w 3024845"/>
                <a:gd name="connsiteY75" fmla="*/ 670151 h 1078499"/>
                <a:gd name="connsiteX76" fmla="*/ 547967 w 3024845"/>
                <a:gd name="connsiteY76" fmla="*/ 670151 h 1078499"/>
                <a:gd name="connsiteX77" fmla="*/ 553287 w 3024845"/>
                <a:gd name="connsiteY77" fmla="*/ 670151 h 1078499"/>
                <a:gd name="connsiteX78" fmla="*/ 553287 w 3024845"/>
                <a:gd name="connsiteY78" fmla="*/ 667989 h 1078499"/>
                <a:gd name="connsiteX79" fmla="*/ 553287 w 3024845"/>
                <a:gd name="connsiteY79" fmla="*/ 652857 h 1078499"/>
                <a:gd name="connsiteX80" fmla="*/ 554300 w 3024845"/>
                <a:gd name="connsiteY80" fmla="*/ 652857 h 1078499"/>
                <a:gd name="connsiteX81" fmla="*/ 561394 w 3024845"/>
                <a:gd name="connsiteY81" fmla="*/ 652857 h 1078499"/>
                <a:gd name="connsiteX82" fmla="*/ 561394 w 3024845"/>
                <a:gd name="connsiteY82" fmla="*/ 653938 h 1078499"/>
                <a:gd name="connsiteX83" fmla="*/ 561394 w 3024845"/>
                <a:gd name="connsiteY83" fmla="*/ 661504 h 1078499"/>
                <a:gd name="connsiteX84" fmla="*/ 566714 w 3024845"/>
                <a:gd name="connsiteY84" fmla="*/ 659511 h 1078499"/>
                <a:gd name="connsiteX85" fmla="*/ 567474 w 3024845"/>
                <a:gd name="connsiteY85" fmla="*/ 658531 h 1078499"/>
                <a:gd name="connsiteX86" fmla="*/ 567474 w 3024845"/>
                <a:gd name="connsiteY86" fmla="*/ 652857 h 1078499"/>
                <a:gd name="connsiteX87" fmla="*/ 605981 w 3024845"/>
                <a:gd name="connsiteY87" fmla="*/ 652857 h 1078499"/>
                <a:gd name="connsiteX88" fmla="*/ 605981 w 3024845"/>
                <a:gd name="connsiteY88" fmla="*/ 676636 h 1078499"/>
                <a:gd name="connsiteX89" fmla="*/ 608007 w 3024845"/>
                <a:gd name="connsiteY89" fmla="*/ 676636 h 1078499"/>
                <a:gd name="connsiteX90" fmla="*/ 622194 w 3024845"/>
                <a:gd name="connsiteY90" fmla="*/ 676636 h 1078499"/>
                <a:gd name="connsiteX91" fmla="*/ 622194 w 3024845"/>
                <a:gd name="connsiteY91" fmla="*/ 677717 h 1078499"/>
                <a:gd name="connsiteX92" fmla="*/ 622194 w 3024845"/>
                <a:gd name="connsiteY92" fmla="*/ 685283 h 1078499"/>
                <a:gd name="connsiteX93" fmla="*/ 623968 w 3024845"/>
                <a:gd name="connsiteY93" fmla="*/ 685283 h 1078499"/>
                <a:gd name="connsiteX94" fmla="*/ 636381 w 3024845"/>
                <a:gd name="connsiteY94" fmla="*/ 685283 h 1078499"/>
                <a:gd name="connsiteX95" fmla="*/ 636381 w 3024845"/>
                <a:gd name="connsiteY95" fmla="*/ 661504 h 1078499"/>
                <a:gd name="connsiteX96" fmla="*/ 637394 w 3024845"/>
                <a:gd name="connsiteY96" fmla="*/ 661504 h 1078499"/>
                <a:gd name="connsiteX97" fmla="*/ 644488 w 3024845"/>
                <a:gd name="connsiteY97" fmla="*/ 661504 h 1078499"/>
                <a:gd name="connsiteX98" fmla="*/ 644488 w 3024845"/>
                <a:gd name="connsiteY98" fmla="*/ 629077 h 1078499"/>
                <a:gd name="connsiteX99" fmla="*/ 645501 w 3024845"/>
                <a:gd name="connsiteY99" fmla="*/ 629077 h 1078499"/>
                <a:gd name="connsiteX100" fmla="*/ 652595 w 3024845"/>
                <a:gd name="connsiteY100" fmla="*/ 629077 h 1078499"/>
                <a:gd name="connsiteX101" fmla="*/ 652595 w 3024845"/>
                <a:gd name="connsiteY101" fmla="*/ 627186 h 1078499"/>
                <a:gd name="connsiteX102" fmla="*/ 652595 w 3024845"/>
                <a:gd name="connsiteY102" fmla="*/ 613945 h 1078499"/>
                <a:gd name="connsiteX103" fmla="*/ 651328 w 3024845"/>
                <a:gd name="connsiteY103" fmla="*/ 612323 h 1078499"/>
                <a:gd name="connsiteX104" fmla="*/ 656648 w 3024845"/>
                <a:gd name="connsiteY104" fmla="*/ 600974 h 1078499"/>
                <a:gd name="connsiteX105" fmla="*/ 664755 w 3024845"/>
                <a:gd name="connsiteY105" fmla="*/ 629077 h 1078499"/>
                <a:gd name="connsiteX106" fmla="*/ 665515 w 3024845"/>
                <a:gd name="connsiteY106" fmla="*/ 629077 h 1078499"/>
                <a:gd name="connsiteX107" fmla="*/ 670835 w 3024845"/>
                <a:gd name="connsiteY107" fmla="*/ 629077 h 1078499"/>
                <a:gd name="connsiteX108" fmla="*/ 670835 w 3024845"/>
                <a:gd name="connsiteY108" fmla="*/ 523150 h 1078499"/>
                <a:gd name="connsiteX109" fmla="*/ 672355 w 3024845"/>
                <a:gd name="connsiteY109" fmla="*/ 523150 h 1078499"/>
                <a:gd name="connsiteX110" fmla="*/ 682995 w 3024845"/>
                <a:gd name="connsiteY110" fmla="*/ 523150 h 1078499"/>
                <a:gd name="connsiteX111" fmla="*/ 682995 w 3024845"/>
                <a:gd name="connsiteY111" fmla="*/ 475591 h 1078499"/>
                <a:gd name="connsiteX112" fmla="*/ 709342 w 3024845"/>
                <a:gd name="connsiteY112" fmla="*/ 475591 h 1078499"/>
                <a:gd name="connsiteX113" fmla="*/ 709342 w 3024845"/>
                <a:gd name="connsiteY113" fmla="*/ 453973 h 1078499"/>
                <a:gd name="connsiteX114" fmla="*/ 743796 w 3024845"/>
                <a:gd name="connsiteY114" fmla="*/ 453973 h 1078499"/>
                <a:gd name="connsiteX115" fmla="*/ 743796 w 3024845"/>
                <a:gd name="connsiteY115" fmla="*/ 456405 h 1078499"/>
                <a:gd name="connsiteX116" fmla="*/ 743796 w 3024845"/>
                <a:gd name="connsiteY116" fmla="*/ 473429 h 1078499"/>
                <a:gd name="connsiteX117" fmla="*/ 746076 w 3024845"/>
                <a:gd name="connsiteY117" fmla="*/ 473429 h 1078499"/>
                <a:gd name="connsiteX118" fmla="*/ 762036 w 3024845"/>
                <a:gd name="connsiteY118" fmla="*/ 473429 h 1078499"/>
                <a:gd name="connsiteX119" fmla="*/ 762036 w 3024845"/>
                <a:gd name="connsiteY119" fmla="*/ 520988 h 1078499"/>
                <a:gd name="connsiteX120" fmla="*/ 763049 w 3024845"/>
                <a:gd name="connsiteY120" fmla="*/ 520988 h 1078499"/>
                <a:gd name="connsiteX121" fmla="*/ 770143 w 3024845"/>
                <a:gd name="connsiteY121" fmla="*/ 520988 h 1078499"/>
                <a:gd name="connsiteX122" fmla="*/ 784330 w 3024845"/>
                <a:gd name="connsiteY122" fmla="*/ 525312 h 1078499"/>
                <a:gd name="connsiteX123" fmla="*/ 784330 w 3024845"/>
                <a:gd name="connsiteY123" fmla="*/ 564224 h 1078499"/>
                <a:gd name="connsiteX124" fmla="*/ 785343 w 3024845"/>
                <a:gd name="connsiteY124" fmla="*/ 564224 h 1078499"/>
                <a:gd name="connsiteX125" fmla="*/ 792436 w 3024845"/>
                <a:gd name="connsiteY125" fmla="*/ 564224 h 1078499"/>
                <a:gd name="connsiteX126" fmla="*/ 792436 w 3024845"/>
                <a:gd name="connsiteY126" fmla="*/ 565845 h 1078499"/>
                <a:gd name="connsiteX127" fmla="*/ 792436 w 3024845"/>
                <a:gd name="connsiteY127" fmla="*/ 577194 h 1078499"/>
                <a:gd name="connsiteX128" fmla="*/ 794463 w 3024845"/>
                <a:gd name="connsiteY128" fmla="*/ 577194 h 1078499"/>
                <a:gd name="connsiteX129" fmla="*/ 808650 w 3024845"/>
                <a:gd name="connsiteY129" fmla="*/ 577194 h 1078499"/>
                <a:gd name="connsiteX130" fmla="*/ 814730 w 3024845"/>
                <a:gd name="connsiteY130" fmla="*/ 583680 h 1078499"/>
                <a:gd name="connsiteX131" fmla="*/ 814730 w 3024845"/>
                <a:gd name="connsiteY131" fmla="*/ 605298 h 1078499"/>
                <a:gd name="connsiteX132" fmla="*/ 817010 w 3024845"/>
                <a:gd name="connsiteY132" fmla="*/ 605298 h 1078499"/>
                <a:gd name="connsiteX133" fmla="*/ 832970 w 3024845"/>
                <a:gd name="connsiteY133" fmla="*/ 605298 h 1078499"/>
                <a:gd name="connsiteX134" fmla="*/ 832970 w 3024845"/>
                <a:gd name="connsiteY134" fmla="*/ 606378 h 1078499"/>
                <a:gd name="connsiteX135" fmla="*/ 832970 w 3024845"/>
                <a:gd name="connsiteY135" fmla="*/ 613945 h 1078499"/>
                <a:gd name="connsiteX136" fmla="*/ 834237 w 3024845"/>
                <a:gd name="connsiteY136" fmla="*/ 613945 h 1078499"/>
                <a:gd name="connsiteX137" fmla="*/ 843104 w 3024845"/>
                <a:gd name="connsiteY137" fmla="*/ 613945 h 1078499"/>
                <a:gd name="connsiteX138" fmla="*/ 843104 w 3024845"/>
                <a:gd name="connsiteY138" fmla="*/ 616106 h 1078499"/>
                <a:gd name="connsiteX139" fmla="*/ 843104 w 3024845"/>
                <a:gd name="connsiteY139" fmla="*/ 631239 h 1078499"/>
                <a:gd name="connsiteX140" fmla="*/ 847157 w 3024845"/>
                <a:gd name="connsiteY140" fmla="*/ 629347 h 1078499"/>
                <a:gd name="connsiteX141" fmla="*/ 847157 w 3024845"/>
                <a:gd name="connsiteY141" fmla="*/ 616106 h 1078499"/>
                <a:gd name="connsiteX142" fmla="*/ 848170 w 3024845"/>
                <a:gd name="connsiteY142" fmla="*/ 616106 h 1078499"/>
                <a:gd name="connsiteX143" fmla="*/ 855264 w 3024845"/>
                <a:gd name="connsiteY143" fmla="*/ 616106 h 1078499"/>
                <a:gd name="connsiteX144" fmla="*/ 855264 w 3024845"/>
                <a:gd name="connsiteY144" fmla="*/ 617728 h 1078499"/>
                <a:gd name="connsiteX145" fmla="*/ 855264 w 3024845"/>
                <a:gd name="connsiteY145" fmla="*/ 629077 h 1078499"/>
                <a:gd name="connsiteX146" fmla="*/ 856024 w 3024845"/>
                <a:gd name="connsiteY146" fmla="*/ 629077 h 1078499"/>
                <a:gd name="connsiteX147" fmla="*/ 861344 w 3024845"/>
                <a:gd name="connsiteY147" fmla="*/ 629077 h 1078499"/>
                <a:gd name="connsiteX148" fmla="*/ 909984 w 3024845"/>
                <a:gd name="connsiteY148" fmla="*/ 624754 h 1078499"/>
                <a:gd name="connsiteX149" fmla="*/ 909984 w 3024845"/>
                <a:gd name="connsiteY149" fmla="*/ 626105 h 1078499"/>
                <a:gd name="connsiteX150" fmla="*/ 909984 w 3024845"/>
                <a:gd name="connsiteY150" fmla="*/ 635562 h 1078499"/>
                <a:gd name="connsiteX151" fmla="*/ 910744 w 3024845"/>
                <a:gd name="connsiteY151" fmla="*/ 635562 h 1078499"/>
                <a:gd name="connsiteX152" fmla="*/ 916065 w 3024845"/>
                <a:gd name="connsiteY152" fmla="*/ 635562 h 1078499"/>
                <a:gd name="connsiteX153" fmla="*/ 916065 w 3024845"/>
                <a:gd name="connsiteY153" fmla="*/ 637724 h 1078499"/>
                <a:gd name="connsiteX154" fmla="*/ 916065 w 3024845"/>
                <a:gd name="connsiteY154" fmla="*/ 652857 h 1078499"/>
                <a:gd name="connsiteX155" fmla="*/ 918091 w 3024845"/>
                <a:gd name="connsiteY155" fmla="*/ 651506 h 1078499"/>
                <a:gd name="connsiteX156" fmla="*/ 932278 w 3024845"/>
                <a:gd name="connsiteY156" fmla="*/ 642048 h 1078499"/>
                <a:gd name="connsiteX157" fmla="*/ 938358 w 3024845"/>
                <a:gd name="connsiteY157" fmla="*/ 600974 h 1078499"/>
                <a:gd name="connsiteX158" fmla="*/ 939118 w 3024845"/>
                <a:gd name="connsiteY158" fmla="*/ 600704 h 1078499"/>
                <a:gd name="connsiteX159" fmla="*/ 944438 w 3024845"/>
                <a:gd name="connsiteY159" fmla="*/ 598812 h 1078499"/>
                <a:gd name="connsiteX160" fmla="*/ 946465 w 3024845"/>
                <a:gd name="connsiteY160" fmla="*/ 529635 h 1078499"/>
                <a:gd name="connsiteX161" fmla="*/ 948492 w 3024845"/>
                <a:gd name="connsiteY161" fmla="*/ 598812 h 1078499"/>
                <a:gd name="connsiteX162" fmla="*/ 949252 w 3024845"/>
                <a:gd name="connsiteY162" fmla="*/ 599082 h 1078499"/>
                <a:gd name="connsiteX163" fmla="*/ 954572 w 3024845"/>
                <a:gd name="connsiteY163" fmla="*/ 600974 h 1078499"/>
                <a:gd name="connsiteX164" fmla="*/ 954572 w 3024845"/>
                <a:gd name="connsiteY164" fmla="*/ 514503 h 1078499"/>
                <a:gd name="connsiteX165" fmla="*/ 958625 w 3024845"/>
                <a:gd name="connsiteY165" fmla="*/ 482076 h 1078499"/>
                <a:gd name="connsiteX166" fmla="*/ 997132 w 3024845"/>
                <a:gd name="connsiteY166" fmla="*/ 482076 h 1078499"/>
                <a:gd name="connsiteX167" fmla="*/ 997132 w 3024845"/>
                <a:gd name="connsiteY167" fmla="*/ 514503 h 1078499"/>
                <a:gd name="connsiteX168" fmla="*/ 997892 w 3024845"/>
                <a:gd name="connsiteY168" fmla="*/ 514503 h 1078499"/>
                <a:gd name="connsiteX169" fmla="*/ 1003212 w 3024845"/>
                <a:gd name="connsiteY169" fmla="*/ 514503 h 1078499"/>
                <a:gd name="connsiteX170" fmla="*/ 1003212 w 3024845"/>
                <a:gd name="connsiteY170" fmla="*/ 432355 h 1078499"/>
                <a:gd name="connsiteX171" fmla="*/ 1004986 w 3024845"/>
                <a:gd name="connsiteY171" fmla="*/ 432355 h 1078499"/>
                <a:gd name="connsiteX172" fmla="*/ 1017399 w 3024845"/>
                <a:gd name="connsiteY172" fmla="*/ 432355 h 1078499"/>
                <a:gd name="connsiteX173" fmla="*/ 1017399 w 3024845"/>
                <a:gd name="connsiteY173" fmla="*/ 430464 h 1078499"/>
                <a:gd name="connsiteX174" fmla="*/ 1017399 w 3024845"/>
                <a:gd name="connsiteY174" fmla="*/ 417223 h 1078499"/>
                <a:gd name="connsiteX175" fmla="*/ 1039693 w 3024845"/>
                <a:gd name="connsiteY175" fmla="*/ 417223 h 1078499"/>
                <a:gd name="connsiteX176" fmla="*/ 1039693 w 3024845"/>
                <a:gd name="connsiteY176" fmla="*/ 416142 h 1078499"/>
                <a:gd name="connsiteX177" fmla="*/ 1039693 w 3024845"/>
                <a:gd name="connsiteY177" fmla="*/ 408576 h 1078499"/>
                <a:gd name="connsiteX178" fmla="*/ 1041466 w 3024845"/>
                <a:gd name="connsiteY178" fmla="*/ 408576 h 1078499"/>
                <a:gd name="connsiteX179" fmla="*/ 1053880 w 3024845"/>
                <a:gd name="connsiteY179" fmla="*/ 408576 h 1078499"/>
                <a:gd name="connsiteX180" fmla="*/ 1053880 w 3024845"/>
                <a:gd name="connsiteY180" fmla="*/ 409657 h 1078499"/>
                <a:gd name="connsiteX181" fmla="*/ 1053880 w 3024845"/>
                <a:gd name="connsiteY181" fmla="*/ 417223 h 1078499"/>
                <a:gd name="connsiteX182" fmla="*/ 1054640 w 3024845"/>
                <a:gd name="connsiteY182" fmla="*/ 417223 h 1078499"/>
                <a:gd name="connsiteX183" fmla="*/ 1059960 w 3024845"/>
                <a:gd name="connsiteY183" fmla="*/ 417223 h 1078499"/>
                <a:gd name="connsiteX184" fmla="*/ 1070093 w 3024845"/>
                <a:gd name="connsiteY184" fmla="*/ 412899 h 1078499"/>
                <a:gd name="connsiteX185" fmla="*/ 1074146 w 3024845"/>
                <a:gd name="connsiteY185" fmla="*/ 416142 h 1078499"/>
                <a:gd name="connsiteX186" fmla="*/ 1074146 w 3024845"/>
                <a:gd name="connsiteY186" fmla="*/ 408576 h 1078499"/>
                <a:gd name="connsiteX187" fmla="*/ 1076426 w 3024845"/>
                <a:gd name="connsiteY187" fmla="*/ 408576 h 1078499"/>
                <a:gd name="connsiteX188" fmla="*/ 1092387 w 3024845"/>
                <a:gd name="connsiteY188" fmla="*/ 408576 h 1078499"/>
                <a:gd name="connsiteX189" fmla="*/ 1092387 w 3024845"/>
                <a:gd name="connsiteY189" fmla="*/ 409657 h 1078499"/>
                <a:gd name="connsiteX190" fmla="*/ 1092387 w 3024845"/>
                <a:gd name="connsiteY190" fmla="*/ 417223 h 1078499"/>
                <a:gd name="connsiteX191" fmla="*/ 1122787 w 3024845"/>
                <a:gd name="connsiteY191" fmla="*/ 417223 h 1078499"/>
                <a:gd name="connsiteX192" fmla="*/ 1122787 w 3024845"/>
                <a:gd name="connsiteY192" fmla="*/ 418844 h 1078499"/>
                <a:gd name="connsiteX193" fmla="*/ 1122787 w 3024845"/>
                <a:gd name="connsiteY193" fmla="*/ 430194 h 1078499"/>
                <a:gd name="connsiteX194" fmla="*/ 1149134 w 3024845"/>
                <a:gd name="connsiteY194" fmla="*/ 430194 h 1078499"/>
                <a:gd name="connsiteX195" fmla="*/ 1149134 w 3024845"/>
                <a:gd name="connsiteY195" fmla="*/ 460458 h 1078499"/>
                <a:gd name="connsiteX196" fmla="*/ 1149894 w 3024845"/>
                <a:gd name="connsiteY196" fmla="*/ 460458 h 1078499"/>
                <a:gd name="connsiteX197" fmla="*/ 1155214 w 3024845"/>
                <a:gd name="connsiteY197" fmla="*/ 460458 h 1078499"/>
                <a:gd name="connsiteX198" fmla="*/ 1155214 w 3024845"/>
                <a:gd name="connsiteY198" fmla="*/ 461539 h 1078499"/>
                <a:gd name="connsiteX199" fmla="*/ 1155214 w 3024845"/>
                <a:gd name="connsiteY199" fmla="*/ 469106 h 1078499"/>
                <a:gd name="connsiteX200" fmla="*/ 1159268 w 3024845"/>
                <a:gd name="connsiteY200" fmla="*/ 499370 h 1078499"/>
                <a:gd name="connsiteX201" fmla="*/ 1160028 w 3024845"/>
                <a:gd name="connsiteY201" fmla="*/ 499370 h 1078499"/>
                <a:gd name="connsiteX202" fmla="*/ 1165348 w 3024845"/>
                <a:gd name="connsiteY202" fmla="*/ 499370 h 1078499"/>
                <a:gd name="connsiteX203" fmla="*/ 1165348 w 3024845"/>
                <a:gd name="connsiteY203" fmla="*/ 500181 h 1078499"/>
                <a:gd name="connsiteX204" fmla="*/ 1165348 w 3024845"/>
                <a:gd name="connsiteY204" fmla="*/ 505856 h 1078499"/>
                <a:gd name="connsiteX205" fmla="*/ 1166361 w 3024845"/>
                <a:gd name="connsiteY205" fmla="*/ 505856 h 1078499"/>
                <a:gd name="connsiteX206" fmla="*/ 1173454 w 3024845"/>
                <a:gd name="connsiteY206" fmla="*/ 505856 h 1078499"/>
                <a:gd name="connsiteX207" fmla="*/ 1173454 w 3024845"/>
                <a:gd name="connsiteY207" fmla="*/ 536121 h 1078499"/>
                <a:gd name="connsiteX208" fmla="*/ 1175481 w 3024845"/>
                <a:gd name="connsiteY208" fmla="*/ 536121 h 1078499"/>
                <a:gd name="connsiteX209" fmla="*/ 1189668 w 3024845"/>
                <a:gd name="connsiteY209" fmla="*/ 536121 h 1078499"/>
                <a:gd name="connsiteX210" fmla="*/ 1189668 w 3024845"/>
                <a:gd name="connsiteY210" fmla="*/ 559900 h 1078499"/>
                <a:gd name="connsiteX211" fmla="*/ 1191695 w 3024845"/>
                <a:gd name="connsiteY211" fmla="*/ 561521 h 1078499"/>
                <a:gd name="connsiteX212" fmla="*/ 1191695 w 3024845"/>
                <a:gd name="connsiteY212" fmla="*/ 572871 h 1078499"/>
                <a:gd name="connsiteX213" fmla="*/ 1192455 w 3024845"/>
                <a:gd name="connsiteY213" fmla="*/ 572871 h 1078499"/>
                <a:gd name="connsiteX214" fmla="*/ 1197775 w 3024845"/>
                <a:gd name="connsiteY214" fmla="*/ 572871 h 1078499"/>
                <a:gd name="connsiteX215" fmla="*/ 1197775 w 3024845"/>
                <a:gd name="connsiteY215" fmla="*/ 596650 h 1078499"/>
                <a:gd name="connsiteX216" fmla="*/ 1199041 w 3024845"/>
                <a:gd name="connsiteY216" fmla="*/ 596650 h 1078499"/>
                <a:gd name="connsiteX217" fmla="*/ 1207908 w 3024845"/>
                <a:gd name="connsiteY217" fmla="*/ 596650 h 1078499"/>
                <a:gd name="connsiteX218" fmla="*/ 1209935 w 3024845"/>
                <a:gd name="connsiteY218" fmla="*/ 600704 h 1078499"/>
                <a:gd name="connsiteX219" fmla="*/ 1209935 w 3024845"/>
                <a:gd name="connsiteY219" fmla="*/ 613945 h 1078499"/>
                <a:gd name="connsiteX220" fmla="*/ 1211455 w 3024845"/>
                <a:gd name="connsiteY220" fmla="*/ 612053 h 1078499"/>
                <a:gd name="connsiteX221" fmla="*/ 1222095 w 3024845"/>
                <a:gd name="connsiteY221" fmla="*/ 598812 h 1078499"/>
                <a:gd name="connsiteX222" fmla="*/ 1250469 w 3024845"/>
                <a:gd name="connsiteY222" fmla="*/ 598812 h 1078499"/>
                <a:gd name="connsiteX223" fmla="*/ 1250469 w 3024845"/>
                <a:gd name="connsiteY223" fmla="*/ 685283 h 1078499"/>
                <a:gd name="connsiteX224" fmla="*/ 1251229 w 3024845"/>
                <a:gd name="connsiteY224" fmla="*/ 685283 h 1078499"/>
                <a:gd name="connsiteX225" fmla="*/ 1256549 w 3024845"/>
                <a:gd name="connsiteY225" fmla="*/ 685283 h 1078499"/>
                <a:gd name="connsiteX226" fmla="*/ 1257309 w 3024845"/>
                <a:gd name="connsiteY226" fmla="*/ 683932 h 1078499"/>
                <a:gd name="connsiteX227" fmla="*/ 1262629 w 3024845"/>
                <a:gd name="connsiteY227" fmla="*/ 674474 h 1078499"/>
                <a:gd name="connsiteX228" fmla="*/ 1262629 w 3024845"/>
                <a:gd name="connsiteY228" fmla="*/ 676366 h 1078499"/>
                <a:gd name="connsiteX229" fmla="*/ 1262629 w 3024845"/>
                <a:gd name="connsiteY229" fmla="*/ 689607 h 1078499"/>
                <a:gd name="connsiteX230" fmla="*/ 1266682 w 3024845"/>
                <a:gd name="connsiteY230" fmla="*/ 644210 h 1078499"/>
                <a:gd name="connsiteX231" fmla="*/ 1267442 w 3024845"/>
                <a:gd name="connsiteY231" fmla="*/ 644210 h 1078499"/>
                <a:gd name="connsiteX232" fmla="*/ 1272762 w 3024845"/>
                <a:gd name="connsiteY232" fmla="*/ 644210 h 1078499"/>
                <a:gd name="connsiteX233" fmla="*/ 1272762 w 3024845"/>
                <a:gd name="connsiteY233" fmla="*/ 579356 h 1078499"/>
                <a:gd name="connsiteX234" fmla="*/ 1273776 w 3024845"/>
                <a:gd name="connsiteY234" fmla="*/ 579356 h 1078499"/>
                <a:gd name="connsiteX235" fmla="*/ 1280869 w 3024845"/>
                <a:gd name="connsiteY235" fmla="*/ 579356 h 1078499"/>
                <a:gd name="connsiteX236" fmla="*/ 1293029 w 3024845"/>
                <a:gd name="connsiteY236" fmla="*/ 536121 h 1078499"/>
                <a:gd name="connsiteX237" fmla="*/ 1294296 w 3024845"/>
                <a:gd name="connsiteY237" fmla="*/ 536121 h 1078499"/>
                <a:gd name="connsiteX238" fmla="*/ 1303163 w 3024845"/>
                <a:gd name="connsiteY238" fmla="*/ 536121 h 1078499"/>
                <a:gd name="connsiteX239" fmla="*/ 1313296 w 3024845"/>
                <a:gd name="connsiteY239" fmla="*/ 579356 h 1078499"/>
                <a:gd name="connsiteX240" fmla="*/ 1314309 w 3024845"/>
                <a:gd name="connsiteY240" fmla="*/ 579356 h 1078499"/>
                <a:gd name="connsiteX241" fmla="*/ 1321403 w 3024845"/>
                <a:gd name="connsiteY241" fmla="*/ 579356 h 1078499"/>
                <a:gd name="connsiteX242" fmla="*/ 1321403 w 3024845"/>
                <a:gd name="connsiteY242" fmla="*/ 618268 h 1078499"/>
                <a:gd name="connsiteX243" fmla="*/ 1323176 w 3024845"/>
                <a:gd name="connsiteY243" fmla="*/ 618268 h 1078499"/>
                <a:gd name="connsiteX244" fmla="*/ 1335590 w 3024845"/>
                <a:gd name="connsiteY244" fmla="*/ 618268 h 1078499"/>
                <a:gd name="connsiteX245" fmla="*/ 1335590 w 3024845"/>
                <a:gd name="connsiteY245" fmla="*/ 620430 h 1078499"/>
                <a:gd name="connsiteX246" fmla="*/ 1335590 w 3024845"/>
                <a:gd name="connsiteY246" fmla="*/ 635562 h 1078499"/>
                <a:gd name="connsiteX247" fmla="*/ 1339643 w 3024845"/>
                <a:gd name="connsiteY247" fmla="*/ 633401 h 1078499"/>
                <a:gd name="connsiteX248" fmla="*/ 1339643 w 3024845"/>
                <a:gd name="connsiteY248" fmla="*/ 618268 h 1078499"/>
                <a:gd name="connsiteX249" fmla="*/ 1341163 w 3024845"/>
                <a:gd name="connsiteY249" fmla="*/ 618268 h 1078499"/>
                <a:gd name="connsiteX250" fmla="*/ 1351803 w 3024845"/>
                <a:gd name="connsiteY250" fmla="*/ 618268 h 1078499"/>
                <a:gd name="connsiteX251" fmla="*/ 1351803 w 3024845"/>
                <a:gd name="connsiteY251" fmla="*/ 619889 h 1078499"/>
                <a:gd name="connsiteX252" fmla="*/ 1351803 w 3024845"/>
                <a:gd name="connsiteY252" fmla="*/ 631239 h 1078499"/>
                <a:gd name="connsiteX253" fmla="*/ 1382204 w 3024845"/>
                <a:gd name="connsiteY253" fmla="*/ 631239 h 1078499"/>
                <a:gd name="connsiteX254" fmla="*/ 1382204 w 3024845"/>
                <a:gd name="connsiteY254" fmla="*/ 594489 h 1078499"/>
                <a:gd name="connsiteX255" fmla="*/ 1383470 w 3024845"/>
                <a:gd name="connsiteY255" fmla="*/ 594489 h 1078499"/>
                <a:gd name="connsiteX256" fmla="*/ 1392337 w 3024845"/>
                <a:gd name="connsiteY256" fmla="*/ 594489 h 1078499"/>
                <a:gd name="connsiteX257" fmla="*/ 1392337 w 3024845"/>
                <a:gd name="connsiteY257" fmla="*/ 616106 h 1078499"/>
                <a:gd name="connsiteX258" fmla="*/ 1394364 w 3024845"/>
                <a:gd name="connsiteY258" fmla="*/ 583680 h 1078499"/>
                <a:gd name="connsiteX259" fmla="*/ 1416657 w 3024845"/>
                <a:gd name="connsiteY259" fmla="*/ 583680 h 1078499"/>
                <a:gd name="connsiteX260" fmla="*/ 1416657 w 3024845"/>
                <a:gd name="connsiteY260" fmla="*/ 582058 h 1078499"/>
                <a:gd name="connsiteX261" fmla="*/ 1416657 w 3024845"/>
                <a:gd name="connsiteY261" fmla="*/ 570709 h 1078499"/>
                <a:gd name="connsiteX262" fmla="*/ 1417417 w 3024845"/>
                <a:gd name="connsiteY262" fmla="*/ 570709 h 1078499"/>
                <a:gd name="connsiteX263" fmla="*/ 1422737 w 3024845"/>
                <a:gd name="connsiteY263" fmla="*/ 570709 h 1078499"/>
                <a:gd name="connsiteX264" fmla="*/ 1422737 w 3024845"/>
                <a:gd name="connsiteY264" fmla="*/ 568818 h 1078499"/>
                <a:gd name="connsiteX265" fmla="*/ 1422737 w 3024845"/>
                <a:gd name="connsiteY265" fmla="*/ 555577 h 1078499"/>
                <a:gd name="connsiteX266" fmla="*/ 1426791 w 3024845"/>
                <a:gd name="connsiteY266" fmla="*/ 562062 h 1078499"/>
                <a:gd name="connsiteX267" fmla="*/ 1429071 w 3024845"/>
                <a:gd name="connsiteY267" fmla="*/ 562062 h 1078499"/>
                <a:gd name="connsiteX268" fmla="*/ 1445031 w 3024845"/>
                <a:gd name="connsiteY268" fmla="*/ 562062 h 1078499"/>
                <a:gd name="connsiteX269" fmla="*/ 1445031 w 3024845"/>
                <a:gd name="connsiteY269" fmla="*/ 561251 h 1078499"/>
                <a:gd name="connsiteX270" fmla="*/ 1445031 w 3024845"/>
                <a:gd name="connsiteY270" fmla="*/ 555577 h 1078499"/>
                <a:gd name="connsiteX271" fmla="*/ 1445791 w 3024845"/>
                <a:gd name="connsiteY271" fmla="*/ 555577 h 1078499"/>
                <a:gd name="connsiteX272" fmla="*/ 1451111 w 3024845"/>
                <a:gd name="connsiteY272" fmla="*/ 555577 h 1078499"/>
                <a:gd name="connsiteX273" fmla="*/ 1451111 w 3024845"/>
                <a:gd name="connsiteY273" fmla="*/ 556928 h 1078499"/>
                <a:gd name="connsiteX274" fmla="*/ 1451111 w 3024845"/>
                <a:gd name="connsiteY274" fmla="*/ 566386 h 1078499"/>
                <a:gd name="connsiteX275" fmla="*/ 1489618 w 3024845"/>
                <a:gd name="connsiteY275" fmla="*/ 566386 h 1078499"/>
                <a:gd name="connsiteX276" fmla="*/ 1489618 w 3024845"/>
                <a:gd name="connsiteY276" fmla="*/ 704739 h 1078499"/>
                <a:gd name="connsiteX277" fmla="*/ 1491138 w 3024845"/>
                <a:gd name="connsiteY277" fmla="*/ 704739 h 1078499"/>
                <a:gd name="connsiteX278" fmla="*/ 1501778 w 3024845"/>
                <a:gd name="connsiteY278" fmla="*/ 704739 h 1078499"/>
                <a:gd name="connsiteX279" fmla="*/ 1501778 w 3024845"/>
                <a:gd name="connsiteY279" fmla="*/ 691769 h 1078499"/>
                <a:gd name="connsiteX280" fmla="*/ 1505832 w 3024845"/>
                <a:gd name="connsiteY280" fmla="*/ 691769 h 1078499"/>
                <a:gd name="connsiteX281" fmla="*/ 1505832 w 3024845"/>
                <a:gd name="connsiteY281" fmla="*/ 704739 h 1078499"/>
                <a:gd name="connsiteX282" fmla="*/ 1536232 w 3024845"/>
                <a:gd name="connsiteY282" fmla="*/ 704739 h 1078499"/>
                <a:gd name="connsiteX283" fmla="*/ 1536232 w 3024845"/>
                <a:gd name="connsiteY283" fmla="*/ 674474 h 1078499"/>
                <a:gd name="connsiteX284" fmla="*/ 1548392 w 3024845"/>
                <a:gd name="connsiteY284" fmla="*/ 674474 h 1078499"/>
                <a:gd name="connsiteX285" fmla="*/ 1560552 w 3024845"/>
                <a:gd name="connsiteY285" fmla="*/ 672313 h 1078499"/>
                <a:gd name="connsiteX286" fmla="*/ 1564606 w 3024845"/>
                <a:gd name="connsiteY286" fmla="*/ 674474 h 1078499"/>
                <a:gd name="connsiteX287" fmla="*/ 1574739 w 3024845"/>
                <a:gd name="connsiteY287" fmla="*/ 674474 h 1078499"/>
                <a:gd name="connsiteX288" fmla="*/ 1574739 w 3024845"/>
                <a:gd name="connsiteY288" fmla="*/ 704739 h 1078499"/>
                <a:gd name="connsiteX289" fmla="*/ 1582846 w 3024845"/>
                <a:gd name="connsiteY289" fmla="*/ 704739 h 1078499"/>
                <a:gd name="connsiteX290" fmla="*/ 1582846 w 3024845"/>
                <a:gd name="connsiteY290" fmla="*/ 722034 h 1078499"/>
                <a:gd name="connsiteX291" fmla="*/ 1592182 w 3024845"/>
                <a:gd name="connsiteY291" fmla="*/ 722939 h 1078499"/>
                <a:gd name="connsiteX292" fmla="*/ 1605140 w 3024845"/>
                <a:gd name="connsiteY292" fmla="*/ 722939 h 1078499"/>
                <a:gd name="connsiteX293" fmla="*/ 1605140 w 3024845"/>
                <a:gd name="connsiteY293" fmla="*/ 706901 h 1078499"/>
                <a:gd name="connsiteX294" fmla="*/ 1673096 w 3024845"/>
                <a:gd name="connsiteY294" fmla="*/ 706901 h 1078499"/>
                <a:gd name="connsiteX295" fmla="*/ 1673096 w 3024845"/>
                <a:gd name="connsiteY295" fmla="*/ 621648 h 1078499"/>
                <a:gd name="connsiteX296" fmla="*/ 1745104 w 3024845"/>
                <a:gd name="connsiteY296" fmla="*/ 621648 h 1078499"/>
                <a:gd name="connsiteX297" fmla="*/ 1745104 w 3024845"/>
                <a:gd name="connsiteY297" fmla="*/ 700416 h 1078499"/>
                <a:gd name="connsiteX298" fmla="*/ 1747008 w 3024845"/>
                <a:gd name="connsiteY298" fmla="*/ 700416 h 1078499"/>
                <a:gd name="connsiteX299" fmla="*/ 1748250 w 3024845"/>
                <a:gd name="connsiteY299" fmla="*/ 722939 h 1078499"/>
                <a:gd name="connsiteX300" fmla="*/ 1757926 w 3024845"/>
                <a:gd name="connsiteY300" fmla="*/ 722939 h 1078499"/>
                <a:gd name="connsiteX301" fmla="*/ 1759168 w 3024845"/>
                <a:gd name="connsiteY301" fmla="*/ 700416 h 1078499"/>
                <a:gd name="connsiteX302" fmla="*/ 1765248 w 3024845"/>
                <a:gd name="connsiteY302" fmla="*/ 700416 h 1078499"/>
                <a:gd name="connsiteX303" fmla="*/ 1766490 w 3024845"/>
                <a:gd name="connsiteY303" fmla="*/ 722939 h 1078499"/>
                <a:gd name="connsiteX304" fmla="*/ 1817112 w 3024845"/>
                <a:gd name="connsiteY304" fmla="*/ 722939 h 1078499"/>
                <a:gd name="connsiteX305" fmla="*/ 1817112 w 3024845"/>
                <a:gd name="connsiteY305" fmla="*/ 559911 h 1078499"/>
                <a:gd name="connsiteX306" fmla="*/ 2014439 w 3024845"/>
                <a:gd name="connsiteY306" fmla="*/ 559911 h 1078499"/>
                <a:gd name="connsiteX307" fmla="*/ 2014439 w 3024845"/>
                <a:gd name="connsiteY307" fmla="*/ 722939 h 1078499"/>
                <a:gd name="connsiteX308" fmla="*/ 2033136 w 3024845"/>
                <a:gd name="connsiteY308" fmla="*/ 722939 h 1078499"/>
                <a:gd name="connsiteX309" fmla="*/ 2033136 w 3024845"/>
                <a:gd name="connsiteY309" fmla="*/ 640246 h 1078499"/>
                <a:gd name="connsiteX310" fmla="*/ 2128256 w 3024845"/>
                <a:gd name="connsiteY310" fmla="*/ 640246 h 1078499"/>
                <a:gd name="connsiteX311" fmla="*/ 2140186 w 3024845"/>
                <a:gd name="connsiteY311" fmla="*/ 322105 h 1078499"/>
                <a:gd name="connsiteX312" fmla="*/ 2128026 w 3024845"/>
                <a:gd name="connsiteY312" fmla="*/ 300487 h 1078499"/>
                <a:gd name="connsiteX313" fmla="*/ 2121946 w 3024845"/>
                <a:gd name="connsiteY313" fmla="*/ 296163 h 1078499"/>
                <a:gd name="connsiteX314" fmla="*/ 2130053 w 3024845"/>
                <a:gd name="connsiteY314" fmla="*/ 272384 h 1078499"/>
                <a:gd name="connsiteX315" fmla="*/ 2130053 w 3024845"/>
                <a:gd name="connsiteY315" fmla="*/ 255090 h 1078499"/>
                <a:gd name="connsiteX316" fmla="*/ 2144240 w 3024845"/>
                <a:gd name="connsiteY316" fmla="*/ 255090 h 1078499"/>
                <a:gd name="connsiteX317" fmla="*/ 2144240 w 3024845"/>
                <a:gd name="connsiteY317" fmla="*/ 233472 h 1078499"/>
                <a:gd name="connsiteX318" fmla="*/ 2146266 w 3024845"/>
                <a:gd name="connsiteY318" fmla="*/ 229148 h 1078499"/>
                <a:gd name="connsiteX319" fmla="*/ 2146266 w 3024845"/>
                <a:gd name="connsiteY319" fmla="*/ 151324 h 1078499"/>
                <a:gd name="connsiteX320" fmla="*/ 2144240 w 3024845"/>
                <a:gd name="connsiteY320" fmla="*/ 144839 h 1078499"/>
                <a:gd name="connsiteX321" fmla="*/ 2150320 w 3024845"/>
                <a:gd name="connsiteY321" fmla="*/ 138353 h 1078499"/>
                <a:gd name="connsiteX322" fmla="*/ 2150320 w 3024845"/>
                <a:gd name="connsiteY322" fmla="*/ 79985 h 1078499"/>
                <a:gd name="connsiteX323" fmla="*/ 2152346 w 3024845"/>
                <a:gd name="connsiteY323" fmla="*/ 75662 h 1078499"/>
                <a:gd name="connsiteX324" fmla="*/ 2152346 w 3024845"/>
                <a:gd name="connsiteY324" fmla="*/ 19456 h 1078499"/>
                <a:gd name="connsiteX325" fmla="*/ 2154373 w 3024845"/>
                <a:gd name="connsiteY325" fmla="*/ 0 h 1078499"/>
                <a:gd name="connsiteX326" fmla="*/ 2158427 w 3024845"/>
                <a:gd name="connsiteY326" fmla="*/ 17294 h 1078499"/>
                <a:gd name="connsiteX327" fmla="*/ 2160453 w 3024845"/>
                <a:gd name="connsiteY327" fmla="*/ 75662 h 1078499"/>
                <a:gd name="connsiteX328" fmla="*/ 2162480 w 3024845"/>
                <a:gd name="connsiteY328" fmla="*/ 138353 h 1078499"/>
                <a:gd name="connsiteX329" fmla="*/ 2168560 w 3024845"/>
                <a:gd name="connsiteY329" fmla="*/ 144839 h 1078499"/>
                <a:gd name="connsiteX330" fmla="*/ 2166533 w 3024845"/>
                <a:gd name="connsiteY330" fmla="*/ 151324 h 1078499"/>
                <a:gd name="connsiteX331" fmla="*/ 2166533 w 3024845"/>
                <a:gd name="connsiteY331" fmla="*/ 229148 h 1078499"/>
                <a:gd name="connsiteX332" fmla="*/ 2168560 w 3024845"/>
                <a:gd name="connsiteY332" fmla="*/ 233472 h 1078499"/>
                <a:gd name="connsiteX333" fmla="*/ 2168560 w 3024845"/>
                <a:gd name="connsiteY333" fmla="*/ 255090 h 1078499"/>
                <a:gd name="connsiteX334" fmla="*/ 2182747 w 3024845"/>
                <a:gd name="connsiteY334" fmla="*/ 255090 h 1078499"/>
                <a:gd name="connsiteX335" fmla="*/ 2182747 w 3024845"/>
                <a:gd name="connsiteY335" fmla="*/ 272384 h 1078499"/>
                <a:gd name="connsiteX336" fmla="*/ 2190854 w 3024845"/>
                <a:gd name="connsiteY336" fmla="*/ 296163 h 1078499"/>
                <a:gd name="connsiteX337" fmla="*/ 2184774 w 3024845"/>
                <a:gd name="connsiteY337" fmla="*/ 300487 h 1078499"/>
                <a:gd name="connsiteX338" fmla="*/ 2172613 w 3024845"/>
                <a:gd name="connsiteY338" fmla="*/ 322105 h 1078499"/>
                <a:gd name="connsiteX339" fmla="*/ 2180720 w 3024845"/>
                <a:gd name="connsiteY339" fmla="*/ 575033 h 1078499"/>
                <a:gd name="connsiteX340" fmla="*/ 2245574 w 3024845"/>
                <a:gd name="connsiteY340" fmla="*/ 575033 h 1078499"/>
                <a:gd name="connsiteX341" fmla="*/ 2245574 w 3024845"/>
                <a:gd name="connsiteY341" fmla="*/ 650695 h 1078499"/>
                <a:gd name="connsiteX342" fmla="*/ 2253681 w 3024845"/>
                <a:gd name="connsiteY342" fmla="*/ 650695 h 1078499"/>
                <a:gd name="connsiteX343" fmla="*/ 2255708 w 3024845"/>
                <a:gd name="connsiteY343" fmla="*/ 644210 h 1078499"/>
                <a:gd name="connsiteX344" fmla="*/ 2261788 w 3024845"/>
                <a:gd name="connsiteY344" fmla="*/ 644210 h 1078499"/>
                <a:gd name="connsiteX345" fmla="*/ 2263815 w 3024845"/>
                <a:gd name="connsiteY345" fmla="*/ 652857 h 1078499"/>
                <a:gd name="connsiteX346" fmla="*/ 2275975 w 3024845"/>
                <a:gd name="connsiteY346" fmla="*/ 652857 h 1078499"/>
                <a:gd name="connsiteX347" fmla="*/ 2275975 w 3024845"/>
                <a:gd name="connsiteY347" fmla="*/ 646371 h 1078499"/>
                <a:gd name="connsiteX348" fmla="*/ 2298268 w 3024845"/>
                <a:gd name="connsiteY348" fmla="*/ 646371 h 1078499"/>
                <a:gd name="connsiteX349" fmla="*/ 2298268 w 3024845"/>
                <a:gd name="connsiteY349" fmla="*/ 652857 h 1078499"/>
                <a:gd name="connsiteX350" fmla="*/ 2318535 w 3024845"/>
                <a:gd name="connsiteY350" fmla="*/ 652857 h 1078499"/>
                <a:gd name="connsiteX351" fmla="*/ 2318535 w 3024845"/>
                <a:gd name="connsiteY351" fmla="*/ 698254 h 1078499"/>
                <a:gd name="connsiteX352" fmla="*/ 2332722 w 3024845"/>
                <a:gd name="connsiteY352" fmla="*/ 698254 h 1078499"/>
                <a:gd name="connsiteX353" fmla="*/ 2332722 w 3024845"/>
                <a:gd name="connsiteY353" fmla="*/ 685283 h 1078499"/>
                <a:gd name="connsiteX354" fmla="*/ 2348936 w 3024845"/>
                <a:gd name="connsiteY354" fmla="*/ 685283 h 1078499"/>
                <a:gd name="connsiteX355" fmla="*/ 2348936 w 3024845"/>
                <a:gd name="connsiteY355" fmla="*/ 505856 h 1078499"/>
                <a:gd name="connsiteX356" fmla="*/ 2355016 w 3024845"/>
                <a:gd name="connsiteY356" fmla="*/ 499370 h 1078499"/>
                <a:gd name="connsiteX357" fmla="*/ 2427977 w 3024845"/>
                <a:gd name="connsiteY357" fmla="*/ 499370 h 1078499"/>
                <a:gd name="connsiteX358" fmla="*/ 2427977 w 3024845"/>
                <a:gd name="connsiteY358" fmla="*/ 508018 h 1078499"/>
                <a:gd name="connsiteX359" fmla="*/ 2438110 w 3024845"/>
                <a:gd name="connsiteY359" fmla="*/ 508018 h 1078499"/>
                <a:gd name="connsiteX360" fmla="*/ 2438110 w 3024845"/>
                <a:gd name="connsiteY360" fmla="*/ 622592 h 1078499"/>
                <a:gd name="connsiteX361" fmla="*/ 2460404 w 3024845"/>
                <a:gd name="connsiteY361" fmla="*/ 622592 h 1078499"/>
                <a:gd name="connsiteX362" fmla="*/ 2460404 w 3024845"/>
                <a:gd name="connsiteY362" fmla="*/ 555577 h 1078499"/>
                <a:gd name="connsiteX363" fmla="*/ 2486751 w 3024845"/>
                <a:gd name="connsiteY363" fmla="*/ 555577 h 1078499"/>
                <a:gd name="connsiteX364" fmla="*/ 2490804 w 3024845"/>
                <a:gd name="connsiteY364" fmla="*/ 551253 h 1078499"/>
                <a:gd name="connsiteX365" fmla="*/ 2498911 w 3024845"/>
                <a:gd name="connsiteY365" fmla="*/ 551253 h 1078499"/>
                <a:gd name="connsiteX366" fmla="*/ 2502964 w 3024845"/>
                <a:gd name="connsiteY366" fmla="*/ 555577 h 1078499"/>
                <a:gd name="connsiteX367" fmla="*/ 2525258 w 3024845"/>
                <a:gd name="connsiteY367" fmla="*/ 555577 h 1078499"/>
                <a:gd name="connsiteX368" fmla="*/ 2525258 w 3024845"/>
                <a:gd name="connsiteY368" fmla="*/ 438841 h 1078499"/>
                <a:gd name="connsiteX369" fmla="*/ 2582005 w 3024845"/>
                <a:gd name="connsiteY369" fmla="*/ 428032 h 1078499"/>
                <a:gd name="connsiteX370" fmla="*/ 2582005 w 3024845"/>
                <a:gd name="connsiteY370" fmla="*/ 429113 h 1078499"/>
                <a:gd name="connsiteX371" fmla="*/ 2582005 w 3024845"/>
                <a:gd name="connsiteY371" fmla="*/ 436679 h 1078499"/>
                <a:gd name="connsiteX372" fmla="*/ 2608352 w 3024845"/>
                <a:gd name="connsiteY372" fmla="*/ 436679 h 1078499"/>
                <a:gd name="connsiteX373" fmla="*/ 2608352 w 3024845"/>
                <a:gd name="connsiteY373" fmla="*/ 691769 h 1078499"/>
                <a:gd name="connsiteX374" fmla="*/ 2630646 w 3024845"/>
                <a:gd name="connsiteY374" fmla="*/ 691769 h 1078499"/>
                <a:gd name="connsiteX375" fmla="*/ 2630646 w 3024845"/>
                <a:gd name="connsiteY375" fmla="*/ 687445 h 1078499"/>
                <a:gd name="connsiteX376" fmla="*/ 2642806 w 3024845"/>
                <a:gd name="connsiteY376" fmla="*/ 687445 h 1078499"/>
                <a:gd name="connsiteX377" fmla="*/ 2642806 w 3024845"/>
                <a:gd name="connsiteY377" fmla="*/ 691769 h 1078499"/>
                <a:gd name="connsiteX378" fmla="*/ 2667126 w 3024845"/>
                <a:gd name="connsiteY378" fmla="*/ 691769 h 1078499"/>
                <a:gd name="connsiteX379" fmla="*/ 2667126 w 3024845"/>
                <a:gd name="connsiteY379" fmla="*/ 678798 h 1078499"/>
                <a:gd name="connsiteX380" fmla="*/ 2695500 w 3024845"/>
                <a:gd name="connsiteY380" fmla="*/ 678798 h 1078499"/>
                <a:gd name="connsiteX381" fmla="*/ 2707660 w 3024845"/>
                <a:gd name="connsiteY381" fmla="*/ 674474 h 1078499"/>
                <a:gd name="connsiteX382" fmla="*/ 2727927 w 3024845"/>
                <a:gd name="connsiteY382" fmla="*/ 678798 h 1078499"/>
                <a:gd name="connsiteX383" fmla="*/ 2727927 w 3024845"/>
                <a:gd name="connsiteY383" fmla="*/ 661504 h 1078499"/>
                <a:gd name="connsiteX384" fmla="*/ 2736034 w 3024845"/>
                <a:gd name="connsiteY384" fmla="*/ 661504 h 1078499"/>
                <a:gd name="connsiteX385" fmla="*/ 2736034 w 3024845"/>
                <a:gd name="connsiteY385" fmla="*/ 648533 h 1078499"/>
                <a:gd name="connsiteX386" fmla="*/ 2792781 w 3024845"/>
                <a:gd name="connsiteY386" fmla="*/ 648533 h 1078499"/>
                <a:gd name="connsiteX387" fmla="*/ 2792781 w 3024845"/>
                <a:gd name="connsiteY387" fmla="*/ 618268 h 1078499"/>
                <a:gd name="connsiteX388" fmla="*/ 2811021 w 3024845"/>
                <a:gd name="connsiteY388" fmla="*/ 618268 h 1078499"/>
                <a:gd name="connsiteX389" fmla="*/ 2811021 w 3024845"/>
                <a:gd name="connsiteY389" fmla="*/ 611783 h 1078499"/>
                <a:gd name="connsiteX390" fmla="*/ 2823181 w 3024845"/>
                <a:gd name="connsiteY390" fmla="*/ 611783 h 1078499"/>
                <a:gd name="connsiteX391" fmla="*/ 2823181 w 3024845"/>
                <a:gd name="connsiteY391" fmla="*/ 618268 h 1078499"/>
                <a:gd name="connsiteX392" fmla="*/ 2839395 w 3024845"/>
                <a:gd name="connsiteY392" fmla="*/ 618268 h 1078499"/>
                <a:gd name="connsiteX393" fmla="*/ 2839395 w 3024845"/>
                <a:gd name="connsiteY393" fmla="*/ 667989 h 1078499"/>
                <a:gd name="connsiteX394" fmla="*/ 2871822 w 3024845"/>
                <a:gd name="connsiteY394" fmla="*/ 667989 h 1078499"/>
                <a:gd name="connsiteX395" fmla="*/ 2871822 w 3024845"/>
                <a:gd name="connsiteY395" fmla="*/ 642048 h 1078499"/>
                <a:gd name="connsiteX396" fmla="*/ 2910329 w 3024845"/>
                <a:gd name="connsiteY396" fmla="*/ 642048 h 1078499"/>
                <a:gd name="connsiteX397" fmla="*/ 2910329 w 3024845"/>
                <a:gd name="connsiteY397" fmla="*/ 611783 h 1078499"/>
                <a:gd name="connsiteX398" fmla="*/ 2958970 w 3024845"/>
                <a:gd name="connsiteY398" fmla="*/ 611783 h 1078499"/>
                <a:gd name="connsiteX399" fmla="*/ 2958970 w 3024845"/>
                <a:gd name="connsiteY399" fmla="*/ 722939 h 1078499"/>
                <a:gd name="connsiteX400" fmla="*/ 2958970 w 3024845"/>
                <a:gd name="connsiteY400" fmla="*/ 736718 h 1078499"/>
                <a:gd name="connsiteX401" fmla="*/ 3024845 w 3024845"/>
                <a:gd name="connsiteY401" fmla="*/ 736718 h 1078499"/>
                <a:gd name="connsiteX402" fmla="*/ 3024845 w 3024845"/>
                <a:gd name="connsiteY402" fmla="*/ 1078499 h 1078499"/>
                <a:gd name="connsiteX403" fmla="*/ 2054 w 3024845"/>
                <a:gd name="connsiteY403" fmla="*/ 1076166 h 1078499"/>
                <a:gd name="connsiteX404" fmla="*/ 0 w 3024845"/>
                <a:gd name="connsiteY404" fmla="*/ 642048 h 1078499"/>
                <a:gd name="connsiteX405" fmla="*/ 20267 w 3024845"/>
                <a:gd name="connsiteY405" fmla="*/ 642048 h 1078499"/>
                <a:gd name="connsiteX406" fmla="*/ 20774 w 3024845"/>
                <a:gd name="connsiteY406" fmla="*/ 640967 h 1078499"/>
                <a:gd name="connsiteX407" fmla="*/ 24320 w 3024845"/>
                <a:gd name="connsiteY407" fmla="*/ 633401 h 1078499"/>
                <a:gd name="connsiteX408" fmla="*/ 26094 w 3024845"/>
                <a:gd name="connsiteY408" fmla="*/ 633671 h 1078499"/>
                <a:gd name="connsiteX409" fmla="*/ 38507 w 3024845"/>
                <a:gd name="connsiteY409" fmla="*/ 635562 h 1078499"/>
                <a:gd name="connsiteX410" fmla="*/ 39014 w 3024845"/>
                <a:gd name="connsiteY410" fmla="*/ 636914 h 1078499"/>
                <a:gd name="connsiteX411" fmla="*/ 42560 w 3024845"/>
                <a:gd name="connsiteY411" fmla="*/ 646371 h 1078499"/>
                <a:gd name="connsiteX412" fmla="*/ 68907 w 3024845"/>
                <a:gd name="connsiteY412" fmla="*/ 648533 h 1078499"/>
                <a:gd name="connsiteX413" fmla="*/ 68907 w 3024845"/>
                <a:gd name="connsiteY413" fmla="*/ 525312 h 1078499"/>
                <a:gd name="connsiteX414" fmla="*/ 70934 w 3024845"/>
                <a:gd name="connsiteY414" fmla="*/ 525312 h 1078499"/>
                <a:gd name="connsiteX415" fmla="*/ 85121 w 3024845"/>
                <a:gd name="connsiteY415" fmla="*/ 525312 h 1078499"/>
                <a:gd name="connsiteX416" fmla="*/ 85121 w 3024845"/>
                <a:gd name="connsiteY416" fmla="*/ 389120 h 1078499"/>
                <a:gd name="connsiteX417" fmla="*/ 86894 w 3024845"/>
                <a:gd name="connsiteY417" fmla="*/ 389120 h 1078499"/>
                <a:gd name="connsiteX418" fmla="*/ 99308 w 3024845"/>
                <a:gd name="connsiteY418" fmla="*/ 389120 h 1078499"/>
                <a:gd name="connsiteX419" fmla="*/ 99308 w 3024845"/>
                <a:gd name="connsiteY419" fmla="*/ 274546 h 1078499"/>
                <a:gd name="connsiteX420" fmla="*/ 103361 w 3024845"/>
                <a:gd name="connsiteY420" fmla="*/ 246442 h 1078499"/>
                <a:gd name="connsiteX421" fmla="*/ 105388 w 3024845"/>
                <a:gd name="connsiteY421" fmla="*/ 246442 h 1078499"/>
                <a:gd name="connsiteX422" fmla="*/ 119575 w 3024845"/>
                <a:gd name="connsiteY422"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58427 w 3024845"/>
                <a:gd name="connsiteY325" fmla="*/ 17294 h 1078499"/>
                <a:gd name="connsiteX326" fmla="*/ 2160453 w 3024845"/>
                <a:gd name="connsiteY326" fmla="*/ 75662 h 1078499"/>
                <a:gd name="connsiteX327" fmla="*/ 2162480 w 3024845"/>
                <a:gd name="connsiteY327" fmla="*/ 138353 h 1078499"/>
                <a:gd name="connsiteX328" fmla="*/ 2168560 w 3024845"/>
                <a:gd name="connsiteY328" fmla="*/ 144839 h 1078499"/>
                <a:gd name="connsiteX329" fmla="*/ 2166533 w 3024845"/>
                <a:gd name="connsiteY329" fmla="*/ 151324 h 1078499"/>
                <a:gd name="connsiteX330" fmla="*/ 2166533 w 3024845"/>
                <a:gd name="connsiteY330" fmla="*/ 229148 h 1078499"/>
                <a:gd name="connsiteX331" fmla="*/ 2168560 w 3024845"/>
                <a:gd name="connsiteY331" fmla="*/ 233472 h 1078499"/>
                <a:gd name="connsiteX332" fmla="*/ 2168560 w 3024845"/>
                <a:gd name="connsiteY332" fmla="*/ 255090 h 1078499"/>
                <a:gd name="connsiteX333" fmla="*/ 2182747 w 3024845"/>
                <a:gd name="connsiteY333" fmla="*/ 255090 h 1078499"/>
                <a:gd name="connsiteX334" fmla="*/ 2182747 w 3024845"/>
                <a:gd name="connsiteY334" fmla="*/ 272384 h 1078499"/>
                <a:gd name="connsiteX335" fmla="*/ 2190854 w 3024845"/>
                <a:gd name="connsiteY335" fmla="*/ 296163 h 1078499"/>
                <a:gd name="connsiteX336" fmla="*/ 2184774 w 3024845"/>
                <a:gd name="connsiteY336" fmla="*/ 300487 h 1078499"/>
                <a:gd name="connsiteX337" fmla="*/ 2172613 w 3024845"/>
                <a:gd name="connsiteY337" fmla="*/ 322105 h 1078499"/>
                <a:gd name="connsiteX338" fmla="*/ 2180720 w 3024845"/>
                <a:gd name="connsiteY338" fmla="*/ 575033 h 1078499"/>
                <a:gd name="connsiteX339" fmla="*/ 2245574 w 3024845"/>
                <a:gd name="connsiteY339" fmla="*/ 575033 h 1078499"/>
                <a:gd name="connsiteX340" fmla="*/ 2245574 w 3024845"/>
                <a:gd name="connsiteY340" fmla="*/ 650695 h 1078499"/>
                <a:gd name="connsiteX341" fmla="*/ 2253681 w 3024845"/>
                <a:gd name="connsiteY341" fmla="*/ 650695 h 1078499"/>
                <a:gd name="connsiteX342" fmla="*/ 2255708 w 3024845"/>
                <a:gd name="connsiteY342" fmla="*/ 644210 h 1078499"/>
                <a:gd name="connsiteX343" fmla="*/ 2261788 w 3024845"/>
                <a:gd name="connsiteY343" fmla="*/ 644210 h 1078499"/>
                <a:gd name="connsiteX344" fmla="*/ 2263815 w 3024845"/>
                <a:gd name="connsiteY344" fmla="*/ 652857 h 1078499"/>
                <a:gd name="connsiteX345" fmla="*/ 2275975 w 3024845"/>
                <a:gd name="connsiteY345" fmla="*/ 652857 h 1078499"/>
                <a:gd name="connsiteX346" fmla="*/ 2275975 w 3024845"/>
                <a:gd name="connsiteY346" fmla="*/ 646371 h 1078499"/>
                <a:gd name="connsiteX347" fmla="*/ 2298268 w 3024845"/>
                <a:gd name="connsiteY347" fmla="*/ 646371 h 1078499"/>
                <a:gd name="connsiteX348" fmla="*/ 2298268 w 3024845"/>
                <a:gd name="connsiteY348" fmla="*/ 652857 h 1078499"/>
                <a:gd name="connsiteX349" fmla="*/ 2318535 w 3024845"/>
                <a:gd name="connsiteY349" fmla="*/ 652857 h 1078499"/>
                <a:gd name="connsiteX350" fmla="*/ 2318535 w 3024845"/>
                <a:gd name="connsiteY350" fmla="*/ 698254 h 1078499"/>
                <a:gd name="connsiteX351" fmla="*/ 2332722 w 3024845"/>
                <a:gd name="connsiteY351" fmla="*/ 698254 h 1078499"/>
                <a:gd name="connsiteX352" fmla="*/ 2332722 w 3024845"/>
                <a:gd name="connsiteY352" fmla="*/ 685283 h 1078499"/>
                <a:gd name="connsiteX353" fmla="*/ 2348936 w 3024845"/>
                <a:gd name="connsiteY353" fmla="*/ 685283 h 1078499"/>
                <a:gd name="connsiteX354" fmla="*/ 2348936 w 3024845"/>
                <a:gd name="connsiteY354" fmla="*/ 505856 h 1078499"/>
                <a:gd name="connsiteX355" fmla="*/ 2355016 w 3024845"/>
                <a:gd name="connsiteY355" fmla="*/ 499370 h 1078499"/>
                <a:gd name="connsiteX356" fmla="*/ 2427977 w 3024845"/>
                <a:gd name="connsiteY356" fmla="*/ 499370 h 1078499"/>
                <a:gd name="connsiteX357" fmla="*/ 2427977 w 3024845"/>
                <a:gd name="connsiteY357" fmla="*/ 508018 h 1078499"/>
                <a:gd name="connsiteX358" fmla="*/ 2438110 w 3024845"/>
                <a:gd name="connsiteY358" fmla="*/ 508018 h 1078499"/>
                <a:gd name="connsiteX359" fmla="*/ 2438110 w 3024845"/>
                <a:gd name="connsiteY359" fmla="*/ 622592 h 1078499"/>
                <a:gd name="connsiteX360" fmla="*/ 2460404 w 3024845"/>
                <a:gd name="connsiteY360" fmla="*/ 622592 h 1078499"/>
                <a:gd name="connsiteX361" fmla="*/ 2460404 w 3024845"/>
                <a:gd name="connsiteY361" fmla="*/ 555577 h 1078499"/>
                <a:gd name="connsiteX362" fmla="*/ 2486751 w 3024845"/>
                <a:gd name="connsiteY362" fmla="*/ 555577 h 1078499"/>
                <a:gd name="connsiteX363" fmla="*/ 2490804 w 3024845"/>
                <a:gd name="connsiteY363" fmla="*/ 551253 h 1078499"/>
                <a:gd name="connsiteX364" fmla="*/ 2498911 w 3024845"/>
                <a:gd name="connsiteY364" fmla="*/ 551253 h 1078499"/>
                <a:gd name="connsiteX365" fmla="*/ 2502964 w 3024845"/>
                <a:gd name="connsiteY365" fmla="*/ 555577 h 1078499"/>
                <a:gd name="connsiteX366" fmla="*/ 2525258 w 3024845"/>
                <a:gd name="connsiteY366" fmla="*/ 555577 h 1078499"/>
                <a:gd name="connsiteX367" fmla="*/ 2525258 w 3024845"/>
                <a:gd name="connsiteY367" fmla="*/ 438841 h 1078499"/>
                <a:gd name="connsiteX368" fmla="*/ 2582005 w 3024845"/>
                <a:gd name="connsiteY368" fmla="*/ 428032 h 1078499"/>
                <a:gd name="connsiteX369" fmla="*/ 2582005 w 3024845"/>
                <a:gd name="connsiteY369" fmla="*/ 429113 h 1078499"/>
                <a:gd name="connsiteX370" fmla="*/ 2582005 w 3024845"/>
                <a:gd name="connsiteY370" fmla="*/ 436679 h 1078499"/>
                <a:gd name="connsiteX371" fmla="*/ 2608352 w 3024845"/>
                <a:gd name="connsiteY371" fmla="*/ 436679 h 1078499"/>
                <a:gd name="connsiteX372" fmla="*/ 2608352 w 3024845"/>
                <a:gd name="connsiteY372" fmla="*/ 691769 h 1078499"/>
                <a:gd name="connsiteX373" fmla="*/ 2630646 w 3024845"/>
                <a:gd name="connsiteY373" fmla="*/ 691769 h 1078499"/>
                <a:gd name="connsiteX374" fmla="*/ 2630646 w 3024845"/>
                <a:gd name="connsiteY374" fmla="*/ 687445 h 1078499"/>
                <a:gd name="connsiteX375" fmla="*/ 2642806 w 3024845"/>
                <a:gd name="connsiteY375" fmla="*/ 687445 h 1078499"/>
                <a:gd name="connsiteX376" fmla="*/ 2642806 w 3024845"/>
                <a:gd name="connsiteY376" fmla="*/ 691769 h 1078499"/>
                <a:gd name="connsiteX377" fmla="*/ 2667126 w 3024845"/>
                <a:gd name="connsiteY377" fmla="*/ 691769 h 1078499"/>
                <a:gd name="connsiteX378" fmla="*/ 2667126 w 3024845"/>
                <a:gd name="connsiteY378" fmla="*/ 678798 h 1078499"/>
                <a:gd name="connsiteX379" fmla="*/ 2695500 w 3024845"/>
                <a:gd name="connsiteY379" fmla="*/ 678798 h 1078499"/>
                <a:gd name="connsiteX380" fmla="*/ 2707660 w 3024845"/>
                <a:gd name="connsiteY380" fmla="*/ 674474 h 1078499"/>
                <a:gd name="connsiteX381" fmla="*/ 2727927 w 3024845"/>
                <a:gd name="connsiteY381" fmla="*/ 678798 h 1078499"/>
                <a:gd name="connsiteX382" fmla="*/ 2727927 w 3024845"/>
                <a:gd name="connsiteY382" fmla="*/ 661504 h 1078499"/>
                <a:gd name="connsiteX383" fmla="*/ 2736034 w 3024845"/>
                <a:gd name="connsiteY383" fmla="*/ 661504 h 1078499"/>
                <a:gd name="connsiteX384" fmla="*/ 2736034 w 3024845"/>
                <a:gd name="connsiteY384" fmla="*/ 648533 h 1078499"/>
                <a:gd name="connsiteX385" fmla="*/ 2792781 w 3024845"/>
                <a:gd name="connsiteY385" fmla="*/ 648533 h 1078499"/>
                <a:gd name="connsiteX386" fmla="*/ 2792781 w 3024845"/>
                <a:gd name="connsiteY386" fmla="*/ 618268 h 1078499"/>
                <a:gd name="connsiteX387" fmla="*/ 2811021 w 3024845"/>
                <a:gd name="connsiteY387" fmla="*/ 618268 h 1078499"/>
                <a:gd name="connsiteX388" fmla="*/ 2811021 w 3024845"/>
                <a:gd name="connsiteY388" fmla="*/ 611783 h 1078499"/>
                <a:gd name="connsiteX389" fmla="*/ 2823181 w 3024845"/>
                <a:gd name="connsiteY389" fmla="*/ 611783 h 1078499"/>
                <a:gd name="connsiteX390" fmla="*/ 2823181 w 3024845"/>
                <a:gd name="connsiteY390" fmla="*/ 618268 h 1078499"/>
                <a:gd name="connsiteX391" fmla="*/ 2839395 w 3024845"/>
                <a:gd name="connsiteY391" fmla="*/ 618268 h 1078499"/>
                <a:gd name="connsiteX392" fmla="*/ 2839395 w 3024845"/>
                <a:gd name="connsiteY392" fmla="*/ 667989 h 1078499"/>
                <a:gd name="connsiteX393" fmla="*/ 2871822 w 3024845"/>
                <a:gd name="connsiteY393" fmla="*/ 667989 h 1078499"/>
                <a:gd name="connsiteX394" fmla="*/ 2871822 w 3024845"/>
                <a:gd name="connsiteY394" fmla="*/ 642048 h 1078499"/>
                <a:gd name="connsiteX395" fmla="*/ 2910329 w 3024845"/>
                <a:gd name="connsiteY395" fmla="*/ 642048 h 1078499"/>
                <a:gd name="connsiteX396" fmla="*/ 2910329 w 3024845"/>
                <a:gd name="connsiteY396" fmla="*/ 611783 h 1078499"/>
                <a:gd name="connsiteX397" fmla="*/ 2958970 w 3024845"/>
                <a:gd name="connsiteY397" fmla="*/ 611783 h 1078499"/>
                <a:gd name="connsiteX398" fmla="*/ 2958970 w 3024845"/>
                <a:gd name="connsiteY398" fmla="*/ 722939 h 1078499"/>
                <a:gd name="connsiteX399" fmla="*/ 2958970 w 3024845"/>
                <a:gd name="connsiteY399" fmla="*/ 736718 h 1078499"/>
                <a:gd name="connsiteX400" fmla="*/ 3024845 w 3024845"/>
                <a:gd name="connsiteY400" fmla="*/ 736718 h 1078499"/>
                <a:gd name="connsiteX401" fmla="*/ 3024845 w 3024845"/>
                <a:gd name="connsiteY401" fmla="*/ 1078499 h 1078499"/>
                <a:gd name="connsiteX402" fmla="*/ 2054 w 3024845"/>
                <a:gd name="connsiteY402" fmla="*/ 1076166 h 1078499"/>
                <a:gd name="connsiteX403" fmla="*/ 0 w 3024845"/>
                <a:gd name="connsiteY403" fmla="*/ 642048 h 1078499"/>
                <a:gd name="connsiteX404" fmla="*/ 20267 w 3024845"/>
                <a:gd name="connsiteY404" fmla="*/ 642048 h 1078499"/>
                <a:gd name="connsiteX405" fmla="*/ 20774 w 3024845"/>
                <a:gd name="connsiteY405" fmla="*/ 640967 h 1078499"/>
                <a:gd name="connsiteX406" fmla="*/ 24320 w 3024845"/>
                <a:gd name="connsiteY406" fmla="*/ 633401 h 1078499"/>
                <a:gd name="connsiteX407" fmla="*/ 26094 w 3024845"/>
                <a:gd name="connsiteY407" fmla="*/ 633671 h 1078499"/>
                <a:gd name="connsiteX408" fmla="*/ 38507 w 3024845"/>
                <a:gd name="connsiteY408" fmla="*/ 635562 h 1078499"/>
                <a:gd name="connsiteX409" fmla="*/ 39014 w 3024845"/>
                <a:gd name="connsiteY409" fmla="*/ 636914 h 1078499"/>
                <a:gd name="connsiteX410" fmla="*/ 42560 w 3024845"/>
                <a:gd name="connsiteY410" fmla="*/ 646371 h 1078499"/>
                <a:gd name="connsiteX411" fmla="*/ 68907 w 3024845"/>
                <a:gd name="connsiteY411" fmla="*/ 648533 h 1078499"/>
                <a:gd name="connsiteX412" fmla="*/ 68907 w 3024845"/>
                <a:gd name="connsiteY412" fmla="*/ 525312 h 1078499"/>
                <a:gd name="connsiteX413" fmla="*/ 70934 w 3024845"/>
                <a:gd name="connsiteY413" fmla="*/ 525312 h 1078499"/>
                <a:gd name="connsiteX414" fmla="*/ 85121 w 3024845"/>
                <a:gd name="connsiteY414" fmla="*/ 525312 h 1078499"/>
                <a:gd name="connsiteX415" fmla="*/ 85121 w 3024845"/>
                <a:gd name="connsiteY415" fmla="*/ 389120 h 1078499"/>
                <a:gd name="connsiteX416" fmla="*/ 86894 w 3024845"/>
                <a:gd name="connsiteY416" fmla="*/ 389120 h 1078499"/>
                <a:gd name="connsiteX417" fmla="*/ 99308 w 3024845"/>
                <a:gd name="connsiteY417" fmla="*/ 389120 h 1078499"/>
                <a:gd name="connsiteX418" fmla="*/ 99308 w 3024845"/>
                <a:gd name="connsiteY418" fmla="*/ 274546 h 1078499"/>
                <a:gd name="connsiteX419" fmla="*/ 103361 w 3024845"/>
                <a:gd name="connsiteY419" fmla="*/ 246442 h 1078499"/>
                <a:gd name="connsiteX420" fmla="*/ 105388 w 3024845"/>
                <a:gd name="connsiteY420" fmla="*/ 246442 h 1078499"/>
                <a:gd name="connsiteX421" fmla="*/ 119575 w 3024845"/>
                <a:gd name="connsiteY421"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60453 w 3024845"/>
                <a:gd name="connsiteY325" fmla="*/ 75662 h 1078499"/>
                <a:gd name="connsiteX326" fmla="*/ 2162480 w 3024845"/>
                <a:gd name="connsiteY326" fmla="*/ 138353 h 1078499"/>
                <a:gd name="connsiteX327" fmla="*/ 2168560 w 3024845"/>
                <a:gd name="connsiteY327" fmla="*/ 144839 h 1078499"/>
                <a:gd name="connsiteX328" fmla="*/ 2166533 w 3024845"/>
                <a:gd name="connsiteY328" fmla="*/ 151324 h 1078499"/>
                <a:gd name="connsiteX329" fmla="*/ 2166533 w 3024845"/>
                <a:gd name="connsiteY329" fmla="*/ 229148 h 1078499"/>
                <a:gd name="connsiteX330" fmla="*/ 2168560 w 3024845"/>
                <a:gd name="connsiteY330" fmla="*/ 233472 h 1078499"/>
                <a:gd name="connsiteX331" fmla="*/ 2168560 w 3024845"/>
                <a:gd name="connsiteY331" fmla="*/ 255090 h 1078499"/>
                <a:gd name="connsiteX332" fmla="*/ 2182747 w 3024845"/>
                <a:gd name="connsiteY332" fmla="*/ 255090 h 1078499"/>
                <a:gd name="connsiteX333" fmla="*/ 2182747 w 3024845"/>
                <a:gd name="connsiteY333" fmla="*/ 272384 h 1078499"/>
                <a:gd name="connsiteX334" fmla="*/ 2190854 w 3024845"/>
                <a:gd name="connsiteY334" fmla="*/ 296163 h 1078499"/>
                <a:gd name="connsiteX335" fmla="*/ 2184774 w 3024845"/>
                <a:gd name="connsiteY335" fmla="*/ 300487 h 1078499"/>
                <a:gd name="connsiteX336" fmla="*/ 2172613 w 3024845"/>
                <a:gd name="connsiteY336" fmla="*/ 322105 h 1078499"/>
                <a:gd name="connsiteX337" fmla="*/ 2180720 w 3024845"/>
                <a:gd name="connsiteY337" fmla="*/ 575033 h 1078499"/>
                <a:gd name="connsiteX338" fmla="*/ 2245574 w 3024845"/>
                <a:gd name="connsiteY338" fmla="*/ 575033 h 1078499"/>
                <a:gd name="connsiteX339" fmla="*/ 2245574 w 3024845"/>
                <a:gd name="connsiteY339" fmla="*/ 650695 h 1078499"/>
                <a:gd name="connsiteX340" fmla="*/ 2253681 w 3024845"/>
                <a:gd name="connsiteY340" fmla="*/ 650695 h 1078499"/>
                <a:gd name="connsiteX341" fmla="*/ 2255708 w 3024845"/>
                <a:gd name="connsiteY341" fmla="*/ 644210 h 1078499"/>
                <a:gd name="connsiteX342" fmla="*/ 2261788 w 3024845"/>
                <a:gd name="connsiteY342" fmla="*/ 644210 h 1078499"/>
                <a:gd name="connsiteX343" fmla="*/ 2263815 w 3024845"/>
                <a:gd name="connsiteY343" fmla="*/ 652857 h 1078499"/>
                <a:gd name="connsiteX344" fmla="*/ 2275975 w 3024845"/>
                <a:gd name="connsiteY344" fmla="*/ 652857 h 1078499"/>
                <a:gd name="connsiteX345" fmla="*/ 2275975 w 3024845"/>
                <a:gd name="connsiteY345" fmla="*/ 646371 h 1078499"/>
                <a:gd name="connsiteX346" fmla="*/ 2298268 w 3024845"/>
                <a:gd name="connsiteY346" fmla="*/ 646371 h 1078499"/>
                <a:gd name="connsiteX347" fmla="*/ 2298268 w 3024845"/>
                <a:gd name="connsiteY347" fmla="*/ 652857 h 1078499"/>
                <a:gd name="connsiteX348" fmla="*/ 2318535 w 3024845"/>
                <a:gd name="connsiteY348" fmla="*/ 652857 h 1078499"/>
                <a:gd name="connsiteX349" fmla="*/ 2318535 w 3024845"/>
                <a:gd name="connsiteY349" fmla="*/ 698254 h 1078499"/>
                <a:gd name="connsiteX350" fmla="*/ 2332722 w 3024845"/>
                <a:gd name="connsiteY350" fmla="*/ 698254 h 1078499"/>
                <a:gd name="connsiteX351" fmla="*/ 2332722 w 3024845"/>
                <a:gd name="connsiteY351" fmla="*/ 685283 h 1078499"/>
                <a:gd name="connsiteX352" fmla="*/ 2348936 w 3024845"/>
                <a:gd name="connsiteY352" fmla="*/ 685283 h 1078499"/>
                <a:gd name="connsiteX353" fmla="*/ 2348936 w 3024845"/>
                <a:gd name="connsiteY353" fmla="*/ 505856 h 1078499"/>
                <a:gd name="connsiteX354" fmla="*/ 2355016 w 3024845"/>
                <a:gd name="connsiteY354" fmla="*/ 499370 h 1078499"/>
                <a:gd name="connsiteX355" fmla="*/ 2427977 w 3024845"/>
                <a:gd name="connsiteY355" fmla="*/ 499370 h 1078499"/>
                <a:gd name="connsiteX356" fmla="*/ 2427977 w 3024845"/>
                <a:gd name="connsiteY356" fmla="*/ 508018 h 1078499"/>
                <a:gd name="connsiteX357" fmla="*/ 2438110 w 3024845"/>
                <a:gd name="connsiteY357" fmla="*/ 508018 h 1078499"/>
                <a:gd name="connsiteX358" fmla="*/ 2438110 w 3024845"/>
                <a:gd name="connsiteY358" fmla="*/ 622592 h 1078499"/>
                <a:gd name="connsiteX359" fmla="*/ 2460404 w 3024845"/>
                <a:gd name="connsiteY359" fmla="*/ 622592 h 1078499"/>
                <a:gd name="connsiteX360" fmla="*/ 2460404 w 3024845"/>
                <a:gd name="connsiteY360" fmla="*/ 555577 h 1078499"/>
                <a:gd name="connsiteX361" fmla="*/ 2486751 w 3024845"/>
                <a:gd name="connsiteY361" fmla="*/ 555577 h 1078499"/>
                <a:gd name="connsiteX362" fmla="*/ 2490804 w 3024845"/>
                <a:gd name="connsiteY362" fmla="*/ 551253 h 1078499"/>
                <a:gd name="connsiteX363" fmla="*/ 2498911 w 3024845"/>
                <a:gd name="connsiteY363" fmla="*/ 551253 h 1078499"/>
                <a:gd name="connsiteX364" fmla="*/ 2502964 w 3024845"/>
                <a:gd name="connsiteY364" fmla="*/ 555577 h 1078499"/>
                <a:gd name="connsiteX365" fmla="*/ 2525258 w 3024845"/>
                <a:gd name="connsiteY365" fmla="*/ 555577 h 1078499"/>
                <a:gd name="connsiteX366" fmla="*/ 2525258 w 3024845"/>
                <a:gd name="connsiteY366" fmla="*/ 438841 h 1078499"/>
                <a:gd name="connsiteX367" fmla="*/ 2582005 w 3024845"/>
                <a:gd name="connsiteY367" fmla="*/ 428032 h 1078499"/>
                <a:gd name="connsiteX368" fmla="*/ 2582005 w 3024845"/>
                <a:gd name="connsiteY368" fmla="*/ 429113 h 1078499"/>
                <a:gd name="connsiteX369" fmla="*/ 2582005 w 3024845"/>
                <a:gd name="connsiteY369" fmla="*/ 436679 h 1078499"/>
                <a:gd name="connsiteX370" fmla="*/ 2608352 w 3024845"/>
                <a:gd name="connsiteY370" fmla="*/ 436679 h 1078499"/>
                <a:gd name="connsiteX371" fmla="*/ 2608352 w 3024845"/>
                <a:gd name="connsiteY371" fmla="*/ 691769 h 1078499"/>
                <a:gd name="connsiteX372" fmla="*/ 2630646 w 3024845"/>
                <a:gd name="connsiteY372" fmla="*/ 691769 h 1078499"/>
                <a:gd name="connsiteX373" fmla="*/ 2630646 w 3024845"/>
                <a:gd name="connsiteY373" fmla="*/ 687445 h 1078499"/>
                <a:gd name="connsiteX374" fmla="*/ 2642806 w 3024845"/>
                <a:gd name="connsiteY374" fmla="*/ 687445 h 1078499"/>
                <a:gd name="connsiteX375" fmla="*/ 2642806 w 3024845"/>
                <a:gd name="connsiteY375" fmla="*/ 691769 h 1078499"/>
                <a:gd name="connsiteX376" fmla="*/ 2667126 w 3024845"/>
                <a:gd name="connsiteY376" fmla="*/ 691769 h 1078499"/>
                <a:gd name="connsiteX377" fmla="*/ 2667126 w 3024845"/>
                <a:gd name="connsiteY377" fmla="*/ 678798 h 1078499"/>
                <a:gd name="connsiteX378" fmla="*/ 2695500 w 3024845"/>
                <a:gd name="connsiteY378" fmla="*/ 678798 h 1078499"/>
                <a:gd name="connsiteX379" fmla="*/ 2707660 w 3024845"/>
                <a:gd name="connsiteY379" fmla="*/ 674474 h 1078499"/>
                <a:gd name="connsiteX380" fmla="*/ 2727927 w 3024845"/>
                <a:gd name="connsiteY380" fmla="*/ 678798 h 1078499"/>
                <a:gd name="connsiteX381" fmla="*/ 2727927 w 3024845"/>
                <a:gd name="connsiteY381" fmla="*/ 661504 h 1078499"/>
                <a:gd name="connsiteX382" fmla="*/ 2736034 w 3024845"/>
                <a:gd name="connsiteY382" fmla="*/ 661504 h 1078499"/>
                <a:gd name="connsiteX383" fmla="*/ 2736034 w 3024845"/>
                <a:gd name="connsiteY383" fmla="*/ 648533 h 1078499"/>
                <a:gd name="connsiteX384" fmla="*/ 2792781 w 3024845"/>
                <a:gd name="connsiteY384" fmla="*/ 648533 h 1078499"/>
                <a:gd name="connsiteX385" fmla="*/ 2792781 w 3024845"/>
                <a:gd name="connsiteY385" fmla="*/ 618268 h 1078499"/>
                <a:gd name="connsiteX386" fmla="*/ 2811021 w 3024845"/>
                <a:gd name="connsiteY386" fmla="*/ 618268 h 1078499"/>
                <a:gd name="connsiteX387" fmla="*/ 2811021 w 3024845"/>
                <a:gd name="connsiteY387" fmla="*/ 611783 h 1078499"/>
                <a:gd name="connsiteX388" fmla="*/ 2823181 w 3024845"/>
                <a:gd name="connsiteY388" fmla="*/ 611783 h 1078499"/>
                <a:gd name="connsiteX389" fmla="*/ 2823181 w 3024845"/>
                <a:gd name="connsiteY389" fmla="*/ 618268 h 1078499"/>
                <a:gd name="connsiteX390" fmla="*/ 2839395 w 3024845"/>
                <a:gd name="connsiteY390" fmla="*/ 618268 h 1078499"/>
                <a:gd name="connsiteX391" fmla="*/ 2839395 w 3024845"/>
                <a:gd name="connsiteY391" fmla="*/ 667989 h 1078499"/>
                <a:gd name="connsiteX392" fmla="*/ 2871822 w 3024845"/>
                <a:gd name="connsiteY392" fmla="*/ 667989 h 1078499"/>
                <a:gd name="connsiteX393" fmla="*/ 2871822 w 3024845"/>
                <a:gd name="connsiteY393" fmla="*/ 642048 h 1078499"/>
                <a:gd name="connsiteX394" fmla="*/ 2910329 w 3024845"/>
                <a:gd name="connsiteY394" fmla="*/ 642048 h 1078499"/>
                <a:gd name="connsiteX395" fmla="*/ 2910329 w 3024845"/>
                <a:gd name="connsiteY395" fmla="*/ 611783 h 1078499"/>
                <a:gd name="connsiteX396" fmla="*/ 2958970 w 3024845"/>
                <a:gd name="connsiteY396" fmla="*/ 611783 h 1078499"/>
                <a:gd name="connsiteX397" fmla="*/ 2958970 w 3024845"/>
                <a:gd name="connsiteY397" fmla="*/ 722939 h 1078499"/>
                <a:gd name="connsiteX398" fmla="*/ 2958970 w 3024845"/>
                <a:gd name="connsiteY398" fmla="*/ 736718 h 1078499"/>
                <a:gd name="connsiteX399" fmla="*/ 3024845 w 3024845"/>
                <a:gd name="connsiteY399" fmla="*/ 736718 h 1078499"/>
                <a:gd name="connsiteX400" fmla="*/ 3024845 w 3024845"/>
                <a:gd name="connsiteY400" fmla="*/ 1078499 h 1078499"/>
                <a:gd name="connsiteX401" fmla="*/ 2054 w 3024845"/>
                <a:gd name="connsiteY401" fmla="*/ 1076166 h 1078499"/>
                <a:gd name="connsiteX402" fmla="*/ 0 w 3024845"/>
                <a:gd name="connsiteY402" fmla="*/ 642048 h 1078499"/>
                <a:gd name="connsiteX403" fmla="*/ 20267 w 3024845"/>
                <a:gd name="connsiteY403" fmla="*/ 642048 h 1078499"/>
                <a:gd name="connsiteX404" fmla="*/ 20774 w 3024845"/>
                <a:gd name="connsiteY404" fmla="*/ 640967 h 1078499"/>
                <a:gd name="connsiteX405" fmla="*/ 24320 w 3024845"/>
                <a:gd name="connsiteY405" fmla="*/ 633401 h 1078499"/>
                <a:gd name="connsiteX406" fmla="*/ 26094 w 3024845"/>
                <a:gd name="connsiteY406" fmla="*/ 633671 h 1078499"/>
                <a:gd name="connsiteX407" fmla="*/ 38507 w 3024845"/>
                <a:gd name="connsiteY407" fmla="*/ 635562 h 1078499"/>
                <a:gd name="connsiteX408" fmla="*/ 39014 w 3024845"/>
                <a:gd name="connsiteY408" fmla="*/ 636914 h 1078499"/>
                <a:gd name="connsiteX409" fmla="*/ 42560 w 3024845"/>
                <a:gd name="connsiteY409" fmla="*/ 646371 h 1078499"/>
                <a:gd name="connsiteX410" fmla="*/ 68907 w 3024845"/>
                <a:gd name="connsiteY410" fmla="*/ 648533 h 1078499"/>
                <a:gd name="connsiteX411" fmla="*/ 68907 w 3024845"/>
                <a:gd name="connsiteY411" fmla="*/ 525312 h 1078499"/>
                <a:gd name="connsiteX412" fmla="*/ 70934 w 3024845"/>
                <a:gd name="connsiteY412" fmla="*/ 525312 h 1078499"/>
                <a:gd name="connsiteX413" fmla="*/ 85121 w 3024845"/>
                <a:gd name="connsiteY413" fmla="*/ 525312 h 1078499"/>
                <a:gd name="connsiteX414" fmla="*/ 85121 w 3024845"/>
                <a:gd name="connsiteY414" fmla="*/ 389120 h 1078499"/>
                <a:gd name="connsiteX415" fmla="*/ 86894 w 3024845"/>
                <a:gd name="connsiteY415" fmla="*/ 389120 h 1078499"/>
                <a:gd name="connsiteX416" fmla="*/ 99308 w 3024845"/>
                <a:gd name="connsiteY416" fmla="*/ 389120 h 1078499"/>
                <a:gd name="connsiteX417" fmla="*/ 99308 w 3024845"/>
                <a:gd name="connsiteY417" fmla="*/ 274546 h 1078499"/>
                <a:gd name="connsiteX418" fmla="*/ 103361 w 3024845"/>
                <a:gd name="connsiteY418" fmla="*/ 246442 h 1078499"/>
                <a:gd name="connsiteX419" fmla="*/ 105388 w 3024845"/>
                <a:gd name="connsiteY419" fmla="*/ 246442 h 1078499"/>
                <a:gd name="connsiteX420" fmla="*/ 119575 w 3024845"/>
                <a:gd name="connsiteY420"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62480 w 3024845"/>
                <a:gd name="connsiteY325" fmla="*/ 138353 h 1078499"/>
                <a:gd name="connsiteX326" fmla="*/ 2168560 w 3024845"/>
                <a:gd name="connsiteY326" fmla="*/ 144839 h 1078499"/>
                <a:gd name="connsiteX327" fmla="*/ 2166533 w 3024845"/>
                <a:gd name="connsiteY327" fmla="*/ 151324 h 1078499"/>
                <a:gd name="connsiteX328" fmla="*/ 2166533 w 3024845"/>
                <a:gd name="connsiteY328" fmla="*/ 229148 h 1078499"/>
                <a:gd name="connsiteX329" fmla="*/ 2168560 w 3024845"/>
                <a:gd name="connsiteY329" fmla="*/ 233472 h 1078499"/>
                <a:gd name="connsiteX330" fmla="*/ 2168560 w 3024845"/>
                <a:gd name="connsiteY330" fmla="*/ 255090 h 1078499"/>
                <a:gd name="connsiteX331" fmla="*/ 2182747 w 3024845"/>
                <a:gd name="connsiteY331" fmla="*/ 255090 h 1078499"/>
                <a:gd name="connsiteX332" fmla="*/ 2182747 w 3024845"/>
                <a:gd name="connsiteY332" fmla="*/ 272384 h 1078499"/>
                <a:gd name="connsiteX333" fmla="*/ 2190854 w 3024845"/>
                <a:gd name="connsiteY333" fmla="*/ 296163 h 1078499"/>
                <a:gd name="connsiteX334" fmla="*/ 2184774 w 3024845"/>
                <a:gd name="connsiteY334" fmla="*/ 300487 h 1078499"/>
                <a:gd name="connsiteX335" fmla="*/ 2172613 w 3024845"/>
                <a:gd name="connsiteY335" fmla="*/ 322105 h 1078499"/>
                <a:gd name="connsiteX336" fmla="*/ 2180720 w 3024845"/>
                <a:gd name="connsiteY336" fmla="*/ 575033 h 1078499"/>
                <a:gd name="connsiteX337" fmla="*/ 2245574 w 3024845"/>
                <a:gd name="connsiteY337" fmla="*/ 575033 h 1078499"/>
                <a:gd name="connsiteX338" fmla="*/ 2245574 w 3024845"/>
                <a:gd name="connsiteY338" fmla="*/ 650695 h 1078499"/>
                <a:gd name="connsiteX339" fmla="*/ 2253681 w 3024845"/>
                <a:gd name="connsiteY339" fmla="*/ 650695 h 1078499"/>
                <a:gd name="connsiteX340" fmla="*/ 2255708 w 3024845"/>
                <a:gd name="connsiteY340" fmla="*/ 644210 h 1078499"/>
                <a:gd name="connsiteX341" fmla="*/ 2261788 w 3024845"/>
                <a:gd name="connsiteY341" fmla="*/ 644210 h 1078499"/>
                <a:gd name="connsiteX342" fmla="*/ 2263815 w 3024845"/>
                <a:gd name="connsiteY342" fmla="*/ 652857 h 1078499"/>
                <a:gd name="connsiteX343" fmla="*/ 2275975 w 3024845"/>
                <a:gd name="connsiteY343" fmla="*/ 652857 h 1078499"/>
                <a:gd name="connsiteX344" fmla="*/ 2275975 w 3024845"/>
                <a:gd name="connsiteY344" fmla="*/ 646371 h 1078499"/>
                <a:gd name="connsiteX345" fmla="*/ 2298268 w 3024845"/>
                <a:gd name="connsiteY345" fmla="*/ 646371 h 1078499"/>
                <a:gd name="connsiteX346" fmla="*/ 2298268 w 3024845"/>
                <a:gd name="connsiteY346" fmla="*/ 652857 h 1078499"/>
                <a:gd name="connsiteX347" fmla="*/ 2318535 w 3024845"/>
                <a:gd name="connsiteY347" fmla="*/ 652857 h 1078499"/>
                <a:gd name="connsiteX348" fmla="*/ 2318535 w 3024845"/>
                <a:gd name="connsiteY348" fmla="*/ 698254 h 1078499"/>
                <a:gd name="connsiteX349" fmla="*/ 2332722 w 3024845"/>
                <a:gd name="connsiteY349" fmla="*/ 698254 h 1078499"/>
                <a:gd name="connsiteX350" fmla="*/ 2332722 w 3024845"/>
                <a:gd name="connsiteY350" fmla="*/ 685283 h 1078499"/>
                <a:gd name="connsiteX351" fmla="*/ 2348936 w 3024845"/>
                <a:gd name="connsiteY351" fmla="*/ 685283 h 1078499"/>
                <a:gd name="connsiteX352" fmla="*/ 2348936 w 3024845"/>
                <a:gd name="connsiteY352" fmla="*/ 505856 h 1078499"/>
                <a:gd name="connsiteX353" fmla="*/ 2355016 w 3024845"/>
                <a:gd name="connsiteY353" fmla="*/ 499370 h 1078499"/>
                <a:gd name="connsiteX354" fmla="*/ 2427977 w 3024845"/>
                <a:gd name="connsiteY354" fmla="*/ 499370 h 1078499"/>
                <a:gd name="connsiteX355" fmla="*/ 2427977 w 3024845"/>
                <a:gd name="connsiteY355" fmla="*/ 508018 h 1078499"/>
                <a:gd name="connsiteX356" fmla="*/ 2438110 w 3024845"/>
                <a:gd name="connsiteY356" fmla="*/ 508018 h 1078499"/>
                <a:gd name="connsiteX357" fmla="*/ 2438110 w 3024845"/>
                <a:gd name="connsiteY357" fmla="*/ 622592 h 1078499"/>
                <a:gd name="connsiteX358" fmla="*/ 2460404 w 3024845"/>
                <a:gd name="connsiteY358" fmla="*/ 622592 h 1078499"/>
                <a:gd name="connsiteX359" fmla="*/ 2460404 w 3024845"/>
                <a:gd name="connsiteY359" fmla="*/ 555577 h 1078499"/>
                <a:gd name="connsiteX360" fmla="*/ 2486751 w 3024845"/>
                <a:gd name="connsiteY360" fmla="*/ 555577 h 1078499"/>
                <a:gd name="connsiteX361" fmla="*/ 2490804 w 3024845"/>
                <a:gd name="connsiteY361" fmla="*/ 551253 h 1078499"/>
                <a:gd name="connsiteX362" fmla="*/ 2498911 w 3024845"/>
                <a:gd name="connsiteY362" fmla="*/ 551253 h 1078499"/>
                <a:gd name="connsiteX363" fmla="*/ 2502964 w 3024845"/>
                <a:gd name="connsiteY363" fmla="*/ 555577 h 1078499"/>
                <a:gd name="connsiteX364" fmla="*/ 2525258 w 3024845"/>
                <a:gd name="connsiteY364" fmla="*/ 555577 h 1078499"/>
                <a:gd name="connsiteX365" fmla="*/ 2525258 w 3024845"/>
                <a:gd name="connsiteY365" fmla="*/ 438841 h 1078499"/>
                <a:gd name="connsiteX366" fmla="*/ 2582005 w 3024845"/>
                <a:gd name="connsiteY366" fmla="*/ 428032 h 1078499"/>
                <a:gd name="connsiteX367" fmla="*/ 2582005 w 3024845"/>
                <a:gd name="connsiteY367" fmla="*/ 429113 h 1078499"/>
                <a:gd name="connsiteX368" fmla="*/ 2582005 w 3024845"/>
                <a:gd name="connsiteY368" fmla="*/ 436679 h 1078499"/>
                <a:gd name="connsiteX369" fmla="*/ 2608352 w 3024845"/>
                <a:gd name="connsiteY369" fmla="*/ 436679 h 1078499"/>
                <a:gd name="connsiteX370" fmla="*/ 2608352 w 3024845"/>
                <a:gd name="connsiteY370" fmla="*/ 691769 h 1078499"/>
                <a:gd name="connsiteX371" fmla="*/ 2630646 w 3024845"/>
                <a:gd name="connsiteY371" fmla="*/ 691769 h 1078499"/>
                <a:gd name="connsiteX372" fmla="*/ 2630646 w 3024845"/>
                <a:gd name="connsiteY372" fmla="*/ 687445 h 1078499"/>
                <a:gd name="connsiteX373" fmla="*/ 2642806 w 3024845"/>
                <a:gd name="connsiteY373" fmla="*/ 687445 h 1078499"/>
                <a:gd name="connsiteX374" fmla="*/ 2642806 w 3024845"/>
                <a:gd name="connsiteY374" fmla="*/ 691769 h 1078499"/>
                <a:gd name="connsiteX375" fmla="*/ 2667126 w 3024845"/>
                <a:gd name="connsiteY375" fmla="*/ 691769 h 1078499"/>
                <a:gd name="connsiteX376" fmla="*/ 2667126 w 3024845"/>
                <a:gd name="connsiteY376" fmla="*/ 678798 h 1078499"/>
                <a:gd name="connsiteX377" fmla="*/ 2695500 w 3024845"/>
                <a:gd name="connsiteY377" fmla="*/ 678798 h 1078499"/>
                <a:gd name="connsiteX378" fmla="*/ 2707660 w 3024845"/>
                <a:gd name="connsiteY378" fmla="*/ 674474 h 1078499"/>
                <a:gd name="connsiteX379" fmla="*/ 2727927 w 3024845"/>
                <a:gd name="connsiteY379" fmla="*/ 678798 h 1078499"/>
                <a:gd name="connsiteX380" fmla="*/ 2727927 w 3024845"/>
                <a:gd name="connsiteY380" fmla="*/ 661504 h 1078499"/>
                <a:gd name="connsiteX381" fmla="*/ 2736034 w 3024845"/>
                <a:gd name="connsiteY381" fmla="*/ 661504 h 1078499"/>
                <a:gd name="connsiteX382" fmla="*/ 2736034 w 3024845"/>
                <a:gd name="connsiteY382" fmla="*/ 648533 h 1078499"/>
                <a:gd name="connsiteX383" fmla="*/ 2792781 w 3024845"/>
                <a:gd name="connsiteY383" fmla="*/ 648533 h 1078499"/>
                <a:gd name="connsiteX384" fmla="*/ 2792781 w 3024845"/>
                <a:gd name="connsiteY384" fmla="*/ 618268 h 1078499"/>
                <a:gd name="connsiteX385" fmla="*/ 2811021 w 3024845"/>
                <a:gd name="connsiteY385" fmla="*/ 618268 h 1078499"/>
                <a:gd name="connsiteX386" fmla="*/ 2811021 w 3024845"/>
                <a:gd name="connsiteY386" fmla="*/ 611783 h 1078499"/>
                <a:gd name="connsiteX387" fmla="*/ 2823181 w 3024845"/>
                <a:gd name="connsiteY387" fmla="*/ 611783 h 1078499"/>
                <a:gd name="connsiteX388" fmla="*/ 2823181 w 3024845"/>
                <a:gd name="connsiteY388" fmla="*/ 618268 h 1078499"/>
                <a:gd name="connsiteX389" fmla="*/ 2839395 w 3024845"/>
                <a:gd name="connsiteY389" fmla="*/ 618268 h 1078499"/>
                <a:gd name="connsiteX390" fmla="*/ 2839395 w 3024845"/>
                <a:gd name="connsiteY390" fmla="*/ 667989 h 1078499"/>
                <a:gd name="connsiteX391" fmla="*/ 2871822 w 3024845"/>
                <a:gd name="connsiteY391" fmla="*/ 667989 h 1078499"/>
                <a:gd name="connsiteX392" fmla="*/ 2871822 w 3024845"/>
                <a:gd name="connsiteY392" fmla="*/ 642048 h 1078499"/>
                <a:gd name="connsiteX393" fmla="*/ 2910329 w 3024845"/>
                <a:gd name="connsiteY393" fmla="*/ 642048 h 1078499"/>
                <a:gd name="connsiteX394" fmla="*/ 2910329 w 3024845"/>
                <a:gd name="connsiteY394" fmla="*/ 611783 h 1078499"/>
                <a:gd name="connsiteX395" fmla="*/ 2958970 w 3024845"/>
                <a:gd name="connsiteY395" fmla="*/ 611783 h 1078499"/>
                <a:gd name="connsiteX396" fmla="*/ 2958970 w 3024845"/>
                <a:gd name="connsiteY396" fmla="*/ 722939 h 1078499"/>
                <a:gd name="connsiteX397" fmla="*/ 2958970 w 3024845"/>
                <a:gd name="connsiteY397" fmla="*/ 736718 h 1078499"/>
                <a:gd name="connsiteX398" fmla="*/ 3024845 w 3024845"/>
                <a:gd name="connsiteY398" fmla="*/ 736718 h 1078499"/>
                <a:gd name="connsiteX399" fmla="*/ 3024845 w 3024845"/>
                <a:gd name="connsiteY399" fmla="*/ 1078499 h 1078499"/>
                <a:gd name="connsiteX400" fmla="*/ 2054 w 3024845"/>
                <a:gd name="connsiteY400" fmla="*/ 1076166 h 1078499"/>
                <a:gd name="connsiteX401" fmla="*/ 0 w 3024845"/>
                <a:gd name="connsiteY401" fmla="*/ 642048 h 1078499"/>
                <a:gd name="connsiteX402" fmla="*/ 20267 w 3024845"/>
                <a:gd name="connsiteY402" fmla="*/ 642048 h 1078499"/>
                <a:gd name="connsiteX403" fmla="*/ 20774 w 3024845"/>
                <a:gd name="connsiteY403" fmla="*/ 640967 h 1078499"/>
                <a:gd name="connsiteX404" fmla="*/ 24320 w 3024845"/>
                <a:gd name="connsiteY404" fmla="*/ 633401 h 1078499"/>
                <a:gd name="connsiteX405" fmla="*/ 26094 w 3024845"/>
                <a:gd name="connsiteY405" fmla="*/ 633671 h 1078499"/>
                <a:gd name="connsiteX406" fmla="*/ 38507 w 3024845"/>
                <a:gd name="connsiteY406" fmla="*/ 635562 h 1078499"/>
                <a:gd name="connsiteX407" fmla="*/ 39014 w 3024845"/>
                <a:gd name="connsiteY407" fmla="*/ 636914 h 1078499"/>
                <a:gd name="connsiteX408" fmla="*/ 42560 w 3024845"/>
                <a:gd name="connsiteY408" fmla="*/ 646371 h 1078499"/>
                <a:gd name="connsiteX409" fmla="*/ 68907 w 3024845"/>
                <a:gd name="connsiteY409" fmla="*/ 648533 h 1078499"/>
                <a:gd name="connsiteX410" fmla="*/ 68907 w 3024845"/>
                <a:gd name="connsiteY410" fmla="*/ 525312 h 1078499"/>
                <a:gd name="connsiteX411" fmla="*/ 70934 w 3024845"/>
                <a:gd name="connsiteY411" fmla="*/ 525312 h 1078499"/>
                <a:gd name="connsiteX412" fmla="*/ 85121 w 3024845"/>
                <a:gd name="connsiteY412" fmla="*/ 525312 h 1078499"/>
                <a:gd name="connsiteX413" fmla="*/ 85121 w 3024845"/>
                <a:gd name="connsiteY413" fmla="*/ 389120 h 1078499"/>
                <a:gd name="connsiteX414" fmla="*/ 86894 w 3024845"/>
                <a:gd name="connsiteY414" fmla="*/ 389120 h 1078499"/>
                <a:gd name="connsiteX415" fmla="*/ 99308 w 3024845"/>
                <a:gd name="connsiteY415" fmla="*/ 389120 h 1078499"/>
                <a:gd name="connsiteX416" fmla="*/ 99308 w 3024845"/>
                <a:gd name="connsiteY416" fmla="*/ 274546 h 1078499"/>
                <a:gd name="connsiteX417" fmla="*/ 103361 w 3024845"/>
                <a:gd name="connsiteY417" fmla="*/ 246442 h 1078499"/>
                <a:gd name="connsiteX418" fmla="*/ 105388 w 3024845"/>
                <a:gd name="connsiteY418" fmla="*/ 246442 h 1078499"/>
                <a:gd name="connsiteX419" fmla="*/ 119575 w 3024845"/>
                <a:gd name="connsiteY419" fmla="*/ 246442 h 1078499"/>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4774 w 3024845"/>
                <a:gd name="connsiteY333" fmla="*/ 281031 h 1059043"/>
                <a:gd name="connsiteX334" fmla="*/ 2172613 w 3024845"/>
                <a:gd name="connsiteY334" fmla="*/ 302649 h 1059043"/>
                <a:gd name="connsiteX335" fmla="*/ 2180720 w 3024845"/>
                <a:gd name="connsiteY335" fmla="*/ 555577 h 1059043"/>
                <a:gd name="connsiteX336" fmla="*/ 2245574 w 3024845"/>
                <a:gd name="connsiteY336" fmla="*/ 555577 h 1059043"/>
                <a:gd name="connsiteX337" fmla="*/ 2245574 w 3024845"/>
                <a:gd name="connsiteY337" fmla="*/ 631239 h 1059043"/>
                <a:gd name="connsiteX338" fmla="*/ 2253681 w 3024845"/>
                <a:gd name="connsiteY338" fmla="*/ 631239 h 1059043"/>
                <a:gd name="connsiteX339" fmla="*/ 2255708 w 3024845"/>
                <a:gd name="connsiteY339" fmla="*/ 624754 h 1059043"/>
                <a:gd name="connsiteX340" fmla="*/ 2261788 w 3024845"/>
                <a:gd name="connsiteY340" fmla="*/ 624754 h 1059043"/>
                <a:gd name="connsiteX341" fmla="*/ 2263815 w 3024845"/>
                <a:gd name="connsiteY341" fmla="*/ 633401 h 1059043"/>
                <a:gd name="connsiteX342" fmla="*/ 2275975 w 3024845"/>
                <a:gd name="connsiteY342" fmla="*/ 633401 h 1059043"/>
                <a:gd name="connsiteX343" fmla="*/ 2275975 w 3024845"/>
                <a:gd name="connsiteY343" fmla="*/ 626915 h 1059043"/>
                <a:gd name="connsiteX344" fmla="*/ 2298268 w 3024845"/>
                <a:gd name="connsiteY344" fmla="*/ 626915 h 1059043"/>
                <a:gd name="connsiteX345" fmla="*/ 2298268 w 3024845"/>
                <a:gd name="connsiteY345" fmla="*/ 633401 h 1059043"/>
                <a:gd name="connsiteX346" fmla="*/ 2318535 w 3024845"/>
                <a:gd name="connsiteY346" fmla="*/ 633401 h 1059043"/>
                <a:gd name="connsiteX347" fmla="*/ 2318535 w 3024845"/>
                <a:gd name="connsiteY347" fmla="*/ 678798 h 1059043"/>
                <a:gd name="connsiteX348" fmla="*/ 2332722 w 3024845"/>
                <a:gd name="connsiteY348" fmla="*/ 678798 h 1059043"/>
                <a:gd name="connsiteX349" fmla="*/ 2332722 w 3024845"/>
                <a:gd name="connsiteY349" fmla="*/ 665827 h 1059043"/>
                <a:gd name="connsiteX350" fmla="*/ 2348936 w 3024845"/>
                <a:gd name="connsiteY350" fmla="*/ 665827 h 1059043"/>
                <a:gd name="connsiteX351" fmla="*/ 2348936 w 3024845"/>
                <a:gd name="connsiteY351" fmla="*/ 486400 h 1059043"/>
                <a:gd name="connsiteX352" fmla="*/ 2355016 w 3024845"/>
                <a:gd name="connsiteY352" fmla="*/ 479914 h 1059043"/>
                <a:gd name="connsiteX353" fmla="*/ 2427977 w 3024845"/>
                <a:gd name="connsiteY353" fmla="*/ 479914 h 1059043"/>
                <a:gd name="connsiteX354" fmla="*/ 2427977 w 3024845"/>
                <a:gd name="connsiteY354" fmla="*/ 488562 h 1059043"/>
                <a:gd name="connsiteX355" fmla="*/ 2438110 w 3024845"/>
                <a:gd name="connsiteY355" fmla="*/ 488562 h 1059043"/>
                <a:gd name="connsiteX356" fmla="*/ 2438110 w 3024845"/>
                <a:gd name="connsiteY356" fmla="*/ 603136 h 1059043"/>
                <a:gd name="connsiteX357" fmla="*/ 2460404 w 3024845"/>
                <a:gd name="connsiteY357" fmla="*/ 603136 h 1059043"/>
                <a:gd name="connsiteX358" fmla="*/ 2460404 w 3024845"/>
                <a:gd name="connsiteY358" fmla="*/ 536121 h 1059043"/>
                <a:gd name="connsiteX359" fmla="*/ 2486751 w 3024845"/>
                <a:gd name="connsiteY359" fmla="*/ 536121 h 1059043"/>
                <a:gd name="connsiteX360" fmla="*/ 2490804 w 3024845"/>
                <a:gd name="connsiteY360" fmla="*/ 531797 h 1059043"/>
                <a:gd name="connsiteX361" fmla="*/ 2498911 w 3024845"/>
                <a:gd name="connsiteY361" fmla="*/ 531797 h 1059043"/>
                <a:gd name="connsiteX362" fmla="*/ 2502964 w 3024845"/>
                <a:gd name="connsiteY362" fmla="*/ 536121 h 1059043"/>
                <a:gd name="connsiteX363" fmla="*/ 2525258 w 3024845"/>
                <a:gd name="connsiteY363" fmla="*/ 536121 h 1059043"/>
                <a:gd name="connsiteX364" fmla="*/ 2525258 w 3024845"/>
                <a:gd name="connsiteY364" fmla="*/ 419385 h 1059043"/>
                <a:gd name="connsiteX365" fmla="*/ 2582005 w 3024845"/>
                <a:gd name="connsiteY365" fmla="*/ 408576 h 1059043"/>
                <a:gd name="connsiteX366" fmla="*/ 2582005 w 3024845"/>
                <a:gd name="connsiteY366" fmla="*/ 409657 h 1059043"/>
                <a:gd name="connsiteX367" fmla="*/ 2582005 w 3024845"/>
                <a:gd name="connsiteY367" fmla="*/ 417223 h 1059043"/>
                <a:gd name="connsiteX368" fmla="*/ 2608352 w 3024845"/>
                <a:gd name="connsiteY368" fmla="*/ 417223 h 1059043"/>
                <a:gd name="connsiteX369" fmla="*/ 2608352 w 3024845"/>
                <a:gd name="connsiteY369" fmla="*/ 672313 h 1059043"/>
                <a:gd name="connsiteX370" fmla="*/ 2630646 w 3024845"/>
                <a:gd name="connsiteY370" fmla="*/ 672313 h 1059043"/>
                <a:gd name="connsiteX371" fmla="*/ 2630646 w 3024845"/>
                <a:gd name="connsiteY371" fmla="*/ 667989 h 1059043"/>
                <a:gd name="connsiteX372" fmla="*/ 2642806 w 3024845"/>
                <a:gd name="connsiteY372" fmla="*/ 667989 h 1059043"/>
                <a:gd name="connsiteX373" fmla="*/ 2642806 w 3024845"/>
                <a:gd name="connsiteY373" fmla="*/ 672313 h 1059043"/>
                <a:gd name="connsiteX374" fmla="*/ 2667126 w 3024845"/>
                <a:gd name="connsiteY374" fmla="*/ 672313 h 1059043"/>
                <a:gd name="connsiteX375" fmla="*/ 2667126 w 3024845"/>
                <a:gd name="connsiteY375" fmla="*/ 659342 h 1059043"/>
                <a:gd name="connsiteX376" fmla="*/ 2695500 w 3024845"/>
                <a:gd name="connsiteY376" fmla="*/ 659342 h 1059043"/>
                <a:gd name="connsiteX377" fmla="*/ 2707660 w 3024845"/>
                <a:gd name="connsiteY377" fmla="*/ 655018 h 1059043"/>
                <a:gd name="connsiteX378" fmla="*/ 2727927 w 3024845"/>
                <a:gd name="connsiteY378" fmla="*/ 659342 h 1059043"/>
                <a:gd name="connsiteX379" fmla="*/ 2727927 w 3024845"/>
                <a:gd name="connsiteY379" fmla="*/ 642048 h 1059043"/>
                <a:gd name="connsiteX380" fmla="*/ 2736034 w 3024845"/>
                <a:gd name="connsiteY380" fmla="*/ 642048 h 1059043"/>
                <a:gd name="connsiteX381" fmla="*/ 2736034 w 3024845"/>
                <a:gd name="connsiteY381" fmla="*/ 629077 h 1059043"/>
                <a:gd name="connsiteX382" fmla="*/ 2792781 w 3024845"/>
                <a:gd name="connsiteY382" fmla="*/ 629077 h 1059043"/>
                <a:gd name="connsiteX383" fmla="*/ 2792781 w 3024845"/>
                <a:gd name="connsiteY383" fmla="*/ 598812 h 1059043"/>
                <a:gd name="connsiteX384" fmla="*/ 2811021 w 3024845"/>
                <a:gd name="connsiteY384" fmla="*/ 598812 h 1059043"/>
                <a:gd name="connsiteX385" fmla="*/ 2811021 w 3024845"/>
                <a:gd name="connsiteY385" fmla="*/ 592327 h 1059043"/>
                <a:gd name="connsiteX386" fmla="*/ 2823181 w 3024845"/>
                <a:gd name="connsiteY386" fmla="*/ 592327 h 1059043"/>
                <a:gd name="connsiteX387" fmla="*/ 2823181 w 3024845"/>
                <a:gd name="connsiteY387" fmla="*/ 598812 h 1059043"/>
                <a:gd name="connsiteX388" fmla="*/ 2839395 w 3024845"/>
                <a:gd name="connsiteY388" fmla="*/ 598812 h 1059043"/>
                <a:gd name="connsiteX389" fmla="*/ 2839395 w 3024845"/>
                <a:gd name="connsiteY389" fmla="*/ 648533 h 1059043"/>
                <a:gd name="connsiteX390" fmla="*/ 2871822 w 3024845"/>
                <a:gd name="connsiteY390" fmla="*/ 648533 h 1059043"/>
                <a:gd name="connsiteX391" fmla="*/ 2871822 w 3024845"/>
                <a:gd name="connsiteY391" fmla="*/ 622592 h 1059043"/>
                <a:gd name="connsiteX392" fmla="*/ 2910329 w 3024845"/>
                <a:gd name="connsiteY392" fmla="*/ 622592 h 1059043"/>
                <a:gd name="connsiteX393" fmla="*/ 2910329 w 3024845"/>
                <a:gd name="connsiteY393" fmla="*/ 592327 h 1059043"/>
                <a:gd name="connsiteX394" fmla="*/ 2958970 w 3024845"/>
                <a:gd name="connsiteY394" fmla="*/ 592327 h 1059043"/>
                <a:gd name="connsiteX395" fmla="*/ 2958970 w 3024845"/>
                <a:gd name="connsiteY395" fmla="*/ 703483 h 1059043"/>
                <a:gd name="connsiteX396" fmla="*/ 2958970 w 3024845"/>
                <a:gd name="connsiteY396" fmla="*/ 717262 h 1059043"/>
                <a:gd name="connsiteX397" fmla="*/ 3024845 w 3024845"/>
                <a:gd name="connsiteY397" fmla="*/ 717262 h 1059043"/>
                <a:gd name="connsiteX398" fmla="*/ 3024845 w 3024845"/>
                <a:gd name="connsiteY398" fmla="*/ 1059043 h 1059043"/>
                <a:gd name="connsiteX399" fmla="*/ 2054 w 3024845"/>
                <a:gd name="connsiteY399" fmla="*/ 1056710 h 1059043"/>
                <a:gd name="connsiteX400" fmla="*/ 0 w 3024845"/>
                <a:gd name="connsiteY400" fmla="*/ 622592 h 1059043"/>
                <a:gd name="connsiteX401" fmla="*/ 20267 w 3024845"/>
                <a:gd name="connsiteY401" fmla="*/ 622592 h 1059043"/>
                <a:gd name="connsiteX402" fmla="*/ 20774 w 3024845"/>
                <a:gd name="connsiteY402" fmla="*/ 621511 h 1059043"/>
                <a:gd name="connsiteX403" fmla="*/ 24320 w 3024845"/>
                <a:gd name="connsiteY403" fmla="*/ 613945 h 1059043"/>
                <a:gd name="connsiteX404" fmla="*/ 26094 w 3024845"/>
                <a:gd name="connsiteY404" fmla="*/ 614215 h 1059043"/>
                <a:gd name="connsiteX405" fmla="*/ 38507 w 3024845"/>
                <a:gd name="connsiteY405" fmla="*/ 616106 h 1059043"/>
                <a:gd name="connsiteX406" fmla="*/ 39014 w 3024845"/>
                <a:gd name="connsiteY406" fmla="*/ 617458 h 1059043"/>
                <a:gd name="connsiteX407" fmla="*/ 42560 w 3024845"/>
                <a:gd name="connsiteY407" fmla="*/ 626915 h 1059043"/>
                <a:gd name="connsiteX408" fmla="*/ 68907 w 3024845"/>
                <a:gd name="connsiteY408" fmla="*/ 629077 h 1059043"/>
                <a:gd name="connsiteX409" fmla="*/ 68907 w 3024845"/>
                <a:gd name="connsiteY409" fmla="*/ 505856 h 1059043"/>
                <a:gd name="connsiteX410" fmla="*/ 70934 w 3024845"/>
                <a:gd name="connsiteY410" fmla="*/ 505856 h 1059043"/>
                <a:gd name="connsiteX411" fmla="*/ 85121 w 3024845"/>
                <a:gd name="connsiteY411" fmla="*/ 505856 h 1059043"/>
                <a:gd name="connsiteX412" fmla="*/ 85121 w 3024845"/>
                <a:gd name="connsiteY412" fmla="*/ 369664 h 1059043"/>
                <a:gd name="connsiteX413" fmla="*/ 86894 w 3024845"/>
                <a:gd name="connsiteY413" fmla="*/ 369664 h 1059043"/>
                <a:gd name="connsiteX414" fmla="*/ 99308 w 3024845"/>
                <a:gd name="connsiteY414" fmla="*/ 369664 h 1059043"/>
                <a:gd name="connsiteX415" fmla="*/ 99308 w 3024845"/>
                <a:gd name="connsiteY415" fmla="*/ 255090 h 1059043"/>
                <a:gd name="connsiteX416" fmla="*/ 103361 w 3024845"/>
                <a:gd name="connsiteY416" fmla="*/ 226986 h 1059043"/>
                <a:gd name="connsiteX417" fmla="*/ 105388 w 3024845"/>
                <a:gd name="connsiteY417" fmla="*/ 226986 h 1059043"/>
                <a:gd name="connsiteX418" fmla="*/ 119575 w 3024845"/>
                <a:gd name="connsiteY41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4774 w 3024845"/>
                <a:gd name="connsiteY333" fmla="*/ 281031 h 1059043"/>
                <a:gd name="connsiteX334" fmla="*/ 2180720 w 3024845"/>
                <a:gd name="connsiteY334" fmla="*/ 555577 h 1059043"/>
                <a:gd name="connsiteX335" fmla="*/ 2245574 w 3024845"/>
                <a:gd name="connsiteY335" fmla="*/ 555577 h 1059043"/>
                <a:gd name="connsiteX336" fmla="*/ 2245574 w 3024845"/>
                <a:gd name="connsiteY336" fmla="*/ 631239 h 1059043"/>
                <a:gd name="connsiteX337" fmla="*/ 2253681 w 3024845"/>
                <a:gd name="connsiteY337" fmla="*/ 631239 h 1059043"/>
                <a:gd name="connsiteX338" fmla="*/ 2255708 w 3024845"/>
                <a:gd name="connsiteY338" fmla="*/ 624754 h 1059043"/>
                <a:gd name="connsiteX339" fmla="*/ 2261788 w 3024845"/>
                <a:gd name="connsiteY339" fmla="*/ 624754 h 1059043"/>
                <a:gd name="connsiteX340" fmla="*/ 2263815 w 3024845"/>
                <a:gd name="connsiteY340" fmla="*/ 633401 h 1059043"/>
                <a:gd name="connsiteX341" fmla="*/ 2275975 w 3024845"/>
                <a:gd name="connsiteY341" fmla="*/ 633401 h 1059043"/>
                <a:gd name="connsiteX342" fmla="*/ 2275975 w 3024845"/>
                <a:gd name="connsiteY342" fmla="*/ 626915 h 1059043"/>
                <a:gd name="connsiteX343" fmla="*/ 2298268 w 3024845"/>
                <a:gd name="connsiteY343" fmla="*/ 626915 h 1059043"/>
                <a:gd name="connsiteX344" fmla="*/ 2298268 w 3024845"/>
                <a:gd name="connsiteY344" fmla="*/ 633401 h 1059043"/>
                <a:gd name="connsiteX345" fmla="*/ 2318535 w 3024845"/>
                <a:gd name="connsiteY345" fmla="*/ 633401 h 1059043"/>
                <a:gd name="connsiteX346" fmla="*/ 2318535 w 3024845"/>
                <a:gd name="connsiteY346" fmla="*/ 678798 h 1059043"/>
                <a:gd name="connsiteX347" fmla="*/ 2332722 w 3024845"/>
                <a:gd name="connsiteY347" fmla="*/ 678798 h 1059043"/>
                <a:gd name="connsiteX348" fmla="*/ 2332722 w 3024845"/>
                <a:gd name="connsiteY348" fmla="*/ 665827 h 1059043"/>
                <a:gd name="connsiteX349" fmla="*/ 2348936 w 3024845"/>
                <a:gd name="connsiteY349" fmla="*/ 665827 h 1059043"/>
                <a:gd name="connsiteX350" fmla="*/ 2348936 w 3024845"/>
                <a:gd name="connsiteY350" fmla="*/ 486400 h 1059043"/>
                <a:gd name="connsiteX351" fmla="*/ 2355016 w 3024845"/>
                <a:gd name="connsiteY351" fmla="*/ 479914 h 1059043"/>
                <a:gd name="connsiteX352" fmla="*/ 2427977 w 3024845"/>
                <a:gd name="connsiteY352" fmla="*/ 479914 h 1059043"/>
                <a:gd name="connsiteX353" fmla="*/ 2427977 w 3024845"/>
                <a:gd name="connsiteY353" fmla="*/ 488562 h 1059043"/>
                <a:gd name="connsiteX354" fmla="*/ 2438110 w 3024845"/>
                <a:gd name="connsiteY354" fmla="*/ 488562 h 1059043"/>
                <a:gd name="connsiteX355" fmla="*/ 2438110 w 3024845"/>
                <a:gd name="connsiteY355" fmla="*/ 603136 h 1059043"/>
                <a:gd name="connsiteX356" fmla="*/ 2460404 w 3024845"/>
                <a:gd name="connsiteY356" fmla="*/ 603136 h 1059043"/>
                <a:gd name="connsiteX357" fmla="*/ 2460404 w 3024845"/>
                <a:gd name="connsiteY357" fmla="*/ 536121 h 1059043"/>
                <a:gd name="connsiteX358" fmla="*/ 2486751 w 3024845"/>
                <a:gd name="connsiteY358" fmla="*/ 536121 h 1059043"/>
                <a:gd name="connsiteX359" fmla="*/ 2490804 w 3024845"/>
                <a:gd name="connsiteY359" fmla="*/ 531797 h 1059043"/>
                <a:gd name="connsiteX360" fmla="*/ 2498911 w 3024845"/>
                <a:gd name="connsiteY360" fmla="*/ 531797 h 1059043"/>
                <a:gd name="connsiteX361" fmla="*/ 2502964 w 3024845"/>
                <a:gd name="connsiteY361" fmla="*/ 536121 h 1059043"/>
                <a:gd name="connsiteX362" fmla="*/ 2525258 w 3024845"/>
                <a:gd name="connsiteY362" fmla="*/ 536121 h 1059043"/>
                <a:gd name="connsiteX363" fmla="*/ 2525258 w 3024845"/>
                <a:gd name="connsiteY363" fmla="*/ 419385 h 1059043"/>
                <a:gd name="connsiteX364" fmla="*/ 2582005 w 3024845"/>
                <a:gd name="connsiteY364" fmla="*/ 408576 h 1059043"/>
                <a:gd name="connsiteX365" fmla="*/ 2582005 w 3024845"/>
                <a:gd name="connsiteY365" fmla="*/ 409657 h 1059043"/>
                <a:gd name="connsiteX366" fmla="*/ 2582005 w 3024845"/>
                <a:gd name="connsiteY366" fmla="*/ 417223 h 1059043"/>
                <a:gd name="connsiteX367" fmla="*/ 2608352 w 3024845"/>
                <a:gd name="connsiteY367" fmla="*/ 417223 h 1059043"/>
                <a:gd name="connsiteX368" fmla="*/ 2608352 w 3024845"/>
                <a:gd name="connsiteY368" fmla="*/ 672313 h 1059043"/>
                <a:gd name="connsiteX369" fmla="*/ 2630646 w 3024845"/>
                <a:gd name="connsiteY369" fmla="*/ 672313 h 1059043"/>
                <a:gd name="connsiteX370" fmla="*/ 2630646 w 3024845"/>
                <a:gd name="connsiteY370" fmla="*/ 667989 h 1059043"/>
                <a:gd name="connsiteX371" fmla="*/ 2642806 w 3024845"/>
                <a:gd name="connsiteY371" fmla="*/ 667989 h 1059043"/>
                <a:gd name="connsiteX372" fmla="*/ 2642806 w 3024845"/>
                <a:gd name="connsiteY372" fmla="*/ 672313 h 1059043"/>
                <a:gd name="connsiteX373" fmla="*/ 2667126 w 3024845"/>
                <a:gd name="connsiteY373" fmla="*/ 672313 h 1059043"/>
                <a:gd name="connsiteX374" fmla="*/ 2667126 w 3024845"/>
                <a:gd name="connsiteY374" fmla="*/ 659342 h 1059043"/>
                <a:gd name="connsiteX375" fmla="*/ 2695500 w 3024845"/>
                <a:gd name="connsiteY375" fmla="*/ 659342 h 1059043"/>
                <a:gd name="connsiteX376" fmla="*/ 2707660 w 3024845"/>
                <a:gd name="connsiteY376" fmla="*/ 655018 h 1059043"/>
                <a:gd name="connsiteX377" fmla="*/ 2727927 w 3024845"/>
                <a:gd name="connsiteY377" fmla="*/ 659342 h 1059043"/>
                <a:gd name="connsiteX378" fmla="*/ 2727927 w 3024845"/>
                <a:gd name="connsiteY378" fmla="*/ 642048 h 1059043"/>
                <a:gd name="connsiteX379" fmla="*/ 2736034 w 3024845"/>
                <a:gd name="connsiteY379" fmla="*/ 642048 h 1059043"/>
                <a:gd name="connsiteX380" fmla="*/ 2736034 w 3024845"/>
                <a:gd name="connsiteY380" fmla="*/ 629077 h 1059043"/>
                <a:gd name="connsiteX381" fmla="*/ 2792781 w 3024845"/>
                <a:gd name="connsiteY381" fmla="*/ 629077 h 1059043"/>
                <a:gd name="connsiteX382" fmla="*/ 2792781 w 3024845"/>
                <a:gd name="connsiteY382" fmla="*/ 598812 h 1059043"/>
                <a:gd name="connsiteX383" fmla="*/ 2811021 w 3024845"/>
                <a:gd name="connsiteY383" fmla="*/ 598812 h 1059043"/>
                <a:gd name="connsiteX384" fmla="*/ 2811021 w 3024845"/>
                <a:gd name="connsiteY384" fmla="*/ 592327 h 1059043"/>
                <a:gd name="connsiteX385" fmla="*/ 2823181 w 3024845"/>
                <a:gd name="connsiteY385" fmla="*/ 592327 h 1059043"/>
                <a:gd name="connsiteX386" fmla="*/ 2823181 w 3024845"/>
                <a:gd name="connsiteY386" fmla="*/ 598812 h 1059043"/>
                <a:gd name="connsiteX387" fmla="*/ 2839395 w 3024845"/>
                <a:gd name="connsiteY387" fmla="*/ 598812 h 1059043"/>
                <a:gd name="connsiteX388" fmla="*/ 2839395 w 3024845"/>
                <a:gd name="connsiteY388" fmla="*/ 648533 h 1059043"/>
                <a:gd name="connsiteX389" fmla="*/ 2871822 w 3024845"/>
                <a:gd name="connsiteY389" fmla="*/ 648533 h 1059043"/>
                <a:gd name="connsiteX390" fmla="*/ 2871822 w 3024845"/>
                <a:gd name="connsiteY390" fmla="*/ 622592 h 1059043"/>
                <a:gd name="connsiteX391" fmla="*/ 2910329 w 3024845"/>
                <a:gd name="connsiteY391" fmla="*/ 622592 h 1059043"/>
                <a:gd name="connsiteX392" fmla="*/ 2910329 w 3024845"/>
                <a:gd name="connsiteY392" fmla="*/ 592327 h 1059043"/>
                <a:gd name="connsiteX393" fmla="*/ 2958970 w 3024845"/>
                <a:gd name="connsiteY393" fmla="*/ 592327 h 1059043"/>
                <a:gd name="connsiteX394" fmla="*/ 2958970 w 3024845"/>
                <a:gd name="connsiteY394" fmla="*/ 703483 h 1059043"/>
                <a:gd name="connsiteX395" fmla="*/ 2958970 w 3024845"/>
                <a:gd name="connsiteY395" fmla="*/ 717262 h 1059043"/>
                <a:gd name="connsiteX396" fmla="*/ 3024845 w 3024845"/>
                <a:gd name="connsiteY396" fmla="*/ 717262 h 1059043"/>
                <a:gd name="connsiteX397" fmla="*/ 3024845 w 3024845"/>
                <a:gd name="connsiteY397" fmla="*/ 1059043 h 1059043"/>
                <a:gd name="connsiteX398" fmla="*/ 2054 w 3024845"/>
                <a:gd name="connsiteY398" fmla="*/ 1056710 h 1059043"/>
                <a:gd name="connsiteX399" fmla="*/ 0 w 3024845"/>
                <a:gd name="connsiteY399" fmla="*/ 622592 h 1059043"/>
                <a:gd name="connsiteX400" fmla="*/ 20267 w 3024845"/>
                <a:gd name="connsiteY400" fmla="*/ 622592 h 1059043"/>
                <a:gd name="connsiteX401" fmla="*/ 20774 w 3024845"/>
                <a:gd name="connsiteY401" fmla="*/ 621511 h 1059043"/>
                <a:gd name="connsiteX402" fmla="*/ 24320 w 3024845"/>
                <a:gd name="connsiteY402" fmla="*/ 613945 h 1059043"/>
                <a:gd name="connsiteX403" fmla="*/ 26094 w 3024845"/>
                <a:gd name="connsiteY403" fmla="*/ 614215 h 1059043"/>
                <a:gd name="connsiteX404" fmla="*/ 38507 w 3024845"/>
                <a:gd name="connsiteY404" fmla="*/ 616106 h 1059043"/>
                <a:gd name="connsiteX405" fmla="*/ 39014 w 3024845"/>
                <a:gd name="connsiteY405" fmla="*/ 617458 h 1059043"/>
                <a:gd name="connsiteX406" fmla="*/ 42560 w 3024845"/>
                <a:gd name="connsiteY406" fmla="*/ 626915 h 1059043"/>
                <a:gd name="connsiteX407" fmla="*/ 68907 w 3024845"/>
                <a:gd name="connsiteY407" fmla="*/ 629077 h 1059043"/>
                <a:gd name="connsiteX408" fmla="*/ 68907 w 3024845"/>
                <a:gd name="connsiteY408" fmla="*/ 505856 h 1059043"/>
                <a:gd name="connsiteX409" fmla="*/ 70934 w 3024845"/>
                <a:gd name="connsiteY409" fmla="*/ 505856 h 1059043"/>
                <a:gd name="connsiteX410" fmla="*/ 85121 w 3024845"/>
                <a:gd name="connsiteY410" fmla="*/ 505856 h 1059043"/>
                <a:gd name="connsiteX411" fmla="*/ 85121 w 3024845"/>
                <a:gd name="connsiteY411" fmla="*/ 369664 h 1059043"/>
                <a:gd name="connsiteX412" fmla="*/ 86894 w 3024845"/>
                <a:gd name="connsiteY412" fmla="*/ 369664 h 1059043"/>
                <a:gd name="connsiteX413" fmla="*/ 99308 w 3024845"/>
                <a:gd name="connsiteY413" fmla="*/ 369664 h 1059043"/>
                <a:gd name="connsiteX414" fmla="*/ 99308 w 3024845"/>
                <a:gd name="connsiteY414" fmla="*/ 255090 h 1059043"/>
                <a:gd name="connsiteX415" fmla="*/ 103361 w 3024845"/>
                <a:gd name="connsiteY415" fmla="*/ 226986 h 1059043"/>
                <a:gd name="connsiteX416" fmla="*/ 105388 w 3024845"/>
                <a:gd name="connsiteY416" fmla="*/ 226986 h 1059043"/>
                <a:gd name="connsiteX417" fmla="*/ 119575 w 3024845"/>
                <a:gd name="connsiteY417"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0720 w 3024845"/>
                <a:gd name="connsiteY333" fmla="*/ 555577 h 1059043"/>
                <a:gd name="connsiteX334" fmla="*/ 2245574 w 3024845"/>
                <a:gd name="connsiteY334" fmla="*/ 555577 h 1059043"/>
                <a:gd name="connsiteX335" fmla="*/ 2245574 w 3024845"/>
                <a:gd name="connsiteY335" fmla="*/ 631239 h 1059043"/>
                <a:gd name="connsiteX336" fmla="*/ 2253681 w 3024845"/>
                <a:gd name="connsiteY336" fmla="*/ 631239 h 1059043"/>
                <a:gd name="connsiteX337" fmla="*/ 2255708 w 3024845"/>
                <a:gd name="connsiteY337" fmla="*/ 624754 h 1059043"/>
                <a:gd name="connsiteX338" fmla="*/ 2261788 w 3024845"/>
                <a:gd name="connsiteY338" fmla="*/ 624754 h 1059043"/>
                <a:gd name="connsiteX339" fmla="*/ 2263815 w 3024845"/>
                <a:gd name="connsiteY339" fmla="*/ 633401 h 1059043"/>
                <a:gd name="connsiteX340" fmla="*/ 2275975 w 3024845"/>
                <a:gd name="connsiteY340" fmla="*/ 633401 h 1059043"/>
                <a:gd name="connsiteX341" fmla="*/ 2275975 w 3024845"/>
                <a:gd name="connsiteY341" fmla="*/ 626915 h 1059043"/>
                <a:gd name="connsiteX342" fmla="*/ 2298268 w 3024845"/>
                <a:gd name="connsiteY342" fmla="*/ 626915 h 1059043"/>
                <a:gd name="connsiteX343" fmla="*/ 2298268 w 3024845"/>
                <a:gd name="connsiteY343" fmla="*/ 633401 h 1059043"/>
                <a:gd name="connsiteX344" fmla="*/ 2318535 w 3024845"/>
                <a:gd name="connsiteY344" fmla="*/ 633401 h 1059043"/>
                <a:gd name="connsiteX345" fmla="*/ 2318535 w 3024845"/>
                <a:gd name="connsiteY345" fmla="*/ 678798 h 1059043"/>
                <a:gd name="connsiteX346" fmla="*/ 2332722 w 3024845"/>
                <a:gd name="connsiteY346" fmla="*/ 678798 h 1059043"/>
                <a:gd name="connsiteX347" fmla="*/ 2332722 w 3024845"/>
                <a:gd name="connsiteY347" fmla="*/ 665827 h 1059043"/>
                <a:gd name="connsiteX348" fmla="*/ 2348936 w 3024845"/>
                <a:gd name="connsiteY348" fmla="*/ 665827 h 1059043"/>
                <a:gd name="connsiteX349" fmla="*/ 2348936 w 3024845"/>
                <a:gd name="connsiteY349" fmla="*/ 486400 h 1059043"/>
                <a:gd name="connsiteX350" fmla="*/ 2355016 w 3024845"/>
                <a:gd name="connsiteY350" fmla="*/ 479914 h 1059043"/>
                <a:gd name="connsiteX351" fmla="*/ 2427977 w 3024845"/>
                <a:gd name="connsiteY351" fmla="*/ 479914 h 1059043"/>
                <a:gd name="connsiteX352" fmla="*/ 2427977 w 3024845"/>
                <a:gd name="connsiteY352" fmla="*/ 488562 h 1059043"/>
                <a:gd name="connsiteX353" fmla="*/ 2438110 w 3024845"/>
                <a:gd name="connsiteY353" fmla="*/ 488562 h 1059043"/>
                <a:gd name="connsiteX354" fmla="*/ 2438110 w 3024845"/>
                <a:gd name="connsiteY354" fmla="*/ 603136 h 1059043"/>
                <a:gd name="connsiteX355" fmla="*/ 2460404 w 3024845"/>
                <a:gd name="connsiteY355" fmla="*/ 603136 h 1059043"/>
                <a:gd name="connsiteX356" fmla="*/ 2460404 w 3024845"/>
                <a:gd name="connsiteY356" fmla="*/ 536121 h 1059043"/>
                <a:gd name="connsiteX357" fmla="*/ 2486751 w 3024845"/>
                <a:gd name="connsiteY357" fmla="*/ 536121 h 1059043"/>
                <a:gd name="connsiteX358" fmla="*/ 2490804 w 3024845"/>
                <a:gd name="connsiteY358" fmla="*/ 531797 h 1059043"/>
                <a:gd name="connsiteX359" fmla="*/ 2498911 w 3024845"/>
                <a:gd name="connsiteY359" fmla="*/ 531797 h 1059043"/>
                <a:gd name="connsiteX360" fmla="*/ 2502964 w 3024845"/>
                <a:gd name="connsiteY360" fmla="*/ 536121 h 1059043"/>
                <a:gd name="connsiteX361" fmla="*/ 2525258 w 3024845"/>
                <a:gd name="connsiteY361" fmla="*/ 536121 h 1059043"/>
                <a:gd name="connsiteX362" fmla="*/ 2525258 w 3024845"/>
                <a:gd name="connsiteY362" fmla="*/ 419385 h 1059043"/>
                <a:gd name="connsiteX363" fmla="*/ 2582005 w 3024845"/>
                <a:gd name="connsiteY363" fmla="*/ 408576 h 1059043"/>
                <a:gd name="connsiteX364" fmla="*/ 2582005 w 3024845"/>
                <a:gd name="connsiteY364" fmla="*/ 409657 h 1059043"/>
                <a:gd name="connsiteX365" fmla="*/ 2582005 w 3024845"/>
                <a:gd name="connsiteY365" fmla="*/ 417223 h 1059043"/>
                <a:gd name="connsiteX366" fmla="*/ 2608352 w 3024845"/>
                <a:gd name="connsiteY366" fmla="*/ 417223 h 1059043"/>
                <a:gd name="connsiteX367" fmla="*/ 2608352 w 3024845"/>
                <a:gd name="connsiteY367" fmla="*/ 672313 h 1059043"/>
                <a:gd name="connsiteX368" fmla="*/ 2630646 w 3024845"/>
                <a:gd name="connsiteY368" fmla="*/ 672313 h 1059043"/>
                <a:gd name="connsiteX369" fmla="*/ 2630646 w 3024845"/>
                <a:gd name="connsiteY369" fmla="*/ 667989 h 1059043"/>
                <a:gd name="connsiteX370" fmla="*/ 2642806 w 3024845"/>
                <a:gd name="connsiteY370" fmla="*/ 667989 h 1059043"/>
                <a:gd name="connsiteX371" fmla="*/ 2642806 w 3024845"/>
                <a:gd name="connsiteY371" fmla="*/ 672313 h 1059043"/>
                <a:gd name="connsiteX372" fmla="*/ 2667126 w 3024845"/>
                <a:gd name="connsiteY372" fmla="*/ 672313 h 1059043"/>
                <a:gd name="connsiteX373" fmla="*/ 2667126 w 3024845"/>
                <a:gd name="connsiteY373" fmla="*/ 659342 h 1059043"/>
                <a:gd name="connsiteX374" fmla="*/ 2695500 w 3024845"/>
                <a:gd name="connsiteY374" fmla="*/ 659342 h 1059043"/>
                <a:gd name="connsiteX375" fmla="*/ 2707660 w 3024845"/>
                <a:gd name="connsiteY375" fmla="*/ 655018 h 1059043"/>
                <a:gd name="connsiteX376" fmla="*/ 2727927 w 3024845"/>
                <a:gd name="connsiteY376" fmla="*/ 659342 h 1059043"/>
                <a:gd name="connsiteX377" fmla="*/ 2727927 w 3024845"/>
                <a:gd name="connsiteY377" fmla="*/ 642048 h 1059043"/>
                <a:gd name="connsiteX378" fmla="*/ 2736034 w 3024845"/>
                <a:gd name="connsiteY378" fmla="*/ 642048 h 1059043"/>
                <a:gd name="connsiteX379" fmla="*/ 2736034 w 3024845"/>
                <a:gd name="connsiteY379" fmla="*/ 629077 h 1059043"/>
                <a:gd name="connsiteX380" fmla="*/ 2792781 w 3024845"/>
                <a:gd name="connsiteY380" fmla="*/ 629077 h 1059043"/>
                <a:gd name="connsiteX381" fmla="*/ 2792781 w 3024845"/>
                <a:gd name="connsiteY381" fmla="*/ 598812 h 1059043"/>
                <a:gd name="connsiteX382" fmla="*/ 2811021 w 3024845"/>
                <a:gd name="connsiteY382" fmla="*/ 598812 h 1059043"/>
                <a:gd name="connsiteX383" fmla="*/ 2811021 w 3024845"/>
                <a:gd name="connsiteY383" fmla="*/ 592327 h 1059043"/>
                <a:gd name="connsiteX384" fmla="*/ 2823181 w 3024845"/>
                <a:gd name="connsiteY384" fmla="*/ 592327 h 1059043"/>
                <a:gd name="connsiteX385" fmla="*/ 2823181 w 3024845"/>
                <a:gd name="connsiteY385" fmla="*/ 598812 h 1059043"/>
                <a:gd name="connsiteX386" fmla="*/ 2839395 w 3024845"/>
                <a:gd name="connsiteY386" fmla="*/ 598812 h 1059043"/>
                <a:gd name="connsiteX387" fmla="*/ 2839395 w 3024845"/>
                <a:gd name="connsiteY387" fmla="*/ 648533 h 1059043"/>
                <a:gd name="connsiteX388" fmla="*/ 2871822 w 3024845"/>
                <a:gd name="connsiteY388" fmla="*/ 648533 h 1059043"/>
                <a:gd name="connsiteX389" fmla="*/ 2871822 w 3024845"/>
                <a:gd name="connsiteY389" fmla="*/ 622592 h 1059043"/>
                <a:gd name="connsiteX390" fmla="*/ 2910329 w 3024845"/>
                <a:gd name="connsiteY390" fmla="*/ 622592 h 1059043"/>
                <a:gd name="connsiteX391" fmla="*/ 2910329 w 3024845"/>
                <a:gd name="connsiteY391" fmla="*/ 592327 h 1059043"/>
                <a:gd name="connsiteX392" fmla="*/ 2958970 w 3024845"/>
                <a:gd name="connsiteY392" fmla="*/ 592327 h 1059043"/>
                <a:gd name="connsiteX393" fmla="*/ 2958970 w 3024845"/>
                <a:gd name="connsiteY393" fmla="*/ 703483 h 1059043"/>
                <a:gd name="connsiteX394" fmla="*/ 2958970 w 3024845"/>
                <a:gd name="connsiteY394" fmla="*/ 717262 h 1059043"/>
                <a:gd name="connsiteX395" fmla="*/ 3024845 w 3024845"/>
                <a:gd name="connsiteY395" fmla="*/ 717262 h 1059043"/>
                <a:gd name="connsiteX396" fmla="*/ 3024845 w 3024845"/>
                <a:gd name="connsiteY396" fmla="*/ 1059043 h 1059043"/>
                <a:gd name="connsiteX397" fmla="*/ 2054 w 3024845"/>
                <a:gd name="connsiteY397" fmla="*/ 1056710 h 1059043"/>
                <a:gd name="connsiteX398" fmla="*/ 0 w 3024845"/>
                <a:gd name="connsiteY398" fmla="*/ 622592 h 1059043"/>
                <a:gd name="connsiteX399" fmla="*/ 20267 w 3024845"/>
                <a:gd name="connsiteY399" fmla="*/ 622592 h 1059043"/>
                <a:gd name="connsiteX400" fmla="*/ 20774 w 3024845"/>
                <a:gd name="connsiteY400" fmla="*/ 621511 h 1059043"/>
                <a:gd name="connsiteX401" fmla="*/ 24320 w 3024845"/>
                <a:gd name="connsiteY401" fmla="*/ 613945 h 1059043"/>
                <a:gd name="connsiteX402" fmla="*/ 26094 w 3024845"/>
                <a:gd name="connsiteY402" fmla="*/ 614215 h 1059043"/>
                <a:gd name="connsiteX403" fmla="*/ 38507 w 3024845"/>
                <a:gd name="connsiteY403" fmla="*/ 616106 h 1059043"/>
                <a:gd name="connsiteX404" fmla="*/ 39014 w 3024845"/>
                <a:gd name="connsiteY404" fmla="*/ 617458 h 1059043"/>
                <a:gd name="connsiteX405" fmla="*/ 42560 w 3024845"/>
                <a:gd name="connsiteY405" fmla="*/ 626915 h 1059043"/>
                <a:gd name="connsiteX406" fmla="*/ 68907 w 3024845"/>
                <a:gd name="connsiteY406" fmla="*/ 629077 h 1059043"/>
                <a:gd name="connsiteX407" fmla="*/ 68907 w 3024845"/>
                <a:gd name="connsiteY407" fmla="*/ 505856 h 1059043"/>
                <a:gd name="connsiteX408" fmla="*/ 70934 w 3024845"/>
                <a:gd name="connsiteY408" fmla="*/ 505856 h 1059043"/>
                <a:gd name="connsiteX409" fmla="*/ 85121 w 3024845"/>
                <a:gd name="connsiteY409" fmla="*/ 505856 h 1059043"/>
                <a:gd name="connsiteX410" fmla="*/ 85121 w 3024845"/>
                <a:gd name="connsiteY410" fmla="*/ 369664 h 1059043"/>
                <a:gd name="connsiteX411" fmla="*/ 86894 w 3024845"/>
                <a:gd name="connsiteY411" fmla="*/ 369664 h 1059043"/>
                <a:gd name="connsiteX412" fmla="*/ 99308 w 3024845"/>
                <a:gd name="connsiteY412" fmla="*/ 369664 h 1059043"/>
                <a:gd name="connsiteX413" fmla="*/ 99308 w 3024845"/>
                <a:gd name="connsiteY413" fmla="*/ 255090 h 1059043"/>
                <a:gd name="connsiteX414" fmla="*/ 103361 w 3024845"/>
                <a:gd name="connsiteY414" fmla="*/ 226986 h 1059043"/>
                <a:gd name="connsiteX415" fmla="*/ 105388 w 3024845"/>
                <a:gd name="connsiteY415" fmla="*/ 226986 h 1059043"/>
                <a:gd name="connsiteX416" fmla="*/ 119575 w 3024845"/>
                <a:gd name="connsiteY416"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35634 h 1059043"/>
                <a:gd name="connsiteX330" fmla="*/ 2182747 w 3024845"/>
                <a:gd name="connsiteY330" fmla="*/ 252928 h 1059043"/>
                <a:gd name="connsiteX331" fmla="*/ 2190854 w 3024845"/>
                <a:gd name="connsiteY331" fmla="*/ 276707 h 1059043"/>
                <a:gd name="connsiteX332" fmla="*/ 2180720 w 3024845"/>
                <a:gd name="connsiteY332" fmla="*/ 555577 h 1059043"/>
                <a:gd name="connsiteX333" fmla="*/ 2245574 w 3024845"/>
                <a:gd name="connsiteY333" fmla="*/ 555577 h 1059043"/>
                <a:gd name="connsiteX334" fmla="*/ 2245574 w 3024845"/>
                <a:gd name="connsiteY334" fmla="*/ 631239 h 1059043"/>
                <a:gd name="connsiteX335" fmla="*/ 2253681 w 3024845"/>
                <a:gd name="connsiteY335" fmla="*/ 631239 h 1059043"/>
                <a:gd name="connsiteX336" fmla="*/ 2255708 w 3024845"/>
                <a:gd name="connsiteY336" fmla="*/ 624754 h 1059043"/>
                <a:gd name="connsiteX337" fmla="*/ 2261788 w 3024845"/>
                <a:gd name="connsiteY337" fmla="*/ 624754 h 1059043"/>
                <a:gd name="connsiteX338" fmla="*/ 2263815 w 3024845"/>
                <a:gd name="connsiteY338" fmla="*/ 633401 h 1059043"/>
                <a:gd name="connsiteX339" fmla="*/ 2275975 w 3024845"/>
                <a:gd name="connsiteY339" fmla="*/ 633401 h 1059043"/>
                <a:gd name="connsiteX340" fmla="*/ 2275975 w 3024845"/>
                <a:gd name="connsiteY340" fmla="*/ 626915 h 1059043"/>
                <a:gd name="connsiteX341" fmla="*/ 2298268 w 3024845"/>
                <a:gd name="connsiteY341" fmla="*/ 626915 h 1059043"/>
                <a:gd name="connsiteX342" fmla="*/ 2298268 w 3024845"/>
                <a:gd name="connsiteY342" fmla="*/ 633401 h 1059043"/>
                <a:gd name="connsiteX343" fmla="*/ 2318535 w 3024845"/>
                <a:gd name="connsiteY343" fmla="*/ 633401 h 1059043"/>
                <a:gd name="connsiteX344" fmla="*/ 2318535 w 3024845"/>
                <a:gd name="connsiteY344" fmla="*/ 678798 h 1059043"/>
                <a:gd name="connsiteX345" fmla="*/ 2332722 w 3024845"/>
                <a:gd name="connsiteY345" fmla="*/ 678798 h 1059043"/>
                <a:gd name="connsiteX346" fmla="*/ 2332722 w 3024845"/>
                <a:gd name="connsiteY346" fmla="*/ 665827 h 1059043"/>
                <a:gd name="connsiteX347" fmla="*/ 2348936 w 3024845"/>
                <a:gd name="connsiteY347" fmla="*/ 665827 h 1059043"/>
                <a:gd name="connsiteX348" fmla="*/ 2348936 w 3024845"/>
                <a:gd name="connsiteY348" fmla="*/ 486400 h 1059043"/>
                <a:gd name="connsiteX349" fmla="*/ 2355016 w 3024845"/>
                <a:gd name="connsiteY349" fmla="*/ 479914 h 1059043"/>
                <a:gd name="connsiteX350" fmla="*/ 2427977 w 3024845"/>
                <a:gd name="connsiteY350" fmla="*/ 479914 h 1059043"/>
                <a:gd name="connsiteX351" fmla="*/ 2427977 w 3024845"/>
                <a:gd name="connsiteY351" fmla="*/ 488562 h 1059043"/>
                <a:gd name="connsiteX352" fmla="*/ 2438110 w 3024845"/>
                <a:gd name="connsiteY352" fmla="*/ 488562 h 1059043"/>
                <a:gd name="connsiteX353" fmla="*/ 2438110 w 3024845"/>
                <a:gd name="connsiteY353" fmla="*/ 603136 h 1059043"/>
                <a:gd name="connsiteX354" fmla="*/ 2460404 w 3024845"/>
                <a:gd name="connsiteY354" fmla="*/ 603136 h 1059043"/>
                <a:gd name="connsiteX355" fmla="*/ 2460404 w 3024845"/>
                <a:gd name="connsiteY355" fmla="*/ 536121 h 1059043"/>
                <a:gd name="connsiteX356" fmla="*/ 2486751 w 3024845"/>
                <a:gd name="connsiteY356" fmla="*/ 536121 h 1059043"/>
                <a:gd name="connsiteX357" fmla="*/ 2490804 w 3024845"/>
                <a:gd name="connsiteY357" fmla="*/ 531797 h 1059043"/>
                <a:gd name="connsiteX358" fmla="*/ 2498911 w 3024845"/>
                <a:gd name="connsiteY358" fmla="*/ 531797 h 1059043"/>
                <a:gd name="connsiteX359" fmla="*/ 2502964 w 3024845"/>
                <a:gd name="connsiteY359" fmla="*/ 536121 h 1059043"/>
                <a:gd name="connsiteX360" fmla="*/ 2525258 w 3024845"/>
                <a:gd name="connsiteY360" fmla="*/ 536121 h 1059043"/>
                <a:gd name="connsiteX361" fmla="*/ 2525258 w 3024845"/>
                <a:gd name="connsiteY361" fmla="*/ 419385 h 1059043"/>
                <a:gd name="connsiteX362" fmla="*/ 2582005 w 3024845"/>
                <a:gd name="connsiteY362" fmla="*/ 408576 h 1059043"/>
                <a:gd name="connsiteX363" fmla="*/ 2582005 w 3024845"/>
                <a:gd name="connsiteY363" fmla="*/ 409657 h 1059043"/>
                <a:gd name="connsiteX364" fmla="*/ 2582005 w 3024845"/>
                <a:gd name="connsiteY364" fmla="*/ 417223 h 1059043"/>
                <a:gd name="connsiteX365" fmla="*/ 2608352 w 3024845"/>
                <a:gd name="connsiteY365" fmla="*/ 417223 h 1059043"/>
                <a:gd name="connsiteX366" fmla="*/ 2608352 w 3024845"/>
                <a:gd name="connsiteY366" fmla="*/ 672313 h 1059043"/>
                <a:gd name="connsiteX367" fmla="*/ 2630646 w 3024845"/>
                <a:gd name="connsiteY367" fmla="*/ 672313 h 1059043"/>
                <a:gd name="connsiteX368" fmla="*/ 2630646 w 3024845"/>
                <a:gd name="connsiteY368" fmla="*/ 667989 h 1059043"/>
                <a:gd name="connsiteX369" fmla="*/ 2642806 w 3024845"/>
                <a:gd name="connsiteY369" fmla="*/ 667989 h 1059043"/>
                <a:gd name="connsiteX370" fmla="*/ 2642806 w 3024845"/>
                <a:gd name="connsiteY370" fmla="*/ 672313 h 1059043"/>
                <a:gd name="connsiteX371" fmla="*/ 2667126 w 3024845"/>
                <a:gd name="connsiteY371" fmla="*/ 672313 h 1059043"/>
                <a:gd name="connsiteX372" fmla="*/ 2667126 w 3024845"/>
                <a:gd name="connsiteY372" fmla="*/ 659342 h 1059043"/>
                <a:gd name="connsiteX373" fmla="*/ 2695500 w 3024845"/>
                <a:gd name="connsiteY373" fmla="*/ 659342 h 1059043"/>
                <a:gd name="connsiteX374" fmla="*/ 2707660 w 3024845"/>
                <a:gd name="connsiteY374" fmla="*/ 655018 h 1059043"/>
                <a:gd name="connsiteX375" fmla="*/ 2727927 w 3024845"/>
                <a:gd name="connsiteY375" fmla="*/ 659342 h 1059043"/>
                <a:gd name="connsiteX376" fmla="*/ 2727927 w 3024845"/>
                <a:gd name="connsiteY376" fmla="*/ 642048 h 1059043"/>
                <a:gd name="connsiteX377" fmla="*/ 2736034 w 3024845"/>
                <a:gd name="connsiteY377" fmla="*/ 642048 h 1059043"/>
                <a:gd name="connsiteX378" fmla="*/ 2736034 w 3024845"/>
                <a:gd name="connsiteY378" fmla="*/ 629077 h 1059043"/>
                <a:gd name="connsiteX379" fmla="*/ 2792781 w 3024845"/>
                <a:gd name="connsiteY379" fmla="*/ 629077 h 1059043"/>
                <a:gd name="connsiteX380" fmla="*/ 2792781 w 3024845"/>
                <a:gd name="connsiteY380" fmla="*/ 598812 h 1059043"/>
                <a:gd name="connsiteX381" fmla="*/ 2811021 w 3024845"/>
                <a:gd name="connsiteY381" fmla="*/ 598812 h 1059043"/>
                <a:gd name="connsiteX382" fmla="*/ 2811021 w 3024845"/>
                <a:gd name="connsiteY382" fmla="*/ 592327 h 1059043"/>
                <a:gd name="connsiteX383" fmla="*/ 2823181 w 3024845"/>
                <a:gd name="connsiteY383" fmla="*/ 592327 h 1059043"/>
                <a:gd name="connsiteX384" fmla="*/ 2823181 w 3024845"/>
                <a:gd name="connsiteY384" fmla="*/ 598812 h 1059043"/>
                <a:gd name="connsiteX385" fmla="*/ 2839395 w 3024845"/>
                <a:gd name="connsiteY385" fmla="*/ 598812 h 1059043"/>
                <a:gd name="connsiteX386" fmla="*/ 2839395 w 3024845"/>
                <a:gd name="connsiteY386" fmla="*/ 648533 h 1059043"/>
                <a:gd name="connsiteX387" fmla="*/ 2871822 w 3024845"/>
                <a:gd name="connsiteY387" fmla="*/ 648533 h 1059043"/>
                <a:gd name="connsiteX388" fmla="*/ 2871822 w 3024845"/>
                <a:gd name="connsiteY388" fmla="*/ 622592 h 1059043"/>
                <a:gd name="connsiteX389" fmla="*/ 2910329 w 3024845"/>
                <a:gd name="connsiteY389" fmla="*/ 622592 h 1059043"/>
                <a:gd name="connsiteX390" fmla="*/ 2910329 w 3024845"/>
                <a:gd name="connsiteY390" fmla="*/ 592327 h 1059043"/>
                <a:gd name="connsiteX391" fmla="*/ 2958970 w 3024845"/>
                <a:gd name="connsiteY391" fmla="*/ 592327 h 1059043"/>
                <a:gd name="connsiteX392" fmla="*/ 2958970 w 3024845"/>
                <a:gd name="connsiteY392" fmla="*/ 703483 h 1059043"/>
                <a:gd name="connsiteX393" fmla="*/ 2958970 w 3024845"/>
                <a:gd name="connsiteY393" fmla="*/ 717262 h 1059043"/>
                <a:gd name="connsiteX394" fmla="*/ 3024845 w 3024845"/>
                <a:gd name="connsiteY394" fmla="*/ 717262 h 1059043"/>
                <a:gd name="connsiteX395" fmla="*/ 3024845 w 3024845"/>
                <a:gd name="connsiteY395" fmla="*/ 1059043 h 1059043"/>
                <a:gd name="connsiteX396" fmla="*/ 2054 w 3024845"/>
                <a:gd name="connsiteY396" fmla="*/ 1056710 h 1059043"/>
                <a:gd name="connsiteX397" fmla="*/ 0 w 3024845"/>
                <a:gd name="connsiteY397" fmla="*/ 622592 h 1059043"/>
                <a:gd name="connsiteX398" fmla="*/ 20267 w 3024845"/>
                <a:gd name="connsiteY398" fmla="*/ 622592 h 1059043"/>
                <a:gd name="connsiteX399" fmla="*/ 20774 w 3024845"/>
                <a:gd name="connsiteY399" fmla="*/ 621511 h 1059043"/>
                <a:gd name="connsiteX400" fmla="*/ 24320 w 3024845"/>
                <a:gd name="connsiteY400" fmla="*/ 613945 h 1059043"/>
                <a:gd name="connsiteX401" fmla="*/ 26094 w 3024845"/>
                <a:gd name="connsiteY401" fmla="*/ 614215 h 1059043"/>
                <a:gd name="connsiteX402" fmla="*/ 38507 w 3024845"/>
                <a:gd name="connsiteY402" fmla="*/ 616106 h 1059043"/>
                <a:gd name="connsiteX403" fmla="*/ 39014 w 3024845"/>
                <a:gd name="connsiteY403" fmla="*/ 617458 h 1059043"/>
                <a:gd name="connsiteX404" fmla="*/ 42560 w 3024845"/>
                <a:gd name="connsiteY404" fmla="*/ 626915 h 1059043"/>
                <a:gd name="connsiteX405" fmla="*/ 68907 w 3024845"/>
                <a:gd name="connsiteY405" fmla="*/ 629077 h 1059043"/>
                <a:gd name="connsiteX406" fmla="*/ 68907 w 3024845"/>
                <a:gd name="connsiteY406" fmla="*/ 505856 h 1059043"/>
                <a:gd name="connsiteX407" fmla="*/ 70934 w 3024845"/>
                <a:gd name="connsiteY407" fmla="*/ 505856 h 1059043"/>
                <a:gd name="connsiteX408" fmla="*/ 85121 w 3024845"/>
                <a:gd name="connsiteY408" fmla="*/ 505856 h 1059043"/>
                <a:gd name="connsiteX409" fmla="*/ 85121 w 3024845"/>
                <a:gd name="connsiteY409" fmla="*/ 369664 h 1059043"/>
                <a:gd name="connsiteX410" fmla="*/ 86894 w 3024845"/>
                <a:gd name="connsiteY410" fmla="*/ 369664 h 1059043"/>
                <a:gd name="connsiteX411" fmla="*/ 99308 w 3024845"/>
                <a:gd name="connsiteY411" fmla="*/ 369664 h 1059043"/>
                <a:gd name="connsiteX412" fmla="*/ 99308 w 3024845"/>
                <a:gd name="connsiteY412" fmla="*/ 255090 h 1059043"/>
                <a:gd name="connsiteX413" fmla="*/ 103361 w 3024845"/>
                <a:gd name="connsiteY413" fmla="*/ 226986 h 1059043"/>
                <a:gd name="connsiteX414" fmla="*/ 105388 w 3024845"/>
                <a:gd name="connsiteY414" fmla="*/ 226986 h 1059043"/>
                <a:gd name="connsiteX415" fmla="*/ 119575 w 3024845"/>
                <a:gd name="connsiteY415"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52928 h 1059043"/>
                <a:gd name="connsiteX330" fmla="*/ 2190854 w 3024845"/>
                <a:gd name="connsiteY330" fmla="*/ 276707 h 1059043"/>
                <a:gd name="connsiteX331" fmla="*/ 2180720 w 3024845"/>
                <a:gd name="connsiteY331" fmla="*/ 555577 h 1059043"/>
                <a:gd name="connsiteX332" fmla="*/ 2245574 w 3024845"/>
                <a:gd name="connsiteY332" fmla="*/ 555577 h 1059043"/>
                <a:gd name="connsiteX333" fmla="*/ 2245574 w 3024845"/>
                <a:gd name="connsiteY333" fmla="*/ 631239 h 1059043"/>
                <a:gd name="connsiteX334" fmla="*/ 2253681 w 3024845"/>
                <a:gd name="connsiteY334" fmla="*/ 631239 h 1059043"/>
                <a:gd name="connsiteX335" fmla="*/ 2255708 w 3024845"/>
                <a:gd name="connsiteY335" fmla="*/ 624754 h 1059043"/>
                <a:gd name="connsiteX336" fmla="*/ 2261788 w 3024845"/>
                <a:gd name="connsiteY336" fmla="*/ 624754 h 1059043"/>
                <a:gd name="connsiteX337" fmla="*/ 2263815 w 3024845"/>
                <a:gd name="connsiteY337" fmla="*/ 633401 h 1059043"/>
                <a:gd name="connsiteX338" fmla="*/ 2275975 w 3024845"/>
                <a:gd name="connsiteY338" fmla="*/ 633401 h 1059043"/>
                <a:gd name="connsiteX339" fmla="*/ 2275975 w 3024845"/>
                <a:gd name="connsiteY339" fmla="*/ 626915 h 1059043"/>
                <a:gd name="connsiteX340" fmla="*/ 2298268 w 3024845"/>
                <a:gd name="connsiteY340" fmla="*/ 626915 h 1059043"/>
                <a:gd name="connsiteX341" fmla="*/ 2298268 w 3024845"/>
                <a:gd name="connsiteY341" fmla="*/ 633401 h 1059043"/>
                <a:gd name="connsiteX342" fmla="*/ 2318535 w 3024845"/>
                <a:gd name="connsiteY342" fmla="*/ 633401 h 1059043"/>
                <a:gd name="connsiteX343" fmla="*/ 2318535 w 3024845"/>
                <a:gd name="connsiteY343" fmla="*/ 678798 h 1059043"/>
                <a:gd name="connsiteX344" fmla="*/ 2332722 w 3024845"/>
                <a:gd name="connsiteY344" fmla="*/ 678798 h 1059043"/>
                <a:gd name="connsiteX345" fmla="*/ 2332722 w 3024845"/>
                <a:gd name="connsiteY345" fmla="*/ 665827 h 1059043"/>
                <a:gd name="connsiteX346" fmla="*/ 2348936 w 3024845"/>
                <a:gd name="connsiteY346" fmla="*/ 665827 h 1059043"/>
                <a:gd name="connsiteX347" fmla="*/ 2348936 w 3024845"/>
                <a:gd name="connsiteY347" fmla="*/ 486400 h 1059043"/>
                <a:gd name="connsiteX348" fmla="*/ 2355016 w 3024845"/>
                <a:gd name="connsiteY348" fmla="*/ 479914 h 1059043"/>
                <a:gd name="connsiteX349" fmla="*/ 2427977 w 3024845"/>
                <a:gd name="connsiteY349" fmla="*/ 479914 h 1059043"/>
                <a:gd name="connsiteX350" fmla="*/ 2427977 w 3024845"/>
                <a:gd name="connsiteY350" fmla="*/ 488562 h 1059043"/>
                <a:gd name="connsiteX351" fmla="*/ 2438110 w 3024845"/>
                <a:gd name="connsiteY351" fmla="*/ 488562 h 1059043"/>
                <a:gd name="connsiteX352" fmla="*/ 2438110 w 3024845"/>
                <a:gd name="connsiteY352" fmla="*/ 603136 h 1059043"/>
                <a:gd name="connsiteX353" fmla="*/ 2460404 w 3024845"/>
                <a:gd name="connsiteY353" fmla="*/ 603136 h 1059043"/>
                <a:gd name="connsiteX354" fmla="*/ 2460404 w 3024845"/>
                <a:gd name="connsiteY354" fmla="*/ 536121 h 1059043"/>
                <a:gd name="connsiteX355" fmla="*/ 2486751 w 3024845"/>
                <a:gd name="connsiteY355" fmla="*/ 536121 h 1059043"/>
                <a:gd name="connsiteX356" fmla="*/ 2490804 w 3024845"/>
                <a:gd name="connsiteY356" fmla="*/ 531797 h 1059043"/>
                <a:gd name="connsiteX357" fmla="*/ 2498911 w 3024845"/>
                <a:gd name="connsiteY357" fmla="*/ 531797 h 1059043"/>
                <a:gd name="connsiteX358" fmla="*/ 2502964 w 3024845"/>
                <a:gd name="connsiteY358" fmla="*/ 536121 h 1059043"/>
                <a:gd name="connsiteX359" fmla="*/ 2525258 w 3024845"/>
                <a:gd name="connsiteY359" fmla="*/ 536121 h 1059043"/>
                <a:gd name="connsiteX360" fmla="*/ 2525258 w 3024845"/>
                <a:gd name="connsiteY360" fmla="*/ 419385 h 1059043"/>
                <a:gd name="connsiteX361" fmla="*/ 2582005 w 3024845"/>
                <a:gd name="connsiteY361" fmla="*/ 408576 h 1059043"/>
                <a:gd name="connsiteX362" fmla="*/ 2582005 w 3024845"/>
                <a:gd name="connsiteY362" fmla="*/ 409657 h 1059043"/>
                <a:gd name="connsiteX363" fmla="*/ 2582005 w 3024845"/>
                <a:gd name="connsiteY363" fmla="*/ 417223 h 1059043"/>
                <a:gd name="connsiteX364" fmla="*/ 2608352 w 3024845"/>
                <a:gd name="connsiteY364" fmla="*/ 417223 h 1059043"/>
                <a:gd name="connsiteX365" fmla="*/ 2608352 w 3024845"/>
                <a:gd name="connsiteY365" fmla="*/ 672313 h 1059043"/>
                <a:gd name="connsiteX366" fmla="*/ 2630646 w 3024845"/>
                <a:gd name="connsiteY366" fmla="*/ 672313 h 1059043"/>
                <a:gd name="connsiteX367" fmla="*/ 2630646 w 3024845"/>
                <a:gd name="connsiteY367" fmla="*/ 667989 h 1059043"/>
                <a:gd name="connsiteX368" fmla="*/ 2642806 w 3024845"/>
                <a:gd name="connsiteY368" fmla="*/ 667989 h 1059043"/>
                <a:gd name="connsiteX369" fmla="*/ 2642806 w 3024845"/>
                <a:gd name="connsiteY369" fmla="*/ 672313 h 1059043"/>
                <a:gd name="connsiteX370" fmla="*/ 2667126 w 3024845"/>
                <a:gd name="connsiteY370" fmla="*/ 672313 h 1059043"/>
                <a:gd name="connsiteX371" fmla="*/ 2667126 w 3024845"/>
                <a:gd name="connsiteY371" fmla="*/ 659342 h 1059043"/>
                <a:gd name="connsiteX372" fmla="*/ 2695500 w 3024845"/>
                <a:gd name="connsiteY372" fmla="*/ 659342 h 1059043"/>
                <a:gd name="connsiteX373" fmla="*/ 2707660 w 3024845"/>
                <a:gd name="connsiteY373" fmla="*/ 655018 h 1059043"/>
                <a:gd name="connsiteX374" fmla="*/ 2727927 w 3024845"/>
                <a:gd name="connsiteY374" fmla="*/ 659342 h 1059043"/>
                <a:gd name="connsiteX375" fmla="*/ 2727927 w 3024845"/>
                <a:gd name="connsiteY375" fmla="*/ 642048 h 1059043"/>
                <a:gd name="connsiteX376" fmla="*/ 2736034 w 3024845"/>
                <a:gd name="connsiteY376" fmla="*/ 642048 h 1059043"/>
                <a:gd name="connsiteX377" fmla="*/ 2736034 w 3024845"/>
                <a:gd name="connsiteY377" fmla="*/ 629077 h 1059043"/>
                <a:gd name="connsiteX378" fmla="*/ 2792781 w 3024845"/>
                <a:gd name="connsiteY378" fmla="*/ 629077 h 1059043"/>
                <a:gd name="connsiteX379" fmla="*/ 2792781 w 3024845"/>
                <a:gd name="connsiteY379" fmla="*/ 598812 h 1059043"/>
                <a:gd name="connsiteX380" fmla="*/ 2811021 w 3024845"/>
                <a:gd name="connsiteY380" fmla="*/ 598812 h 1059043"/>
                <a:gd name="connsiteX381" fmla="*/ 2811021 w 3024845"/>
                <a:gd name="connsiteY381" fmla="*/ 592327 h 1059043"/>
                <a:gd name="connsiteX382" fmla="*/ 2823181 w 3024845"/>
                <a:gd name="connsiteY382" fmla="*/ 592327 h 1059043"/>
                <a:gd name="connsiteX383" fmla="*/ 2823181 w 3024845"/>
                <a:gd name="connsiteY383" fmla="*/ 598812 h 1059043"/>
                <a:gd name="connsiteX384" fmla="*/ 2839395 w 3024845"/>
                <a:gd name="connsiteY384" fmla="*/ 598812 h 1059043"/>
                <a:gd name="connsiteX385" fmla="*/ 2839395 w 3024845"/>
                <a:gd name="connsiteY385" fmla="*/ 648533 h 1059043"/>
                <a:gd name="connsiteX386" fmla="*/ 2871822 w 3024845"/>
                <a:gd name="connsiteY386" fmla="*/ 648533 h 1059043"/>
                <a:gd name="connsiteX387" fmla="*/ 2871822 w 3024845"/>
                <a:gd name="connsiteY387" fmla="*/ 622592 h 1059043"/>
                <a:gd name="connsiteX388" fmla="*/ 2910329 w 3024845"/>
                <a:gd name="connsiteY388" fmla="*/ 622592 h 1059043"/>
                <a:gd name="connsiteX389" fmla="*/ 2910329 w 3024845"/>
                <a:gd name="connsiteY389" fmla="*/ 592327 h 1059043"/>
                <a:gd name="connsiteX390" fmla="*/ 2958970 w 3024845"/>
                <a:gd name="connsiteY390" fmla="*/ 592327 h 1059043"/>
                <a:gd name="connsiteX391" fmla="*/ 2958970 w 3024845"/>
                <a:gd name="connsiteY391" fmla="*/ 703483 h 1059043"/>
                <a:gd name="connsiteX392" fmla="*/ 2958970 w 3024845"/>
                <a:gd name="connsiteY392" fmla="*/ 717262 h 1059043"/>
                <a:gd name="connsiteX393" fmla="*/ 3024845 w 3024845"/>
                <a:gd name="connsiteY393" fmla="*/ 717262 h 1059043"/>
                <a:gd name="connsiteX394" fmla="*/ 3024845 w 3024845"/>
                <a:gd name="connsiteY394" fmla="*/ 1059043 h 1059043"/>
                <a:gd name="connsiteX395" fmla="*/ 2054 w 3024845"/>
                <a:gd name="connsiteY395" fmla="*/ 1056710 h 1059043"/>
                <a:gd name="connsiteX396" fmla="*/ 0 w 3024845"/>
                <a:gd name="connsiteY396" fmla="*/ 622592 h 1059043"/>
                <a:gd name="connsiteX397" fmla="*/ 20267 w 3024845"/>
                <a:gd name="connsiteY397" fmla="*/ 622592 h 1059043"/>
                <a:gd name="connsiteX398" fmla="*/ 20774 w 3024845"/>
                <a:gd name="connsiteY398" fmla="*/ 621511 h 1059043"/>
                <a:gd name="connsiteX399" fmla="*/ 24320 w 3024845"/>
                <a:gd name="connsiteY399" fmla="*/ 613945 h 1059043"/>
                <a:gd name="connsiteX400" fmla="*/ 26094 w 3024845"/>
                <a:gd name="connsiteY400" fmla="*/ 614215 h 1059043"/>
                <a:gd name="connsiteX401" fmla="*/ 38507 w 3024845"/>
                <a:gd name="connsiteY401" fmla="*/ 616106 h 1059043"/>
                <a:gd name="connsiteX402" fmla="*/ 39014 w 3024845"/>
                <a:gd name="connsiteY402" fmla="*/ 617458 h 1059043"/>
                <a:gd name="connsiteX403" fmla="*/ 42560 w 3024845"/>
                <a:gd name="connsiteY403" fmla="*/ 626915 h 1059043"/>
                <a:gd name="connsiteX404" fmla="*/ 68907 w 3024845"/>
                <a:gd name="connsiteY404" fmla="*/ 629077 h 1059043"/>
                <a:gd name="connsiteX405" fmla="*/ 68907 w 3024845"/>
                <a:gd name="connsiteY405" fmla="*/ 505856 h 1059043"/>
                <a:gd name="connsiteX406" fmla="*/ 70934 w 3024845"/>
                <a:gd name="connsiteY406" fmla="*/ 505856 h 1059043"/>
                <a:gd name="connsiteX407" fmla="*/ 85121 w 3024845"/>
                <a:gd name="connsiteY407" fmla="*/ 505856 h 1059043"/>
                <a:gd name="connsiteX408" fmla="*/ 85121 w 3024845"/>
                <a:gd name="connsiteY408" fmla="*/ 369664 h 1059043"/>
                <a:gd name="connsiteX409" fmla="*/ 86894 w 3024845"/>
                <a:gd name="connsiteY409" fmla="*/ 369664 h 1059043"/>
                <a:gd name="connsiteX410" fmla="*/ 99308 w 3024845"/>
                <a:gd name="connsiteY410" fmla="*/ 369664 h 1059043"/>
                <a:gd name="connsiteX411" fmla="*/ 99308 w 3024845"/>
                <a:gd name="connsiteY411" fmla="*/ 255090 h 1059043"/>
                <a:gd name="connsiteX412" fmla="*/ 103361 w 3024845"/>
                <a:gd name="connsiteY412" fmla="*/ 226986 h 1059043"/>
                <a:gd name="connsiteX413" fmla="*/ 105388 w 3024845"/>
                <a:gd name="connsiteY413" fmla="*/ 226986 h 1059043"/>
                <a:gd name="connsiteX414" fmla="*/ 119575 w 3024845"/>
                <a:gd name="connsiteY414"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52928 h 1059043"/>
                <a:gd name="connsiteX330" fmla="*/ 2180720 w 3024845"/>
                <a:gd name="connsiteY330" fmla="*/ 555577 h 1059043"/>
                <a:gd name="connsiteX331" fmla="*/ 2245574 w 3024845"/>
                <a:gd name="connsiteY331" fmla="*/ 555577 h 1059043"/>
                <a:gd name="connsiteX332" fmla="*/ 2245574 w 3024845"/>
                <a:gd name="connsiteY332" fmla="*/ 631239 h 1059043"/>
                <a:gd name="connsiteX333" fmla="*/ 2253681 w 3024845"/>
                <a:gd name="connsiteY333" fmla="*/ 631239 h 1059043"/>
                <a:gd name="connsiteX334" fmla="*/ 2255708 w 3024845"/>
                <a:gd name="connsiteY334" fmla="*/ 624754 h 1059043"/>
                <a:gd name="connsiteX335" fmla="*/ 2261788 w 3024845"/>
                <a:gd name="connsiteY335" fmla="*/ 624754 h 1059043"/>
                <a:gd name="connsiteX336" fmla="*/ 2263815 w 3024845"/>
                <a:gd name="connsiteY336" fmla="*/ 633401 h 1059043"/>
                <a:gd name="connsiteX337" fmla="*/ 2275975 w 3024845"/>
                <a:gd name="connsiteY337" fmla="*/ 633401 h 1059043"/>
                <a:gd name="connsiteX338" fmla="*/ 2275975 w 3024845"/>
                <a:gd name="connsiteY338" fmla="*/ 626915 h 1059043"/>
                <a:gd name="connsiteX339" fmla="*/ 2298268 w 3024845"/>
                <a:gd name="connsiteY339" fmla="*/ 626915 h 1059043"/>
                <a:gd name="connsiteX340" fmla="*/ 2298268 w 3024845"/>
                <a:gd name="connsiteY340" fmla="*/ 633401 h 1059043"/>
                <a:gd name="connsiteX341" fmla="*/ 2318535 w 3024845"/>
                <a:gd name="connsiteY341" fmla="*/ 633401 h 1059043"/>
                <a:gd name="connsiteX342" fmla="*/ 2318535 w 3024845"/>
                <a:gd name="connsiteY342" fmla="*/ 678798 h 1059043"/>
                <a:gd name="connsiteX343" fmla="*/ 2332722 w 3024845"/>
                <a:gd name="connsiteY343" fmla="*/ 678798 h 1059043"/>
                <a:gd name="connsiteX344" fmla="*/ 2332722 w 3024845"/>
                <a:gd name="connsiteY344" fmla="*/ 665827 h 1059043"/>
                <a:gd name="connsiteX345" fmla="*/ 2348936 w 3024845"/>
                <a:gd name="connsiteY345" fmla="*/ 665827 h 1059043"/>
                <a:gd name="connsiteX346" fmla="*/ 2348936 w 3024845"/>
                <a:gd name="connsiteY346" fmla="*/ 486400 h 1059043"/>
                <a:gd name="connsiteX347" fmla="*/ 2355016 w 3024845"/>
                <a:gd name="connsiteY347" fmla="*/ 479914 h 1059043"/>
                <a:gd name="connsiteX348" fmla="*/ 2427977 w 3024845"/>
                <a:gd name="connsiteY348" fmla="*/ 479914 h 1059043"/>
                <a:gd name="connsiteX349" fmla="*/ 2427977 w 3024845"/>
                <a:gd name="connsiteY349" fmla="*/ 488562 h 1059043"/>
                <a:gd name="connsiteX350" fmla="*/ 2438110 w 3024845"/>
                <a:gd name="connsiteY350" fmla="*/ 488562 h 1059043"/>
                <a:gd name="connsiteX351" fmla="*/ 2438110 w 3024845"/>
                <a:gd name="connsiteY351" fmla="*/ 603136 h 1059043"/>
                <a:gd name="connsiteX352" fmla="*/ 2460404 w 3024845"/>
                <a:gd name="connsiteY352" fmla="*/ 603136 h 1059043"/>
                <a:gd name="connsiteX353" fmla="*/ 2460404 w 3024845"/>
                <a:gd name="connsiteY353" fmla="*/ 536121 h 1059043"/>
                <a:gd name="connsiteX354" fmla="*/ 2486751 w 3024845"/>
                <a:gd name="connsiteY354" fmla="*/ 536121 h 1059043"/>
                <a:gd name="connsiteX355" fmla="*/ 2490804 w 3024845"/>
                <a:gd name="connsiteY355" fmla="*/ 531797 h 1059043"/>
                <a:gd name="connsiteX356" fmla="*/ 2498911 w 3024845"/>
                <a:gd name="connsiteY356" fmla="*/ 531797 h 1059043"/>
                <a:gd name="connsiteX357" fmla="*/ 2502964 w 3024845"/>
                <a:gd name="connsiteY357" fmla="*/ 536121 h 1059043"/>
                <a:gd name="connsiteX358" fmla="*/ 2525258 w 3024845"/>
                <a:gd name="connsiteY358" fmla="*/ 536121 h 1059043"/>
                <a:gd name="connsiteX359" fmla="*/ 2525258 w 3024845"/>
                <a:gd name="connsiteY359" fmla="*/ 419385 h 1059043"/>
                <a:gd name="connsiteX360" fmla="*/ 2582005 w 3024845"/>
                <a:gd name="connsiteY360" fmla="*/ 408576 h 1059043"/>
                <a:gd name="connsiteX361" fmla="*/ 2582005 w 3024845"/>
                <a:gd name="connsiteY361" fmla="*/ 409657 h 1059043"/>
                <a:gd name="connsiteX362" fmla="*/ 2582005 w 3024845"/>
                <a:gd name="connsiteY362" fmla="*/ 417223 h 1059043"/>
                <a:gd name="connsiteX363" fmla="*/ 2608352 w 3024845"/>
                <a:gd name="connsiteY363" fmla="*/ 417223 h 1059043"/>
                <a:gd name="connsiteX364" fmla="*/ 2608352 w 3024845"/>
                <a:gd name="connsiteY364" fmla="*/ 672313 h 1059043"/>
                <a:gd name="connsiteX365" fmla="*/ 2630646 w 3024845"/>
                <a:gd name="connsiteY365" fmla="*/ 672313 h 1059043"/>
                <a:gd name="connsiteX366" fmla="*/ 2630646 w 3024845"/>
                <a:gd name="connsiteY366" fmla="*/ 667989 h 1059043"/>
                <a:gd name="connsiteX367" fmla="*/ 2642806 w 3024845"/>
                <a:gd name="connsiteY367" fmla="*/ 667989 h 1059043"/>
                <a:gd name="connsiteX368" fmla="*/ 2642806 w 3024845"/>
                <a:gd name="connsiteY368" fmla="*/ 672313 h 1059043"/>
                <a:gd name="connsiteX369" fmla="*/ 2667126 w 3024845"/>
                <a:gd name="connsiteY369" fmla="*/ 672313 h 1059043"/>
                <a:gd name="connsiteX370" fmla="*/ 2667126 w 3024845"/>
                <a:gd name="connsiteY370" fmla="*/ 659342 h 1059043"/>
                <a:gd name="connsiteX371" fmla="*/ 2695500 w 3024845"/>
                <a:gd name="connsiteY371" fmla="*/ 659342 h 1059043"/>
                <a:gd name="connsiteX372" fmla="*/ 2707660 w 3024845"/>
                <a:gd name="connsiteY372" fmla="*/ 655018 h 1059043"/>
                <a:gd name="connsiteX373" fmla="*/ 2727927 w 3024845"/>
                <a:gd name="connsiteY373" fmla="*/ 659342 h 1059043"/>
                <a:gd name="connsiteX374" fmla="*/ 2727927 w 3024845"/>
                <a:gd name="connsiteY374" fmla="*/ 642048 h 1059043"/>
                <a:gd name="connsiteX375" fmla="*/ 2736034 w 3024845"/>
                <a:gd name="connsiteY375" fmla="*/ 642048 h 1059043"/>
                <a:gd name="connsiteX376" fmla="*/ 2736034 w 3024845"/>
                <a:gd name="connsiteY376" fmla="*/ 629077 h 1059043"/>
                <a:gd name="connsiteX377" fmla="*/ 2792781 w 3024845"/>
                <a:gd name="connsiteY377" fmla="*/ 629077 h 1059043"/>
                <a:gd name="connsiteX378" fmla="*/ 2792781 w 3024845"/>
                <a:gd name="connsiteY378" fmla="*/ 598812 h 1059043"/>
                <a:gd name="connsiteX379" fmla="*/ 2811021 w 3024845"/>
                <a:gd name="connsiteY379" fmla="*/ 598812 h 1059043"/>
                <a:gd name="connsiteX380" fmla="*/ 2811021 w 3024845"/>
                <a:gd name="connsiteY380" fmla="*/ 592327 h 1059043"/>
                <a:gd name="connsiteX381" fmla="*/ 2823181 w 3024845"/>
                <a:gd name="connsiteY381" fmla="*/ 592327 h 1059043"/>
                <a:gd name="connsiteX382" fmla="*/ 2823181 w 3024845"/>
                <a:gd name="connsiteY382" fmla="*/ 598812 h 1059043"/>
                <a:gd name="connsiteX383" fmla="*/ 2839395 w 3024845"/>
                <a:gd name="connsiteY383" fmla="*/ 598812 h 1059043"/>
                <a:gd name="connsiteX384" fmla="*/ 2839395 w 3024845"/>
                <a:gd name="connsiteY384" fmla="*/ 648533 h 1059043"/>
                <a:gd name="connsiteX385" fmla="*/ 2871822 w 3024845"/>
                <a:gd name="connsiteY385" fmla="*/ 648533 h 1059043"/>
                <a:gd name="connsiteX386" fmla="*/ 2871822 w 3024845"/>
                <a:gd name="connsiteY386" fmla="*/ 622592 h 1059043"/>
                <a:gd name="connsiteX387" fmla="*/ 2910329 w 3024845"/>
                <a:gd name="connsiteY387" fmla="*/ 622592 h 1059043"/>
                <a:gd name="connsiteX388" fmla="*/ 2910329 w 3024845"/>
                <a:gd name="connsiteY388" fmla="*/ 592327 h 1059043"/>
                <a:gd name="connsiteX389" fmla="*/ 2958970 w 3024845"/>
                <a:gd name="connsiteY389" fmla="*/ 592327 h 1059043"/>
                <a:gd name="connsiteX390" fmla="*/ 2958970 w 3024845"/>
                <a:gd name="connsiteY390" fmla="*/ 703483 h 1059043"/>
                <a:gd name="connsiteX391" fmla="*/ 2958970 w 3024845"/>
                <a:gd name="connsiteY391" fmla="*/ 717262 h 1059043"/>
                <a:gd name="connsiteX392" fmla="*/ 3024845 w 3024845"/>
                <a:gd name="connsiteY392" fmla="*/ 717262 h 1059043"/>
                <a:gd name="connsiteX393" fmla="*/ 3024845 w 3024845"/>
                <a:gd name="connsiteY393" fmla="*/ 1059043 h 1059043"/>
                <a:gd name="connsiteX394" fmla="*/ 2054 w 3024845"/>
                <a:gd name="connsiteY394" fmla="*/ 1056710 h 1059043"/>
                <a:gd name="connsiteX395" fmla="*/ 0 w 3024845"/>
                <a:gd name="connsiteY395" fmla="*/ 622592 h 1059043"/>
                <a:gd name="connsiteX396" fmla="*/ 20267 w 3024845"/>
                <a:gd name="connsiteY396" fmla="*/ 622592 h 1059043"/>
                <a:gd name="connsiteX397" fmla="*/ 20774 w 3024845"/>
                <a:gd name="connsiteY397" fmla="*/ 621511 h 1059043"/>
                <a:gd name="connsiteX398" fmla="*/ 24320 w 3024845"/>
                <a:gd name="connsiteY398" fmla="*/ 613945 h 1059043"/>
                <a:gd name="connsiteX399" fmla="*/ 26094 w 3024845"/>
                <a:gd name="connsiteY399" fmla="*/ 614215 h 1059043"/>
                <a:gd name="connsiteX400" fmla="*/ 38507 w 3024845"/>
                <a:gd name="connsiteY400" fmla="*/ 616106 h 1059043"/>
                <a:gd name="connsiteX401" fmla="*/ 39014 w 3024845"/>
                <a:gd name="connsiteY401" fmla="*/ 617458 h 1059043"/>
                <a:gd name="connsiteX402" fmla="*/ 42560 w 3024845"/>
                <a:gd name="connsiteY402" fmla="*/ 626915 h 1059043"/>
                <a:gd name="connsiteX403" fmla="*/ 68907 w 3024845"/>
                <a:gd name="connsiteY403" fmla="*/ 629077 h 1059043"/>
                <a:gd name="connsiteX404" fmla="*/ 68907 w 3024845"/>
                <a:gd name="connsiteY404" fmla="*/ 505856 h 1059043"/>
                <a:gd name="connsiteX405" fmla="*/ 70934 w 3024845"/>
                <a:gd name="connsiteY405" fmla="*/ 505856 h 1059043"/>
                <a:gd name="connsiteX406" fmla="*/ 85121 w 3024845"/>
                <a:gd name="connsiteY406" fmla="*/ 505856 h 1059043"/>
                <a:gd name="connsiteX407" fmla="*/ 85121 w 3024845"/>
                <a:gd name="connsiteY407" fmla="*/ 369664 h 1059043"/>
                <a:gd name="connsiteX408" fmla="*/ 86894 w 3024845"/>
                <a:gd name="connsiteY408" fmla="*/ 369664 h 1059043"/>
                <a:gd name="connsiteX409" fmla="*/ 99308 w 3024845"/>
                <a:gd name="connsiteY409" fmla="*/ 369664 h 1059043"/>
                <a:gd name="connsiteX410" fmla="*/ 99308 w 3024845"/>
                <a:gd name="connsiteY410" fmla="*/ 255090 h 1059043"/>
                <a:gd name="connsiteX411" fmla="*/ 103361 w 3024845"/>
                <a:gd name="connsiteY411" fmla="*/ 226986 h 1059043"/>
                <a:gd name="connsiteX412" fmla="*/ 105388 w 3024845"/>
                <a:gd name="connsiteY412" fmla="*/ 226986 h 1059043"/>
                <a:gd name="connsiteX413" fmla="*/ 119575 w 3024845"/>
                <a:gd name="connsiteY413"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0720 w 3024845"/>
                <a:gd name="connsiteY329" fmla="*/ 555577 h 1059043"/>
                <a:gd name="connsiteX330" fmla="*/ 2245574 w 3024845"/>
                <a:gd name="connsiteY330" fmla="*/ 555577 h 1059043"/>
                <a:gd name="connsiteX331" fmla="*/ 2245574 w 3024845"/>
                <a:gd name="connsiteY331" fmla="*/ 631239 h 1059043"/>
                <a:gd name="connsiteX332" fmla="*/ 2253681 w 3024845"/>
                <a:gd name="connsiteY332" fmla="*/ 631239 h 1059043"/>
                <a:gd name="connsiteX333" fmla="*/ 2255708 w 3024845"/>
                <a:gd name="connsiteY333" fmla="*/ 624754 h 1059043"/>
                <a:gd name="connsiteX334" fmla="*/ 2261788 w 3024845"/>
                <a:gd name="connsiteY334" fmla="*/ 624754 h 1059043"/>
                <a:gd name="connsiteX335" fmla="*/ 2263815 w 3024845"/>
                <a:gd name="connsiteY335" fmla="*/ 633401 h 1059043"/>
                <a:gd name="connsiteX336" fmla="*/ 2275975 w 3024845"/>
                <a:gd name="connsiteY336" fmla="*/ 633401 h 1059043"/>
                <a:gd name="connsiteX337" fmla="*/ 2275975 w 3024845"/>
                <a:gd name="connsiteY337" fmla="*/ 626915 h 1059043"/>
                <a:gd name="connsiteX338" fmla="*/ 2298268 w 3024845"/>
                <a:gd name="connsiteY338" fmla="*/ 626915 h 1059043"/>
                <a:gd name="connsiteX339" fmla="*/ 2298268 w 3024845"/>
                <a:gd name="connsiteY339" fmla="*/ 633401 h 1059043"/>
                <a:gd name="connsiteX340" fmla="*/ 2318535 w 3024845"/>
                <a:gd name="connsiteY340" fmla="*/ 633401 h 1059043"/>
                <a:gd name="connsiteX341" fmla="*/ 2318535 w 3024845"/>
                <a:gd name="connsiteY341" fmla="*/ 678798 h 1059043"/>
                <a:gd name="connsiteX342" fmla="*/ 2332722 w 3024845"/>
                <a:gd name="connsiteY342" fmla="*/ 678798 h 1059043"/>
                <a:gd name="connsiteX343" fmla="*/ 2332722 w 3024845"/>
                <a:gd name="connsiteY343" fmla="*/ 665827 h 1059043"/>
                <a:gd name="connsiteX344" fmla="*/ 2348936 w 3024845"/>
                <a:gd name="connsiteY344" fmla="*/ 665827 h 1059043"/>
                <a:gd name="connsiteX345" fmla="*/ 2348936 w 3024845"/>
                <a:gd name="connsiteY345" fmla="*/ 486400 h 1059043"/>
                <a:gd name="connsiteX346" fmla="*/ 2355016 w 3024845"/>
                <a:gd name="connsiteY346" fmla="*/ 479914 h 1059043"/>
                <a:gd name="connsiteX347" fmla="*/ 2427977 w 3024845"/>
                <a:gd name="connsiteY347" fmla="*/ 479914 h 1059043"/>
                <a:gd name="connsiteX348" fmla="*/ 2427977 w 3024845"/>
                <a:gd name="connsiteY348" fmla="*/ 488562 h 1059043"/>
                <a:gd name="connsiteX349" fmla="*/ 2438110 w 3024845"/>
                <a:gd name="connsiteY349" fmla="*/ 488562 h 1059043"/>
                <a:gd name="connsiteX350" fmla="*/ 2438110 w 3024845"/>
                <a:gd name="connsiteY350" fmla="*/ 603136 h 1059043"/>
                <a:gd name="connsiteX351" fmla="*/ 2460404 w 3024845"/>
                <a:gd name="connsiteY351" fmla="*/ 603136 h 1059043"/>
                <a:gd name="connsiteX352" fmla="*/ 2460404 w 3024845"/>
                <a:gd name="connsiteY352" fmla="*/ 536121 h 1059043"/>
                <a:gd name="connsiteX353" fmla="*/ 2486751 w 3024845"/>
                <a:gd name="connsiteY353" fmla="*/ 536121 h 1059043"/>
                <a:gd name="connsiteX354" fmla="*/ 2490804 w 3024845"/>
                <a:gd name="connsiteY354" fmla="*/ 531797 h 1059043"/>
                <a:gd name="connsiteX355" fmla="*/ 2498911 w 3024845"/>
                <a:gd name="connsiteY355" fmla="*/ 531797 h 1059043"/>
                <a:gd name="connsiteX356" fmla="*/ 2502964 w 3024845"/>
                <a:gd name="connsiteY356" fmla="*/ 536121 h 1059043"/>
                <a:gd name="connsiteX357" fmla="*/ 2525258 w 3024845"/>
                <a:gd name="connsiteY357" fmla="*/ 536121 h 1059043"/>
                <a:gd name="connsiteX358" fmla="*/ 2525258 w 3024845"/>
                <a:gd name="connsiteY358" fmla="*/ 419385 h 1059043"/>
                <a:gd name="connsiteX359" fmla="*/ 2582005 w 3024845"/>
                <a:gd name="connsiteY359" fmla="*/ 408576 h 1059043"/>
                <a:gd name="connsiteX360" fmla="*/ 2582005 w 3024845"/>
                <a:gd name="connsiteY360" fmla="*/ 409657 h 1059043"/>
                <a:gd name="connsiteX361" fmla="*/ 2582005 w 3024845"/>
                <a:gd name="connsiteY361" fmla="*/ 417223 h 1059043"/>
                <a:gd name="connsiteX362" fmla="*/ 2608352 w 3024845"/>
                <a:gd name="connsiteY362" fmla="*/ 417223 h 1059043"/>
                <a:gd name="connsiteX363" fmla="*/ 2608352 w 3024845"/>
                <a:gd name="connsiteY363" fmla="*/ 672313 h 1059043"/>
                <a:gd name="connsiteX364" fmla="*/ 2630646 w 3024845"/>
                <a:gd name="connsiteY364" fmla="*/ 672313 h 1059043"/>
                <a:gd name="connsiteX365" fmla="*/ 2630646 w 3024845"/>
                <a:gd name="connsiteY365" fmla="*/ 667989 h 1059043"/>
                <a:gd name="connsiteX366" fmla="*/ 2642806 w 3024845"/>
                <a:gd name="connsiteY366" fmla="*/ 667989 h 1059043"/>
                <a:gd name="connsiteX367" fmla="*/ 2642806 w 3024845"/>
                <a:gd name="connsiteY367" fmla="*/ 672313 h 1059043"/>
                <a:gd name="connsiteX368" fmla="*/ 2667126 w 3024845"/>
                <a:gd name="connsiteY368" fmla="*/ 672313 h 1059043"/>
                <a:gd name="connsiteX369" fmla="*/ 2667126 w 3024845"/>
                <a:gd name="connsiteY369" fmla="*/ 659342 h 1059043"/>
                <a:gd name="connsiteX370" fmla="*/ 2695500 w 3024845"/>
                <a:gd name="connsiteY370" fmla="*/ 659342 h 1059043"/>
                <a:gd name="connsiteX371" fmla="*/ 2707660 w 3024845"/>
                <a:gd name="connsiteY371" fmla="*/ 655018 h 1059043"/>
                <a:gd name="connsiteX372" fmla="*/ 2727927 w 3024845"/>
                <a:gd name="connsiteY372" fmla="*/ 659342 h 1059043"/>
                <a:gd name="connsiteX373" fmla="*/ 2727927 w 3024845"/>
                <a:gd name="connsiteY373" fmla="*/ 642048 h 1059043"/>
                <a:gd name="connsiteX374" fmla="*/ 2736034 w 3024845"/>
                <a:gd name="connsiteY374" fmla="*/ 642048 h 1059043"/>
                <a:gd name="connsiteX375" fmla="*/ 2736034 w 3024845"/>
                <a:gd name="connsiteY375" fmla="*/ 629077 h 1059043"/>
                <a:gd name="connsiteX376" fmla="*/ 2792781 w 3024845"/>
                <a:gd name="connsiteY376" fmla="*/ 629077 h 1059043"/>
                <a:gd name="connsiteX377" fmla="*/ 2792781 w 3024845"/>
                <a:gd name="connsiteY377" fmla="*/ 598812 h 1059043"/>
                <a:gd name="connsiteX378" fmla="*/ 2811021 w 3024845"/>
                <a:gd name="connsiteY378" fmla="*/ 598812 h 1059043"/>
                <a:gd name="connsiteX379" fmla="*/ 2811021 w 3024845"/>
                <a:gd name="connsiteY379" fmla="*/ 592327 h 1059043"/>
                <a:gd name="connsiteX380" fmla="*/ 2823181 w 3024845"/>
                <a:gd name="connsiteY380" fmla="*/ 592327 h 1059043"/>
                <a:gd name="connsiteX381" fmla="*/ 2823181 w 3024845"/>
                <a:gd name="connsiteY381" fmla="*/ 598812 h 1059043"/>
                <a:gd name="connsiteX382" fmla="*/ 2839395 w 3024845"/>
                <a:gd name="connsiteY382" fmla="*/ 598812 h 1059043"/>
                <a:gd name="connsiteX383" fmla="*/ 2839395 w 3024845"/>
                <a:gd name="connsiteY383" fmla="*/ 648533 h 1059043"/>
                <a:gd name="connsiteX384" fmla="*/ 2871822 w 3024845"/>
                <a:gd name="connsiteY384" fmla="*/ 648533 h 1059043"/>
                <a:gd name="connsiteX385" fmla="*/ 2871822 w 3024845"/>
                <a:gd name="connsiteY385" fmla="*/ 622592 h 1059043"/>
                <a:gd name="connsiteX386" fmla="*/ 2910329 w 3024845"/>
                <a:gd name="connsiteY386" fmla="*/ 622592 h 1059043"/>
                <a:gd name="connsiteX387" fmla="*/ 2910329 w 3024845"/>
                <a:gd name="connsiteY387" fmla="*/ 592327 h 1059043"/>
                <a:gd name="connsiteX388" fmla="*/ 2958970 w 3024845"/>
                <a:gd name="connsiteY388" fmla="*/ 592327 h 1059043"/>
                <a:gd name="connsiteX389" fmla="*/ 2958970 w 3024845"/>
                <a:gd name="connsiteY389" fmla="*/ 703483 h 1059043"/>
                <a:gd name="connsiteX390" fmla="*/ 2958970 w 3024845"/>
                <a:gd name="connsiteY390" fmla="*/ 717262 h 1059043"/>
                <a:gd name="connsiteX391" fmla="*/ 3024845 w 3024845"/>
                <a:gd name="connsiteY391" fmla="*/ 717262 h 1059043"/>
                <a:gd name="connsiteX392" fmla="*/ 3024845 w 3024845"/>
                <a:gd name="connsiteY392" fmla="*/ 1059043 h 1059043"/>
                <a:gd name="connsiteX393" fmla="*/ 2054 w 3024845"/>
                <a:gd name="connsiteY393" fmla="*/ 1056710 h 1059043"/>
                <a:gd name="connsiteX394" fmla="*/ 0 w 3024845"/>
                <a:gd name="connsiteY394" fmla="*/ 622592 h 1059043"/>
                <a:gd name="connsiteX395" fmla="*/ 20267 w 3024845"/>
                <a:gd name="connsiteY395" fmla="*/ 622592 h 1059043"/>
                <a:gd name="connsiteX396" fmla="*/ 20774 w 3024845"/>
                <a:gd name="connsiteY396" fmla="*/ 621511 h 1059043"/>
                <a:gd name="connsiteX397" fmla="*/ 24320 w 3024845"/>
                <a:gd name="connsiteY397" fmla="*/ 613945 h 1059043"/>
                <a:gd name="connsiteX398" fmla="*/ 26094 w 3024845"/>
                <a:gd name="connsiteY398" fmla="*/ 614215 h 1059043"/>
                <a:gd name="connsiteX399" fmla="*/ 38507 w 3024845"/>
                <a:gd name="connsiteY399" fmla="*/ 616106 h 1059043"/>
                <a:gd name="connsiteX400" fmla="*/ 39014 w 3024845"/>
                <a:gd name="connsiteY400" fmla="*/ 617458 h 1059043"/>
                <a:gd name="connsiteX401" fmla="*/ 42560 w 3024845"/>
                <a:gd name="connsiteY401" fmla="*/ 626915 h 1059043"/>
                <a:gd name="connsiteX402" fmla="*/ 68907 w 3024845"/>
                <a:gd name="connsiteY402" fmla="*/ 629077 h 1059043"/>
                <a:gd name="connsiteX403" fmla="*/ 68907 w 3024845"/>
                <a:gd name="connsiteY403" fmla="*/ 505856 h 1059043"/>
                <a:gd name="connsiteX404" fmla="*/ 70934 w 3024845"/>
                <a:gd name="connsiteY404" fmla="*/ 505856 h 1059043"/>
                <a:gd name="connsiteX405" fmla="*/ 85121 w 3024845"/>
                <a:gd name="connsiteY405" fmla="*/ 505856 h 1059043"/>
                <a:gd name="connsiteX406" fmla="*/ 85121 w 3024845"/>
                <a:gd name="connsiteY406" fmla="*/ 369664 h 1059043"/>
                <a:gd name="connsiteX407" fmla="*/ 86894 w 3024845"/>
                <a:gd name="connsiteY407" fmla="*/ 369664 h 1059043"/>
                <a:gd name="connsiteX408" fmla="*/ 99308 w 3024845"/>
                <a:gd name="connsiteY408" fmla="*/ 369664 h 1059043"/>
                <a:gd name="connsiteX409" fmla="*/ 99308 w 3024845"/>
                <a:gd name="connsiteY409" fmla="*/ 255090 h 1059043"/>
                <a:gd name="connsiteX410" fmla="*/ 103361 w 3024845"/>
                <a:gd name="connsiteY410" fmla="*/ 226986 h 1059043"/>
                <a:gd name="connsiteX411" fmla="*/ 105388 w 3024845"/>
                <a:gd name="connsiteY411" fmla="*/ 226986 h 1059043"/>
                <a:gd name="connsiteX412" fmla="*/ 119575 w 3024845"/>
                <a:gd name="connsiteY412"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35634 h 1059043"/>
                <a:gd name="connsiteX328" fmla="*/ 2180720 w 3024845"/>
                <a:gd name="connsiteY328" fmla="*/ 555577 h 1059043"/>
                <a:gd name="connsiteX329" fmla="*/ 2245574 w 3024845"/>
                <a:gd name="connsiteY329" fmla="*/ 555577 h 1059043"/>
                <a:gd name="connsiteX330" fmla="*/ 2245574 w 3024845"/>
                <a:gd name="connsiteY330" fmla="*/ 631239 h 1059043"/>
                <a:gd name="connsiteX331" fmla="*/ 2253681 w 3024845"/>
                <a:gd name="connsiteY331" fmla="*/ 631239 h 1059043"/>
                <a:gd name="connsiteX332" fmla="*/ 2255708 w 3024845"/>
                <a:gd name="connsiteY332" fmla="*/ 624754 h 1059043"/>
                <a:gd name="connsiteX333" fmla="*/ 2261788 w 3024845"/>
                <a:gd name="connsiteY333" fmla="*/ 624754 h 1059043"/>
                <a:gd name="connsiteX334" fmla="*/ 2263815 w 3024845"/>
                <a:gd name="connsiteY334" fmla="*/ 633401 h 1059043"/>
                <a:gd name="connsiteX335" fmla="*/ 2275975 w 3024845"/>
                <a:gd name="connsiteY335" fmla="*/ 633401 h 1059043"/>
                <a:gd name="connsiteX336" fmla="*/ 2275975 w 3024845"/>
                <a:gd name="connsiteY336" fmla="*/ 626915 h 1059043"/>
                <a:gd name="connsiteX337" fmla="*/ 2298268 w 3024845"/>
                <a:gd name="connsiteY337" fmla="*/ 626915 h 1059043"/>
                <a:gd name="connsiteX338" fmla="*/ 2298268 w 3024845"/>
                <a:gd name="connsiteY338" fmla="*/ 633401 h 1059043"/>
                <a:gd name="connsiteX339" fmla="*/ 2318535 w 3024845"/>
                <a:gd name="connsiteY339" fmla="*/ 633401 h 1059043"/>
                <a:gd name="connsiteX340" fmla="*/ 2318535 w 3024845"/>
                <a:gd name="connsiteY340" fmla="*/ 678798 h 1059043"/>
                <a:gd name="connsiteX341" fmla="*/ 2332722 w 3024845"/>
                <a:gd name="connsiteY341" fmla="*/ 678798 h 1059043"/>
                <a:gd name="connsiteX342" fmla="*/ 2332722 w 3024845"/>
                <a:gd name="connsiteY342" fmla="*/ 665827 h 1059043"/>
                <a:gd name="connsiteX343" fmla="*/ 2348936 w 3024845"/>
                <a:gd name="connsiteY343" fmla="*/ 665827 h 1059043"/>
                <a:gd name="connsiteX344" fmla="*/ 2348936 w 3024845"/>
                <a:gd name="connsiteY344" fmla="*/ 486400 h 1059043"/>
                <a:gd name="connsiteX345" fmla="*/ 2355016 w 3024845"/>
                <a:gd name="connsiteY345" fmla="*/ 479914 h 1059043"/>
                <a:gd name="connsiteX346" fmla="*/ 2427977 w 3024845"/>
                <a:gd name="connsiteY346" fmla="*/ 479914 h 1059043"/>
                <a:gd name="connsiteX347" fmla="*/ 2427977 w 3024845"/>
                <a:gd name="connsiteY347" fmla="*/ 488562 h 1059043"/>
                <a:gd name="connsiteX348" fmla="*/ 2438110 w 3024845"/>
                <a:gd name="connsiteY348" fmla="*/ 488562 h 1059043"/>
                <a:gd name="connsiteX349" fmla="*/ 2438110 w 3024845"/>
                <a:gd name="connsiteY349" fmla="*/ 603136 h 1059043"/>
                <a:gd name="connsiteX350" fmla="*/ 2460404 w 3024845"/>
                <a:gd name="connsiteY350" fmla="*/ 603136 h 1059043"/>
                <a:gd name="connsiteX351" fmla="*/ 2460404 w 3024845"/>
                <a:gd name="connsiteY351" fmla="*/ 536121 h 1059043"/>
                <a:gd name="connsiteX352" fmla="*/ 2486751 w 3024845"/>
                <a:gd name="connsiteY352" fmla="*/ 536121 h 1059043"/>
                <a:gd name="connsiteX353" fmla="*/ 2490804 w 3024845"/>
                <a:gd name="connsiteY353" fmla="*/ 531797 h 1059043"/>
                <a:gd name="connsiteX354" fmla="*/ 2498911 w 3024845"/>
                <a:gd name="connsiteY354" fmla="*/ 531797 h 1059043"/>
                <a:gd name="connsiteX355" fmla="*/ 2502964 w 3024845"/>
                <a:gd name="connsiteY355" fmla="*/ 536121 h 1059043"/>
                <a:gd name="connsiteX356" fmla="*/ 2525258 w 3024845"/>
                <a:gd name="connsiteY356" fmla="*/ 536121 h 1059043"/>
                <a:gd name="connsiteX357" fmla="*/ 2525258 w 3024845"/>
                <a:gd name="connsiteY357" fmla="*/ 419385 h 1059043"/>
                <a:gd name="connsiteX358" fmla="*/ 2582005 w 3024845"/>
                <a:gd name="connsiteY358" fmla="*/ 408576 h 1059043"/>
                <a:gd name="connsiteX359" fmla="*/ 2582005 w 3024845"/>
                <a:gd name="connsiteY359" fmla="*/ 409657 h 1059043"/>
                <a:gd name="connsiteX360" fmla="*/ 2582005 w 3024845"/>
                <a:gd name="connsiteY360" fmla="*/ 417223 h 1059043"/>
                <a:gd name="connsiteX361" fmla="*/ 2608352 w 3024845"/>
                <a:gd name="connsiteY361" fmla="*/ 417223 h 1059043"/>
                <a:gd name="connsiteX362" fmla="*/ 2608352 w 3024845"/>
                <a:gd name="connsiteY362" fmla="*/ 672313 h 1059043"/>
                <a:gd name="connsiteX363" fmla="*/ 2630646 w 3024845"/>
                <a:gd name="connsiteY363" fmla="*/ 672313 h 1059043"/>
                <a:gd name="connsiteX364" fmla="*/ 2630646 w 3024845"/>
                <a:gd name="connsiteY364" fmla="*/ 667989 h 1059043"/>
                <a:gd name="connsiteX365" fmla="*/ 2642806 w 3024845"/>
                <a:gd name="connsiteY365" fmla="*/ 667989 h 1059043"/>
                <a:gd name="connsiteX366" fmla="*/ 2642806 w 3024845"/>
                <a:gd name="connsiteY366" fmla="*/ 672313 h 1059043"/>
                <a:gd name="connsiteX367" fmla="*/ 2667126 w 3024845"/>
                <a:gd name="connsiteY367" fmla="*/ 672313 h 1059043"/>
                <a:gd name="connsiteX368" fmla="*/ 2667126 w 3024845"/>
                <a:gd name="connsiteY368" fmla="*/ 659342 h 1059043"/>
                <a:gd name="connsiteX369" fmla="*/ 2695500 w 3024845"/>
                <a:gd name="connsiteY369" fmla="*/ 659342 h 1059043"/>
                <a:gd name="connsiteX370" fmla="*/ 2707660 w 3024845"/>
                <a:gd name="connsiteY370" fmla="*/ 655018 h 1059043"/>
                <a:gd name="connsiteX371" fmla="*/ 2727927 w 3024845"/>
                <a:gd name="connsiteY371" fmla="*/ 659342 h 1059043"/>
                <a:gd name="connsiteX372" fmla="*/ 2727927 w 3024845"/>
                <a:gd name="connsiteY372" fmla="*/ 642048 h 1059043"/>
                <a:gd name="connsiteX373" fmla="*/ 2736034 w 3024845"/>
                <a:gd name="connsiteY373" fmla="*/ 642048 h 1059043"/>
                <a:gd name="connsiteX374" fmla="*/ 2736034 w 3024845"/>
                <a:gd name="connsiteY374" fmla="*/ 629077 h 1059043"/>
                <a:gd name="connsiteX375" fmla="*/ 2792781 w 3024845"/>
                <a:gd name="connsiteY375" fmla="*/ 629077 h 1059043"/>
                <a:gd name="connsiteX376" fmla="*/ 2792781 w 3024845"/>
                <a:gd name="connsiteY376" fmla="*/ 598812 h 1059043"/>
                <a:gd name="connsiteX377" fmla="*/ 2811021 w 3024845"/>
                <a:gd name="connsiteY377" fmla="*/ 598812 h 1059043"/>
                <a:gd name="connsiteX378" fmla="*/ 2811021 w 3024845"/>
                <a:gd name="connsiteY378" fmla="*/ 592327 h 1059043"/>
                <a:gd name="connsiteX379" fmla="*/ 2823181 w 3024845"/>
                <a:gd name="connsiteY379" fmla="*/ 592327 h 1059043"/>
                <a:gd name="connsiteX380" fmla="*/ 2823181 w 3024845"/>
                <a:gd name="connsiteY380" fmla="*/ 598812 h 1059043"/>
                <a:gd name="connsiteX381" fmla="*/ 2839395 w 3024845"/>
                <a:gd name="connsiteY381" fmla="*/ 598812 h 1059043"/>
                <a:gd name="connsiteX382" fmla="*/ 2839395 w 3024845"/>
                <a:gd name="connsiteY382" fmla="*/ 648533 h 1059043"/>
                <a:gd name="connsiteX383" fmla="*/ 2871822 w 3024845"/>
                <a:gd name="connsiteY383" fmla="*/ 648533 h 1059043"/>
                <a:gd name="connsiteX384" fmla="*/ 2871822 w 3024845"/>
                <a:gd name="connsiteY384" fmla="*/ 622592 h 1059043"/>
                <a:gd name="connsiteX385" fmla="*/ 2910329 w 3024845"/>
                <a:gd name="connsiteY385" fmla="*/ 622592 h 1059043"/>
                <a:gd name="connsiteX386" fmla="*/ 2910329 w 3024845"/>
                <a:gd name="connsiteY386" fmla="*/ 592327 h 1059043"/>
                <a:gd name="connsiteX387" fmla="*/ 2958970 w 3024845"/>
                <a:gd name="connsiteY387" fmla="*/ 592327 h 1059043"/>
                <a:gd name="connsiteX388" fmla="*/ 2958970 w 3024845"/>
                <a:gd name="connsiteY388" fmla="*/ 703483 h 1059043"/>
                <a:gd name="connsiteX389" fmla="*/ 2958970 w 3024845"/>
                <a:gd name="connsiteY389" fmla="*/ 717262 h 1059043"/>
                <a:gd name="connsiteX390" fmla="*/ 3024845 w 3024845"/>
                <a:gd name="connsiteY390" fmla="*/ 717262 h 1059043"/>
                <a:gd name="connsiteX391" fmla="*/ 3024845 w 3024845"/>
                <a:gd name="connsiteY391" fmla="*/ 1059043 h 1059043"/>
                <a:gd name="connsiteX392" fmla="*/ 2054 w 3024845"/>
                <a:gd name="connsiteY392" fmla="*/ 1056710 h 1059043"/>
                <a:gd name="connsiteX393" fmla="*/ 0 w 3024845"/>
                <a:gd name="connsiteY393" fmla="*/ 622592 h 1059043"/>
                <a:gd name="connsiteX394" fmla="*/ 20267 w 3024845"/>
                <a:gd name="connsiteY394" fmla="*/ 622592 h 1059043"/>
                <a:gd name="connsiteX395" fmla="*/ 20774 w 3024845"/>
                <a:gd name="connsiteY395" fmla="*/ 621511 h 1059043"/>
                <a:gd name="connsiteX396" fmla="*/ 24320 w 3024845"/>
                <a:gd name="connsiteY396" fmla="*/ 613945 h 1059043"/>
                <a:gd name="connsiteX397" fmla="*/ 26094 w 3024845"/>
                <a:gd name="connsiteY397" fmla="*/ 614215 h 1059043"/>
                <a:gd name="connsiteX398" fmla="*/ 38507 w 3024845"/>
                <a:gd name="connsiteY398" fmla="*/ 616106 h 1059043"/>
                <a:gd name="connsiteX399" fmla="*/ 39014 w 3024845"/>
                <a:gd name="connsiteY399" fmla="*/ 617458 h 1059043"/>
                <a:gd name="connsiteX400" fmla="*/ 42560 w 3024845"/>
                <a:gd name="connsiteY400" fmla="*/ 626915 h 1059043"/>
                <a:gd name="connsiteX401" fmla="*/ 68907 w 3024845"/>
                <a:gd name="connsiteY401" fmla="*/ 629077 h 1059043"/>
                <a:gd name="connsiteX402" fmla="*/ 68907 w 3024845"/>
                <a:gd name="connsiteY402" fmla="*/ 505856 h 1059043"/>
                <a:gd name="connsiteX403" fmla="*/ 70934 w 3024845"/>
                <a:gd name="connsiteY403" fmla="*/ 505856 h 1059043"/>
                <a:gd name="connsiteX404" fmla="*/ 85121 w 3024845"/>
                <a:gd name="connsiteY404" fmla="*/ 505856 h 1059043"/>
                <a:gd name="connsiteX405" fmla="*/ 85121 w 3024845"/>
                <a:gd name="connsiteY405" fmla="*/ 369664 h 1059043"/>
                <a:gd name="connsiteX406" fmla="*/ 86894 w 3024845"/>
                <a:gd name="connsiteY406" fmla="*/ 369664 h 1059043"/>
                <a:gd name="connsiteX407" fmla="*/ 99308 w 3024845"/>
                <a:gd name="connsiteY407" fmla="*/ 369664 h 1059043"/>
                <a:gd name="connsiteX408" fmla="*/ 99308 w 3024845"/>
                <a:gd name="connsiteY408" fmla="*/ 255090 h 1059043"/>
                <a:gd name="connsiteX409" fmla="*/ 103361 w 3024845"/>
                <a:gd name="connsiteY409" fmla="*/ 226986 h 1059043"/>
                <a:gd name="connsiteX410" fmla="*/ 105388 w 3024845"/>
                <a:gd name="connsiteY410" fmla="*/ 226986 h 1059043"/>
                <a:gd name="connsiteX411" fmla="*/ 119575 w 3024845"/>
                <a:gd name="connsiteY411"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80720 w 3024845"/>
                <a:gd name="connsiteY327" fmla="*/ 555577 h 1059043"/>
                <a:gd name="connsiteX328" fmla="*/ 2245574 w 3024845"/>
                <a:gd name="connsiteY328" fmla="*/ 555577 h 1059043"/>
                <a:gd name="connsiteX329" fmla="*/ 2245574 w 3024845"/>
                <a:gd name="connsiteY329" fmla="*/ 631239 h 1059043"/>
                <a:gd name="connsiteX330" fmla="*/ 2253681 w 3024845"/>
                <a:gd name="connsiteY330" fmla="*/ 631239 h 1059043"/>
                <a:gd name="connsiteX331" fmla="*/ 2255708 w 3024845"/>
                <a:gd name="connsiteY331" fmla="*/ 624754 h 1059043"/>
                <a:gd name="connsiteX332" fmla="*/ 2261788 w 3024845"/>
                <a:gd name="connsiteY332" fmla="*/ 624754 h 1059043"/>
                <a:gd name="connsiteX333" fmla="*/ 2263815 w 3024845"/>
                <a:gd name="connsiteY333" fmla="*/ 633401 h 1059043"/>
                <a:gd name="connsiteX334" fmla="*/ 2275975 w 3024845"/>
                <a:gd name="connsiteY334" fmla="*/ 633401 h 1059043"/>
                <a:gd name="connsiteX335" fmla="*/ 2275975 w 3024845"/>
                <a:gd name="connsiteY335" fmla="*/ 626915 h 1059043"/>
                <a:gd name="connsiteX336" fmla="*/ 2298268 w 3024845"/>
                <a:gd name="connsiteY336" fmla="*/ 626915 h 1059043"/>
                <a:gd name="connsiteX337" fmla="*/ 2298268 w 3024845"/>
                <a:gd name="connsiteY337" fmla="*/ 633401 h 1059043"/>
                <a:gd name="connsiteX338" fmla="*/ 2318535 w 3024845"/>
                <a:gd name="connsiteY338" fmla="*/ 633401 h 1059043"/>
                <a:gd name="connsiteX339" fmla="*/ 2318535 w 3024845"/>
                <a:gd name="connsiteY339" fmla="*/ 678798 h 1059043"/>
                <a:gd name="connsiteX340" fmla="*/ 2332722 w 3024845"/>
                <a:gd name="connsiteY340" fmla="*/ 678798 h 1059043"/>
                <a:gd name="connsiteX341" fmla="*/ 2332722 w 3024845"/>
                <a:gd name="connsiteY341" fmla="*/ 665827 h 1059043"/>
                <a:gd name="connsiteX342" fmla="*/ 2348936 w 3024845"/>
                <a:gd name="connsiteY342" fmla="*/ 665827 h 1059043"/>
                <a:gd name="connsiteX343" fmla="*/ 2348936 w 3024845"/>
                <a:gd name="connsiteY343" fmla="*/ 486400 h 1059043"/>
                <a:gd name="connsiteX344" fmla="*/ 2355016 w 3024845"/>
                <a:gd name="connsiteY344" fmla="*/ 479914 h 1059043"/>
                <a:gd name="connsiteX345" fmla="*/ 2427977 w 3024845"/>
                <a:gd name="connsiteY345" fmla="*/ 479914 h 1059043"/>
                <a:gd name="connsiteX346" fmla="*/ 2427977 w 3024845"/>
                <a:gd name="connsiteY346" fmla="*/ 488562 h 1059043"/>
                <a:gd name="connsiteX347" fmla="*/ 2438110 w 3024845"/>
                <a:gd name="connsiteY347" fmla="*/ 488562 h 1059043"/>
                <a:gd name="connsiteX348" fmla="*/ 2438110 w 3024845"/>
                <a:gd name="connsiteY348" fmla="*/ 603136 h 1059043"/>
                <a:gd name="connsiteX349" fmla="*/ 2460404 w 3024845"/>
                <a:gd name="connsiteY349" fmla="*/ 603136 h 1059043"/>
                <a:gd name="connsiteX350" fmla="*/ 2460404 w 3024845"/>
                <a:gd name="connsiteY350" fmla="*/ 536121 h 1059043"/>
                <a:gd name="connsiteX351" fmla="*/ 2486751 w 3024845"/>
                <a:gd name="connsiteY351" fmla="*/ 536121 h 1059043"/>
                <a:gd name="connsiteX352" fmla="*/ 2490804 w 3024845"/>
                <a:gd name="connsiteY352" fmla="*/ 531797 h 1059043"/>
                <a:gd name="connsiteX353" fmla="*/ 2498911 w 3024845"/>
                <a:gd name="connsiteY353" fmla="*/ 531797 h 1059043"/>
                <a:gd name="connsiteX354" fmla="*/ 2502964 w 3024845"/>
                <a:gd name="connsiteY354" fmla="*/ 536121 h 1059043"/>
                <a:gd name="connsiteX355" fmla="*/ 2525258 w 3024845"/>
                <a:gd name="connsiteY355" fmla="*/ 536121 h 1059043"/>
                <a:gd name="connsiteX356" fmla="*/ 2525258 w 3024845"/>
                <a:gd name="connsiteY356" fmla="*/ 419385 h 1059043"/>
                <a:gd name="connsiteX357" fmla="*/ 2582005 w 3024845"/>
                <a:gd name="connsiteY357" fmla="*/ 408576 h 1059043"/>
                <a:gd name="connsiteX358" fmla="*/ 2582005 w 3024845"/>
                <a:gd name="connsiteY358" fmla="*/ 409657 h 1059043"/>
                <a:gd name="connsiteX359" fmla="*/ 2582005 w 3024845"/>
                <a:gd name="connsiteY359" fmla="*/ 417223 h 1059043"/>
                <a:gd name="connsiteX360" fmla="*/ 2608352 w 3024845"/>
                <a:gd name="connsiteY360" fmla="*/ 417223 h 1059043"/>
                <a:gd name="connsiteX361" fmla="*/ 2608352 w 3024845"/>
                <a:gd name="connsiteY361" fmla="*/ 672313 h 1059043"/>
                <a:gd name="connsiteX362" fmla="*/ 2630646 w 3024845"/>
                <a:gd name="connsiteY362" fmla="*/ 672313 h 1059043"/>
                <a:gd name="connsiteX363" fmla="*/ 2630646 w 3024845"/>
                <a:gd name="connsiteY363" fmla="*/ 667989 h 1059043"/>
                <a:gd name="connsiteX364" fmla="*/ 2642806 w 3024845"/>
                <a:gd name="connsiteY364" fmla="*/ 667989 h 1059043"/>
                <a:gd name="connsiteX365" fmla="*/ 2642806 w 3024845"/>
                <a:gd name="connsiteY365" fmla="*/ 672313 h 1059043"/>
                <a:gd name="connsiteX366" fmla="*/ 2667126 w 3024845"/>
                <a:gd name="connsiteY366" fmla="*/ 672313 h 1059043"/>
                <a:gd name="connsiteX367" fmla="*/ 2667126 w 3024845"/>
                <a:gd name="connsiteY367" fmla="*/ 659342 h 1059043"/>
                <a:gd name="connsiteX368" fmla="*/ 2695500 w 3024845"/>
                <a:gd name="connsiteY368" fmla="*/ 659342 h 1059043"/>
                <a:gd name="connsiteX369" fmla="*/ 2707660 w 3024845"/>
                <a:gd name="connsiteY369" fmla="*/ 655018 h 1059043"/>
                <a:gd name="connsiteX370" fmla="*/ 2727927 w 3024845"/>
                <a:gd name="connsiteY370" fmla="*/ 659342 h 1059043"/>
                <a:gd name="connsiteX371" fmla="*/ 2727927 w 3024845"/>
                <a:gd name="connsiteY371" fmla="*/ 642048 h 1059043"/>
                <a:gd name="connsiteX372" fmla="*/ 2736034 w 3024845"/>
                <a:gd name="connsiteY372" fmla="*/ 642048 h 1059043"/>
                <a:gd name="connsiteX373" fmla="*/ 2736034 w 3024845"/>
                <a:gd name="connsiteY373" fmla="*/ 629077 h 1059043"/>
                <a:gd name="connsiteX374" fmla="*/ 2792781 w 3024845"/>
                <a:gd name="connsiteY374" fmla="*/ 629077 h 1059043"/>
                <a:gd name="connsiteX375" fmla="*/ 2792781 w 3024845"/>
                <a:gd name="connsiteY375" fmla="*/ 598812 h 1059043"/>
                <a:gd name="connsiteX376" fmla="*/ 2811021 w 3024845"/>
                <a:gd name="connsiteY376" fmla="*/ 598812 h 1059043"/>
                <a:gd name="connsiteX377" fmla="*/ 2811021 w 3024845"/>
                <a:gd name="connsiteY377" fmla="*/ 592327 h 1059043"/>
                <a:gd name="connsiteX378" fmla="*/ 2823181 w 3024845"/>
                <a:gd name="connsiteY378" fmla="*/ 592327 h 1059043"/>
                <a:gd name="connsiteX379" fmla="*/ 2823181 w 3024845"/>
                <a:gd name="connsiteY379" fmla="*/ 598812 h 1059043"/>
                <a:gd name="connsiteX380" fmla="*/ 2839395 w 3024845"/>
                <a:gd name="connsiteY380" fmla="*/ 598812 h 1059043"/>
                <a:gd name="connsiteX381" fmla="*/ 2839395 w 3024845"/>
                <a:gd name="connsiteY381" fmla="*/ 648533 h 1059043"/>
                <a:gd name="connsiteX382" fmla="*/ 2871822 w 3024845"/>
                <a:gd name="connsiteY382" fmla="*/ 648533 h 1059043"/>
                <a:gd name="connsiteX383" fmla="*/ 2871822 w 3024845"/>
                <a:gd name="connsiteY383" fmla="*/ 622592 h 1059043"/>
                <a:gd name="connsiteX384" fmla="*/ 2910329 w 3024845"/>
                <a:gd name="connsiteY384" fmla="*/ 622592 h 1059043"/>
                <a:gd name="connsiteX385" fmla="*/ 2910329 w 3024845"/>
                <a:gd name="connsiteY385" fmla="*/ 592327 h 1059043"/>
                <a:gd name="connsiteX386" fmla="*/ 2958970 w 3024845"/>
                <a:gd name="connsiteY386" fmla="*/ 592327 h 1059043"/>
                <a:gd name="connsiteX387" fmla="*/ 2958970 w 3024845"/>
                <a:gd name="connsiteY387" fmla="*/ 703483 h 1059043"/>
                <a:gd name="connsiteX388" fmla="*/ 2958970 w 3024845"/>
                <a:gd name="connsiteY388" fmla="*/ 717262 h 1059043"/>
                <a:gd name="connsiteX389" fmla="*/ 3024845 w 3024845"/>
                <a:gd name="connsiteY389" fmla="*/ 717262 h 1059043"/>
                <a:gd name="connsiteX390" fmla="*/ 3024845 w 3024845"/>
                <a:gd name="connsiteY390" fmla="*/ 1059043 h 1059043"/>
                <a:gd name="connsiteX391" fmla="*/ 2054 w 3024845"/>
                <a:gd name="connsiteY391" fmla="*/ 1056710 h 1059043"/>
                <a:gd name="connsiteX392" fmla="*/ 0 w 3024845"/>
                <a:gd name="connsiteY392" fmla="*/ 622592 h 1059043"/>
                <a:gd name="connsiteX393" fmla="*/ 20267 w 3024845"/>
                <a:gd name="connsiteY393" fmla="*/ 622592 h 1059043"/>
                <a:gd name="connsiteX394" fmla="*/ 20774 w 3024845"/>
                <a:gd name="connsiteY394" fmla="*/ 621511 h 1059043"/>
                <a:gd name="connsiteX395" fmla="*/ 24320 w 3024845"/>
                <a:gd name="connsiteY395" fmla="*/ 613945 h 1059043"/>
                <a:gd name="connsiteX396" fmla="*/ 26094 w 3024845"/>
                <a:gd name="connsiteY396" fmla="*/ 614215 h 1059043"/>
                <a:gd name="connsiteX397" fmla="*/ 38507 w 3024845"/>
                <a:gd name="connsiteY397" fmla="*/ 616106 h 1059043"/>
                <a:gd name="connsiteX398" fmla="*/ 39014 w 3024845"/>
                <a:gd name="connsiteY398" fmla="*/ 617458 h 1059043"/>
                <a:gd name="connsiteX399" fmla="*/ 42560 w 3024845"/>
                <a:gd name="connsiteY399" fmla="*/ 626915 h 1059043"/>
                <a:gd name="connsiteX400" fmla="*/ 68907 w 3024845"/>
                <a:gd name="connsiteY400" fmla="*/ 629077 h 1059043"/>
                <a:gd name="connsiteX401" fmla="*/ 68907 w 3024845"/>
                <a:gd name="connsiteY401" fmla="*/ 505856 h 1059043"/>
                <a:gd name="connsiteX402" fmla="*/ 70934 w 3024845"/>
                <a:gd name="connsiteY402" fmla="*/ 505856 h 1059043"/>
                <a:gd name="connsiteX403" fmla="*/ 85121 w 3024845"/>
                <a:gd name="connsiteY403" fmla="*/ 505856 h 1059043"/>
                <a:gd name="connsiteX404" fmla="*/ 85121 w 3024845"/>
                <a:gd name="connsiteY404" fmla="*/ 369664 h 1059043"/>
                <a:gd name="connsiteX405" fmla="*/ 86894 w 3024845"/>
                <a:gd name="connsiteY405" fmla="*/ 369664 h 1059043"/>
                <a:gd name="connsiteX406" fmla="*/ 99308 w 3024845"/>
                <a:gd name="connsiteY406" fmla="*/ 369664 h 1059043"/>
                <a:gd name="connsiteX407" fmla="*/ 99308 w 3024845"/>
                <a:gd name="connsiteY407" fmla="*/ 255090 h 1059043"/>
                <a:gd name="connsiteX408" fmla="*/ 103361 w 3024845"/>
                <a:gd name="connsiteY408" fmla="*/ 226986 h 1059043"/>
                <a:gd name="connsiteX409" fmla="*/ 105388 w 3024845"/>
                <a:gd name="connsiteY409" fmla="*/ 226986 h 1059043"/>
                <a:gd name="connsiteX410" fmla="*/ 119575 w 3024845"/>
                <a:gd name="connsiteY410"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80720 w 3024845"/>
                <a:gd name="connsiteY326" fmla="*/ 555577 h 1059043"/>
                <a:gd name="connsiteX327" fmla="*/ 2245574 w 3024845"/>
                <a:gd name="connsiteY327" fmla="*/ 555577 h 1059043"/>
                <a:gd name="connsiteX328" fmla="*/ 2245574 w 3024845"/>
                <a:gd name="connsiteY328" fmla="*/ 631239 h 1059043"/>
                <a:gd name="connsiteX329" fmla="*/ 2253681 w 3024845"/>
                <a:gd name="connsiteY329" fmla="*/ 631239 h 1059043"/>
                <a:gd name="connsiteX330" fmla="*/ 2255708 w 3024845"/>
                <a:gd name="connsiteY330" fmla="*/ 624754 h 1059043"/>
                <a:gd name="connsiteX331" fmla="*/ 2261788 w 3024845"/>
                <a:gd name="connsiteY331" fmla="*/ 624754 h 1059043"/>
                <a:gd name="connsiteX332" fmla="*/ 2263815 w 3024845"/>
                <a:gd name="connsiteY332" fmla="*/ 633401 h 1059043"/>
                <a:gd name="connsiteX333" fmla="*/ 2275975 w 3024845"/>
                <a:gd name="connsiteY333" fmla="*/ 633401 h 1059043"/>
                <a:gd name="connsiteX334" fmla="*/ 2275975 w 3024845"/>
                <a:gd name="connsiteY334" fmla="*/ 626915 h 1059043"/>
                <a:gd name="connsiteX335" fmla="*/ 2298268 w 3024845"/>
                <a:gd name="connsiteY335" fmla="*/ 626915 h 1059043"/>
                <a:gd name="connsiteX336" fmla="*/ 2298268 w 3024845"/>
                <a:gd name="connsiteY336" fmla="*/ 633401 h 1059043"/>
                <a:gd name="connsiteX337" fmla="*/ 2318535 w 3024845"/>
                <a:gd name="connsiteY337" fmla="*/ 633401 h 1059043"/>
                <a:gd name="connsiteX338" fmla="*/ 2318535 w 3024845"/>
                <a:gd name="connsiteY338" fmla="*/ 678798 h 1059043"/>
                <a:gd name="connsiteX339" fmla="*/ 2332722 w 3024845"/>
                <a:gd name="connsiteY339" fmla="*/ 678798 h 1059043"/>
                <a:gd name="connsiteX340" fmla="*/ 2332722 w 3024845"/>
                <a:gd name="connsiteY340" fmla="*/ 665827 h 1059043"/>
                <a:gd name="connsiteX341" fmla="*/ 2348936 w 3024845"/>
                <a:gd name="connsiteY341" fmla="*/ 665827 h 1059043"/>
                <a:gd name="connsiteX342" fmla="*/ 2348936 w 3024845"/>
                <a:gd name="connsiteY342" fmla="*/ 486400 h 1059043"/>
                <a:gd name="connsiteX343" fmla="*/ 2355016 w 3024845"/>
                <a:gd name="connsiteY343" fmla="*/ 479914 h 1059043"/>
                <a:gd name="connsiteX344" fmla="*/ 2427977 w 3024845"/>
                <a:gd name="connsiteY344" fmla="*/ 479914 h 1059043"/>
                <a:gd name="connsiteX345" fmla="*/ 2427977 w 3024845"/>
                <a:gd name="connsiteY345" fmla="*/ 488562 h 1059043"/>
                <a:gd name="connsiteX346" fmla="*/ 2438110 w 3024845"/>
                <a:gd name="connsiteY346" fmla="*/ 488562 h 1059043"/>
                <a:gd name="connsiteX347" fmla="*/ 2438110 w 3024845"/>
                <a:gd name="connsiteY347" fmla="*/ 603136 h 1059043"/>
                <a:gd name="connsiteX348" fmla="*/ 2460404 w 3024845"/>
                <a:gd name="connsiteY348" fmla="*/ 603136 h 1059043"/>
                <a:gd name="connsiteX349" fmla="*/ 2460404 w 3024845"/>
                <a:gd name="connsiteY349" fmla="*/ 536121 h 1059043"/>
                <a:gd name="connsiteX350" fmla="*/ 2486751 w 3024845"/>
                <a:gd name="connsiteY350" fmla="*/ 536121 h 1059043"/>
                <a:gd name="connsiteX351" fmla="*/ 2490804 w 3024845"/>
                <a:gd name="connsiteY351" fmla="*/ 531797 h 1059043"/>
                <a:gd name="connsiteX352" fmla="*/ 2498911 w 3024845"/>
                <a:gd name="connsiteY352" fmla="*/ 531797 h 1059043"/>
                <a:gd name="connsiteX353" fmla="*/ 2502964 w 3024845"/>
                <a:gd name="connsiteY353" fmla="*/ 536121 h 1059043"/>
                <a:gd name="connsiteX354" fmla="*/ 2525258 w 3024845"/>
                <a:gd name="connsiteY354" fmla="*/ 536121 h 1059043"/>
                <a:gd name="connsiteX355" fmla="*/ 2525258 w 3024845"/>
                <a:gd name="connsiteY355" fmla="*/ 419385 h 1059043"/>
                <a:gd name="connsiteX356" fmla="*/ 2582005 w 3024845"/>
                <a:gd name="connsiteY356" fmla="*/ 408576 h 1059043"/>
                <a:gd name="connsiteX357" fmla="*/ 2582005 w 3024845"/>
                <a:gd name="connsiteY357" fmla="*/ 409657 h 1059043"/>
                <a:gd name="connsiteX358" fmla="*/ 2582005 w 3024845"/>
                <a:gd name="connsiteY358" fmla="*/ 417223 h 1059043"/>
                <a:gd name="connsiteX359" fmla="*/ 2608352 w 3024845"/>
                <a:gd name="connsiteY359" fmla="*/ 417223 h 1059043"/>
                <a:gd name="connsiteX360" fmla="*/ 2608352 w 3024845"/>
                <a:gd name="connsiteY360" fmla="*/ 672313 h 1059043"/>
                <a:gd name="connsiteX361" fmla="*/ 2630646 w 3024845"/>
                <a:gd name="connsiteY361" fmla="*/ 672313 h 1059043"/>
                <a:gd name="connsiteX362" fmla="*/ 2630646 w 3024845"/>
                <a:gd name="connsiteY362" fmla="*/ 667989 h 1059043"/>
                <a:gd name="connsiteX363" fmla="*/ 2642806 w 3024845"/>
                <a:gd name="connsiteY363" fmla="*/ 667989 h 1059043"/>
                <a:gd name="connsiteX364" fmla="*/ 2642806 w 3024845"/>
                <a:gd name="connsiteY364" fmla="*/ 672313 h 1059043"/>
                <a:gd name="connsiteX365" fmla="*/ 2667126 w 3024845"/>
                <a:gd name="connsiteY365" fmla="*/ 672313 h 1059043"/>
                <a:gd name="connsiteX366" fmla="*/ 2667126 w 3024845"/>
                <a:gd name="connsiteY366" fmla="*/ 659342 h 1059043"/>
                <a:gd name="connsiteX367" fmla="*/ 2695500 w 3024845"/>
                <a:gd name="connsiteY367" fmla="*/ 659342 h 1059043"/>
                <a:gd name="connsiteX368" fmla="*/ 2707660 w 3024845"/>
                <a:gd name="connsiteY368" fmla="*/ 655018 h 1059043"/>
                <a:gd name="connsiteX369" fmla="*/ 2727927 w 3024845"/>
                <a:gd name="connsiteY369" fmla="*/ 659342 h 1059043"/>
                <a:gd name="connsiteX370" fmla="*/ 2727927 w 3024845"/>
                <a:gd name="connsiteY370" fmla="*/ 642048 h 1059043"/>
                <a:gd name="connsiteX371" fmla="*/ 2736034 w 3024845"/>
                <a:gd name="connsiteY371" fmla="*/ 642048 h 1059043"/>
                <a:gd name="connsiteX372" fmla="*/ 2736034 w 3024845"/>
                <a:gd name="connsiteY372" fmla="*/ 629077 h 1059043"/>
                <a:gd name="connsiteX373" fmla="*/ 2792781 w 3024845"/>
                <a:gd name="connsiteY373" fmla="*/ 629077 h 1059043"/>
                <a:gd name="connsiteX374" fmla="*/ 2792781 w 3024845"/>
                <a:gd name="connsiteY374" fmla="*/ 598812 h 1059043"/>
                <a:gd name="connsiteX375" fmla="*/ 2811021 w 3024845"/>
                <a:gd name="connsiteY375" fmla="*/ 598812 h 1059043"/>
                <a:gd name="connsiteX376" fmla="*/ 2811021 w 3024845"/>
                <a:gd name="connsiteY376" fmla="*/ 592327 h 1059043"/>
                <a:gd name="connsiteX377" fmla="*/ 2823181 w 3024845"/>
                <a:gd name="connsiteY377" fmla="*/ 592327 h 1059043"/>
                <a:gd name="connsiteX378" fmla="*/ 2823181 w 3024845"/>
                <a:gd name="connsiteY378" fmla="*/ 598812 h 1059043"/>
                <a:gd name="connsiteX379" fmla="*/ 2839395 w 3024845"/>
                <a:gd name="connsiteY379" fmla="*/ 598812 h 1059043"/>
                <a:gd name="connsiteX380" fmla="*/ 2839395 w 3024845"/>
                <a:gd name="connsiteY380" fmla="*/ 648533 h 1059043"/>
                <a:gd name="connsiteX381" fmla="*/ 2871822 w 3024845"/>
                <a:gd name="connsiteY381" fmla="*/ 648533 h 1059043"/>
                <a:gd name="connsiteX382" fmla="*/ 2871822 w 3024845"/>
                <a:gd name="connsiteY382" fmla="*/ 622592 h 1059043"/>
                <a:gd name="connsiteX383" fmla="*/ 2910329 w 3024845"/>
                <a:gd name="connsiteY383" fmla="*/ 622592 h 1059043"/>
                <a:gd name="connsiteX384" fmla="*/ 2910329 w 3024845"/>
                <a:gd name="connsiteY384" fmla="*/ 592327 h 1059043"/>
                <a:gd name="connsiteX385" fmla="*/ 2958970 w 3024845"/>
                <a:gd name="connsiteY385" fmla="*/ 592327 h 1059043"/>
                <a:gd name="connsiteX386" fmla="*/ 2958970 w 3024845"/>
                <a:gd name="connsiteY386" fmla="*/ 703483 h 1059043"/>
                <a:gd name="connsiteX387" fmla="*/ 2958970 w 3024845"/>
                <a:gd name="connsiteY387" fmla="*/ 717262 h 1059043"/>
                <a:gd name="connsiteX388" fmla="*/ 3024845 w 3024845"/>
                <a:gd name="connsiteY388" fmla="*/ 717262 h 1059043"/>
                <a:gd name="connsiteX389" fmla="*/ 3024845 w 3024845"/>
                <a:gd name="connsiteY389" fmla="*/ 1059043 h 1059043"/>
                <a:gd name="connsiteX390" fmla="*/ 2054 w 3024845"/>
                <a:gd name="connsiteY390" fmla="*/ 1056710 h 1059043"/>
                <a:gd name="connsiteX391" fmla="*/ 0 w 3024845"/>
                <a:gd name="connsiteY391" fmla="*/ 622592 h 1059043"/>
                <a:gd name="connsiteX392" fmla="*/ 20267 w 3024845"/>
                <a:gd name="connsiteY392" fmla="*/ 622592 h 1059043"/>
                <a:gd name="connsiteX393" fmla="*/ 20774 w 3024845"/>
                <a:gd name="connsiteY393" fmla="*/ 621511 h 1059043"/>
                <a:gd name="connsiteX394" fmla="*/ 24320 w 3024845"/>
                <a:gd name="connsiteY394" fmla="*/ 613945 h 1059043"/>
                <a:gd name="connsiteX395" fmla="*/ 26094 w 3024845"/>
                <a:gd name="connsiteY395" fmla="*/ 614215 h 1059043"/>
                <a:gd name="connsiteX396" fmla="*/ 38507 w 3024845"/>
                <a:gd name="connsiteY396" fmla="*/ 616106 h 1059043"/>
                <a:gd name="connsiteX397" fmla="*/ 39014 w 3024845"/>
                <a:gd name="connsiteY397" fmla="*/ 617458 h 1059043"/>
                <a:gd name="connsiteX398" fmla="*/ 42560 w 3024845"/>
                <a:gd name="connsiteY398" fmla="*/ 626915 h 1059043"/>
                <a:gd name="connsiteX399" fmla="*/ 68907 w 3024845"/>
                <a:gd name="connsiteY399" fmla="*/ 629077 h 1059043"/>
                <a:gd name="connsiteX400" fmla="*/ 68907 w 3024845"/>
                <a:gd name="connsiteY400" fmla="*/ 505856 h 1059043"/>
                <a:gd name="connsiteX401" fmla="*/ 70934 w 3024845"/>
                <a:gd name="connsiteY401" fmla="*/ 505856 h 1059043"/>
                <a:gd name="connsiteX402" fmla="*/ 85121 w 3024845"/>
                <a:gd name="connsiteY402" fmla="*/ 505856 h 1059043"/>
                <a:gd name="connsiteX403" fmla="*/ 85121 w 3024845"/>
                <a:gd name="connsiteY403" fmla="*/ 369664 h 1059043"/>
                <a:gd name="connsiteX404" fmla="*/ 86894 w 3024845"/>
                <a:gd name="connsiteY404" fmla="*/ 369664 h 1059043"/>
                <a:gd name="connsiteX405" fmla="*/ 99308 w 3024845"/>
                <a:gd name="connsiteY405" fmla="*/ 369664 h 1059043"/>
                <a:gd name="connsiteX406" fmla="*/ 99308 w 3024845"/>
                <a:gd name="connsiteY406" fmla="*/ 255090 h 1059043"/>
                <a:gd name="connsiteX407" fmla="*/ 103361 w 3024845"/>
                <a:gd name="connsiteY407" fmla="*/ 226986 h 1059043"/>
                <a:gd name="connsiteX408" fmla="*/ 105388 w 3024845"/>
                <a:gd name="connsiteY408" fmla="*/ 226986 h 1059043"/>
                <a:gd name="connsiteX409" fmla="*/ 119575 w 3024845"/>
                <a:gd name="connsiteY409"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131868 h 1059043"/>
                <a:gd name="connsiteX317" fmla="*/ 2144240 w 3024845"/>
                <a:gd name="connsiteY317" fmla="*/ 125383 h 1059043"/>
                <a:gd name="connsiteX318" fmla="*/ 2150320 w 3024845"/>
                <a:gd name="connsiteY318" fmla="*/ 118897 h 1059043"/>
                <a:gd name="connsiteX319" fmla="*/ 2150320 w 3024845"/>
                <a:gd name="connsiteY319" fmla="*/ 60529 h 1059043"/>
                <a:gd name="connsiteX320" fmla="*/ 2152346 w 3024845"/>
                <a:gd name="connsiteY320" fmla="*/ 56206 h 1059043"/>
                <a:gd name="connsiteX321" fmla="*/ 2152346 w 3024845"/>
                <a:gd name="connsiteY321" fmla="*/ 0 h 1059043"/>
                <a:gd name="connsiteX322" fmla="*/ 2162480 w 3024845"/>
                <a:gd name="connsiteY322" fmla="*/ 118897 h 1059043"/>
                <a:gd name="connsiteX323" fmla="*/ 2168560 w 3024845"/>
                <a:gd name="connsiteY323" fmla="*/ 125383 h 1059043"/>
                <a:gd name="connsiteX324" fmla="*/ 2166533 w 3024845"/>
                <a:gd name="connsiteY324" fmla="*/ 131868 h 1059043"/>
                <a:gd name="connsiteX325" fmla="*/ 2180720 w 3024845"/>
                <a:gd name="connsiteY325" fmla="*/ 555577 h 1059043"/>
                <a:gd name="connsiteX326" fmla="*/ 2245574 w 3024845"/>
                <a:gd name="connsiteY326" fmla="*/ 555577 h 1059043"/>
                <a:gd name="connsiteX327" fmla="*/ 2245574 w 3024845"/>
                <a:gd name="connsiteY327" fmla="*/ 631239 h 1059043"/>
                <a:gd name="connsiteX328" fmla="*/ 2253681 w 3024845"/>
                <a:gd name="connsiteY328" fmla="*/ 631239 h 1059043"/>
                <a:gd name="connsiteX329" fmla="*/ 2255708 w 3024845"/>
                <a:gd name="connsiteY329" fmla="*/ 624754 h 1059043"/>
                <a:gd name="connsiteX330" fmla="*/ 2261788 w 3024845"/>
                <a:gd name="connsiteY330" fmla="*/ 624754 h 1059043"/>
                <a:gd name="connsiteX331" fmla="*/ 2263815 w 3024845"/>
                <a:gd name="connsiteY331" fmla="*/ 633401 h 1059043"/>
                <a:gd name="connsiteX332" fmla="*/ 2275975 w 3024845"/>
                <a:gd name="connsiteY332" fmla="*/ 633401 h 1059043"/>
                <a:gd name="connsiteX333" fmla="*/ 2275975 w 3024845"/>
                <a:gd name="connsiteY333" fmla="*/ 626915 h 1059043"/>
                <a:gd name="connsiteX334" fmla="*/ 2298268 w 3024845"/>
                <a:gd name="connsiteY334" fmla="*/ 626915 h 1059043"/>
                <a:gd name="connsiteX335" fmla="*/ 2298268 w 3024845"/>
                <a:gd name="connsiteY335" fmla="*/ 633401 h 1059043"/>
                <a:gd name="connsiteX336" fmla="*/ 2318535 w 3024845"/>
                <a:gd name="connsiteY336" fmla="*/ 633401 h 1059043"/>
                <a:gd name="connsiteX337" fmla="*/ 2318535 w 3024845"/>
                <a:gd name="connsiteY337" fmla="*/ 678798 h 1059043"/>
                <a:gd name="connsiteX338" fmla="*/ 2332722 w 3024845"/>
                <a:gd name="connsiteY338" fmla="*/ 678798 h 1059043"/>
                <a:gd name="connsiteX339" fmla="*/ 2332722 w 3024845"/>
                <a:gd name="connsiteY339" fmla="*/ 665827 h 1059043"/>
                <a:gd name="connsiteX340" fmla="*/ 2348936 w 3024845"/>
                <a:gd name="connsiteY340" fmla="*/ 665827 h 1059043"/>
                <a:gd name="connsiteX341" fmla="*/ 2348936 w 3024845"/>
                <a:gd name="connsiteY341" fmla="*/ 486400 h 1059043"/>
                <a:gd name="connsiteX342" fmla="*/ 2355016 w 3024845"/>
                <a:gd name="connsiteY342" fmla="*/ 479914 h 1059043"/>
                <a:gd name="connsiteX343" fmla="*/ 2427977 w 3024845"/>
                <a:gd name="connsiteY343" fmla="*/ 479914 h 1059043"/>
                <a:gd name="connsiteX344" fmla="*/ 2427977 w 3024845"/>
                <a:gd name="connsiteY344" fmla="*/ 488562 h 1059043"/>
                <a:gd name="connsiteX345" fmla="*/ 2438110 w 3024845"/>
                <a:gd name="connsiteY345" fmla="*/ 488562 h 1059043"/>
                <a:gd name="connsiteX346" fmla="*/ 2438110 w 3024845"/>
                <a:gd name="connsiteY346" fmla="*/ 603136 h 1059043"/>
                <a:gd name="connsiteX347" fmla="*/ 2460404 w 3024845"/>
                <a:gd name="connsiteY347" fmla="*/ 603136 h 1059043"/>
                <a:gd name="connsiteX348" fmla="*/ 2460404 w 3024845"/>
                <a:gd name="connsiteY348" fmla="*/ 536121 h 1059043"/>
                <a:gd name="connsiteX349" fmla="*/ 2486751 w 3024845"/>
                <a:gd name="connsiteY349" fmla="*/ 536121 h 1059043"/>
                <a:gd name="connsiteX350" fmla="*/ 2490804 w 3024845"/>
                <a:gd name="connsiteY350" fmla="*/ 531797 h 1059043"/>
                <a:gd name="connsiteX351" fmla="*/ 2498911 w 3024845"/>
                <a:gd name="connsiteY351" fmla="*/ 531797 h 1059043"/>
                <a:gd name="connsiteX352" fmla="*/ 2502964 w 3024845"/>
                <a:gd name="connsiteY352" fmla="*/ 536121 h 1059043"/>
                <a:gd name="connsiteX353" fmla="*/ 2525258 w 3024845"/>
                <a:gd name="connsiteY353" fmla="*/ 536121 h 1059043"/>
                <a:gd name="connsiteX354" fmla="*/ 2525258 w 3024845"/>
                <a:gd name="connsiteY354" fmla="*/ 419385 h 1059043"/>
                <a:gd name="connsiteX355" fmla="*/ 2582005 w 3024845"/>
                <a:gd name="connsiteY355" fmla="*/ 408576 h 1059043"/>
                <a:gd name="connsiteX356" fmla="*/ 2582005 w 3024845"/>
                <a:gd name="connsiteY356" fmla="*/ 409657 h 1059043"/>
                <a:gd name="connsiteX357" fmla="*/ 2582005 w 3024845"/>
                <a:gd name="connsiteY357" fmla="*/ 417223 h 1059043"/>
                <a:gd name="connsiteX358" fmla="*/ 2608352 w 3024845"/>
                <a:gd name="connsiteY358" fmla="*/ 417223 h 1059043"/>
                <a:gd name="connsiteX359" fmla="*/ 2608352 w 3024845"/>
                <a:gd name="connsiteY359" fmla="*/ 672313 h 1059043"/>
                <a:gd name="connsiteX360" fmla="*/ 2630646 w 3024845"/>
                <a:gd name="connsiteY360" fmla="*/ 672313 h 1059043"/>
                <a:gd name="connsiteX361" fmla="*/ 2630646 w 3024845"/>
                <a:gd name="connsiteY361" fmla="*/ 667989 h 1059043"/>
                <a:gd name="connsiteX362" fmla="*/ 2642806 w 3024845"/>
                <a:gd name="connsiteY362" fmla="*/ 667989 h 1059043"/>
                <a:gd name="connsiteX363" fmla="*/ 2642806 w 3024845"/>
                <a:gd name="connsiteY363" fmla="*/ 672313 h 1059043"/>
                <a:gd name="connsiteX364" fmla="*/ 2667126 w 3024845"/>
                <a:gd name="connsiteY364" fmla="*/ 672313 h 1059043"/>
                <a:gd name="connsiteX365" fmla="*/ 2667126 w 3024845"/>
                <a:gd name="connsiteY365" fmla="*/ 659342 h 1059043"/>
                <a:gd name="connsiteX366" fmla="*/ 2695500 w 3024845"/>
                <a:gd name="connsiteY366" fmla="*/ 659342 h 1059043"/>
                <a:gd name="connsiteX367" fmla="*/ 2707660 w 3024845"/>
                <a:gd name="connsiteY367" fmla="*/ 655018 h 1059043"/>
                <a:gd name="connsiteX368" fmla="*/ 2727927 w 3024845"/>
                <a:gd name="connsiteY368" fmla="*/ 659342 h 1059043"/>
                <a:gd name="connsiteX369" fmla="*/ 2727927 w 3024845"/>
                <a:gd name="connsiteY369" fmla="*/ 642048 h 1059043"/>
                <a:gd name="connsiteX370" fmla="*/ 2736034 w 3024845"/>
                <a:gd name="connsiteY370" fmla="*/ 642048 h 1059043"/>
                <a:gd name="connsiteX371" fmla="*/ 2736034 w 3024845"/>
                <a:gd name="connsiteY371" fmla="*/ 629077 h 1059043"/>
                <a:gd name="connsiteX372" fmla="*/ 2792781 w 3024845"/>
                <a:gd name="connsiteY372" fmla="*/ 629077 h 1059043"/>
                <a:gd name="connsiteX373" fmla="*/ 2792781 w 3024845"/>
                <a:gd name="connsiteY373" fmla="*/ 598812 h 1059043"/>
                <a:gd name="connsiteX374" fmla="*/ 2811021 w 3024845"/>
                <a:gd name="connsiteY374" fmla="*/ 598812 h 1059043"/>
                <a:gd name="connsiteX375" fmla="*/ 2811021 w 3024845"/>
                <a:gd name="connsiteY375" fmla="*/ 592327 h 1059043"/>
                <a:gd name="connsiteX376" fmla="*/ 2823181 w 3024845"/>
                <a:gd name="connsiteY376" fmla="*/ 592327 h 1059043"/>
                <a:gd name="connsiteX377" fmla="*/ 2823181 w 3024845"/>
                <a:gd name="connsiteY377" fmla="*/ 598812 h 1059043"/>
                <a:gd name="connsiteX378" fmla="*/ 2839395 w 3024845"/>
                <a:gd name="connsiteY378" fmla="*/ 598812 h 1059043"/>
                <a:gd name="connsiteX379" fmla="*/ 2839395 w 3024845"/>
                <a:gd name="connsiteY379" fmla="*/ 648533 h 1059043"/>
                <a:gd name="connsiteX380" fmla="*/ 2871822 w 3024845"/>
                <a:gd name="connsiteY380" fmla="*/ 648533 h 1059043"/>
                <a:gd name="connsiteX381" fmla="*/ 2871822 w 3024845"/>
                <a:gd name="connsiteY381" fmla="*/ 622592 h 1059043"/>
                <a:gd name="connsiteX382" fmla="*/ 2910329 w 3024845"/>
                <a:gd name="connsiteY382" fmla="*/ 622592 h 1059043"/>
                <a:gd name="connsiteX383" fmla="*/ 2910329 w 3024845"/>
                <a:gd name="connsiteY383" fmla="*/ 592327 h 1059043"/>
                <a:gd name="connsiteX384" fmla="*/ 2958970 w 3024845"/>
                <a:gd name="connsiteY384" fmla="*/ 592327 h 1059043"/>
                <a:gd name="connsiteX385" fmla="*/ 2958970 w 3024845"/>
                <a:gd name="connsiteY385" fmla="*/ 703483 h 1059043"/>
                <a:gd name="connsiteX386" fmla="*/ 2958970 w 3024845"/>
                <a:gd name="connsiteY386" fmla="*/ 717262 h 1059043"/>
                <a:gd name="connsiteX387" fmla="*/ 3024845 w 3024845"/>
                <a:gd name="connsiteY387" fmla="*/ 717262 h 1059043"/>
                <a:gd name="connsiteX388" fmla="*/ 3024845 w 3024845"/>
                <a:gd name="connsiteY388" fmla="*/ 1059043 h 1059043"/>
                <a:gd name="connsiteX389" fmla="*/ 2054 w 3024845"/>
                <a:gd name="connsiteY389" fmla="*/ 1056710 h 1059043"/>
                <a:gd name="connsiteX390" fmla="*/ 0 w 3024845"/>
                <a:gd name="connsiteY390" fmla="*/ 622592 h 1059043"/>
                <a:gd name="connsiteX391" fmla="*/ 20267 w 3024845"/>
                <a:gd name="connsiteY391" fmla="*/ 622592 h 1059043"/>
                <a:gd name="connsiteX392" fmla="*/ 20774 w 3024845"/>
                <a:gd name="connsiteY392" fmla="*/ 621511 h 1059043"/>
                <a:gd name="connsiteX393" fmla="*/ 24320 w 3024845"/>
                <a:gd name="connsiteY393" fmla="*/ 613945 h 1059043"/>
                <a:gd name="connsiteX394" fmla="*/ 26094 w 3024845"/>
                <a:gd name="connsiteY394" fmla="*/ 614215 h 1059043"/>
                <a:gd name="connsiteX395" fmla="*/ 38507 w 3024845"/>
                <a:gd name="connsiteY395" fmla="*/ 616106 h 1059043"/>
                <a:gd name="connsiteX396" fmla="*/ 39014 w 3024845"/>
                <a:gd name="connsiteY396" fmla="*/ 617458 h 1059043"/>
                <a:gd name="connsiteX397" fmla="*/ 42560 w 3024845"/>
                <a:gd name="connsiteY397" fmla="*/ 626915 h 1059043"/>
                <a:gd name="connsiteX398" fmla="*/ 68907 w 3024845"/>
                <a:gd name="connsiteY398" fmla="*/ 629077 h 1059043"/>
                <a:gd name="connsiteX399" fmla="*/ 68907 w 3024845"/>
                <a:gd name="connsiteY399" fmla="*/ 505856 h 1059043"/>
                <a:gd name="connsiteX400" fmla="*/ 70934 w 3024845"/>
                <a:gd name="connsiteY400" fmla="*/ 505856 h 1059043"/>
                <a:gd name="connsiteX401" fmla="*/ 85121 w 3024845"/>
                <a:gd name="connsiteY401" fmla="*/ 505856 h 1059043"/>
                <a:gd name="connsiteX402" fmla="*/ 85121 w 3024845"/>
                <a:gd name="connsiteY402" fmla="*/ 369664 h 1059043"/>
                <a:gd name="connsiteX403" fmla="*/ 86894 w 3024845"/>
                <a:gd name="connsiteY403" fmla="*/ 369664 h 1059043"/>
                <a:gd name="connsiteX404" fmla="*/ 99308 w 3024845"/>
                <a:gd name="connsiteY404" fmla="*/ 369664 h 1059043"/>
                <a:gd name="connsiteX405" fmla="*/ 99308 w 3024845"/>
                <a:gd name="connsiteY405" fmla="*/ 255090 h 1059043"/>
                <a:gd name="connsiteX406" fmla="*/ 103361 w 3024845"/>
                <a:gd name="connsiteY406" fmla="*/ 226986 h 1059043"/>
                <a:gd name="connsiteX407" fmla="*/ 105388 w 3024845"/>
                <a:gd name="connsiteY407" fmla="*/ 226986 h 1059043"/>
                <a:gd name="connsiteX408" fmla="*/ 119575 w 3024845"/>
                <a:gd name="connsiteY40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14016 h 1059043"/>
                <a:gd name="connsiteX315" fmla="*/ 2146266 w 3024845"/>
                <a:gd name="connsiteY315" fmla="*/ 131868 h 1059043"/>
                <a:gd name="connsiteX316" fmla="*/ 2144240 w 3024845"/>
                <a:gd name="connsiteY316" fmla="*/ 125383 h 1059043"/>
                <a:gd name="connsiteX317" fmla="*/ 2150320 w 3024845"/>
                <a:gd name="connsiteY317" fmla="*/ 118897 h 1059043"/>
                <a:gd name="connsiteX318" fmla="*/ 2150320 w 3024845"/>
                <a:gd name="connsiteY318" fmla="*/ 60529 h 1059043"/>
                <a:gd name="connsiteX319" fmla="*/ 2152346 w 3024845"/>
                <a:gd name="connsiteY319" fmla="*/ 56206 h 1059043"/>
                <a:gd name="connsiteX320" fmla="*/ 2152346 w 3024845"/>
                <a:gd name="connsiteY320" fmla="*/ 0 h 1059043"/>
                <a:gd name="connsiteX321" fmla="*/ 2162480 w 3024845"/>
                <a:gd name="connsiteY321" fmla="*/ 118897 h 1059043"/>
                <a:gd name="connsiteX322" fmla="*/ 2168560 w 3024845"/>
                <a:gd name="connsiteY322" fmla="*/ 125383 h 1059043"/>
                <a:gd name="connsiteX323" fmla="*/ 2166533 w 3024845"/>
                <a:gd name="connsiteY323" fmla="*/ 131868 h 1059043"/>
                <a:gd name="connsiteX324" fmla="*/ 2180720 w 3024845"/>
                <a:gd name="connsiteY324" fmla="*/ 555577 h 1059043"/>
                <a:gd name="connsiteX325" fmla="*/ 2245574 w 3024845"/>
                <a:gd name="connsiteY325" fmla="*/ 555577 h 1059043"/>
                <a:gd name="connsiteX326" fmla="*/ 2245574 w 3024845"/>
                <a:gd name="connsiteY326" fmla="*/ 631239 h 1059043"/>
                <a:gd name="connsiteX327" fmla="*/ 2253681 w 3024845"/>
                <a:gd name="connsiteY327" fmla="*/ 631239 h 1059043"/>
                <a:gd name="connsiteX328" fmla="*/ 2255708 w 3024845"/>
                <a:gd name="connsiteY328" fmla="*/ 624754 h 1059043"/>
                <a:gd name="connsiteX329" fmla="*/ 2261788 w 3024845"/>
                <a:gd name="connsiteY329" fmla="*/ 624754 h 1059043"/>
                <a:gd name="connsiteX330" fmla="*/ 2263815 w 3024845"/>
                <a:gd name="connsiteY330" fmla="*/ 633401 h 1059043"/>
                <a:gd name="connsiteX331" fmla="*/ 2275975 w 3024845"/>
                <a:gd name="connsiteY331" fmla="*/ 633401 h 1059043"/>
                <a:gd name="connsiteX332" fmla="*/ 2275975 w 3024845"/>
                <a:gd name="connsiteY332" fmla="*/ 626915 h 1059043"/>
                <a:gd name="connsiteX333" fmla="*/ 2298268 w 3024845"/>
                <a:gd name="connsiteY333" fmla="*/ 626915 h 1059043"/>
                <a:gd name="connsiteX334" fmla="*/ 2298268 w 3024845"/>
                <a:gd name="connsiteY334" fmla="*/ 633401 h 1059043"/>
                <a:gd name="connsiteX335" fmla="*/ 2318535 w 3024845"/>
                <a:gd name="connsiteY335" fmla="*/ 633401 h 1059043"/>
                <a:gd name="connsiteX336" fmla="*/ 2318535 w 3024845"/>
                <a:gd name="connsiteY336" fmla="*/ 678798 h 1059043"/>
                <a:gd name="connsiteX337" fmla="*/ 2332722 w 3024845"/>
                <a:gd name="connsiteY337" fmla="*/ 678798 h 1059043"/>
                <a:gd name="connsiteX338" fmla="*/ 2332722 w 3024845"/>
                <a:gd name="connsiteY338" fmla="*/ 665827 h 1059043"/>
                <a:gd name="connsiteX339" fmla="*/ 2348936 w 3024845"/>
                <a:gd name="connsiteY339" fmla="*/ 665827 h 1059043"/>
                <a:gd name="connsiteX340" fmla="*/ 2348936 w 3024845"/>
                <a:gd name="connsiteY340" fmla="*/ 486400 h 1059043"/>
                <a:gd name="connsiteX341" fmla="*/ 2355016 w 3024845"/>
                <a:gd name="connsiteY341" fmla="*/ 479914 h 1059043"/>
                <a:gd name="connsiteX342" fmla="*/ 2427977 w 3024845"/>
                <a:gd name="connsiteY342" fmla="*/ 479914 h 1059043"/>
                <a:gd name="connsiteX343" fmla="*/ 2427977 w 3024845"/>
                <a:gd name="connsiteY343" fmla="*/ 488562 h 1059043"/>
                <a:gd name="connsiteX344" fmla="*/ 2438110 w 3024845"/>
                <a:gd name="connsiteY344" fmla="*/ 488562 h 1059043"/>
                <a:gd name="connsiteX345" fmla="*/ 2438110 w 3024845"/>
                <a:gd name="connsiteY345" fmla="*/ 603136 h 1059043"/>
                <a:gd name="connsiteX346" fmla="*/ 2460404 w 3024845"/>
                <a:gd name="connsiteY346" fmla="*/ 603136 h 1059043"/>
                <a:gd name="connsiteX347" fmla="*/ 2460404 w 3024845"/>
                <a:gd name="connsiteY347" fmla="*/ 536121 h 1059043"/>
                <a:gd name="connsiteX348" fmla="*/ 2486751 w 3024845"/>
                <a:gd name="connsiteY348" fmla="*/ 536121 h 1059043"/>
                <a:gd name="connsiteX349" fmla="*/ 2490804 w 3024845"/>
                <a:gd name="connsiteY349" fmla="*/ 531797 h 1059043"/>
                <a:gd name="connsiteX350" fmla="*/ 2498911 w 3024845"/>
                <a:gd name="connsiteY350" fmla="*/ 531797 h 1059043"/>
                <a:gd name="connsiteX351" fmla="*/ 2502964 w 3024845"/>
                <a:gd name="connsiteY351" fmla="*/ 536121 h 1059043"/>
                <a:gd name="connsiteX352" fmla="*/ 2525258 w 3024845"/>
                <a:gd name="connsiteY352" fmla="*/ 536121 h 1059043"/>
                <a:gd name="connsiteX353" fmla="*/ 2525258 w 3024845"/>
                <a:gd name="connsiteY353" fmla="*/ 419385 h 1059043"/>
                <a:gd name="connsiteX354" fmla="*/ 2582005 w 3024845"/>
                <a:gd name="connsiteY354" fmla="*/ 408576 h 1059043"/>
                <a:gd name="connsiteX355" fmla="*/ 2582005 w 3024845"/>
                <a:gd name="connsiteY355" fmla="*/ 409657 h 1059043"/>
                <a:gd name="connsiteX356" fmla="*/ 2582005 w 3024845"/>
                <a:gd name="connsiteY356" fmla="*/ 417223 h 1059043"/>
                <a:gd name="connsiteX357" fmla="*/ 2608352 w 3024845"/>
                <a:gd name="connsiteY357" fmla="*/ 417223 h 1059043"/>
                <a:gd name="connsiteX358" fmla="*/ 2608352 w 3024845"/>
                <a:gd name="connsiteY358" fmla="*/ 672313 h 1059043"/>
                <a:gd name="connsiteX359" fmla="*/ 2630646 w 3024845"/>
                <a:gd name="connsiteY359" fmla="*/ 672313 h 1059043"/>
                <a:gd name="connsiteX360" fmla="*/ 2630646 w 3024845"/>
                <a:gd name="connsiteY360" fmla="*/ 667989 h 1059043"/>
                <a:gd name="connsiteX361" fmla="*/ 2642806 w 3024845"/>
                <a:gd name="connsiteY361" fmla="*/ 667989 h 1059043"/>
                <a:gd name="connsiteX362" fmla="*/ 2642806 w 3024845"/>
                <a:gd name="connsiteY362" fmla="*/ 672313 h 1059043"/>
                <a:gd name="connsiteX363" fmla="*/ 2667126 w 3024845"/>
                <a:gd name="connsiteY363" fmla="*/ 672313 h 1059043"/>
                <a:gd name="connsiteX364" fmla="*/ 2667126 w 3024845"/>
                <a:gd name="connsiteY364" fmla="*/ 659342 h 1059043"/>
                <a:gd name="connsiteX365" fmla="*/ 2695500 w 3024845"/>
                <a:gd name="connsiteY365" fmla="*/ 659342 h 1059043"/>
                <a:gd name="connsiteX366" fmla="*/ 2707660 w 3024845"/>
                <a:gd name="connsiteY366" fmla="*/ 655018 h 1059043"/>
                <a:gd name="connsiteX367" fmla="*/ 2727927 w 3024845"/>
                <a:gd name="connsiteY367" fmla="*/ 659342 h 1059043"/>
                <a:gd name="connsiteX368" fmla="*/ 2727927 w 3024845"/>
                <a:gd name="connsiteY368" fmla="*/ 642048 h 1059043"/>
                <a:gd name="connsiteX369" fmla="*/ 2736034 w 3024845"/>
                <a:gd name="connsiteY369" fmla="*/ 642048 h 1059043"/>
                <a:gd name="connsiteX370" fmla="*/ 2736034 w 3024845"/>
                <a:gd name="connsiteY370" fmla="*/ 629077 h 1059043"/>
                <a:gd name="connsiteX371" fmla="*/ 2792781 w 3024845"/>
                <a:gd name="connsiteY371" fmla="*/ 629077 h 1059043"/>
                <a:gd name="connsiteX372" fmla="*/ 2792781 w 3024845"/>
                <a:gd name="connsiteY372" fmla="*/ 598812 h 1059043"/>
                <a:gd name="connsiteX373" fmla="*/ 2811021 w 3024845"/>
                <a:gd name="connsiteY373" fmla="*/ 598812 h 1059043"/>
                <a:gd name="connsiteX374" fmla="*/ 2811021 w 3024845"/>
                <a:gd name="connsiteY374" fmla="*/ 592327 h 1059043"/>
                <a:gd name="connsiteX375" fmla="*/ 2823181 w 3024845"/>
                <a:gd name="connsiteY375" fmla="*/ 592327 h 1059043"/>
                <a:gd name="connsiteX376" fmla="*/ 2823181 w 3024845"/>
                <a:gd name="connsiteY376" fmla="*/ 598812 h 1059043"/>
                <a:gd name="connsiteX377" fmla="*/ 2839395 w 3024845"/>
                <a:gd name="connsiteY377" fmla="*/ 598812 h 1059043"/>
                <a:gd name="connsiteX378" fmla="*/ 2839395 w 3024845"/>
                <a:gd name="connsiteY378" fmla="*/ 648533 h 1059043"/>
                <a:gd name="connsiteX379" fmla="*/ 2871822 w 3024845"/>
                <a:gd name="connsiteY379" fmla="*/ 648533 h 1059043"/>
                <a:gd name="connsiteX380" fmla="*/ 2871822 w 3024845"/>
                <a:gd name="connsiteY380" fmla="*/ 622592 h 1059043"/>
                <a:gd name="connsiteX381" fmla="*/ 2910329 w 3024845"/>
                <a:gd name="connsiteY381" fmla="*/ 622592 h 1059043"/>
                <a:gd name="connsiteX382" fmla="*/ 2910329 w 3024845"/>
                <a:gd name="connsiteY382" fmla="*/ 592327 h 1059043"/>
                <a:gd name="connsiteX383" fmla="*/ 2958970 w 3024845"/>
                <a:gd name="connsiteY383" fmla="*/ 592327 h 1059043"/>
                <a:gd name="connsiteX384" fmla="*/ 2958970 w 3024845"/>
                <a:gd name="connsiteY384" fmla="*/ 703483 h 1059043"/>
                <a:gd name="connsiteX385" fmla="*/ 2958970 w 3024845"/>
                <a:gd name="connsiteY385" fmla="*/ 717262 h 1059043"/>
                <a:gd name="connsiteX386" fmla="*/ 3024845 w 3024845"/>
                <a:gd name="connsiteY386" fmla="*/ 717262 h 1059043"/>
                <a:gd name="connsiteX387" fmla="*/ 3024845 w 3024845"/>
                <a:gd name="connsiteY387" fmla="*/ 1059043 h 1059043"/>
                <a:gd name="connsiteX388" fmla="*/ 2054 w 3024845"/>
                <a:gd name="connsiteY388" fmla="*/ 1056710 h 1059043"/>
                <a:gd name="connsiteX389" fmla="*/ 0 w 3024845"/>
                <a:gd name="connsiteY389" fmla="*/ 622592 h 1059043"/>
                <a:gd name="connsiteX390" fmla="*/ 20267 w 3024845"/>
                <a:gd name="connsiteY390" fmla="*/ 622592 h 1059043"/>
                <a:gd name="connsiteX391" fmla="*/ 20774 w 3024845"/>
                <a:gd name="connsiteY391" fmla="*/ 621511 h 1059043"/>
                <a:gd name="connsiteX392" fmla="*/ 24320 w 3024845"/>
                <a:gd name="connsiteY392" fmla="*/ 613945 h 1059043"/>
                <a:gd name="connsiteX393" fmla="*/ 26094 w 3024845"/>
                <a:gd name="connsiteY393" fmla="*/ 614215 h 1059043"/>
                <a:gd name="connsiteX394" fmla="*/ 38507 w 3024845"/>
                <a:gd name="connsiteY394" fmla="*/ 616106 h 1059043"/>
                <a:gd name="connsiteX395" fmla="*/ 39014 w 3024845"/>
                <a:gd name="connsiteY395" fmla="*/ 617458 h 1059043"/>
                <a:gd name="connsiteX396" fmla="*/ 42560 w 3024845"/>
                <a:gd name="connsiteY396" fmla="*/ 626915 h 1059043"/>
                <a:gd name="connsiteX397" fmla="*/ 68907 w 3024845"/>
                <a:gd name="connsiteY397" fmla="*/ 629077 h 1059043"/>
                <a:gd name="connsiteX398" fmla="*/ 68907 w 3024845"/>
                <a:gd name="connsiteY398" fmla="*/ 505856 h 1059043"/>
                <a:gd name="connsiteX399" fmla="*/ 70934 w 3024845"/>
                <a:gd name="connsiteY399" fmla="*/ 505856 h 1059043"/>
                <a:gd name="connsiteX400" fmla="*/ 85121 w 3024845"/>
                <a:gd name="connsiteY400" fmla="*/ 505856 h 1059043"/>
                <a:gd name="connsiteX401" fmla="*/ 85121 w 3024845"/>
                <a:gd name="connsiteY401" fmla="*/ 369664 h 1059043"/>
                <a:gd name="connsiteX402" fmla="*/ 86894 w 3024845"/>
                <a:gd name="connsiteY402" fmla="*/ 369664 h 1059043"/>
                <a:gd name="connsiteX403" fmla="*/ 99308 w 3024845"/>
                <a:gd name="connsiteY403" fmla="*/ 369664 h 1059043"/>
                <a:gd name="connsiteX404" fmla="*/ 99308 w 3024845"/>
                <a:gd name="connsiteY404" fmla="*/ 255090 h 1059043"/>
                <a:gd name="connsiteX405" fmla="*/ 103361 w 3024845"/>
                <a:gd name="connsiteY405" fmla="*/ 226986 h 1059043"/>
                <a:gd name="connsiteX406" fmla="*/ 105388 w 3024845"/>
                <a:gd name="connsiteY406" fmla="*/ 226986 h 1059043"/>
                <a:gd name="connsiteX407" fmla="*/ 119575 w 3024845"/>
                <a:gd name="connsiteY407"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44240 w 3024845"/>
                <a:gd name="connsiteY313" fmla="*/ 214016 h 1059043"/>
                <a:gd name="connsiteX314" fmla="*/ 2146266 w 3024845"/>
                <a:gd name="connsiteY314" fmla="*/ 131868 h 1059043"/>
                <a:gd name="connsiteX315" fmla="*/ 2144240 w 3024845"/>
                <a:gd name="connsiteY315" fmla="*/ 125383 h 1059043"/>
                <a:gd name="connsiteX316" fmla="*/ 2150320 w 3024845"/>
                <a:gd name="connsiteY316" fmla="*/ 118897 h 1059043"/>
                <a:gd name="connsiteX317" fmla="*/ 2150320 w 3024845"/>
                <a:gd name="connsiteY317" fmla="*/ 60529 h 1059043"/>
                <a:gd name="connsiteX318" fmla="*/ 2152346 w 3024845"/>
                <a:gd name="connsiteY318" fmla="*/ 56206 h 1059043"/>
                <a:gd name="connsiteX319" fmla="*/ 2152346 w 3024845"/>
                <a:gd name="connsiteY319" fmla="*/ 0 h 1059043"/>
                <a:gd name="connsiteX320" fmla="*/ 2162480 w 3024845"/>
                <a:gd name="connsiteY320" fmla="*/ 118897 h 1059043"/>
                <a:gd name="connsiteX321" fmla="*/ 2168560 w 3024845"/>
                <a:gd name="connsiteY321" fmla="*/ 125383 h 1059043"/>
                <a:gd name="connsiteX322" fmla="*/ 2166533 w 3024845"/>
                <a:gd name="connsiteY322" fmla="*/ 131868 h 1059043"/>
                <a:gd name="connsiteX323" fmla="*/ 2180720 w 3024845"/>
                <a:gd name="connsiteY323" fmla="*/ 555577 h 1059043"/>
                <a:gd name="connsiteX324" fmla="*/ 2245574 w 3024845"/>
                <a:gd name="connsiteY324" fmla="*/ 555577 h 1059043"/>
                <a:gd name="connsiteX325" fmla="*/ 2245574 w 3024845"/>
                <a:gd name="connsiteY325" fmla="*/ 631239 h 1059043"/>
                <a:gd name="connsiteX326" fmla="*/ 2253681 w 3024845"/>
                <a:gd name="connsiteY326" fmla="*/ 631239 h 1059043"/>
                <a:gd name="connsiteX327" fmla="*/ 2255708 w 3024845"/>
                <a:gd name="connsiteY327" fmla="*/ 624754 h 1059043"/>
                <a:gd name="connsiteX328" fmla="*/ 2261788 w 3024845"/>
                <a:gd name="connsiteY328" fmla="*/ 624754 h 1059043"/>
                <a:gd name="connsiteX329" fmla="*/ 2263815 w 3024845"/>
                <a:gd name="connsiteY329" fmla="*/ 633401 h 1059043"/>
                <a:gd name="connsiteX330" fmla="*/ 2275975 w 3024845"/>
                <a:gd name="connsiteY330" fmla="*/ 633401 h 1059043"/>
                <a:gd name="connsiteX331" fmla="*/ 2275975 w 3024845"/>
                <a:gd name="connsiteY331" fmla="*/ 626915 h 1059043"/>
                <a:gd name="connsiteX332" fmla="*/ 2298268 w 3024845"/>
                <a:gd name="connsiteY332" fmla="*/ 626915 h 1059043"/>
                <a:gd name="connsiteX333" fmla="*/ 2298268 w 3024845"/>
                <a:gd name="connsiteY333" fmla="*/ 633401 h 1059043"/>
                <a:gd name="connsiteX334" fmla="*/ 2318535 w 3024845"/>
                <a:gd name="connsiteY334" fmla="*/ 633401 h 1059043"/>
                <a:gd name="connsiteX335" fmla="*/ 2318535 w 3024845"/>
                <a:gd name="connsiteY335" fmla="*/ 678798 h 1059043"/>
                <a:gd name="connsiteX336" fmla="*/ 2332722 w 3024845"/>
                <a:gd name="connsiteY336" fmla="*/ 678798 h 1059043"/>
                <a:gd name="connsiteX337" fmla="*/ 2332722 w 3024845"/>
                <a:gd name="connsiteY337" fmla="*/ 665827 h 1059043"/>
                <a:gd name="connsiteX338" fmla="*/ 2348936 w 3024845"/>
                <a:gd name="connsiteY338" fmla="*/ 665827 h 1059043"/>
                <a:gd name="connsiteX339" fmla="*/ 2348936 w 3024845"/>
                <a:gd name="connsiteY339" fmla="*/ 486400 h 1059043"/>
                <a:gd name="connsiteX340" fmla="*/ 2355016 w 3024845"/>
                <a:gd name="connsiteY340" fmla="*/ 479914 h 1059043"/>
                <a:gd name="connsiteX341" fmla="*/ 2427977 w 3024845"/>
                <a:gd name="connsiteY341" fmla="*/ 479914 h 1059043"/>
                <a:gd name="connsiteX342" fmla="*/ 2427977 w 3024845"/>
                <a:gd name="connsiteY342" fmla="*/ 488562 h 1059043"/>
                <a:gd name="connsiteX343" fmla="*/ 2438110 w 3024845"/>
                <a:gd name="connsiteY343" fmla="*/ 488562 h 1059043"/>
                <a:gd name="connsiteX344" fmla="*/ 2438110 w 3024845"/>
                <a:gd name="connsiteY344" fmla="*/ 603136 h 1059043"/>
                <a:gd name="connsiteX345" fmla="*/ 2460404 w 3024845"/>
                <a:gd name="connsiteY345" fmla="*/ 603136 h 1059043"/>
                <a:gd name="connsiteX346" fmla="*/ 2460404 w 3024845"/>
                <a:gd name="connsiteY346" fmla="*/ 536121 h 1059043"/>
                <a:gd name="connsiteX347" fmla="*/ 2486751 w 3024845"/>
                <a:gd name="connsiteY347" fmla="*/ 536121 h 1059043"/>
                <a:gd name="connsiteX348" fmla="*/ 2490804 w 3024845"/>
                <a:gd name="connsiteY348" fmla="*/ 531797 h 1059043"/>
                <a:gd name="connsiteX349" fmla="*/ 2498911 w 3024845"/>
                <a:gd name="connsiteY349" fmla="*/ 531797 h 1059043"/>
                <a:gd name="connsiteX350" fmla="*/ 2502964 w 3024845"/>
                <a:gd name="connsiteY350" fmla="*/ 536121 h 1059043"/>
                <a:gd name="connsiteX351" fmla="*/ 2525258 w 3024845"/>
                <a:gd name="connsiteY351" fmla="*/ 536121 h 1059043"/>
                <a:gd name="connsiteX352" fmla="*/ 2525258 w 3024845"/>
                <a:gd name="connsiteY352" fmla="*/ 419385 h 1059043"/>
                <a:gd name="connsiteX353" fmla="*/ 2582005 w 3024845"/>
                <a:gd name="connsiteY353" fmla="*/ 408576 h 1059043"/>
                <a:gd name="connsiteX354" fmla="*/ 2582005 w 3024845"/>
                <a:gd name="connsiteY354" fmla="*/ 409657 h 1059043"/>
                <a:gd name="connsiteX355" fmla="*/ 2582005 w 3024845"/>
                <a:gd name="connsiteY355" fmla="*/ 417223 h 1059043"/>
                <a:gd name="connsiteX356" fmla="*/ 2608352 w 3024845"/>
                <a:gd name="connsiteY356" fmla="*/ 417223 h 1059043"/>
                <a:gd name="connsiteX357" fmla="*/ 2608352 w 3024845"/>
                <a:gd name="connsiteY357" fmla="*/ 672313 h 1059043"/>
                <a:gd name="connsiteX358" fmla="*/ 2630646 w 3024845"/>
                <a:gd name="connsiteY358" fmla="*/ 672313 h 1059043"/>
                <a:gd name="connsiteX359" fmla="*/ 2630646 w 3024845"/>
                <a:gd name="connsiteY359" fmla="*/ 667989 h 1059043"/>
                <a:gd name="connsiteX360" fmla="*/ 2642806 w 3024845"/>
                <a:gd name="connsiteY360" fmla="*/ 667989 h 1059043"/>
                <a:gd name="connsiteX361" fmla="*/ 2642806 w 3024845"/>
                <a:gd name="connsiteY361" fmla="*/ 672313 h 1059043"/>
                <a:gd name="connsiteX362" fmla="*/ 2667126 w 3024845"/>
                <a:gd name="connsiteY362" fmla="*/ 672313 h 1059043"/>
                <a:gd name="connsiteX363" fmla="*/ 2667126 w 3024845"/>
                <a:gd name="connsiteY363" fmla="*/ 659342 h 1059043"/>
                <a:gd name="connsiteX364" fmla="*/ 2695500 w 3024845"/>
                <a:gd name="connsiteY364" fmla="*/ 659342 h 1059043"/>
                <a:gd name="connsiteX365" fmla="*/ 2707660 w 3024845"/>
                <a:gd name="connsiteY365" fmla="*/ 655018 h 1059043"/>
                <a:gd name="connsiteX366" fmla="*/ 2727927 w 3024845"/>
                <a:gd name="connsiteY366" fmla="*/ 659342 h 1059043"/>
                <a:gd name="connsiteX367" fmla="*/ 2727927 w 3024845"/>
                <a:gd name="connsiteY367" fmla="*/ 642048 h 1059043"/>
                <a:gd name="connsiteX368" fmla="*/ 2736034 w 3024845"/>
                <a:gd name="connsiteY368" fmla="*/ 642048 h 1059043"/>
                <a:gd name="connsiteX369" fmla="*/ 2736034 w 3024845"/>
                <a:gd name="connsiteY369" fmla="*/ 629077 h 1059043"/>
                <a:gd name="connsiteX370" fmla="*/ 2792781 w 3024845"/>
                <a:gd name="connsiteY370" fmla="*/ 629077 h 1059043"/>
                <a:gd name="connsiteX371" fmla="*/ 2792781 w 3024845"/>
                <a:gd name="connsiteY371" fmla="*/ 598812 h 1059043"/>
                <a:gd name="connsiteX372" fmla="*/ 2811021 w 3024845"/>
                <a:gd name="connsiteY372" fmla="*/ 598812 h 1059043"/>
                <a:gd name="connsiteX373" fmla="*/ 2811021 w 3024845"/>
                <a:gd name="connsiteY373" fmla="*/ 592327 h 1059043"/>
                <a:gd name="connsiteX374" fmla="*/ 2823181 w 3024845"/>
                <a:gd name="connsiteY374" fmla="*/ 592327 h 1059043"/>
                <a:gd name="connsiteX375" fmla="*/ 2823181 w 3024845"/>
                <a:gd name="connsiteY375" fmla="*/ 598812 h 1059043"/>
                <a:gd name="connsiteX376" fmla="*/ 2839395 w 3024845"/>
                <a:gd name="connsiteY376" fmla="*/ 598812 h 1059043"/>
                <a:gd name="connsiteX377" fmla="*/ 2839395 w 3024845"/>
                <a:gd name="connsiteY377" fmla="*/ 648533 h 1059043"/>
                <a:gd name="connsiteX378" fmla="*/ 2871822 w 3024845"/>
                <a:gd name="connsiteY378" fmla="*/ 648533 h 1059043"/>
                <a:gd name="connsiteX379" fmla="*/ 2871822 w 3024845"/>
                <a:gd name="connsiteY379" fmla="*/ 622592 h 1059043"/>
                <a:gd name="connsiteX380" fmla="*/ 2910329 w 3024845"/>
                <a:gd name="connsiteY380" fmla="*/ 622592 h 1059043"/>
                <a:gd name="connsiteX381" fmla="*/ 2910329 w 3024845"/>
                <a:gd name="connsiteY381" fmla="*/ 592327 h 1059043"/>
                <a:gd name="connsiteX382" fmla="*/ 2958970 w 3024845"/>
                <a:gd name="connsiteY382" fmla="*/ 592327 h 1059043"/>
                <a:gd name="connsiteX383" fmla="*/ 2958970 w 3024845"/>
                <a:gd name="connsiteY383" fmla="*/ 703483 h 1059043"/>
                <a:gd name="connsiteX384" fmla="*/ 2958970 w 3024845"/>
                <a:gd name="connsiteY384" fmla="*/ 717262 h 1059043"/>
                <a:gd name="connsiteX385" fmla="*/ 3024845 w 3024845"/>
                <a:gd name="connsiteY385" fmla="*/ 717262 h 1059043"/>
                <a:gd name="connsiteX386" fmla="*/ 3024845 w 3024845"/>
                <a:gd name="connsiteY386" fmla="*/ 1059043 h 1059043"/>
                <a:gd name="connsiteX387" fmla="*/ 2054 w 3024845"/>
                <a:gd name="connsiteY387" fmla="*/ 1056710 h 1059043"/>
                <a:gd name="connsiteX388" fmla="*/ 0 w 3024845"/>
                <a:gd name="connsiteY388" fmla="*/ 622592 h 1059043"/>
                <a:gd name="connsiteX389" fmla="*/ 20267 w 3024845"/>
                <a:gd name="connsiteY389" fmla="*/ 622592 h 1059043"/>
                <a:gd name="connsiteX390" fmla="*/ 20774 w 3024845"/>
                <a:gd name="connsiteY390" fmla="*/ 621511 h 1059043"/>
                <a:gd name="connsiteX391" fmla="*/ 24320 w 3024845"/>
                <a:gd name="connsiteY391" fmla="*/ 613945 h 1059043"/>
                <a:gd name="connsiteX392" fmla="*/ 26094 w 3024845"/>
                <a:gd name="connsiteY392" fmla="*/ 614215 h 1059043"/>
                <a:gd name="connsiteX393" fmla="*/ 38507 w 3024845"/>
                <a:gd name="connsiteY393" fmla="*/ 616106 h 1059043"/>
                <a:gd name="connsiteX394" fmla="*/ 39014 w 3024845"/>
                <a:gd name="connsiteY394" fmla="*/ 617458 h 1059043"/>
                <a:gd name="connsiteX395" fmla="*/ 42560 w 3024845"/>
                <a:gd name="connsiteY395" fmla="*/ 626915 h 1059043"/>
                <a:gd name="connsiteX396" fmla="*/ 68907 w 3024845"/>
                <a:gd name="connsiteY396" fmla="*/ 629077 h 1059043"/>
                <a:gd name="connsiteX397" fmla="*/ 68907 w 3024845"/>
                <a:gd name="connsiteY397" fmla="*/ 505856 h 1059043"/>
                <a:gd name="connsiteX398" fmla="*/ 70934 w 3024845"/>
                <a:gd name="connsiteY398" fmla="*/ 505856 h 1059043"/>
                <a:gd name="connsiteX399" fmla="*/ 85121 w 3024845"/>
                <a:gd name="connsiteY399" fmla="*/ 505856 h 1059043"/>
                <a:gd name="connsiteX400" fmla="*/ 85121 w 3024845"/>
                <a:gd name="connsiteY400" fmla="*/ 369664 h 1059043"/>
                <a:gd name="connsiteX401" fmla="*/ 86894 w 3024845"/>
                <a:gd name="connsiteY401" fmla="*/ 369664 h 1059043"/>
                <a:gd name="connsiteX402" fmla="*/ 99308 w 3024845"/>
                <a:gd name="connsiteY402" fmla="*/ 369664 h 1059043"/>
                <a:gd name="connsiteX403" fmla="*/ 99308 w 3024845"/>
                <a:gd name="connsiteY403" fmla="*/ 255090 h 1059043"/>
                <a:gd name="connsiteX404" fmla="*/ 103361 w 3024845"/>
                <a:gd name="connsiteY404" fmla="*/ 226986 h 1059043"/>
                <a:gd name="connsiteX405" fmla="*/ 105388 w 3024845"/>
                <a:gd name="connsiteY405" fmla="*/ 226986 h 1059043"/>
                <a:gd name="connsiteX406" fmla="*/ 119575 w 3024845"/>
                <a:gd name="connsiteY406"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44240 w 3024845"/>
                <a:gd name="connsiteY312" fmla="*/ 214016 h 1059043"/>
                <a:gd name="connsiteX313" fmla="*/ 2146266 w 3024845"/>
                <a:gd name="connsiteY313" fmla="*/ 131868 h 1059043"/>
                <a:gd name="connsiteX314" fmla="*/ 2144240 w 3024845"/>
                <a:gd name="connsiteY314" fmla="*/ 125383 h 1059043"/>
                <a:gd name="connsiteX315" fmla="*/ 2150320 w 3024845"/>
                <a:gd name="connsiteY315" fmla="*/ 118897 h 1059043"/>
                <a:gd name="connsiteX316" fmla="*/ 2150320 w 3024845"/>
                <a:gd name="connsiteY316" fmla="*/ 60529 h 1059043"/>
                <a:gd name="connsiteX317" fmla="*/ 2152346 w 3024845"/>
                <a:gd name="connsiteY317" fmla="*/ 56206 h 1059043"/>
                <a:gd name="connsiteX318" fmla="*/ 2152346 w 3024845"/>
                <a:gd name="connsiteY318" fmla="*/ 0 h 1059043"/>
                <a:gd name="connsiteX319" fmla="*/ 2162480 w 3024845"/>
                <a:gd name="connsiteY319" fmla="*/ 118897 h 1059043"/>
                <a:gd name="connsiteX320" fmla="*/ 2168560 w 3024845"/>
                <a:gd name="connsiteY320" fmla="*/ 125383 h 1059043"/>
                <a:gd name="connsiteX321" fmla="*/ 2166533 w 3024845"/>
                <a:gd name="connsiteY321" fmla="*/ 131868 h 1059043"/>
                <a:gd name="connsiteX322" fmla="*/ 2180720 w 3024845"/>
                <a:gd name="connsiteY322" fmla="*/ 555577 h 1059043"/>
                <a:gd name="connsiteX323" fmla="*/ 2245574 w 3024845"/>
                <a:gd name="connsiteY323" fmla="*/ 555577 h 1059043"/>
                <a:gd name="connsiteX324" fmla="*/ 2245574 w 3024845"/>
                <a:gd name="connsiteY324" fmla="*/ 631239 h 1059043"/>
                <a:gd name="connsiteX325" fmla="*/ 2253681 w 3024845"/>
                <a:gd name="connsiteY325" fmla="*/ 631239 h 1059043"/>
                <a:gd name="connsiteX326" fmla="*/ 2255708 w 3024845"/>
                <a:gd name="connsiteY326" fmla="*/ 624754 h 1059043"/>
                <a:gd name="connsiteX327" fmla="*/ 2261788 w 3024845"/>
                <a:gd name="connsiteY327" fmla="*/ 624754 h 1059043"/>
                <a:gd name="connsiteX328" fmla="*/ 2263815 w 3024845"/>
                <a:gd name="connsiteY328" fmla="*/ 633401 h 1059043"/>
                <a:gd name="connsiteX329" fmla="*/ 2275975 w 3024845"/>
                <a:gd name="connsiteY329" fmla="*/ 633401 h 1059043"/>
                <a:gd name="connsiteX330" fmla="*/ 2275975 w 3024845"/>
                <a:gd name="connsiteY330" fmla="*/ 626915 h 1059043"/>
                <a:gd name="connsiteX331" fmla="*/ 2298268 w 3024845"/>
                <a:gd name="connsiteY331" fmla="*/ 626915 h 1059043"/>
                <a:gd name="connsiteX332" fmla="*/ 2298268 w 3024845"/>
                <a:gd name="connsiteY332" fmla="*/ 633401 h 1059043"/>
                <a:gd name="connsiteX333" fmla="*/ 2318535 w 3024845"/>
                <a:gd name="connsiteY333" fmla="*/ 633401 h 1059043"/>
                <a:gd name="connsiteX334" fmla="*/ 2318535 w 3024845"/>
                <a:gd name="connsiteY334" fmla="*/ 678798 h 1059043"/>
                <a:gd name="connsiteX335" fmla="*/ 2332722 w 3024845"/>
                <a:gd name="connsiteY335" fmla="*/ 678798 h 1059043"/>
                <a:gd name="connsiteX336" fmla="*/ 2332722 w 3024845"/>
                <a:gd name="connsiteY336" fmla="*/ 665827 h 1059043"/>
                <a:gd name="connsiteX337" fmla="*/ 2348936 w 3024845"/>
                <a:gd name="connsiteY337" fmla="*/ 665827 h 1059043"/>
                <a:gd name="connsiteX338" fmla="*/ 2348936 w 3024845"/>
                <a:gd name="connsiteY338" fmla="*/ 486400 h 1059043"/>
                <a:gd name="connsiteX339" fmla="*/ 2355016 w 3024845"/>
                <a:gd name="connsiteY339" fmla="*/ 479914 h 1059043"/>
                <a:gd name="connsiteX340" fmla="*/ 2427977 w 3024845"/>
                <a:gd name="connsiteY340" fmla="*/ 479914 h 1059043"/>
                <a:gd name="connsiteX341" fmla="*/ 2427977 w 3024845"/>
                <a:gd name="connsiteY341" fmla="*/ 488562 h 1059043"/>
                <a:gd name="connsiteX342" fmla="*/ 2438110 w 3024845"/>
                <a:gd name="connsiteY342" fmla="*/ 488562 h 1059043"/>
                <a:gd name="connsiteX343" fmla="*/ 2438110 w 3024845"/>
                <a:gd name="connsiteY343" fmla="*/ 603136 h 1059043"/>
                <a:gd name="connsiteX344" fmla="*/ 2460404 w 3024845"/>
                <a:gd name="connsiteY344" fmla="*/ 603136 h 1059043"/>
                <a:gd name="connsiteX345" fmla="*/ 2460404 w 3024845"/>
                <a:gd name="connsiteY345" fmla="*/ 536121 h 1059043"/>
                <a:gd name="connsiteX346" fmla="*/ 2486751 w 3024845"/>
                <a:gd name="connsiteY346" fmla="*/ 536121 h 1059043"/>
                <a:gd name="connsiteX347" fmla="*/ 2490804 w 3024845"/>
                <a:gd name="connsiteY347" fmla="*/ 531797 h 1059043"/>
                <a:gd name="connsiteX348" fmla="*/ 2498911 w 3024845"/>
                <a:gd name="connsiteY348" fmla="*/ 531797 h 1059043"/>
                <a:gd name="connsiteX349" fmla="*/ 2502964 w 3024845"/>
                <a:gd name="connsiteY349" fmla="*/ 536121 h 1059043"/>
                <a:gd name="connsiteX350" fmla="*/ 2525258 w 3024845"/>
                <a:gd name="connsiteY350" fmla="*/ 536121 h 1059043"/>
                <a:gd name="connsiteX351" fmla="*/ 2525258 w 3024845"/>
                <a:gd name="connsiteY351" fmla="*/ 419385 h 1059043"/>
                <a:gd name="connsiteX352" fmla="*/ 2582005 w 3024845"/>
                <a:gd name="connsiteY352" fmla="*/ 408576 h 1059043"/>
                <a:gd name="connsiteX353" fmla="*/ 2582005 w 3024845"/>
                <a:gd name="connsiteY353" fmla="*/ 409657 h 1059043"/>
                <a:gd name="connsiteX354" fmla="*/ 2582005 w 3024845"/>
                <a:gd name="connsiteY354" fmla="*/ 417223 h 1059043"/>
                <a:gd name="connsiteX355" fmla="*/ 2608352 w 3024845"/>
                <a:gd name="connsiteY355" fmla="*/ 417223 h 1059043"/>
                <a:gd name="connsiteX356" fmla="*/ 2608352 w 3024845"/>
                <a:gd name="connsiteY356" fmla="*/ 672313 h 1059043"/>
                <a:gd name="connsiteX357" fmla="*/ 2630646 w 3024845"/>
                <a:gd name="connsiteY357" fmla="*/ 672313 h 1059043"/>
                <a:gd name="connsiteX358" fmla="*/ 2630646 w 3024845"/>
                <a:gd name="connsiteY358" fmla="*/ 667989 h 1059043"/>
                <a:gd name="connsiteX359" fmla="*/ 2642806 w 3024845"/>
                <a:gd name="connsiteY359" fmla="*/ 667989 h 1059043"/>
                <a:gd name="connsiteX360" fmla="*/ 2642806 w 3024845"/>
                <a:gd name="connsiteY360" fmla="*/ 672313 h 1059043"/>
                <a:gd name="connsiteX361" fmla="*/ 2667126 w 3024845"/>
                <a:gd name="connsiteY361" fmla="*/ 672313 h 1059043"/>
                <a:gd name="connsiteX362" fmla="*/ 2667126 w 3024845"/>
                <a:gd name="connsiteY362" fmla="*/ 659342 h 1059043"/>
                <a:gd name="connsiteX363" fmla="*/ 2695500 w 3024845"/>
                <a:gd name="connsiteY363" fmla="*/ 659342 h 1059043"/>
                <a:gd name="connsiteX364" fmla="*/ 2707660 w 3024845"/>
                <a:gd name="connsiteY364" fmla="*/ 655018 h 1059043"/>
                <a:gd name="connsiteX365" fmla="*/ 2727927 w 3024845"/>
                <a:gd name="connsiteY365" fmla="*/ 659342 h 1059043"/>
                <a:gd name="connsiteX366" fmla="*/ 2727927 w 3024845"/>
                <a:gd name="connsiteY366" fmla="*/ 642048 h 1059043"/>
                <a:gd name="connsiteX367" fmla="*/ 2736034 w 3024845"/>
                <a:gd name="connsiteY367" fmla="*/ 642048 h 1059043"/>
                <a:gd name="connsiteX368" fmla="*/ 2736034 w 3024845"/>
                <a:gd name="connsiteY368" fmla="*/ 629077 h 1059043"/>
                <a:gd name="connsiteX369" fmla="*/ 2792781 w 3024845"/>
                <a:gd name="connsiteY369" fmla="*/ 629077 h 1059043"/>
                <a:gd name="connsiteX370" fmla="*/ 2792781 w 3024845"/>
                <a:gd name="connsiteY370" fmla="*/ 598812 h 1059043"/>
                <a:gd name="connsiteX371" fmla="*/ 2811021 w 3024845"/>
                <a:gd name="connsiteY371" fmla="*/ 598812 h 1059043"/>
                <a:gd name="connsiteX372" fmla="*/ 2811021 w 3024845"/>
                <a:gd name="connsiteY372" fmla="*/ 592327 h 1059043"/>
                <a:gd name="connsiteX373" fmla="*/ 2823181 w 3024845"/>
                <a:gd name="connsiteY373" fmla="*/ 592327 h 1059043"/>
                <a:gd name="connsiteX374" fmla="*/ 2823181 w 3024845"/>
                <a:gd name="connsiteY374" fmla="*/ 598812 h 1059043"/>
                <a:gd name="connsiteX375" fmla="*/ 2839395 w 3024845"/>
                <a:gd name="connsiteY375" fmla="*/ 598812 h 1059043"/>
                <a:gd name="connsiteX376" fmla="*/ 2839395 w 3024845"/>
                <a:gd name="connsiteY376" fmla="*/ 648533 h 1059043"/>
                <a:gd name="connsiteX377" fmla="*/ 2871822 w 3024845"/>
                <a:gd name="connsiteY377" fmla="*/ 648533 h 1059043"/>
                <a:gd name="connsiteX378" fmla="*/ 2871822 w 3024845"/>
                <a:gd name="connsiteY378" fmla="*/ 622592 h 1059043"/>
                <a:gd name="connsiteX379" fmla="*/ 2910329 w 3024845"/>
                <a:gd name="connsiteY379" fmla="*/ 622592 h 1059043"/>
                <a:gd name="connsiteX380" fmla="*/ 2910329 w 3024845"/>
                <a:gd name="connsiteY380" fmla="*/ 592327 h 1059043"/>
                <a:gd name="connsiteX381" fmla="*/ 2958970 w 3024845"/>
                <a:gd name="connsiteY381" fmla="*/ 592327 h 1059043"/>
                <a:gd name="connsiteX382" fmla="*/ 2958970 w 3024845"/>
                <a:gd name="connsiteY382" fmla="*/ 703483 h 1059043"/>
                <a:gd name="connsiteX383" fmla="*/ 2958970 w 3024845"/>
                <a:gd name="connsiteY383" fmla="*/ 717262 h 1059043"/>
                <a:gd name="connsiteX384" fmla="*/ 3024845 w 3024845"/>
                <a:gd name="connsiteY384" fmla="*/ 717262 h 1059043"/>
                <a:gd name="connsiteX385" fmla="*/ 3024845 w 3024845"/>
                <a:gd name="connsiteY385" fmla="*/ 1059043 h 1059043"/>
                <a:gd name="connsiteX386" fmla="*/ 2054 w 3024845"/>
                <a:gd name="connsiteY386" fmla="*/ 1056710 h 1059043"/>
                <a:gd name="connsiteX387" fmla="*/ 0 w 3024845"/>
                <a:gd name="connsiteY387" fmla="*/ 622592 h 1059043"/>
                <a:gd name="connsiteX388" fmla="*/ 20267 w 3024845"/>
                <a:gd name="connsiteY388" fmla="*/ 622592 h 1059043"/>
                <a:gd name="connsiteX389" fmla="*/ 20774 w 3024845"/>
                <a:gd name="connsiteY389" fmla="*/ 621511 h 1059043"/>
                <a:gd name="connsiteX390" fmla="*/ 24320 w 3024845"/>
                <a:gd name="connsiteY390" fmla="*/ 613945 h 1059043"/>
                <a:gd name="connsiteX391" fmla="*/ 26094 w 3024845"/>
                <a:gd name="connsiteY391" fmla="*/ 614215 h 1059043"/>
                <a:gd name="connsiteX392" fmla="*/ 38507 w 3024845"/>
                <a:gd name="connsiteY392" fmla="*/ 616106 h 1059043"/>
                <a:gd name="connsiteX393" fmla="*/ 39014 w 3024845"/>
                <a:gd name="connsiteY393" fmla="*/ 617458 h 1059043"/>
                <a:gd name="connsiteX394" fmla="*/ 42560 w 3024845"/>
                <a:gd name="connsiteY394" fmla="*/ 626915 h 1059043"/>
                <a:gd name="connsiteX395" fmla="*/ 68907 w 3024845"/>
                <a:gd name="connsiteY395" fmla="*/ 629077 h 1059043"/>
                <a:gd name="connsiteX396" fmla="*/ 68907 w 3024845"/>
                <a:gd name="connsiteY396" fmla="*/ 505856 h 1059043"/>
                <a:gd name="connsiteX397" fmla="*/ 70934 w 3024845"/>
                <a:gd name="connsiteY397" fmla="*/ 505856 h 1059043"/>
                <a:gd name="connsiteX398" fmla="*/ 85121 w 3024845"/>
                <a:gd name="connsiteY398" fmla="*/ 505856 h 1059043"/>
                <a:gd name="connsiteX399" fmla="*/ 85121 w 3024845"/>
                <a:gd name="connsiteY399" fmla="*/ 369664 h 1059043"/>
                <a:gd name="connsiteX400" fmla="*/ 86894 w 3024845"/>
                <a:gd name="connsiteY400" fmla="*/ 369664 h 1059043"/>
                <a:gd name="connsiteX401" fmla="*/ 99308 w 3024845"/>
                <a:gd name="connsiteY401" fmla="*/ 369664 h 1059043"/>
                <a:gd name="connsiteX402" fmla="*/ 99308 w 3024845"/>
                <a:gd name="connsiteY402" fmla="*/ 255090 h 1059043"/>
                <a:gd name="connsiteX403" fmla="*/ 103361 w 3024845"/>
                <a:gd name="connsiteY403" fmla="*/ 226986 h 1059043"/>
                <a:gd name="connsiteX404" fmla="*/ 105388 w 3024845"/>
                <a:gd name="connsiteY404" fmla="*/ 226986 h 1059043"/>
                <a:gd name="connsiteX405" fmla="*/ 119575 w 3024845"/>
                <a:gd name="connsiteY405"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44240 w 3024845"/>
                <a:gd name="connsiteY311" fmla="*/ 214016 h 1059043"/>
                <a:gd name="connsiteX312" fmla="*/ 2146266 w 3024845"/>
                <a:gd name="connsiteY312" fmla="*/ 131868 h 1059043"/>
                <a:gd name="connsiteX313" fmla="*/ 2144240 w 3024845"/>
                <a:gd name="connsiteY313" fmla="*/ 125383 h 1059043"/>
                <a:gd name="connsiteX314" fmla="*/ 2150320 w 3024845"/>
                <a:gd name="connsiteY314" fmla="*/ 118897 h 1059043"/>
                <a:gd name="connsiteX315" fmla="*/ 2150320 w 3024845"/>
                <a:gd name="connsiteY315" fmla="*/ 60529 h 1059043"/>
                <a:gd name="connsiteX316" fmla="*/ 2152346 w 3024845"/>
                <a:gd name="connsiteY316" fmla="*/ 56206 h 1059043"/>
                <a:gd name="connsiteX317" fmla="*/ 2152346 w 3024845"/>
                <a:gd name="connsiteY317" fmla="*/ 0 h 1059043"/>
                <a:gd name="connsiteX318" fmla="*/ 2162480 w 3024845"/>
                <a:gd name="connsiteY318" fmla="*/ 118897 h 1059043"/>
                <a:gd name="connsiteX319" fmla="*/ 2168560 w 3024845"/>
                <a:gd name="connsiteY319" fmla="*/ 125383 h 1059043"/>
                <a:gd name="connsiteX320" fmla="*/ 2166533 w 3024845"/>
                <a:gd name="connsiteY320" fmla="*/ 131868 h 1059043"/>
                <a:gd name="connsiteX321" fmla="*/ 2180720 w 3024845"/>
                <a:gd name="connsiteY321" fmla="*/ 555577 h 1059043"/>
                <a:gd name="connsiteX322" fmla="*/ 2245574 w 3024845"/>
                <a:gd name="connsiteY322" fmla="*/ 555577 h 1059043"/>
                <a:gd name="connsiteX323" fmla="*/ 2245574 w 3024845"/>
                <a:gd name="connsiteY323" fmla="*/ 631239 h 1059043"/>
                <a:gd name="connsiteX324" fmla="*/ 2253681 w 3024845"/>
                <a:gd name="connsiteY324" fmla="*/ 631239 h 1059043"/>
                <a:gd name="connsiteX325" fmla="*/ 2255708 w 3024845"/>
                <a:gd name="connsiteY325" fmla="*/ 624754 h 1059043"/>
                <a:gd name="connsiteX326" fmla="*/ 2261788 w 3024845"/>
                <a:gd name="connsiteY326" fmla="*/ 624754 h 1059043"/>
                <a:gd name="connsiteX327" fmla="*/ 2263815 w 3024845"/>
                <a:gd name="connsiteY327" fmla="*/ 633401 h 1059043"/>
                <a:gd name="connsiteX328" fmla="*/ 2275975 w 3024845"/>
                <a:gd name="connsiteY328" fmla="*/ 633401 h 1059043"/>
                <a:gd name="connsiteX329" fmla="*/ 2275975 w 3024845"/>
                <a:gd name="connsiteY329" fmla="*/ 626915 h 1059043"/>
                <a:gd name="connsiteX330" fmla="*/ 2298268 w 3024845"/>
                <a:gd name="connsiteY330" fmla="*/ 626915 h 1059043"/>
                <a:gd name="connsiteX331" fmla="*/ 2298268 w 3024845"/>
                <a:gd name="connsiteY331" fmla="*/ 633401 h 1059043"/>
                <a:gd name="connsiteX332" fmla="*/ 2318535 w 3024845"/>
                <a:gd name="connsiteY332" fmla="*/ 633401 h 1059043"/>
                <a:gd name="connsiteX333" fmla="*/ 2318535 w 3024845"/>
                <a:gd name="connsiteY333" fmla="*/ 678798 h 1059043"/>
                <a:gd name="connsiteX334" fmla="*/ 2332722 w 3024845"/>
                <a:gd name="connsiteY334" fmla="*/ 678798 h 1059043"/>
                <a:gd name="connsiteX335" fmla="*/ 2332722 w 3024845"/>
                <a:gd name="connsiteY335" fmla="*/ 665827 h 1059043"/>
                <a:gd name="connsiteX336" fmla="*/ 2348936 w 3024845"/>
                <a:gd name="connsiteY336" fmla="*/ 665827 h 1059043"/>
                <a:gd name="connsiteX337" fmla="*/ 2348936 w 3024845"/>
                <a:gd name="connsiteY337" fmla="*/ 486400 h 1059043"/>
                <a:gd name="connsiteX338" fmla="*/ 2355016 w 3024845"/>
                <a:gd name="connsiteY338" fmla="*/ 479914 h 1059043"/>
                <a:gd name="connsiteX339" fmla="*/ 2427977 w 3024845"/>
                <a:gd name="connsiteY339" fmla="*/ 479914 h 1059043"/>
                <a:gd name="connsiteX340" fmla="*/ 2427977 w 3024845"/>
                <a:gd name="connsiteY340" fmla="*/ 488562 h 1059043"/>
                <a:gd name="connsiteX341" fmla="*/ 2438110 w 3024845"/>
                <a:gd name="connsiteY341" fmla="*/ 488562 h 1059043"/>
                <a:gd name="connsiteX342" fmla="*/ 2438110 w 3024845"/>
                <a:gd name="connsiteY342" fmla="*/ 603136 h 1059043"/>
                <a:gd name="connsiteX343" fmla="*/ 2460404 w 3024845"/>
                <a:gd name="connsiteY343" fmla="*/ 603136 h 1059043"/>
                <a:gd name="connsiteX344" fmla="*/ 2460404 w 3024845"/>
                <a:gd name="connsiteY344" fmla="*/ 536121 h 1059043"/>
                <a:gd name="connsiteX345" fmla="*/ 2486751 w 3024845"/>
                <a:gd name="connsiteY345" fmla="*/ 536121 h 1059043"/>
                <a:gd name="connsiteX346" fmla="*/ 2490804 w 3024845"/>
                <a:gd name="connsiteY346" fmla="*/ 531797 h 1059043"/>
                <a:gd name="connsiteX347" fmla="*/ 2498911 w 3024845"/>
                <a:gd name="connsiteY347" fmla="*/ 531797 h 1059043"/>
                <a:gd name="connsiteX348" fmla="*/ 2502964 w 3024845"/>
                <a:gd name="connsiteY348" fmla="*/ 536121 h 1059043"/>
                <a:gd name="connsiteX349" fmla="*/ 2525258 w 3024845"/>
                <a:gd name="connsiteY349" fmla="*/ 536121 h 1059043"/>
                <a:gd name="connsiteX350" fmla="*/ 2525258 w 3024845"/>
                <a:gd name="connsiteY350" fmla="*/ 419385 h 1059043"/>
                <a:gd name="connsiteX351" fmla="*/ 2582005 w 3024845"/>
                <a:gd name="connsiteY351" fmla="*/ 408576 h 1059043"/>
                <a:gd name="connsiteX352" fmla="*/ 2582005 w 3024845"/>
                <a:gd name="connsiteY352" fmla="*/ 409657 h 1059043"/>
                <a:gd name="connsiteX353" fmla="*/ 2582005 w 3024845"/>
                <a:gd name="connsiteY353" fmla="*/ 417223 h 1059043"/>
                <a:gd name="connsiteX354" fmla="*/ 2608352 w 3024845"/>
                <a:gd name="connsiteY354" fmla="*/ 417223 h 1059043"/>
                <a:gd name="connsiteX355" fmla="*/ 2608352 w 3024845"/>
                <a:gd name="connsiteY355" fmla="*/ 672313 h 1059043"/>
                <a:gd name="connsiteX356" fmla="*/ 2630646 w 3024845"/>
                <a:gd name="connsiteY356" fmla="*/ 672313 h 1059043"/>
                <a:gd name="connsiteX357" fmla="*/ 2630646 w 3024845"/>
                <a:gd name="connsiteY357" fmla="*/ 667989 h 1059043"/>
                <a:gd name="connsiteX358" fmla="*/ 2642806 w 3024845"/>
                <a:gd name="connsiteY358" fmla="*/ 667989 h 1059043"/>
                <a:gd name="connsiteX359" fmla="*/ 2642806 w 3024845"/>
                <a:gd name="connsiteY359" fmla="*/ 672313 h 1059043"/>
                <a:gd name="connsiteX360" fmla="*/ 2667126 w 3024845"/>
                <a:gd name="connsiteY360" fmla="*/ 672313 h 1059043"/>
                <a:gd name="connsiteX361" fmla="*/ 2667126 w 3024845"/>
                <a:gd name="connsiteY361" fmla="*/ 659342 h 1059043"/>
                <a:gd name="connsiteX362" fmla="*/ 2695500 w 3024845"/>
                <a:gd name="connsiteY362" fmla="*/ 659342 h 1059043"/>
                <a:gd name="connsiteX363" fmla="*/ 2707660 w 3024845"/>
                <a:gd name="connsiteY363" fmla="*/ 655018 h 1059043"/>
                <a:gd name="connsiteX364" fmla="*/ 2727927 w 3024845"/>
                <a:gd name="connsiteY364" fmla="*/ 659342 h 1059043"/>
                <a:gd name="connsiteX365" fmla="*/ 2727927 w 3024845"/>
                <a:gd name="connsiteY365" fmla="*/ 642048 h 1059043"/>
                <a:gd name="connsiteX366" fmla="*/ 2736034 w 3024845"/>
                <a:gd name="connsiteY366" fmla="*/ 642048 h 1059043"/>
                <a:gd name="connsiteX367" fmla="*/ 2736034 w 3024845"/>
                <a:gd name="connsiteY367" fmla="*/ 629077 h 1059043"/>
                <a:gd name="connsiteX368" fmla="*/ 2792781 w 3024845"/>
                <a:gd name="connsiteY368" fmla="*/ 629077 h 1059043"/>
                <a:gd name="connsiteX369" fmla="*/ 2792781 w 3024845"/>
                <a:gd name="connsiteY369" fmla="*/ 598812 h 1059043"/>
                <a:gd name="connsiteX370" fmla="*/ 2811021 w 3024845"/>
                <a:gd name="connsiteY370" fmla="*/ 598812 h 1059043"/>
                <a:gd name="connsiteX371" fmla="*/ 2811021 w 3024845"/>
                <a:gd name="connsiteY371" fmla="*/ 592327 h 1059043"/>
                <a:gd name="connsiteX372" fmla="*/ 2823181 w 3024845"/>
                <a:gd name="connsiteY372" fmla="*/ 592327 h 1059043"/>
                <a:gd name="connsiteX373" fmla="*/ 2823181 w 3024845"/>
                <a:gd name="connsiteY373" fmla="*/ 598812 h 1059043"/>
                <a:gd name="connsiteX374" fmla="*/ 2839395 w 3024845"/>
                <a:gd name="connsiteY374" fmla="*/ 598812 h 1059043"/>
                <a:gd name="connsiteX375" fmla="*/ 2839395 w 3024845"/>
                <a:gd name="connsiteY375" fmla="*/ 648533 h 1059043"/>
                <a:gd name="connsiteX376" fmla="*/ 2871822 w 3024845"/>
                <a:gd name="connsiteY376" fmla="*/ 648533 h 1059043"/>
                <a:gd name="connsiteX377" fmla="*/ 2871822 w 3024845"/>
                <a:gd name="connsiteY377" fmla="*/ 622592 h 1059043"/>
                <a:gd name="connsiteX378" fmla="*/ 2910329 w 3024845"/>
                <a:gd name="connsiteY378" fmla="*/ 622592 h 1059043"/>
                <a:gd name="connsiteX379" fmla="*/ 2910329 w 3024845"/>
                <a:gd name="connsiteY379" fmla="*/ 592327 h 1059043"/>
                <a:gd name="connsiteX380" fmla="*/ 2958970 w 3024845"/>
                <a:gd name="connsiteY380" fmla="*/ 592327 h 1059043"/>
                <a:gd name="connsiteX381" fmla="*/ 2958970 w 3024845"/>
                <a:gd name="connsiteY381" fmla="*/ 703483 h 1059043"/>
                <a:gd name="connsiteX382" fmla="*/ 2958970 w 3024845"/>
                <a:gd name="connsiteY382" fmla="*/ 717262 h 1059043"/>
                <a:gd name="connsiteX383" fmla="*/ 3024845 w 3024845"/>
                <a:gd name="connsiteY383" fmla="*/ 717262 h 1059043"/>
                <a:gd name="connsiteX384" fmla="*/ 3024845 w 3024845"/>
                <a:gd name="connsiteY384" fmla="*/ 1059043 h 1059043"/>
                <a:gd name="connsiteX385" fmla="*/ 2054 w 3024845"/>
                <a:gd name="connsiteY385" fmla="*/ 1056710 h 1059043"/>
                <a:gd name="connsiteX386" fmla="*/ 0 w 3024845"/>
                <a:gd name="connsiteY386" fmla="*/ 622592 h 1059043"/>
                <a:gd name="connsiteX387" fmla="*/ 20267 w 3024845"/>
                <a:gd name="connsiteY387" fmla="*/ 622592 h 1059043"/>
                <a:gd name="connsiteX388" fmla="*/ 20774 w 3024845"/>
                <a:gd name="connsiteY388" fmla="*/ 621511 h 1059043"/>
                <a:gd name="connsiteX389" fmla="*/ 24320 w 3024845"/>
                <a:gd name="connsiteY389" fmla="*/ 613945 h 1059043"/>
                <a:gd name="connsiteX390" fmla="*/ 26094 w 3024845"/>
                <a:gd name="connsiteY390" fmla="*/ 614215 h 1059043"/>
                <a:gd name="connsiteX391" fmla="*/ 38507 w 3024845"/>
                <a:gd name="connsiteY391" fmla="*/ 616106 h 1059043"/>
                <a:gd name="connsiteX392" fmla="*/ 39014 w 3024845"/>
                <a:gd name="connsiteY392" fmla="*/ 617458 h 1059043"/>
                <a:gd name="connsiteX393" fmla="*/ 42560 w 3024845"/>
                <a:gd name="connsiteY393" fmla="*/ 626915 h 1059043"/>
                <a:gd name="connsiteX394" fmla="*/ 68907 w 3024845"/>
                <a:gd name="connsiteY394" fmla="*/ 629077 h 1059043"/>
                <a:gd name="connsiteX395" fmla="*/ 68907 w 3024845"/>
                <a:gd name="connsiteY395" fmla="*/ 505856 h 1059043"/>
                <a:gd name="connsiteX396" fmla="*/ 70934 w 3024845"/>
                <a:gd name="connsiteY396" fmla="*/ 505856 h 1059043"/>
                <a:gd name="connsiteX397" fmla="*/ 85121 w 3024845"/>
                <a:gd name="connsiteY397" fmla="*/ 505856 h 1059043"/>
                <a:gd name="connsiteX398" fmla="*/ 85121 w 3024845"/>
                <a:gd name="connsiteY398" fmla="*/ 369664 h 1059043"/>
                <a:gd name="connsiteX399" fmla="*/ 86894 w 3024845"/>
                <a:gd name="connsiteY399" fmla="*/ 369664 h 1059043"/>
                <a:gd name="connsiteX400" fmla="*/ 99308 w 3024845"/>
                <a:gd name="connsiteY400" fmla="*/ 369664 h 1059043"/>
                <a:gd name="connsiteX401" fmla="*/ 99308 w 3024845"/>
                <a:gd name="connsiteY401" fmla="*/ 255090 h 1059043"/>
                <a:gd name="connsiteX402" fmla="*/ 103361 w 3024845"/>
                <a:gd name="connsiteY402" fmla="*/ 226986 h 1059043"/>
                <a:gd name="connsiteX403" fmla="*/ 105388 w 3024845"/>
                <a:gd name="connsiteY403" fmla="*/ 226986 h 1059043"/>
                <a:gd name="connsiteX404" fmla="*/ 119575 w 3024845"/>
                <a:gd name="connsiteY404"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4240 w 3024845"/>
                <a:gd name="connsiteY310" fmla="*/ 214016 h 1059043"/>
                <a:gd name="connsiteX311" fmla="*/ 2146266 w 3024845"/>
                <a:gd name="connsiteY311" fmla="*/ 131868 h 1059043"/>
                <a:gd name="connsiteX312" fmla="*/ 2144240 w 3024845"/>
                <a:gd name="connsiteY312" fmla="*/ 125383 h 1059043"/>
                <a:gd name="connsiteX313" fmla="*/ 2150320 w 3024845"/>
                <a:gd name="connsiteY313" fmla="*/ 118897 h 1059043"/>
                <a:gd name="connsiteX314" fmla="*/ 2150320 w 3024845"/>
                <a:gd name="connsiteY314" fmla="*/ 60529 h 1059043"/>
                <a:gd name="connsiteX315" fmla="*/ 2152346 w 3024845"/>
                <a:gd name="connsiteY315" fmla="*/ 56206 h 1059043"/>
                <a:gd name="connsiteX316" fmla="*/ 2152346 w 3024845"/>
                <a:gd name="connsiteY316" fmla="*/ 0 h 1059043"/>
                <a:gd name="connsiteX317" fmla="*/ 2162480 w 3024845"/>
                <a:gd name="connsiteY317" fmla="*/ 118897 h 1059043"/>
                <a:gd name="connsiteX318" fmla="*/ 2168560 w 3024845"/>
                <a:gd name="connsiteY318" fmla="*/ 125383 h 1059043"/>
                <a:gd name="connsiteX319" fmla="*/ 2166533 w 3024845"/>
                <a:gd name="connsiteY319" fmla="*/ 131868 h 1059043"/>
                <a:gd name="connsiteX320" fmla="*/ 2180720 w 3024845"/>
                <a:gd name="connsiteY320" fmla="*/ 555577 h 1059043"/>
                <a:gd name="connsiteX321" fmla="*/ 2245574 w 3024845"/>
                <a:gd name="connsiteY321" fmla="*/ 555577 h 1059043"/>
                <a:gd name="connsiteX322" fmla="*/ 2245574 w 3024845"/>
                <a:gd name="connsiteY322" fmla="*/ 631239 h 1059043"/>
                <a:gd name="connsiteX323" fmla="*/ 2253681 w 3024845"/>
                <a:gd name="connsiteY323" fmla="*/ 631239 h 1059043"/>
                <a:gd name="connsiteX324" fmla="*/ 2255708 w 3024845"/>
                <a:gd name="connsiteY324" fmla="*/ 624754 h 1059043"/>
                <a:gd name="connsiteX325" fmla="*/ 2261788 w 3024845"/>
                <a:gd name="connsiteY325" fmla="*/ 624754 h 1059043"/>
                <a:gd name="connsiteX326" fmla="*/ 2263815 w 3024845"/>
                <a:gd name="connsiteY326" fmla="*/ 633401 h 1059043"/>
                <a:gd name="connsiteX327" fmla="*/ 2275975 w 3024845"/>
                <a:gd name="connsiteY327" fmla="*/ 633401 h 1059043"/>
                <a:gd name="connsiteX328" fmla="*/ 2275975 w 3024845"/>
                <a:gd name="connsiteY328" fmla="*/ 626915 h 1059043"/>
                <a:gd name="connsiteX329" fmla="*/ 2298268 w 3024845"/>
                <a:gd name="connsiteY329" fmla="*/ 626915 h 1059043"/>
                <a:gd name="connsiteX330" fmla="*/ 2298268 w 3024845"/>
                <a:gd name="connsiteY330" fmla="*/ 633401 h 1059043"/>
                <a:gd name="connsiteX331" fmla="*/ 2318535 w 3024845"/>
                <a:gd name="connsiteY331" fmla="*/ 633401 h 1059043"/>
                <a:gd name="connsiteX332" fmla="*/ 2318535 w 3024845"/>
                <a:gd name="connsiteY332" fmla="*/ 678798 h 1059043"/>
                <a:gd name="connsiteX333" fmla="*/ 2332722 w 3024845"/>
                <a:gd name="connsiteY333" fmla="*/ 678798 h 1059043"/>
                <a:gd name="connsiteX334" fmla="*/ 2332722 w 3024845"/>
                <a:gd name="connsiteY334" fmla="*/ 665827 h 1059043"/>
                <a:gd name="connsiteX335" fmla="*/ 2348936 w 3024845"/>
                <a:gd name="connsiteY335" fmla="*/ 665827 h 1059043"/>
                <a:gd name="connsiteX336" fmla="*/ 2348936 w 3024845"/>
                <a:gd name="connsiteY336" fmla="*/ 486400 h 1059043"/>
                <a:gd name="connsiteX337" fmla="*/ 2355016 w 3024845"/>
                <a:gd name="connsiteY337" fmla="*/ 479914 h 1059043"/>
                <a:gd name="connsiteX338" fmla="*/ 2427977 w 3024845"/>
                <a:gd name="connsiteY338" fmla="*/ 479914 h 1059043"/>
                <a:gd name="connsiteX339" fmla="*/ 2427977 w 3024845"/>
                <a:gd name="connsiteY339" fmla="*/ 488562 h 1059043"/>
                <a:gd name="connsiteX340" fmla="*/ 2438110 w 3024845"/>
                <a:gd name="connsiteY340" fmla="*/ 488562 h 1059043"/>
                <a:gd name="connsiteX341" fmla="*/ 2438110 w 3024845"/>
                <a:gd name="connsiteY341" fmla="*/ 603136 h 1059043"/>
                <a:gd name="connsiteX342" fmla="*/ 2460404 w 3024845"/>
                <a:gd name="connsiteY342" fmla="*/ 603136 h 1059043"/>
                <a:gd name="connsiteX343" fmla="*/ 2460404 w 3024845"/>
                <a:gd name="connsiteY343" fmla="*/ 536121 h 1059043"/>
                <a:gd name="connsiteX344" fmla="*/ 2486751 w 3024845"/>
                <a:gd name="connsiteY344" fmla="*/ 536121 h 1059043"/>
                <a:gd name="connsiteX345" fmla="*/ 2490804 w 3024845"/>
                <a:gd name="connsiteY345" fmla="*/ 531797 h 1059043"/>
                <a:gd name="connsiteX346" fmla="*/ 2498911 w 3024845"/>
                <a:gd name="connsiteY346" fmla="*/ 531797 h 1059043"/>
                <a:gd name="connsiteX347" fmla="*/ 2502964 w 3024845"/>
                <a:gd name="connsiteY347" fmla="*/ 536121 h 1059043"/>
                <a:gd name="connsiteX348" fmla="*/ 2525258 w 3024845"/>
                <a:gd name="connsiteY348" fmla="*/ 536121 h 1059043"/>
                <a:gd name="connsiteX349" fmla="*/ 2525258 w 3024845"/>
                <a:gd name="connsiteY349" fmla="*/ 419385 h 1059043"/>
                <a:gd name="connsiteX350" fmla="*/ 2582005 w 3024845"/>
                <a:gd name="connsiteY350" fmla="*/ 408576 h 1059043"/>
                <a:gd name="connsiteX351" fmla="*/ 2582005 w 3024845"/>
                <a:gd name="connsiteY351" fmla="*/ 409657 h 1059043"/>
                <a:gd name="connsiteX352" fmla="*/ 2582005 w 3024845"/>
                <a:gd name="connsiteY352" fmla="*/ 417223 h 1059043"/>
                <a:gd name="connsiteX353" fmla="*/ 2608352 w 3024845"/>
                <a:gd name="connsiteY353" fmla="*/ 417223 h 1059043"/>
                <a:gd name="connsiteX354" fmla="*/ 2608352 w 3024845"/>
                <a:gd name="connsiteY354" fmla="*/ 672313 h 1059043"/>
                <a:gd name="connsiteX355" fmla="*/ 2630646 w 3024845"/>
                <a:gd name="connsiteY355" fmla="*/ 672313 h 1059043"/>
                <a:gd name="connsiteX356" fmla="*/ 2630646 w 3024845"/>
                <a:gd name="connsiteY356" fmla="*/ 667989 h 1059043"/>
                <a:gd name="connsiteX357" fmla="*/ 2642806 w 3024845"/>
                <a:gd name="connsiteY357" fmla="*/ 667989 h 1059043"/>
                <a:gd name="connsiteX358" fmla="*/ 2642806 w 3024845"/>
                <a:gd name="connsiteY358" fmla="*/ 672313 h 1059043"/>
                <a:gd name="connsiteX359" fmla="*/ 2667126 w 3024845"/>
                <a:gd name="connsiteY359" fmla="*/ 672313 h 1059043"/>
                <a:gd name="connsiteX360" fmla="*/ 2667126 w 3024845"/>
                <a:gd name="connsiteY360" fmla="*/ 659342 h 1059043"/>
                <a:gd name="connsiteX361" fmla="*/ 2695500 w 3024845"/>
                <a:gd name="connsiteY361" fmla="*/ 659342 h 1059043"/>
                <a:gd name="connsiteX362" fmla="*/ 2707660 w 3024845"/>
                <a:gd name="connsiteY362" fmla="*/ 655018 h 1059043"/>
                <a:gd name="connsiteX363" fmla="*/ 2727927 w 3024845"/>
                <a:gd name="connsiteY363" fmla="*/ 659342 h 1059043"/>
                <a:gd name="connsiteX364" fmla="*/ 2727927 w 3024845"/>
                <a:gd name="connsiteY364" fmla="*/ 642048 h 1059043"/>
                <a:gd name="connsiteX365" fmla="*/ 2736034 w 3024845"/>
                <a:gd name="connsiteY365" fmla="*/ 642048 h 1059043"/>
                <a:gd name="connsiteX366" fmla="*/ 2736034 w 3024845"/>
                <a:gd name="connsiteY366" fmla="*/ 629077 h 1059043"/>
                <a:gd name="connsiteX367" fmla="*/ 2792781 w 3024845"/>
                <a:gd name="connsiteY367" fmla="*/ 629077 h 1059043"/>
                <a:gd name="connsiteX368" fmla="*/ 2792781 w 3024845"/>
                <a:gd name="connsiteY368" fmla="*/ 598812 h 1059043"/>
                <a:gd name="connsiteX369" fmla="*/ 2811021 w 3024845"/>
                <a:gd name="connsiteY369" fmla="*/ 598812 h 1059043"/>
                <a:gd name="connsiteX370" fmla="*/ 2811021 w 3024845"/>
                <a:gd name="connsiteY370" fmla="*/ 592327 h 1059043"/>
                <a:gd name="connsiteX371" fmla="*/ 2823181 w 3024845"/>
                <a:gd name="connsiteY371" fmla="*/ 592327 h 1059043"/>
                <a:gd name="connsiteX372" fmla="*/ 2823181 w 3024845"/>
                <a:gd name="connsiteY372" fmla="*/ 598812 h 1059043"/>
                <a:gd name="connsiteX373" fmla="*/ 2839395 w 3024845"/>
                <a:gd name="connsiteY373" fmla="*/ 598812 h 1059043"/>
                <a:gd name="connsiteX374" fmla="*/ 2839395 w 3024845"/>
                <a:gd name="connsiteY374" fmla="*/ 648533 h 1059043"/>
                <a:gd name="connsiteX375" fmla="*/ 2871822 w 3024845"/>
                <a:gd name="connsiteY375" fmla="*/ 648533 h 1059043"/>
                <a:gd name="connsiteX376" fmla="*/ 2871822 w 3024845"/>
                <a:gd name="connsiteY376" fmla="*/ 622592 h 1059043"/>
                <a:gd name="connsiteX377" fmla="*/ 2910329 w 3024845"/>
                <a:gd name="connsiteY377" fmla="*/ 622592 h 1059043"/>
                <a:gd name="connsiteX378" fmla="*/ 2910329 w 3024845"/>
                <a:gd name="connsiteY378" fmla="*/ 592327 h 1059043"/>
                <a:gd name="connsiteX379" fmla="*/ 2958970 w 3024845"/>
                <a:gd name="connsiteY379" fmla="*/ 592327 h 1059043"/>
                <a:gd name="connsiteX380" fmla="*/ 2958970 w 3024845"/>
                <a:gd name="connsiteY380" fmla="*/ 703483 h 1059043"/>
                <a:gd name="connsiteX381" fmla="*/ 2958970 w 3024845"/>
                <a:gd name="connsiteY381" fmla="*/ 717262 h 1059043"/>
                <a:gd name="connsiteX382" fmla="*/ 3024845 w 3024845"/>
                <a:gd name="connsiteY382" fmla="*/ 717262 h 1059043"/>
                <a:gd name="connsiteX383" fmla="*/ 3024845 w 3024845"/>
                <a:gd name="connsiteY383" fmla="*/ 1059043 h 1059043"/>
                <a:gd name="connsiteX384" fmla="*/ 2054 w 3024845"/>
                <a:gd name="connsiteY384" fmla="*/ 1056710 h 1059043"/>
                <a:gd name="connsiteX385" fmla="*/ 0 w 3024845"/>
                <a:gd name="connsiteY385" fmla="*/ 622592 h 1059043"/>
                <a:gd name="connsiteX386" fmla="*/ 20267 w 3024845"/>
                <a:gd name="connsiteY386" fmla="*/ 622592 h 1059043"/>
                <a:gd name="connsiteX387" fmla="*/ 20774 w 3024845"/>
                <a:gd name="connsiteY387" fmla="*/ 621511 h 1059043"/>
                <a:gd name="connsiteX388" fmla="*/ 24320 w 3024845"/>
                <a:gd name="connsiteY388" fmla="*/ 613945 h 1059043"/>
                <a:gd name="connsiteX389" fmla="*/ 26094 w 3024845"/>
                <a:gd name="connsiteY389" fmla="*/ 614215 h 1059043"/>
                <a:gd name="connsiteX390" fmla="*/ 38507 w 3024845"/>
                <a:gd name="connsiteY390" fmla="*/ 616106 h 1059043"/>
                <a:gd name="connsiteX391" fmla="*/ 39014 w 3024845"/>
                <a:gd name="connsiteY391" fmla="*/ 617458 h 1059043"/>
                <a:gd name="connsiteX392" fmla="*/ 42560 w 3024845"/>
                <a:gd name="connsiteY392" fmla="*/ 626915 h 1059043"/>
                <a:gd name="connsiteX393" fmla="*/ 68907 w 3024845"/>
                <a:gd name="connsiteY393" fmla="*/ 629077 h 1059043"/>
                <a:gd name="connsiteX394" fmla="*/ 68907 w 3024845"/>
                <a:gd name="connsiteY394" fmla="*/ 505856 h 1059043"/>
                <a:gd name="connsiteX395" fmla="*/ 70934 w 3024845"/>
                <a:gd name="connsiteY395" fmla="*/ 505856 h 1059043"/>
                <a:gd name="connsiteX396" fmla="*/ 85121 w 3024845"/>
                <a:gd name="connsiteY396" fmla="*/ 505856 h 1059043"/>
                <a:gd name="connsiteX397" fmla="*/ 85121 w 3024845"/>
                <a:gd name="connsiteY397" fmla="*/ 369664 h 1059043"/>
                <a:gd name="connsiteX398" fmla="*/ 86894 w 3024845"/>
                <a:gd name="connsiteY398" fmla="*/ 369664 h 1059043"/>
                <a:gd name="connsiteX399" fmla="*/ 99308 w 3024845"/>
                <a:gd name="connsiteY399" fmla="*/ 369664 h 1059043"/>
                <a:gd name="connsiteX400" fmla="*/ 99308 w 3024845"/>
                <a:gd name="connsiteY400" fmla="*/ 255090 h 1059043"/>
                <a:gd name="connsiteX401" fmla="*/ 103361 w 3024845"/>
                <a:gd name="connsiteY401" fmla="*/ 226986 h 1059043"/>
                <a:gd name="connsiteX402" fmla="*/ 105388 w 3024845"/>
                <a:gd name="connsiteY402" fmla="*/ 226986 h 1059043"/>
                <a:gd name="connsiteX403" fmla="*/ 119575 w 3024845"/>
                <a:gd name="connsiteY403"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2480 w 3024845"/>
                <a:gd name="connsiteY316" fmla="*/ 118897 h 1059043"/>
                <a:gd name="connsiteX317" fmla="*/ 2168560 w 3024845"/>
                <a:gd name="connsiteY317" fmla="*/ 125383 h 1059043"/>
                <a:gd name="connsiteX318" fmla="*/ 2166533 w 3024845"/>
                <a:gd name="connsiteY318" fmla="*/ 131868 h 1059043"/>
                <a:gd name="connsiteX319" fmla="*/ 2180720 w 3024845"/>
                <a:gd name="connsiteY319" fmla="*/ 555577 h 1059043"/>
                <a:gd name="connsiteX320" fmla="*/ 2245574 w 3024845"/>
                <a:gd name="connsiteY320" fmla="*/ 555577 h 1059043"/>
                <a:gd name="connsiteX321" fmla="*/ 2245574 w 3024845"/>
                <a:gd name="connsiteY321" fmla="*/ 631239 h 1059043"/>
                <a:gd name="connsiteX322" fmla="*/ 2253681 w 3024845"/>
                <a:gd name="connsiteY322" fmla="*/ 631239 h 1059043"/>
                <a:gd name="connsiteX323" fmla="*/ 2255708 w 3024845"/>
                <a:gd name="connsiteY323" fmla="*/ 624754 h 1059043"/>
                <a:gd name="connsiteX324" fmla="*/ 2261788 w 3024845"/>
                <a:gd name="connsiteY324" fmla="*/ 624754 h 1059043"/>
                <a:gd name="connsiteX325" fmla="*/ 2263815 w 3024845"/>
                <a:gd name="connsiteY325" fmla="*/ 633401 h 1059043"/>
                <a:gd name="connsiteX326" fmla="*/ 2275975 w 3024845"/>
                <a:gd name="connsiteY326" fmla="*/ 633401 h 1059043"/>
                <a:gd name="connsiteX327" fmla="*/ 2275975 w 3024845"/>
                <a:gd name="connsiteY327" fmla="*/ 626915 h 1059043"/>
                <a:gd name="connsiteX328" fmla="*/ 2298268 w 3024845"/>
                <a:gd name="connsiteY328" fmla="*/ 626915 h 1059043"/>
                <a:gd name="connsiteX329" fmla="*/ 2298268 w 3024845"/>
                <a:gd name="connsiteY329" fmla="*/ 633401 h 1059043"/>
                <a:gd name="connsiteX330" fmla="*/ 2318535 w 3024845"/>
                <a:gd name="connsiteY330" fmla="*/ 633401 h 1059043"/>
                <a:gd name="connsiteX331" fmla="*/ 2318535 w 3024845"/>
                <a:gd name="connsiteY331" fmla="*/ 678798 h 1059043"/>
                <a:gd name="connsiteX332" fmla="*/ 2332722 w 3024845"/>
                <a:gd name="connsiteY332" fmla="*/ 678798 h 1059043"/>
                <a:gd name="connsiteX333" fmla="*/ 2332722 w 3024845"/>
                <a:gd name="connsiteY333" fmla="*/ 665827 h 1059043"/>
                <a:gd name="connsiteX334" fmla="*/ 2348936 w 3024845"/>
                <a:gd name="connsiteY334" fmla="*/ 665827 h 1059043"/>
                <a:gd name="connsiteX335" fmla="*/ 2348936 w 3024845"/>
                <a:gd name="connsiteY335" fmla="*/ 486400 h 1059043"/>
                <a:gd name="connsiteX336" fmla="*/ 2355016 w 3024845"/>
                <a:gd name="connsiteY336" fmla="*/ 479914 h 1059043"/>
                <a:gd name="connsiteX337" fmla="*/ 2427977 w 3024845"/>
                <a:gd name="connsiteY337" fmla="*/ 479914 h 1059043"/>
                <a:gd name="connsiteX338" fmla="*/ 2427977 w 3024845"/>
                <a:gd name="connsiteY338" fmla="*/ 488562 h 1059043"/>
                <a:gd name="connsiteX339" fmla="*/ 2438110 w 3024845"/>
                <a:gd name="connsiteY339" fmla="*/ 488562 h 1059043"/>
                <a:gd name="connsiteX340" fmla="*/ 2438110 w 3024845"/>
                <a:gd name="connsiteY340" fmla="*/ 603136 h 1059043"/>
                <a:gd name="connsiteX341" fmla="*/ 2460404 w 3024845"/>
                <a:gd name="connsiteY341" fmla="*/ 603136 h 1059043"/>
                <a:gd name="connsiteX342" fmla="*/ 2460404 w 3024845"/>
                <a:gd name="connsiteY342" fmla="*/ 536121 h 1059043"/>
                <a:gd name="connsiteX343" fmla="*/ 2486751 w 3024845"/>
                <a:gd name="connsiteY343" fmla="*/ 536121 h 1059043"/>
                <a:gd name="connsiteX344" fmla="*/ 2490804 w 3024845"/>
                <a:gd name="connsiteY344" fmla="*/ 531797 h 1059043"/>
                <a:gd name="connsiteX345" fmla="*/ 2498911 w 3024845"/>
                <a:gd name="connsiteY345" fmla="*/ 531797 h 1059043"/>
                <a:gd name="connsiteX346" fmla="*/ 2502964 w 3024845"/>
                <a:gd name="connsiteY346" fmla="*/ 536121 h 1059043"/>
                <a:gd name="connsiteX347" fmla="*/ 2525258 w 3024845"/>
                <a:gd name="connsiteY347" fmla="*/ 536121 h 1059043"/>
                <a:gd name="connsiteX348" fmla="*/ 2525258 w 3024845"/>
                <a:gd name="connsiteY348" fmla="*/ 419385 h 1059043"/>
                <a:gd name="connsiteX349" fmla="*/ 2582005 w 3024845"/>
                <a:gd name="connsiteY349" fmla="*/ 408576 h 1059043"/>
                <a:gd name="connsiteX350" fmla="*/ 2582005 w 3024845"/>
                <a:gd name="connsiteY350" fmla="*/ 409657 h 1059043"/>
                <a:gd name="connsiteX351" fmla="*/ 2582005 w 3024845"/>
                <a:gd name="connsiteY351" fmla="*/ 417223 h 1059043"/>
                <a:gd name="connsiteX352" fmla="*/ 2608352 w 3024845"/>
                <a:gd name="connsiteY352" fmla="*/ 417223 h 1059043"/>
                <a:gd name="connsiteX353" fmla="*/ 2608352 w 3024845"/>
                <a:gd name="connsiteY353" fmla="*/ 672313 h 1059043"/>
                <a:gd name="connsiteX354" fmla="*/ 2630646 w 3024845"/>
                <a:gd name="connsiteY354" fmla="*/ 672313 h 1059043"/>
                <a:gd name="connsiteX355" fmla="*/ 2630646 w 3024845"/>
                <a:gd name="connsiteY355" fmla="*/ 667989 h 1059043"/>
                <a:gd name="connsiteX356" fmla="*/ 2642806 w 3024845"/>
                <a:gd name="connsiteY356" fmla="*/ 667989 h 1059043"/>
                <a:gd name="connsiteX357" fmla="*/ 2642806 w 3024845"/>
                <a:gd name="connsiteY357" fmla="*/ 672313 h 1059043"/>
                <a:gd name="connsiteX358" fmla="*/ 2667126 w 3024845"/>
                <a:gd name="connsiteY358" fmla="*/ 672313 h 1059043"/>
                <a:gd name="connsiteX359" fmla="*/ 2667126 w 3024845"/>
                <a:gd name="connsiteY359" fmla="*/ 659342 h 1059043"/>
                <a:gd name="connsiteX360" fmla="*/ 2695500 w 3024845"/>
                <a:gd name="connsiteY360" fmla="*/ 659342 h 1059043"/>
                <a:gd name="connsiteX361" fmla="*/ 2707660 w 3024845"/>
                <a:gd name="connsiteY361" fmla="*/ 655018 h 1059043"/>
                <a:gd name="connsiteX362" fmla="*/ 2727927 w 3024845"/>
                <a:gd name="connsiteY362" fmla="*/ 659342 h 1059043"/>
                <a:gd name="connsiteX363" fmla="*/ 2727927 w 3024845"/>
                <a:gd name="connsiteY363" fmla="*/ 642048 h 1059043"/>
                <a:gd name="connsiteX364" fmla="*/ 2736034 w 3024845"/>
                <a:gd name="connsiteY364" fmla="*/ 642048 h 1059043"/>
                <a:gd name="connsiteX365" fmla="*/ 2736034 w 3024845"/>
                <a:gd name="connsiteY365" fmla="*/ 629077 h 1059043"/>
                <a:gd name="connsiteX366" fmla="*/ 2792781 w 3024845"/>
                <a:gd name="connsiteY366" fmla="*/ 629077 h 1059043"/>
                <a:gd name="connsiteX367" fmla="*/ 2792781 w 3024845"/>
                <a:gd name="connsiteY367" fmla="*/ 598812 h 1059043"/>
                <a:gd name="connsiteX368" fmla="*/ 2811021 w 3024845"/>
                <a:gd name="connsiteY368" fmla="*/ 598812 h 1059043"/>
                <a:gd name="connsiteX369" fmla="*/ 2811021 w 3024845"/>
                <a:gd name="connsiteY369" fmla="*/ 592327 h 1059043"/>
                <a:gd name="connsiteX370" fmla="*/ 2823181 w 3024845"/>
                <a:gd name="connsiteY370" fmla="*/ 592327 h 1059043"/>
                <a:gd name="connsiteX371" fmla="*/ 2823181 w 3024845"/>
                <a:gd name="connsiteY371" fmla="*/ 598812 h 1059043"/>
                <a:gd name="connsiteX372" fmla="*/ 2839395 w 3024845"/>
                <a:gd name="connsiteY372" fmla="*/ 598812 h 1059043"/>
                <a:gd name="connsiteX373" fmla="*/ 2839395 w 3024845"/>
                <a:gd name="connsiteY373" fmla="*/ 648533 h 1059043"/>
                <a:gd name="connsiteX374" fmla="*/ 2871822 w 3024845"/>
                <a:gd name="connsiteY374" fmla="*/ 648533 h 1059043"/>
                <a:gd name="connsiteX375" fmla="*/ 2871822 w 3024845"/>
                <a:gd name="connsiteY375" fmla="*/ 622592 h 1059043"/>
                <a:gd name="connsiteX376" fmla="*/ 2910329 w 3024845"/>
                <a:gd name="connsiteY376" fmla="*/ 622592 h 1059043"/>
                <a:gd name="connsiteX377" fmla="*/ 2910329 w 3024845"/>
                <a:gd name="connsiteY377" fmla="*/ 592327 h 1059043"/>
                <a:gd name="connsiteX378" fmla="*/ 2958970 w 3024845"/>
                <a:gd name="connsiteY378" fmla="*/ 592327 h 1059043"/>
                <a:gd name="connsiteX379" fmla="*/ 2958970 w 3024845"/>
                <a:gd name="connsiteY379" fmla="*/ 703483 h 1059043"/>
                <a:gd name="connsiteX380" fmla="*/ 2958970 w 3024845"/>
                <a:gd name="connsiteY380" fmla="*/ 717262 h 1059043"/>
                <a:gd name="connsiteX381" fmla="*/ 3024845 w 3024845"/>
                <a:gd name="connsiteY381" fmla="*/ 717262 h 1059043"/>
                <a:gd name="connsiteX382" fmla="*/ 3024845 w 3024845"/>
                <a:gd name="connsiteY382" fmla="*/ 1059043 h 1059043"/>
                <a:gd name="connsiteX383" fmla="*/ 2054 w 3024845"/>
                <a:gd name="connsiteY383" fmla="*/ 1056710 h 1059043"/>
                <a:gd name="connsiteX384" fmla="*/ 0 w 3024845"/>
                <a:gd name="connsiteY384" fmla="*/ 622592 h 1059043"/>
                <a:gd name="connsiteX385" fmla="*/ 20267 w 3024845"/>
                <a:gd name="connsiteY385" fmla="*/ 622592 h 1059043"/>
                <a:gd name="connsiteX386" fmla="*/ 20774 w 3024845"/>
                <a:gd name="connsiteY386" fmla="*/ 621511 h 1059043"/>
                <a:gd name="connsiteX387" fmla="*/ 24320 w 3024845"/>
                <a:gd name="connsiteY387" fmla="*/ 613945 h 1059043"/>
                <a:gd name="connsiteX388" fmla="*/ 26094 w 3024845"/>
                <a:gd name="connsiteY388" fmla="*/ 614215 h 1059043"/>
                <a:gd name="connsiteX389" fmla="*/ 38507 w 3024845"/>
                <a:gd name="connsiteY389" fmla="*/ 616106 h 1059043"/>
                <a:gd name="connsiteX390" fmla="*/ 39014 w 3024845"/>
                <a:gd name="connsiteY390" fmla="*/ 617458 h 1059043"/>
                <a:gd name="connsiteX391" fmla="*/ 42560 w 3024845"/>
                <a:gd name="connsiteY391" fmla="*/ 626915 h 1059043"/>
                <a:gd name="connsiteX392" fmla="*/ 68907 w 3024845"/>
                <a:gd name="connsiteY392" fmla="*/ 629077 h 1059043"/>
                <a:gd name="connsiteX393" fmla="*/ 68907 w 3024845"/>
                <a:gd name="connsiteY393" fmla="*/ 505856 h 1059043"/>
                <a:gd name="connsiteX394" fmla="*/ 70934 w 3024845"/>
                <a:gd name="connsiteY394" fmla="*/ 505856 h 1059043"/>
                <a:gd name="connsiteX395" fmla="*/ 85121 w 3024845"/>
                <a:gd name="connsiteY395" fmla="*/ 505856 h 1059043"/>
                <a:gd name="connsiteX396" fmla="*/ 85121 w 3024845"/>
                <a:gd name="connsiteY396" fmla="*/ 369664 h 1059043"/>
                <a:gd name="connsiteX397" fmla="*/ 86894 w 3024845"/>
                <a:gd name="connsiteY397" fmla="*/ 369664 h 1059043"/>
                <a:gd name="connsiteX398" fmla="*/ 99308 w 3024845"/>
                <a:gd name="connsiteY398" fmla="*/ 369664 h 1059043"/>
                <a:gd name="connsiteX399" fmla="*/ 99308 w 3024845"/>
                <a:gd name="connsiteY399" fmla="*/ 255090 h 1059043"/>
                <a:gd name="connsiteX400" fmla="*/ 103361 w 3024845"/>
                <a:gd name="connsiteY400" fmla="*/ 226986 h 1059043"/>
                <a:gd name="connsiteX401" fmla="*/ 105388 w 3024845"/>
                <a:gd name="connsiteY401" fmla="*/ 226986 h 1059043"/>
                <a:gd name="connsiteX402" fmla="*/ 119575 w 3024845"/>
                <a:gd name="connsiteY402"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2480 w 3024845"/>
                <a:gd name="connsiteY316" fmla="*/ 118897 h 1059043"/>
                <a:gd name="connsiteX317" fmla="*/ 2168560 w 3024845"/>
                <a:gd name="connsiteY317" fmla="*/ 125383 h 1059043"/>
                <a:gd name="connsiteX318" fmla="*/ 2180720 w 3024845"/>
                <a:gd name="connsiteY318" fmla="*/ 555577 h 1059043"/>
                <a:gd name="connsiteX319" fmla="*/ 2245574 w 3024845"/>
                <a:gd name="connsiteY319" fmla="*/ 555577 h 1059043"/>
                <a:gd name="connsiteX320" fmla="*/ 2245574 w 3024845"/>
                <a:gd name="connsiteY320" fmla="*/ 631239 h 1059043"/>
                <a:gd name="connsiteX321" fmla="*/ 2253681 w 3024845"/>
                <a:gd name="connsiteY321" fmla="*/ 631239 h 1059043"/>
                <a:gd name="connsiteX322" fmla="*/ 2255708 w 3024845"/>
                <a:gd name="connsiteY322" fmla="*/ 624754 h 1059043"/>
                <a:gd name="connsiteX323" fmla="*/ 2261788 w 3024845"/>
                <a:gd name="connsiteY323" fmla="*/ 624754 h 1059043"/>
                <a:gd name="connsiteX324" fmla="*/ 2263815 w 3024845"/>
                <a:gd name="connsiteY324" fmla="*/ 633401 h 1059043"/>
                <a:gd name="connsiteX325" fmla="*/ 2275975 w 3024845"/>
                <a:gd name="connsiteY325" fmla="*/ 633401 h 1059043"/>
                <a:gd name="connsiteX326" fmla="*/ 2275975 w 3024845"/>
                <a:gd name="connsiteY326" fmla="*/ 626915 h 1059043"/>
                <a:gd name="connsiteX327" fmla="*/ 2298268 w 3024845"/>
                <a:gd name="connsiteY327" fmla="*/ 626915 h 1059043"/>
                <a:gd name="connsiteX328" fmla="*/ 2298268 w 3024845"/>
                <a:gd name="connsiteY328" fmla="*/ 633401 h 1059043"/>
                <a:gd name="connsiteX329" fmla="*/ 2318535 w 3024845"/>
                <a:gd name="connsiteY329" fmla="*/ 633401 h 1059043"/>
                <a:gd name="connsiteX330" fmla="*/ 2318535 w 3024845"/>
                <a:gd name="connsiteY330" fmla="*/ 678798 h 1059043"/>
                <a:gd name="connsiteX331" fmla="*/ 2332722 w 3024845"/>
                <a:gd name="connsiteY331" fmla="*/ 678798 h 1059043"/>
                <a:gd name="connsiteX332" fmla="*/ 2332722 w 3024845"/>
                <a:gd name="connsiteY332" fmla="*/ 665827 h 1059043"/>
                <a:gd name="connsiteX333" fmla="*/ 2348936 w 3024845"/>
                <a:gd name="connsiteY333" fmla="*/ 665827 h 1059043"/>
                <a:gd name="connsiteX334" fmla="*/ 2348936 w 3024845"/>
                <a:gd name="connsiteY334" fmla="*/ 486400 h 1059043"/>
                <a:gd name="connsiteX335" fmla="*/ 2355016 w 3024845"/>
                <a:gd name="connsiteY335" fmla="*/ 479914 h 1059043"/>
                <a:gd name="connsiteX336" fmla="*/ 2427977 w 3024845"/>
                <a:gd name="connsiteY336" fmla="*/ 479914 h 1059043"/>
                <a:gd name="connsiteX337" fmla="*/ 2427977 w 3024845"/>
                <a:gd name="connsiteY337" fmla="*/ 488562 h 1059043"/>
                <a:gd name="connsiteX338" fmla="*/ 2438110 w 3024845"/>
                <a:gd name="connsiteY338" fmla="*/ 488562 h 1059043"/>
                <a:gd name="connsiteX339" fmla="*/ 2438110 w 3024845"/>
                <a:gd name="connsiteY339" fmla="*/ 603136 h 1059043"/>
                <a:gd name="connsiteX340" fmla="*/ 2460404 w 3024845"/>
                <a:gd name="connsiteY340" fmla="*/ 603136 h 1059043"/>
                <a:gd name="connsiteX341" fmla="*/ 2460404 w 3024845"/>
                <a:gd name="connsiteY341" fmla="*/ 536121 h 1059043"/>
                <a:gd name="connsiteX342" fmla="*/ 2486751 w 3024845"/>
                <a:gd name="connsiteY342" fmla="*/ 536121 h 1059043"/>
                <a:gd name="connsiteX343" fmla="*/ 2490804 w 3024845"/>
                <a:gd name="connsiteY343" fmla="*/ 531797 h 1059043"/>
                <a:gd name="connsiteX344" fmla="*/ 2498911 w 3024845"/>
                <a:gd name="connsiteY344" fmla="*/ 531797 h 1059043"/>
                <a:gd name="connsiteX345" fmla="*/ 2502964 w 3024845"/>
                <a:gd name="connsiteY345" fmla="*/ 536121 h 1059043"/>
                <a:gd name="connsiteX346" fmla="*/ 2525258 w 3024845"/>
                <a:gd name="connsiteY346" fmla="*/ 536121 h 1059043"/>
                <a:gd name="connsiteX347" fmla="*/ 2525258 w 3024845"/>
                <a:gd name="connsiteY347" fmla="*/ 419385 h 1059043"/>
                <a:gd name="connsiteX348" fmla="*/ 2582005 w 3024845"/>
                <a:gd name="connsiteY348" fmla="*/ 408576 h 1059043"/>
                <a:gd name="connsiteX349" fmla="*/ 2582005 w 3024845"/>
                <a:gd name="connsiteY349" fmla="*/ 409657 h 1059043"/>
                <a:gd name="connsiteX350" fmla="*/ 2582005 w 3024845"/>
                <a:gd name="connsiteY350" fmla="*/ 417223 h 1059043"/>
                <a:gd name="connsiteX351" fmla="*/ 2608352 w 3024845"/>
                <a:gd name="connsiteY351" fmla="*/ 417223 h 1059043"/>
                <a:gd name="connsiteX352" fmla="*/ 2608352 w 3024845"/>
                <a:gd name="connsiteY352" fmla="*/ 672313 h 1059043"/>
                <a:gd name="connsiteX353" fmla="*/ 2630646 w 3024845"/>
                <a:gd name="connsiteY353" fmla="*/ 672313 h 1059043"/>
                <a:gd name="connsiteX354" fmla="*/ 2630646 w 3024845"/>
                <a:gd name="connsiteY354" fmla="*/ 667989 h 1059043"/>
                <a:gd name="connsiteX355" fmla="*/ 2642806 w 3024845"/>
                <a:gd name="connsiteY355" fmla="*/ 667989 h 1059043"/>
                <a:gd name="connsiteX356" fmla="*/ 2642806 w 3024845"/>
                <a:gd name="connsiteY356" fmla="*/ 672313 h 1059043"/>
                <a:gd name="connsiteX357" fmla="*/ 2667126 w 3024845"/>
                <a:gd name="connsiteY357" fmla="*/ 672313 h 1059043"/>
                <a:gd name="connsiteX358" fmla="*/ 2667126 w 3024845"/>
                <a:gd name="connsiteY358" fmla="*/ 659342 h 1059043"/>
                <a:gd name="connsiteX359" fmla="*/ 2695500 w 3024845"/>
                <a:gd name="connsiteY359" fmla="*/ 659342 h 1059043"/>
                <a:gd name="connsiteX360" fmla="*/ 2707660 w 3024845"/>
                <a:gd name="connsiteY360" fmla="*/ 655018 h 1059043"/>
                <a:gd name="connsiteX361" fmla="*/ 2727927 w 3024845"/>
                <a:gd name="connsiteY361" fmla="*/ 659342 h 1059043"/>
                <a:gd name="connsiteX362" fmla="*/ 2727927 w 3024845"/>
                <a:gd name="connsiteY362" fmla="*/ 642048 h 1059043"/>
                <a:gd name="connsiteX363" fmla="*/ 2736034 w 3024845"/>
                <a:gd name="connsiteY363" fmla="*/ 642048 h 1059043"/>
                <a:gd name="connsiteX364" fmla="*/ 2736034 w 3024845"/>
                <a:gd name="connsiteY364" fmla="*/ 629077 h 1059043"/>
                <a:gd name="connsiteX365" fmla="*/ 2792781 w 3024845"/>
                <a:gd name="connsiteY365" fmla="*/ 629077 h 1059043"/>
                <a:gd name="connsiteX366" fmla="*/ 2792781 w 3024845"/>
                <a:gd name="connsiteY366" fmla="*/ 598812 h 1059043"/>
                <a:gd name="connsiteX367" fmla="*/ 2811021 w 3024845"/>
                <a:gd name="connsiteY367" fmla="*/ 598812 h 1059043"/>
                <a:gd name="connsiteX368" fmla="*/ 2811021 w 3024845"/>
                <a:gd name="connsiteY368" fmla="*/ 592327 h 1059043"/>
                <a:gd name="connsiteX369" fmla="*/ 2823181 w 3024845"/>
                <a:gd name="connsiteY369" fmla="*/ 592327 h 1059043"/>
                <a:gd name="connsiteX370" fmla="*/ 2823181 w 3024845"/>
                <a:gd name="connsiteY370" fmla="*/ 598812 h 1059043"/>
                <a:gd name="connsiteX371" fmla="*/ 2839395 w 3024845"/>
                <a:gd name="connsiteY371" fmla="*/ 598812 h 1059043"/>
                <a:gd name="connsiteX372" fmla="*/ 2839395 w 3024845"/>
                <a:gd name="connsiteY372" fmla="*/ 648533 h 1059043"/>
                <a:gd name="connsiteX373" fmla="*/ 2871822 w 3024845"/>
                <a:gd name="connsiteY373" fmla="*/ 648533 h 1059043"/>
                <a:gd name="connsiteX374" fmla="*/ 2871822 w 3024845"/>
                <a:gd name="connsiteY374" fmla="*/ 622592 h 1059043"/>
                <a:gd name="connsiteX375" fmla="*/ 2910329 w 3024845"/>
                <a:gd name="connsiteY375" fmla="*/ 622592 h 1059043"/>
                <a:gd name="connsiteX376" fmla="*/ 2910329 w 3024845"/>
                <a:gd name="connsiteY376" fmla="*/ 592327 h 1059043"/>
                <a:gd name="connsiteX377" fmla="*/ 2958970 w 3024845"/>
                <a:gd name="connsiteY377" fmla="*/ 592327 h 1059043"/>
                <a:gd name="connsiteX378" fmla="*/ 2958970 w 3024845"/>
                <a:gd name="connsiteY378" fmla="*/ 703483 h 1059043"/>
                <a:gd name="connsiteX379" fmla="*/ 2958970 w 3024845"/>
                <a:gd name="connsiteY379" fmla="*/ 717262 h 1059043"/>
                <a:gd name="connsiteX380" fmla="*/ 3024845 w 3024845"/>
                <a:gd name="connsiteY380" fmla="*/ 717262 h 1059043"/>
                <a:gd name="connsiteX381" fmla="*/ 3024845 w 3024845"/>
                <a:gd name="connsiteY381" fmla="*/ 1059043 h 1059043"/>
                <a:gd name="connsiteX382" fmla="*/ 2054 w 3024845"/>
                <a:gd name="connsiteY382" fmla="*/ 1056710 h 1059043"/>
                <a:gd name="connsiteX383" fmla="*/ 0 w 3024845"/>
                <a:gd name="connsiteY383" fmla="*/ 622592 h 1059043"/>
                <a:gd name="connsiteX384" fmla="*/ 20267 w 3024845"/>
                <a:gd name="connsiteY384" fmla="*/ 622592 h 1059043"/>
                <a:gd name="connsiteX385" fmla="*/ 20774 w 3024845"/>
                <a:gd name="connsiteY385" fmla="*/ 621511 h 1059043"/>
                <a:gd name="connsiteX386" fmla="*/ 24320 w 3024845"/>
                <a:gd name="connsiteY386" fmla="*/ 613945 h 1059043"/>
                <a:gd name="connsiteX387" fmla="*/ 26094 w 3024845"/>
                <a:gd name="connsiteY387" fmla="*/ 614215 h 1059043"/>
                <a:gd name="connsiteX388" fmla="*/ 38507 w 3024845"/>
                <a:gd name="connsiteY388" fmla="*/ 616106 h 1059043"/>
                <a:gd name="connsiteX389" fmla="*/ 39014 w 3024845"/>
                <a:gd name="connsiteY389" fmla="*/ 617458 h 1059043"/>
                <a:gd name="connsiteX390" fmla="*/ 42560 w 3024845"/>
                <a:gd name="connsiteY390" fmla="*/ 626915 h 1059043"/>
                <a:gd name="connsiteX391" fmla="*/ 68907 w 3024845"/>
                <a:gd name="connsiteY391" fmla="*/ 629077 h 1059043"/>
                <a:gd name="connsiteX392" fmla="*/ 68907 w 3024845"/>
                <a:gd name="connsiteY392" fmla="*/ 505856 h 1059043"/>
                <a:gd name="connsiteX393" fmla="*/ 70934 w 3024845"/>
                <a:gd name="connsiteY393" fmla="*/ 505856 h 1059043"/>
                <a:gd name="connsiteX394" fmla="*/ 85121 w 3024845"/>
                <a:gd name="connsiteY394" fmla="*/ 505856 h 1059043"/>
                <a:gd name="connsiteX395" fmla="*/ 85121 w 3024845"/>
                <a:gd name="connsiteY395" fmla="*/ 369664 h 1059043"/>
                <a:gd name="connsiteX396" fmla="*/ 86894 w 3024845"/>
                <a:gd name="connsiteY396" fmla="*/ 369664 h 1059043"/>
                <a:gd name="connsiteX397" fmla="*/ 99308 w 3024845"/>
                <a:gd name="connsiteY397" fmla="*/ 369664 h 1059043"/>
                <a:gd name="connsiteX398" fmla="*/ 99308 w 3024845"/>
                <a:gd name="connsiteY398" fmla="*/ 255090 h 1059043"/>
                <a:gd name="connsiteX399" fmla="*/ 103361 w 3024845"/>
                <a:gd name="connsiteY399" fmla="*/ 226986 h 1059043"/>
                <a:gd name="connsiteX400" fmla="*/ 105388 w 3024845"/>
                <a:gd name="connsiteY400" fmla="*/ 226986 h 1059043"/>
                <a:gd name="connsiteX401" fmla="*/ 119575 w 3024845"/>
                <a:gd name="connsiteY401"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8560 w 3024845"/>
                <a:gd name="connsiteY316" fmla="*/ 125383 h 1059043"/>
                <a:gd name="connsiteX317" fmla="*/ 2180720 w 3024845"/>
                <a:gd name="connsiteY317" fmla="*/ 555577 h 1059043"/>
                <a:gd name="connsiteX318" fmla="*/ 2245574 w 3024845"/>
                <a:gd name="connsiteY318" fmla="*/ 555577 h 1059043"/>
                <a:gd name="connsiteX319" fmla="*/ 2245574 w 3024845"/>
                <a:gd name="connsiteY319" fmla="*/ 631239 h 1059043"/>
                <a:gd name="connsiteX320" fmla="*/ 2253681 w 3024845"/>
                <a:gd name="connsiteY320" fmla="*/ 631239 h 1059043"/>
                <a:gd name="connsiteX321" fmla="*/ 2255708 w 3024845"/>
                <a:gd name="connsiteY321" fmla="*/ 624754 h 1059043"/>
                <a:gd name="connsiteX322" fmla="*/ 2261788 w 3024845"/>
                <a:gd name="connsiteY322" fmla="*/ 624754 h 1059043"/>
                <a:gd name="connsiteX323" fmla="*/ 2263815 w 3024845"/>
                <a:gd name="connsiteY323" fmla="*/ 633401 h 1059043"/>
                <a:gd name="connsiteX324" fmla="*/ 2275975 w 3024845"/>
                <a:gd name="connsiteY324" fmla="*/ 633401 h 1059043"/>
                <a:gd name="connsiteX325" fmla="*/ 2275975 w 3024845"/>
                <a:gd name="connsiteY325" fmla="*/ 626915 h 1059043"/>
                <a:gd name="connsiteX326" fmla="*/ 2298268 w 3024845"/>
                <a:gd name="connsiteY326" fmla="*/ 626915 h 1059043"/>
                <a:gd name="connsiteX327" fmla="*/ 2298268 w 3024845"/>
                <a:gd name="connsiteY327" fmla="*/ 633401 h 1059043"/>
                <a:gd name="connsiteX328" fmla="*/ 2318535 w 3024845"/>
                <a:gd name="connsiteY328" fmla="*/ 633401 h 1059043"/>
                <a:gd name="connsiteX329" fmla="*/ 2318535 w 3024845"/>
                <a:gd name="connsiteY329" fmla="*/ 678798 h 1059043"/>
                <a:gd name="connsiteX330" fmla="*/ 2332722 w 3024845"/>
                <a:gd name="connsiteY330" fmla="*/ 678798 h 1059043"/>
                <a:gd name="connsiteX331" fmla="*/ 2332722 w 3024845"/>
                <a:gd name="connsiteY331" fmla="*/ 665827 h 1059043"/>
                <a:gd name="connsiteX332" fmla="*/ 2348936 w 3024845"/>
                <a:gd name="connsiteY332" fmla="*/ 665827 h 1059043"/>
                <a:gd name="connsiteX333" fmla="*/ 2348936 w 3024845"/>
                <a:gd name="connsiteY333" fmla="*/ 486400 h 1059043"/>
                <a:gd name="connsiteX334" fmla="*/ 2355016 w 3024845"/>
                <a:gd name="connsiteY334" fmla="*/ 479914 h 1059043"/>
                <a:gd name="connsiteX335" fmla="*/ 2427977 w 3024845"/>
                <a:gd name="connsiteY335" fmla="*/ 479914 h 1059043"/>
                <a:gd name="connsiteX336" fmla="*/ 2427977 w 3024845"/>
                <a:gd name="connsiteY336" fmla="*/ 488562 h 1059043"/>
                <a:gd name="connsiteX337" fmla="*/ 2438110 w 3024845"/>
                <a:gd name="connsiteY337" fmla="*/ 488562 h 1059043"/>
                <a:gd name="connsiteX338" fmla="*/ 2438110 w 3024845"/>
                <a:gd name="connsiteY338" fmla="*/ 603136 h 1059043"/>
                <a:gd name="connsiteX339" fmla="*/ 2460404 w 3024845"/>
                <a:gd name="connsiteY339" fmla="*/ 603136 h 1059043"/>
                <a:gd name="connsiteX340" fmla="*/ 2460404 w 3024845"/>
                <a:gd name="connsiteY340" fmla="*/ 536121 h 1059043"/>
                <a:gd name="connsiteX341" fmla="*/ 2486751 w 3024845"/>
                <a:gd name="connsiteY341" fmla="*/ 536121 h 1059043"/>
                <a:gd name="connsiteX342" fmla="*/ 2490804 w 3024845"/>
                <a:gd name="connsiteY342" fmla="*/ 531797 h 1059043"/>
                <a:gd name="connsiteX343" fmla="*/ 2498911 w 3024845"/>
                <a:gd name="connsiteY343" fmla="*/ 531797 h 1059043"/>
                <a:gd name="connsiteX344" fmla="*/ 2502964 w 3024845"/>
                <a:gd name="connsiteY344" fmla="*/ 536121 h 1059043"/>
                <a:gd name="connsiteX345" fmla="*/ 2525258 w 3024845"/>
                <a:gd name="connsiteY345" fmla="*/ 536121 h 1059043"/>
                <a:gd name="connsiteX346" fmla="*/ 2525258 w 3024845"/>
                <a:gd name="connsiteY346" fmla="*/ 419385 h 1059043"/>
                <a:gd name="connsiteX347" fmla="*/ 2582005 w 3024845"/>
                <a:gd name="connsiteY347" fmla="*/ 408576 h 1059043"/>
                <a:gd name="connsiteX348" fmla="*/ 2582005 w 3024845"/>
                <a:gd name="connsiteY348" fmla="*/ 409657 h 1059043"/>
                <a:gd name="connsiteX349" fmla="*/ 2582005 w 3024845"/>
                <a:gd name="connsiteY349" fmla="*/ 417223 h 1059043"/>
                <a:gd name="connsiteX350" fmla="*/ 2608352 w 3024845"/>
                <a:gd name="connsiteY350" fmla="*/ 417223 h 1059043"/>
                <a:gd name="connsiteX351" fmla="*/ 2608352 w 3024845"/>
                <a:gd name="connsiteY351" fmla="*/ 672313 h 1059043"/>
                <a:gd name="connsiteX352" fmla="*/ 2630646 w 3024845"/>
                <a:gd name="connsiteY352" fmla="*/ 672313 h 1059043"/>
                <a:gd name="connsiteX353" fmla="*/ 2630646 w 3024845"/>
                <a:gd name="connsiteY353" fmla="*/ 667989 h 1059043"/>
                <a:gd name="connsiteX354" fmla="*/ 2642806 w 3024845"/>
                <a:gd name="connsiteY354" fmla="*/ 667989 h 1059043"/>
                <a:gd name="connsiteX355" fmla="*/ 2642806 w 3024845"/>
                <a:gd name="connsiteY355" fmla="*/ 672313 h 1059043"/>
                <a:gd name="connsiteX356" fmla="*/ 2667126 w 3024845"/>
                <a:gd name="connsiteY356" fmla="*/ 672313 h 1059043"/>
                <a:gd name="connsiteX357" fmla="*/ 2667126 w 3024845"/>
                <a:gd name="connsiteY357" fmla="*/ 659342 h 1059043"/>
                <a:gd name="connsiteX358" fmla="*/ 2695500 w 3024845"/>
                <a:gd name="connsiteY358" fmla="*/ 659342 h 1059043"/>
                <a:gd name="connsiteX359" fmla="*/ 2707660 w 3024845"/>
                <a:gd name="connsiteY359" fmla="*/ 655018 h 1059043"/>
                <a:gd name="connsiteX360" fmla="*/ 2727927 w 3024845"/>
                <a:gd name="connsiteY360" fmla="*/ 659342 h 1059043"/>
                <a:gd name="connsiteX361" fmla="*/ 2727927 w 3024845"/>
                <a:gd name="connsiteY361" fmla="*/ 642048 h 1059043"/>
                <a:gd name="connsiteX362" fmla="*/ 2736034 w 3024845"/>
                <a:gd name="connsiteY362" fmla="*/ 642048 h 1059043"/>
                <a:gd name="connsiteX363" fmla="*/ 2736034 w 3024845"/>
                <a:gd name="connsiteY363" fmla="*/ 629077 h 1059043"/>
                <a:gd name="connsiteX364" fmla="*/ 2792781 w 3024845"/>
                <a:gd name="connsiteY364" fmla="*/ 629077 h 1059043"/>
                <a:gd name="connsiteX365" fmla="*/ 2792781 w 3024845"/>
                <a:gd name="connsiteY365" fmla="*/ 598812 h 1059043"/>
                <a:gd name="connsiteX366" fmla="*/ 2811021 w 3024845"/>
                <a:gd name="connsiteY366" fmla="*/ 598812 h 1059043"/>
                <a:gd name="connsiteX367" fmla="*/ 2811021 w 3024845"/>
                <a:gd name="connsiteY367" fmla="*/ 592327 h 1059043"/>
                <a:gd name="connsiteX368" fmla="*/ 2823181 w 3024845"/>
                <a:gd name="connsiteY368" fmla="*/ 592327 h 1059043"/>
                <a:gd name="connsiteX369" fmla="*/ 2823181 w 3024845"/>
                <a:gd name="connsiteY369" fmla="*/ 598812 h 1059043"/>
                <a:gd name="connsiteX370" fmla="*/ 2839395 w 3024845"/>
                <a:gd name="connsiteY370" fmla="*/ 598812 h 1059043"/>
                <a:gd name="connsiteX371" fmla="*/ 2839395 w 3024845"/>
                <a:gd name="connsiteY371" fmla="*/ 648533 h 1059043"/>
                <a:gd name="connsiteX372" fmla="*/ 2871822 w 3024845"/>
                <a:gd name="connsiteY372" fmla="*/ 648533 h 1059043"/>
                <a:gd name="connsiteX373" fmla="*/ 2871822 w 3024845"/>
                <a:gd name="connsiteY373" fmla="*/ 622592 h 1059043"/>
                <a:gd name="connsiteX374" fmla="*/ 2910329 w 3024845"/>
                <a:gd name="connsiteY374" fmla="*/ 622592 h 1059043"/>
                <a:gd name="connsiteX375" fmla="*/ 2910329 w 3024845"/>
                <a:gd name="connsiteY375" fmla="*/ 592327 h 1059043"/>
                <a:gd name="connsiteX376" fmla="*/ 2958970 w 3024845"/>
                <a:gd name="connsiteY376" fmla="*/ 592327 h 1059043"/>
                <a:gd name="connsiteX377" fmla="*/ 2958970 w 3024845"/>
                <a:gd name="connsiteY377" fmla="*/ 703483 h 1059043"/>
                <a:gd name="connsiteX378" fmla="*/ 2958970 w 3024845"/>
                <a:gd name="connsiteY378" fmla="*/ 717262 h 1059043"/>
                <a:gd name="connsiteX379" fmla="*/ 3024845 w 3024845"/>
                <a:gd name="connsiteY379" fmla="*/ 717262 h 1059043"/>
                <a:gd name="connsiteX380" fmla="*/ 3024845 w 3024845"/>
                <a:gd name="connsiteY380" fmla="*/ 1059043 h 1059043"/>
                <a:gd name="connsiteX381" fmla="*/ 2054 w 3024845"/>
                <a:gd name="connsiteY381" fmla="*/ 1056710 h 1059043"/>
                <a:gd name="connsiteX382" fmla="*/ 0 w 3024845"/>
                <a:gd name="connsiteY382" fmla="*/ 622592 h 1059043"/>
                <a:gd name="connsiteX383" fmla="*/ 20267 w 3024845"/>
                <a:gd name="connsiteY383" fmla="*/ 622592 h 1059043"/>
                <a:gd name="connsiteX384" fmla="*/ 20774 w 3024845"/>
                <a:gd name="connsiteY384" fmla="*/ 621511 h 1059043"/>
                <a:gd name="connsiteX385" fmla="*/ 24320 w 3024845"/>
                <a:gd name="connsiteY385" fmla="*/ 613945 h 1059043"/>
                <a:gd name="connsiteX386" fmla="*/ 26094 w 3024845"/>
                <a:gd name="connsiteY386" fmla="*/ 614215 h 1059043"/>
                <a:gd name="connsiteX387" fmla="*/ 38507 w 3024845"/>
                <a:gd name="connsiteY387" fmla="*/ 616106 h 1059043"/>
                <a:gd name="connsiteX388" fmla="*/ 39014 w 3024845"/>
                <a:gd name="connsiteY388" fmla="*/ 617458 h 1059043"/>
                <a:gd name="connsiteX389" fmla="*/ 42560 w 3024845"/>
                <a:gd name="connsiteY389" fmla="*/ 626915 h 1059043"/>
                <a:gd name="connsiteX390" fmla="*/ 68907 w 3024845"/>
                <a:gd name="connsiteY390" fmla="*/ 629077 h 1059043"/>
                <a:gd name="connsiteX391" fmla="*/ 68907 w 3024845"/>
                <a:gd name="connsiteY391" fmla="*/ 505856 h 1059043"/>
                <a:gd name="connsiteX392" fmla="*/ 70934 w 3024845"/>
                <a:gd name="connsiteY392" fmla="*/ 505856 h 1059043"/>
                <a:gd name="connsiteX393" fmla="*/ 85121 w 3024845"/>
                <a:gd name="connsiteY393" fmla="*/ 505856 h 1059043"/>
                <a:gd name="connsiteX394" fmla="*/ 85121 w 3024845"/>
                <a:gd name="connsiteY394" fmla="*/ 369664 h 1059043"/>
                <a:gd name="connsiteX395" fmla="*/ 86894 w 3024845"/>
                <a:gd name="connsiteY395" fmla="*/ 369664 h 1059043"/>
                <a:gd name="connsiteX396" fmla="*/ 99308 w 3024845"/>
                <a:gd name="connsiteY396" fmla="*/ 369664 h 1059043"/>
                <a:gd name="connsiteX397" fmla="*/ 99308 w 3024845"/>
                <a:gd name="connsiteY397" fmla="*/ 255090 h 1059043"/>
                <a:gd name="connsiteX398" fmla="*/ 103361 w 3024845"/>
                <a:gd name="connsiteY398" fmla="*/ 226986 h 1059043"/>
                <a:gd name="connsiteX399" fmla="*/ 105388 w 3024845"/>
                <a:gd name="connsiteY399" fmla="*/ 226986 h 1059043"/>
                <a:gd name="connsiteX400" fmla="*/ 119575 w 3024845"/>
                <a:gd name="connsiteY400"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80720 w 3024845"/>
                <a:gd name="connsiteY316" fmla="*/ 555577 h 1059043"/>
                <a:gd name="connsiteX317" fmla="*/ 2245574 w 3024845"/>
                <a:gd name="connsiteY317" fmla="*/ 555577 h 1059043"/>
                <a:gd name="connsiteX318" fmla="*/ 2245574 w 3024845"/>
                <a:gd name="connsiteY318" fmla="*/ 631239 h 1059043"/>
                <a:gd name="connsiteX319" fmla="*/ 2253681 w 3024845"/>
                <a:gd name="connsiteY319" fmla="*/ 631239 h 1059043"/>
                <a:gd name="connsiteX320" fmla="*/ 2255708 w 3024845"/>
                <a:gd name="connsiteY320" fmla="*/ 624754 h 1059043"/>
                <a:gd name="connsiteX321" fmla="*/ 2261788 w 3024845"/>
                <a:gd name="connsiteY321" fmla="*/ 624754 h 1059043"/>
                <a:gd name="connsiteX322" fmla="*/ 2263815 w 3024845"/>
                <a:gd name="connsiteY322" fmla="*/ 633401 h 1059043"/>
                <a:gd name="connsiteX323" fmla="*/ 2275975 w 3024845"/>
                <a:gd name="connsiteY323" fmla="*/ 633401 h 1059043"/>
                <a:gd name="connsiteX324" fmla="*/ 2275975 w 3024845"/>
                <a:gd name="connsiteY324" fmla="*/ 626915 h 1059043"/>
                <a:gd name="connsiteX325" fmla="*/ 2298268 w 3024845"/>
                <a:gd name="connsiteY325" fmla="*/ 626915 h 1059043"/>
                <a:gd name="connsiteX326" fmla="*/ 2298268 w 3024845"/>
                <a:gd name="connsiteY326" fmla="*/ 633401 h 1059043"/>
                <a:gd name="connsiteX327" fmla="*/ 2318535 w 3024845"/>
                <a:gd name="connsiteY327" fmla="*/ 633401 h 1059043"/>
                <a:gd name="connsiteX328" fmla="*/ 2318535 w 3024845"/>
                <a:gd name="connsiteY328" fmla="*/ 678798 h 1059043"/>
                <a:gd name="connsiteX329" fmla="*/ 2332722 w 3024845"/>
                <a:gd name="connsiteY329" fmla="*/ 678798 h 1059043"/>
                <a:gd name="connsiteX330" fmla="*/ 2332722 w 3024845"/>
                <a:gd name="connsiteY330" fmla="*/ 665827 h 1059043"/>
                <a:gd name="connsiteX331" fmla="*/ 2348936 w 3024845"/>
                <a:gd name="connsiteY331" fmla="*/ 665827 h 1059043"/>
                <a:gd name="connsiteX332" fmla="*/ 2348936 w 3024845"/>
                <a:gd name="connsiteY332" fmla="*/ 486400 h 1059043"/>
                <a:gd name="connsiteX333" fmla="*/ 2355016 w 3024845"/>
                <a:gd name="connsiteY333" fmla="*/ 479914 h 1059043"/>
                <a:gd name="connsiteX334" fmla="*/ 2427977 w 3024845"/>
                <a:gd name="connsiteY334" fmla="*/ 479914 h 1059043"/>
                <a:gd name="connsiteX335" fmla="*/ 2427977 w 3024845"/>
                <a:gd name="connsiteY335" fmla="*/ 488562 h 1059043"/>
                <a:gd name="connsiteX336" fmla="*/ 2438110 w 3024845"/>
                <a:gd name="connsiteY336" fmla="*/ 488562 h 1059043"/>
                <a:gd name="connsiteX337" fmla="*/ 2438110 w 3024845"/>
                <a:gd name="connsiteY337" fmla="*/ 603136 h 1059043"/>
                <a:gd name="connsiteX338" fmla="*/ 2460404 w 3024845"/>
                <a:gd name="connsiteY338" fmla="*/ 603136 h 1059043"/>
                <a:gd name="connsiteX339" fmla="*/ 2460404 w 3024845"/>
                <a:gd name="connsiteY339" fmla="*/ 536121 h 1059043"/>
                <a:gd name="connsiteX340" fmla="*/ 2486751 w 3024845"/>
                <a:gd name="connsiteY340" fmla="*/ 536121 h 1059043"/>
                <a:gd name="connsiteX341" fmla="*/ 2490804 w 3024845"/>
                <a:gd name="connsiteY341" fmla="*/ 531797 h 1059043"/>
                <a:gd name="connsiteX342" fmla="*/ 2498911 w 3024845"/>
                <a:gd name="connsiteY342" fmla="*/ 531797 h 1059043"/>
                <a:gd name="connsiteX343" fmla="*/ 2502964 w 3024845"/>
                <a:gd name="connsiteY343" fmla="*/ 536121 h 1059043"/>
                <a:gd name="connsiteX344" fmla="*/ 2525258 w 3024845"/>
                <a:gd name="connsiteY344" fmla="*/ 536121 h 1059043"/>
                <a:gd name="connsiteX345" fmla="*/ 2525258 w 3024845"/>
                <a:gd name="connsiteY345" fmla="*/ 419385 h 1059043"/>
                <a:gd name="connsiteX346" fmla="*/ 2582005 w 3024845"/>
                <a:gd name="connsiteY346" fmla="*/ 408576 h 1059043"/>
                <a:gd name="connsiteX347" fmla="*/ 2582005 w 3024845"/>
                <a:gd name="connsiteY347" fmla="*/ 409657 h 1059043"/>
                <a:gd name="connsiteX348" fmla="*/ 2582005 w 3024845"/>
                <a:gd name="connsiteY348" fmla="*/ 417223 h 1059043"/>
                <a:gd name="connsiteX349" fmla="*/ 2608352 w 3024845"/>
                <a:gd name="connsiteY349" fmla="*/ 417223 h 1059043"/>
                <a:gd name="connsiteX350" fmla="*/ 2608352 w 3024845"/>
                <a:gd name="connsiteY350" fmla="*/ 672313 h 1059043"/>
                <a:gd name="connsiteX351" fmla="*/ 2630646 w 3024845"/>
                <a:gd name="connsiteY351" fmla="*/ 672313 h 1059043"/>
                <a:gd name="connsiteX352" fmla="*/ 2630646 w 3024845"/>
                <a:gd name="connsiteY352" fmla="*/ 667989 h 1059043"/>
                <a:gd name="connsiteX353" fmla="*/ 2642806 w 3024845"/>
                <a:gd name="connsiteY353" fmla="*/ 667989 h 1059043"/>
                <a:gd name="connsiteX354" fmla="*/ 2642806 w 3024845"/>
                <a:gd name="connsiteY354" fmla="*/ 672313 h 1059043"/>
                <a:gd name="connsiteX355" fmla="*/ 2667126 w 3024845"/>
                <a:gd name="connsiteY355" fmla="*/ 672313 h 1059043"/>
                <a:gd name="connsiteX356" fmla="*/ 2667126 w 3024845"/>
                <a:gd name="connsiteY356" fmla="*/ 659342 h 1059043"/>
                <a:gd name="connsiteX357" fmla="*/ 2695500 w 3024845"/>
                <a:gd name="connsiteY357" fmla="*/ 659342 h 1059043"/>
                <a:gd name="connsiteX358" fmla="*/ 2707660 w 3024845"/>
                <a:gd name="connsiteY358" fmla="*/ 655018 h 1059043"/>
                <a:gd name="connsiteX359" fmla="*/ 2727927 w 3024845"/>
                <a:gd name="connsiteY359" fmla="*/ 659342 h 1059043"/>
                <a:gd name="connsiteX360" fmla="*/ 2727927 w 3024845"/>
                <a:gd name="connsiteY360" fmla="*/ 642048 h 1059043"/>
                <a:gd name="connsiteX361" fmla="*/ 2736034 w 3024845"/>
                <a:gd name="connsiteY361" fmla="*/ 642048 h 1059043"/>
                <a:gd name="connsiteX362" fmla="*/ 2736034 w 3024845"/>
                <a:gd name="connsiteY362" fmla="*/ 629077 h 1059043"/>
                <a:gd name="connsiteX363" fmla="*/ 2792781 w 3024845"/>
                <a:gd name="connsiteY363" fmla="*/ 629077 h 1059043"/>
                <a:gd name="connsiteX364" fmla="*/ 2792781 w 3024845"/>
                <a:gd name="connsiteY364" fmla="*/ 598812 h 1059043"/>
                <a:gd name="connsiteX365" fmla="*/ 2811021 w 3024845"/>
                <a:gd name="connsiteY365" fmla="*/ 598812 h 1059043"/>
                <a:gd name="connsiteX366" fmla="*/ 2811021 w 3024845"/>
                <a:gd name="connsiteY366" fmla="*/ 592327 h 1059043"/>
                <a:gd name="connsiteX367" fmla="*/ 2823181 w 3024845"/>
                <a:gd name="connsiteY367" fmla="*/ 592327 h 1059043"/>
                <a:gd name="connsiteX368" fmla="*/ 2823181 w 3024845"/>
                <a:gd name="connsiteY368" fmla="*/ 598812 h 1059043"/>
                <a:gd name="connsiteX369" fmla="*/ 2839395 w 3024845"/>
                <a:gd name="connsiteY369" fmla="*/ 598812 h 1059043"/>
                <a:gd name="connsiteX370" fmla="*/ 2839395 w 3024845"/>
                <a:gd name="connsiteY370" fmla="*/ 648533 h 1059043"/>
                <a:gd name="connsiteX371" fmla="*/ 2871822 w 3024845"/>
                <a:gd name="connsiteY371" fmla="*/ 648533 h 1059043"/>
                <a:gd name="connsiteX372" fmla="*/ 2871822 w 3024845"/>
                <a:gd name="connsiteY372" fmla="*/ 622592 h 1059043"/>
                <a:gd name="connsiteX373" fmla="*/ 2910329 w 3024845"/>
                <a:gd name="connsiteY373" fmla="*/ 622592 h 1059043"/>
                <a:gd name="connsiteX374" fmla="*/ 2910329 w 3024845"/>
                <a:gd name="connsiteY374" fmla="*/ 592327 h 1059043"/>
                <a:gd name="connsiteX375" fmla="*/ 2958970 w 3024845"/>
                <a:gd name="connsiteY375" fmla="*/ 592327 h 1059043"/>
                <a:gd name="connsiteX376" fmla="*/ 2958970 w 3024845"/>
                <a:gd name="connsiteY376" fmla="*/ 703483 h 1059043"/>
                <a:gd name="connsiteX377" fmla="*/ 2958970 w 3024845"/>
                <a:gd name="connsiteY377" fmla="*/ 717262 h 1059043"/>
                <a:gd name="connsiteX378" fmla="*/ 3024845 w 3024845"/>
                <a:gd name="connsiteY378" fmla="*/ 717262 h 1059043"/>
                <a:gd name="connsiteX379" fmla="*/ 3024845 w 3024845"/>
                <a:gd name="connsiteY379" fmla="*/ 1059043 h 1059043"/>
                <a:gd name="connsiteX380" fmla="*/ 2054 w 3024845"/>
                <a:gd name="connsiteY380" fmla="*/ 1056710 h 1059043"/>
                <a:gd name="connsiteX381" fmla="*/ 0 w 3024845"/>
                <a:gd name="connsiteY381" fmla="*/ 622592 h 1059043"/>
                <a:gd name="connsiteX382" fmla="*/ 20267 w 3024845"/>
                <a:gd name="connsiteY382" fmla="*/ 622592 h 1059043"/>
                <a:gd name="connsiteX383" fmla="*/ 20774 w 3024845"/>
                <a:gd name="connsiteY383" fmla="*/ 621511 h 1059043"/>
                <a:gd name="connsiteX384" fmla="*/ 24320 w 3024845"/>
                <a:gd name="connsiteY384" fmla="*/ 613945 h 1059043"/>
                <a:gd name="connsiteX385" fmla="*/ 26094 w 3024845"/>
                <a:gd name="connsiteY385" fmla="*/ 614215 h 1059043"/>
                <a:gd name="connsiteX386" fmla="*/ 38507 w 3024845"/>
                <a:gd name="connsiteY386" fmla="*/ 616106 h 1059043"/>
                <a:gd name="connsiteX387" fmla="*/ 39014 w 3024845"/>
                <a:gd name="connsiteY387" fmla="*/ 617458 h 1059043"/>
                <a:gd name="connsiteX388" fmla="*/ 42560 w 3024845"/>
                <a:gd name="connsiteY388" fmla="*/ 626915 h 1059043"/>
                <a:gd name="connsiteX389" fmla="*/ 68907 w 3024845"/>
                <a:gd name="connsiteY389" fmla="*/ 629077 h 1059043"/>
                <a:gd name="connsiteX390" fmla="*/ 68907 w 3024845"/>
                <a:gd name="connsiteY390" fmla="*/ 505856 h 1059043"/>
                <a:gd name="connsiteX391" fmla="*/ 70934 w 3024845"/>
                <a:gd name="connsiteY391" fmla="*/ 505856 h 1059043"/>
                <a:gd name="connsiteX392" fmla="*/ 85121 w 3024845"/>
                <a:gd name="connsiteY392" fmla="*/ 505856 h 1059043"/>
                <a:gd name="connsiteX393" fmla="*/ 85121 w 3024845"/>
                <a:gd name="connsiteY393" fmla="*/ 369664 h 1059043"/>
                <a:gd name="connsiteX394" fmla="*/ 86894 w 3024845"/>
                <a:gd name="connsiteY394" fmla="*/ 369664 h 1059043"/>
                <a:gd name="connsiteX395" fmla="*/ 99308 w 3024845"/>
                <a:gd name="connsiteY395" fmla="*/ 369664 h 1059043"/>
                <a:gd name="connsiteX396" fmla="*/ 99308 w 3024845"/>
                <a:gd name="connsiteY396" fmla="*/ 255090 h 1059043"/>
                <a:gd name="connsiteX397" fmla="*/ 103361 w 3024845"/>
                <a:gd name="connsiteY397" fmla="*/ 226986 h 1059043"/>
                <a:gd name="connsiteX398" fmla="*/ 105388 w 3024845"/>
                <a:gd name="connsiteY398" fmla="*/ 226986 h 1059043"/>
                <a:gd name="connsiteX399" fmla="*/ 119575 w 3024845"/>
                <a:gd name="connsiteY399"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60529 h 1059043"/>
                <a:gd name="connsiteX313" fmla="*/ 2152346 w 3024845"/>
                <a:gd name="connsiteY313" fmla="*/ 56206 h 1059043"/>
                <a:gd name="connsiteX314" fmla="*/ 2152346 w 3024845"/>
                <a:gd name="connsiteY314" fmla="*/ 0 h 1059043"/>
                <a:gd name="connsiteX315" fmla="*/ 2180720 w 3024845"/>
                <a:gd name="connsiteY315" fmla="*/ 555577 h 1059043"/>
                <a:gd name="connsiteX316" fmla="*/ 2245574 w 3024845"/>
                <a:gd name="connsiteY316" fmla="*/ 555577 h 1059043"/>
                <a:gd name="connsiteX317" fmla="*/ 2245574 w 3024845"/>
                <a:gd name="connsiteY317" fmla="*/ 631239 h 1059043"/>
                <a:gd name="connsiteX318" fmla="*/ 2253681 w 3024845"/>
                <a:gd name="connsiteY318" fmla="*/ 631239 h 1059043"/>
                <a:gd name="connsiteX319" fmla="*/ 2255708 w 3024845"/>
                <a:gd name="connsiteY319" fmla="*/ 624754 h 1059043"/>
                <a:gd name="connsiteX320" fmla="*/ 2261788 w 3024845"/>
                <a:gd name="connsiteY320" fmla="*/ 624754 h 1059043"/>
                <a:gd name="connsiteX321" fmla="*/ 2263815 w 3024845"/>
                <a:gd name="connsiteY321" fmla="*/ 633401 h 1059043"/>
                <a:gd name="connsiteX322" fmla="*/ 2275975 w 3024845"/>
                <a:gd name="connsiteY322" fmla="*/ 633401 h 1059043"/>
                <a:gd name="connsiteX323" fmla="*/ 2275975 w 3024845"/>
                <a:gd name="connsiteY323" fmla="*/ 626915 h 1059043"/>
                <a:gd name="connsiteX324" fmla="*/ 2298268 w 3024845"/>
                <a:gd name="connsiteY324" fmla="*/ 626915 h 1059043"/>
                <a:gd name="connsiteX325" fmla="*/ 2298268 w 3024845"/>
                <a:gd name="connsiteY325" fmla="*/ 633401 h 1059043"/>
                <a:gd name="connsiteX326" fmla="*/ 2318535 w 3024845"/>
                <a:gd name="connsiteY326" fmla="*/ 633401 h 1059043"/>
                <a:gd name="connsiteX327" fmla="*/ 2318535 w 3024845"/>
                <a:gd name="connsiteY327" fmla="*/ 678798 h 1059043"/>
                <a:gd name="connsiteX328" fmla="*/ 2332722 w 3024845"/>
                <a:gd name="connsiteY328" fmla="*/ 678798 h 1059043"/>
                <a:gd name="connsiteX329" fmla="*/ 2332722 w 3024845"/>
                <a:gd name="connsiteY329" fmla="*/ 665827 h 1059043"/>
                <a:gd name="connsiteX330" fmla="*/ 2348936 w 3024845"/>
                <a:gd name="connsiteY330" fmla="*/ 665827 h 1059043"/>
                <a:gd name="connsiteX331" fmla="*/ 2348936 w 3024845"/>
                <a:gd name="connsiteY331" fmla="*/ 486400 h 1059043"/>
                <a:gd name="connsiteX332" fmla="*/ 2355016 w 3024845"/>
                <a:gd name="connsiteY332" fmla="*/ 479914 h 1059043"/>
                <a:gd name="connsiteX333" fmla="*/ 2427977 w 3024845"/>
                <a:gd name="connsiteY333" fmla="*/ 479914 h 1059043"/>
                <a:gd name="connsiteX334" fmla="*/ 2427977 w 3024845"/>
                <a:gd name="connsiteY334" fmla="*/ 488562 h 1059043"/>
                <a:gd name="connsiteX335" fmla="*/ 2438110 w 3024845"/>
                <a:gd name="connsiteY335" fmla="*/ 488562 h 1059043"/>
                <a:gd name="connsiteX336" fmla="*/ 2438110 w 3024845"/>
                <a:gd name="connsiteY336" fmla="*/ 603136 h 1059043"/>
                <a:gd name="connsiteX337" fmla="*/ 2460404 w 3024845"/>
                <a:gd name="connsiteY337" fmla="*/ 603136 h 1059043"/>
                <a:gd name="connsiteX338" fmla="*/ 2460404 w 3024845"/>
                <a:gd name="connsiteY338" fmla="*/ 536121 h 1059043"/>
                <a:gd name="connsiteX339" fmla="*/ 2486751 w 3024845"/>
                <a:gd name="connsiteY339" fmla="*/ 536121 h 1059043"/>
                <a:gd name="connsiteX340" fmla="*/ 2490804 w 3024845"/>
                <a:gd name="connsiteY340" fmla="*/ 531797 h 1059043"/>
                <a:gd name="connsiteX341" fmla="*/ 2498911 w 3024845"/>
                <a:gd name="connsiteY341" fmla="*/ 531797 h 1059043"/>
                <a:gd name="connsiteX342" fmla="*/ 2502964 w 3024845"/>
                <a:gd name="connsiteY342" fmla="*/ 536121 h 1059043"/>
                <a:gd name="connsiteX343" fmla="*/ 2525258 w 3024845"/>
                <a:gd name="connsiteY343" fmla="*/ 536121 h 1059043"/>
                <a:gd name="connsiteX344" fmla="*/ 2525258 w 3024845"/>
                <a:gd name="connsiteY344" fmla="*/ 419385 h 1059043"/>
                <a:gd name="connsiteX345" fmla="*/ 2582005 w 3024845"/>
                <a:gd name="connsiteY345" fmla="*/ 408576 h 1059043"/>
                <a:gd name="connsiteX346" fmla="*/ 2582005 w 3024845"/>
                <a:gd name="connsiteY346" fmla="*/ 409657 h 1059043"/>
                <a:gd name="connsiteX347" fmla="*/ 2582005 w 3024845"/>
                <a:gd name="connsiteY347" fmla="*/ 417223 h 1059043"/>
                <a:gd name="connsiteX348" fmla="*/ 2608352 w 3024845"/>
                <a:gd name="connsiteY348" fmla="*/ 417223 h 1059043"/>
                <a:gd name="connsiteX349" fmla="*/ 2608352 w 3024845"/>
                <a:gd name="connsiteY349" fmla="*/ 672313 h 1059043"/>
                <a:gd name="connsiteX350" fmla="*/ 2630646 w 3024845"/>
                <a:gd name="connsiteY350" fmla="*/ 672313 h 1059043"/>
                <a:gd name="connsiteX351" fmla="*/ 2630646 w 3024845"/>
                <a:gd name="connsiteY351" fmla="*/ 667989 h 1059043"/>
                <a:gd name="connsiteX352" fmla="*/ 2642806 w 3024845"/>
                <a:gd name="connsiteY352" fmla="*/ 667989 h 1059043"/>
                <a:gd name="connsiteX353" fmla="*/ 2642806 w 3024845"/>
                <a:gd name="connsiteY353" fmla="*/ 672313 h 1059043"/>
                <a:gd name="connsiteX354" fmla="*/ 2667126 w 3024845"/>
                <a:gd name="connsiteY354" fmla="*/ 672313 h 1059043"/>
                <a:gd name="connsiteX355" fmla="*/ 2667126 w 3024845"/>
                <a:gd name="connsiteY355" fmla="*/ 659342 h 1059043"/>
                <a:gd name="connsiteX356" fmla="*/ 2695500 w 3024845"/>
                <a:gd name="connsiteY356" fmla="*/ 659342 h 1059043"/>
                <a:gd name="connsiteX357" fmla="*/ 2707660 w 3024845"/>
                <a:gd name="connsiteY357" fmla="*/ 655018 h 1059043"/>
                <a:gd name="connsiteX358" fmla="*/ 2727927 w 3024845"/>
                <a:gd name="connsiteY358" fmla="*/ 659342 h 1059043"/>
                <a:gd name="connsiteX359" fmla="*/ 2727927 w 3024845"/>
                <a:gd name="connsiteY359" fmla="*/ 642048 h 1059043"/>
                <a:gd name="connsiteX360" fmla="*/ 2736034 w 3024845"/>
                <a:gd name="connsiteY360" fmla="*/ 642048 h 1059043"/>
                <a:gd name="connsiteX361" fmla="*/ 2736034 w 3024845"/>
                <a:gd name="connsiteY361" fmla="*/ 629077 h 1059043"/>
                <a:gd name="connsiteX362" fmla="*/ 2792781 w 3024845"/>
                <a:gd name="connsiteY362" fmla="*/ 629077 h 1059043"/>
                <a:gd name="connsiteX363" fmla="*/ 2792781 w 3024845"/>
                <a:gd name="connsiteY363" fmla="*/ 598812 h 1059043"/>
                <a:gd name="connsiteX364" fmla="*/ 2811021 w 3024845"/>
                <a:gd name="connsiteY364" fmla="*/ 598812 h 1059043"/>
                <a:gd name="connsiteX365" fmla="*/ 2811021 w 3024845"/>
                <a:gd name="connsiteY365" fmla="*/ 592327 h 1059043"/>
                <a:gd name="connsiteX366" fmla="*/ 2823181 w 3024845"/>
                <a:gd name="connsiteY366" fmla="*/ 592327 h 1059043"/>
                <a:gd name="connsiteX367" fmla="*/ 2823181 w 3024845"/>
                <a:gd name="connsiteY367" fmla="*/ 598812 h 1059043"/>
                <a:gd name="connsiteX368" fmla="*/ 2839395 w 3024845"/>
                <a:gd name="connsiteY368" fmla="*/ 598812 h 1059043"/>
                <a:gd name="connsiteX369" fmla="*/ 2839395 w 3024845"/>
                <a:gd name="connsiteY369" fmla="*/ 648533 h 1059043"/>
                <a:gd name="connsiteX370" fmla="*/ 2871822 w 3024845"/>
                <a:gd name="connsiteY370" fmla="*/ 648533 h 1059043"/>
                <a:gd name="connsiteX371" fmla="*/ 2871822 w 3024845"/>
                <a:gd name="connsiteY371" fmla="*/ 622592 h 1059043"/>
                <a:gd name="connsiteX372" fmla="*/ 2910329 w 3024845"/>
                <a:gd name="connsiteY372" fmla="*/ 622592 h 1059043"/>
                <a:gd name="connsiteX373" fmla="*/ 2910329 w 3024845"/>
                <a:gd name="connsiteY373" fmla="*/ 592327 h 1059043"/>
                <a:gd name="connsiteX374" fmla="*/ 2958970 w 3024845"/>
                <a:gd name="connsiteY374" fmla="*/ 592327 h 1059043"/>
                <a:gd name="connsiteX375" fmla="*/ 2958970 w 3024845"/>
                <a:gd name="connsiteY375" fmla="*/ 703483 h 1059043"/>
                <a:gd name="connsiteX376" fmla="*/ 2958970 w 3024845"/>
                <a:gd name="connsiteY376" fmla="*/ 717262 h 1059043"/>
                <a:gd name="connsiteX377" fmla="*/ 3024845 w 3024845"/>
                <a:gd name="connsiteY377" fmla="*/ 717262 h 1059043"/>
                <a:gd name="connsiteX378" fmla="*/ 3024845 w 3024845"/>
                <a:gd name="connsiteY378" fmla="*/ 1059043 h 1059043"/>
                <a:gd name="connsiteX379" fmla="*/ 2054 w 3024845"/>
                <a:gd name="connsiteY379" fmla="*/ 1056710 h 1059043"/>
                <a:gd name="connsiteX380" fmla="*/ 0 w 3024845"/>
                <a:gd name="connsiteY380" fmla="*/ 622592 h 1059043"/>
                <a:gd name="connsiteX381" fmla="*/ 20267 w 3024845"/>
                <a:gd name="connsiteY381" fmla="*/ 622592 h 1059043"/>
                <a:gd name="connsiteX382" fmla="*/ 20774 w 3024845"/>
                <a:gd name="connsiteY382" fmla="*/ 621511 h 1059043"/>
                <a:gd name="connsiteX383" fmla="*/ 24320 w 3024845"/>
                <a:gd name="connsiteY383" fmla="*/ 613945 h 1059043"/>
                <a:gd name="connsiteX384" fmla="*/ 26094 w 3024845"/>
                <a:gd name="connsiteY384" fmla="*/ 614215 h 1059043"/>
                <a:gd name="connsiteX385" fmla="*/ 38507 w 3024845"/>
                <a:gd name="connsiteY385" fmla="*/ 616106 h 1059043"/>
                <a:gd name="connsiteX386" fmla="*/ 39014 w 3024845"/>
                <a:gd name="connsiteY386" fmla="*/ 617458 h 1059043"/>
                <a:gd name="connsiteX387" fmla="*/ 42560 w 3024845"/>
                <a:gd name="connsiteY387" fmla="*/ 626915 h 1059043"/>
                <a:gd name="connsiteX388" fmla="*/ 68907 w 3024845"/>
                <a:gd name="connsiteY388" fmla="*/ 629077 h 1059043"/>
                <a:gd name="connsiteX389" fmla="*/ 68907 w 3024845"/>
                <a:gd name="connsiteY389" fmla="*/ 505856 h 1059043"/>
                <a:gd name="connsiteX390" fmla="*/ 70934 w 3024845"/>
                <a:gd name="connsiteY390" fmla="*/ 505856 h 1059043"/>
                <a:gd name="connsiteX391" fmla="*/ 85121 w 3024845"/>
                <a:gd name="connsiteY391" fmla="*/ 505856 h 1059043"/>
                <a:gd name="connsiteX392" fmla="*/ 85121 w 3024845"/>
                <a:gd name="connsiteY392" fmla="*/ 369664 h 1059043"/>
                <a:gd name="connsiteX393" fmla="*/ 86894 w 3024845"/>
                <a:gd name="connsiteY393" fmla="*/ 369664 h 1059043"/>
                <a:gd name="connsiteX394" fmla="*/ 99308 w 3024845"/>
                <a:gd name="connsiteY394" fmla="*/ 369664 h 1059043"/>
                <a:gd name="connsiteX395" fmla="*/ 99308 w 3024845"/>
                <a:gd name="connsiteY395" fmla="*/ 255090 h 1059043"/>
                <a:gd name="connsiteX396" fmla="*/ 103361 w 3024845"/>
                <a:gd name="connsiteY396" fmla="*/ 226986 h 1059043"/>
                <a:gd name="connsiteX397" fmla="*/ 105388 w 3024845"/>
                <a:gd name="connsiteY397" fmla="*/ 226986 h 1059043"/>
                <a:gd name="connsiteX398" fmla="*/ 119575 w 3024845"/>
                <a:gd name="connsiteY39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50320 w 3024845"/>
                <a:gd name="connsiteY311" fmla="*/ 60529 h 1059043"/>
                <a:gd name="connsiteX312" fmla="*/ 2152346 w 3024845"/>
                <a:gd name="connsiteY312" fmla="*/ 56206 h 1059043"/>
                <a:gd name="connsiteX313" fmla="*/ 2152346 w 3024845"/>
                <a:gd name="connsiteY313" fmla="*/ 0 h 1059043"/>
                <a:gd name="connsiteX314" fmla="*/ 2180720 w 3024845"/>
                <a:gd name="connsiteY314" fmla="*/ 555577 h 1059043"/>
                <a:gd name="connsiteX315" fmla="*/ 2245574 w 3024845"/>
                <a:gd name="connsiteY315" fmla="*/ 555577 h 1059043"/>
                <a:gd name="connsiteX316" fmla="*/ 2245574 w 3024845"/>
                <a:gd name="connsiteY316" fmla="*/ 631239 h 1059043"/>
                <a:gd name="connsiteX317" fmla="*/ 2253681 w 3024845"/>
                <a:gd name="connsiteY317" fmla="*/ 631239 h 1059043"/>
                <a:gd name="connsiteX318" fmla="*/ 2255708 w 3024845"/>
                <a:gd name="connsiteY318" fmla="*/ 624754 h 1059043"/>
                <a:gd name="connsiteX319" fmla="*/ 2261788 w 3024845"/>
                <a:gd name="connsiteY319" fmla="*/ 624754 h 1059043"/>
                <a:gd name="connsiteX320" fmla="*/ 2263815 w 3024845"/>
                <a:gd name="connsiteY320" fmla="*/ 633401 h 1059043"/>
                <a:gd name="connsiteX321" fmla="*/ 2275975 w 3024845"/>
                <a:gd name="connsiteY321" fmla="*/ 633401 h 1059043"/>
                <a:gd name="connsiteX322" fmla="*/ 2275975 w 3024845"/>
                <a:gd name="connsiteY322" fmla="*/ 626915 h 1059043"/>
                <a:gd name="connsiteX323" fmla="*/ 2298268 w 3024845"/>
                <a:gd name="connsiteY323" fmla="*/ 626915 h 1059043"/>
                <a:gd name="connsiteX324" fmla="*/ 2298268 w 3024845"/>
                <a:gd name="connsiteY324" fmla="*/ 633401 h 1059043"/>
                <a:gd name="connsiteX325" fmla="*/ 2318535 w 3024845"/>
                <a:gd name="connsiteY325" fmla="*/ 633401 h 1059043"/>
                <a:gd name="connsiteX326" fmla="*/ 2318535 w 3024845"/>
                <a:gd name="connsiteY326" fmla="*/ 678798 h 1059043"/>
                <a:gd name="connsiteX327" fmla="*/ 2332722 w 3024845"/>
                <a:gd name="connsiteY327" fmla="*/ 678798 h 1059043"/>
                <a:gd name="connsiteX328" fmla="*/ 2332722 w 3024845"/>
                <a:gd name="connsiteY328" fmla="*/ 665827 h 1059043"/>
                <a:gd name="connsiteX329" fmla="*/ 2348936 w 3024845"/>
                <a:gd name="connsiteY329" fmla="*/ 665827 h 1059043"/>
                <a:gd name="connsiteX330" fmla="*/ 2348936 w 3024845"/>
                <a:gd name="connsiteY330" fmla="*/ 486400 h 1059043"/>
                <a:gd name="connsiteX331" fmla="*/ 2355016 w 3024845"/>
                <a:gd name="connsiteY331" fmla="*/ 479914 h 1059043"/>
                <a:gd name="connsiteX332" fmla="*/ 2427977 w 3024845"/>
                <a:gd name="connsiteY332" fmla="*/ 479914 h 1059043"/>
                <a:gd name="connsiteX333" fmla="*/ 2427977 w 3024845"/>
                <a:gd name="connsiteY333" fmla="*/ 488562 h 1059043"/>
                <a:gd name="connsiteX334" fmla="*/ 2438110 w 3024845"/>
                <a:gd name="connsiteY334" fmla="*/ 488562 h 1059043"/>
                <a:gd name="connsiteX335" fmla="*/ 2438110 w 3024845"/>
                <a:gd name="connsiteY335" fmla="*/ 603136 h 1059043"/>
                <a:gd name="connsiteX336" fmla="*/ 2460404 w 3024845"/>
                <a:gd name="connsiteY336" fmla="*/ 603136 h 1059043"/>
                <a:gd name="connsiteX337" fmla="*/ 2460404 w 3024845"/>
                <a:gd name="connsiteY337" fmla="*/ 536121 h 1059043"/>
                <a:gd name="connsiteX338" fmla="*/ 2486751 w 3024845"/>
                <a:gd name="connsiteY338" fmla="*/ 536121 h 1059043"/>
                <a:gd name="connsiteX339" fmla="*/ 2490804 w 3024845"/>
                <a:gd name="connsiteY339" fmla="*/ 531797 h 1059043"/>
                <a:gd name="connsiteX340" fmla="*/ 2498911 w 3024845"/>
                <a:gd name="connsiteY340" fmla="*/ 531797 h 1059043"/>
                <a:gd name="connsiteX341" fmla="*/ 2502964 w 3024845"/>
                <a:gd name="connsiteY341" fmla="*/ 536121 h 1059043"/>
                <a:gd name="connsiteX342" fmla="*/ 2525258 w 3024845"/>
                <a:gd name="connsiteY342" fmla="*/ 536121 h 1059043"/>
                <a:gd name="connsiteX343" fmla="*/ 2525258 w 3024845"/>
                <a:gd name="connsiteY343" fmla="*/ 419385 h 1059043"/>
                <a:gd name="connsiteX344" fmla="*/ 2582005 w 3024845"/>
                <a:gd name="connsiteY344" fmla="*/ 408576 h 1059043"/>
                <a:gd name="connsiteX345" fmla="*/ 2582005 w 3024845"/>
                <a:gd name="connsiteY345" fmla="*/ 409657 h 1059043"/>
                <a:gd name="connsiteX346" fmla="*/ 2582005 w 3024845"/>
                <a:gd name="connsiteY346" fmla="*/ 417223 h 1059043"/>
                <a:gd name="connsiteX347" fmla="*/ 2608352 w 3024845"/>
                <a:gd name="connsiteY347" fmla="*/ 417223 h 1059043"/>
                <a:gd name="connsiteX348" fmla="*/ 2608352 w 3024845"/>
                <a:gd name="connsiteY348" fmla="*/ 672313 h 1059043"/>
                <a:gd name="connsiteX349" fmla="*/ 2630646 w 3024845"/>
                <a:gd name="connsiteY349" fmla="*/ 672313 h 1059043"/>
                <a:gd name="connsiteX350" fmla="*/ 2630646 w 3024845"/>
                <a:gd name="connsiteY350" fmla="*/ 667989 h 1059043"/>
                <a:gd name="connsiteX351" fmla="*/ 2642806 w 3024845"/>
                <a:gd name="connsiteY351" fmla="*/ 667989 h 1059043"/>
                <a:gd name="connsiteX352" fmla="*/ 2642806 w 3024845"/>
                <a:gd name="connsiteY352" fmla="*/ 672313 h 1059043"/>
                <a:gd name="connsiteX353" fmla="*/ 2667126 w 3024845"/>
                <a:gd name="connsiteY353" fmla="*/ 672313 h 1059043"/>
                <a:gd name="connsiteX354" fmla="*/ 2667126 w 3024845"/>
                <a:gd name="connsiteY354" fmla="*/ 659342 h 1059043"/>
                <a:gd name="connsiteX355" fmla="*/ 2695500 w 3024845"/>
                <a:gd name="connsiteY355" fmla="*/ 659342 h 1059043"/>
                <a:gd name="connsiteX356" fmla="*/ 2707660 w 3024845"/>
                <a:gd name="connsiteY356" fmla="*/ 655018 h 1059043"/>
                <a:gd name="connsiteX357" fmla="*/ 2727927 w 3024845"/>
                <a:gd name="connsiteY357" fmla="*/ 659342 h 1059043"/>
                <a:gd name="connsiteX358" fmla="*/ 2727927 w 3024845"/>
                <a:gd name="connsiteY358" fmla="*/ 642048 h 1059043"/>
                <a:gd name="connsiteX359" fmla="*/ 2736034 w 3024845"/>
                <a:gd name="connsiteY359" fmla="*/ 642048 h 1059043"/>
                <a:gd name="connsiteX360" fmla="*/ 2736034 w 3024845"/>
                <a:gd name="connsiteY360" fmla="*/ 629077 h 1059043"/>
                <a:gd name="connsiteX361" fmla="*/ 2792781 w 3024845"/>
                <a:gd name="connsiteY361" fmla="*/ 629077 h 1059043"/>
                <a:gd name="connsiteX362" fmla="*/ 2792781 w 3024845"/>
                <a:gd name="connsiteY362" fmla="*/ 598812 h 1059043"/>
                <a:gd name="connsiteX363" fmla="*/ 2811021 w 3024845"/>
                <a:gd name="connsiteY363" fmla="*/ 598812 h 1059043"/>
                <a:gd name="connsiteX364" fmla="*/ 2811021 w 3024845"/>
                <a:gd name="connsiteY364" fmla="*/ 592327 h 1059043"/>
                <a:gd name="connsiteX365" fmla="*/ 2823181 w 3024845"/>
                <a:gd name="connsiteY365" fmla="*/ 592327 h 1059043"/>
                <a:gd name="connsiteX366" fmla="*/ 2823181 w 3024845"/>
                <a:gd name="connsiteY366" fmla="*/ 598812 h 1059043"/>
                <a:gd name="connsiteX367" fmla="*/ 2839395 w 3024845"/>
                <a:gd name="connsiteY367" fmla="*/ 598812 h 1059043"/>
                <a:gd name="connsiteX368" fmla="*/ 2839395 w 3024845"/>
                <a:gd name="connsiteY368" fmla="*/ 648533 h 1059043"/>
                <a:gd name="connsiteX369" fmla="*/ 2871822 w 3024845"/>
                <a:gd name="connsiteY369" fmla="*/ 648533 h 1059043"/>
                <a:gd name="connsiteX370" fmla="*/ 2871822 w 3024845"/>
                <a:gd name="connsiteY370" fmla="*/ 622592 h 1059043"/>
                <a:gd name="connsiteX371" fmla="*/ 2910329 w 3024845"/>
                <a:gd name="connsiteY371" fmla="*/ 622592 h 1059043"/>
                <a:gd name="connsiteX372" fmla="*/ 2910329 w 3024845"/>
                <a:gd name="connsiteY372" fmla="*/ 592327 h 1059043"/>
                <a:gd name="connsiteX373" fmla="*/ 2958970 w 3024845"/>
                <a:gd name="connsiteY373" fmla="*/ 592327 h 1059043"/>
                <a:gd name="connsiteX374" fmla="*/ 2958970 w 3024845"/>
                <a:gd name="connsiteY374" fmla="*/ 703483 h 1059043"/>
                <a:gd name="connsiteX375" fmla="*/ 2958970 w 3024845"/>
                <a:gd name="connsiteY375" fmla="*/ 717262 h 1059043"/>
                <a:gd name="connsiteX376" fmla="*/ 3024845 w 3024845"/>
                <a:gd name="connsiteY376" fmla="*/ 717262 h 1059043"/>
                <a:gd name="connsiteX377" fmla="*/ 3024845 w 3024845"/>
                <a:gd name="connsiteY377" fmla="*/ 1059043 h 1059043"/>
                <a:gd name="connsiteX378" fmla="*/ 2054 w 3024845"/>
                <a:gd name="connsiteY378" fmla="*/ 1056710 h 1059043"/>
                <a:gd name="connsiteX379" fmla="*/ 0 w 3024845"/>
                <a:gd name="connsiteY379" fmla="*/ 622592 h 1059043"/>
                <a:gd name="connsiteX380" fmla="*/ 20267 w 3024845"/>
                <a:gd name="connsiteY380" fmla="*/ 622592 h 1059043"/>
                <a:gd name="connsiteX381" fmla="*/ 20774 w 3024845"/>
                <a:gd name="connsiteY381" fmla="*/ 621511 h 1059043"/>
                <a:gd name="connsiteX382" fmla="*/ 24320 w 3024845"/>
                <a:gd name="connsiteY382" fmla="*/ 613945 h 1059043"/>
                <a:gd name="connsiteX383" fmla="*/ 26094 w 3024845"/>
                <a:gd name="connsiteY383" fmla="*/ 614215 h 1059043"/>
                <a:gd name="connsiteX384" fmla="*/ 38507 w 3024845"/>
                <a:gd name="connsiteY384" fmla="*/ 616106 h 1059043"/>
                <a:gd name="connsiteX385" fmla="*/ 39014 w 3024845"/>
                <a:gd name="connsiteY385" fmla="*/ 617458 h 1059043"/>
                <a:gd name="connsiteX386" fmla="*/ 42560 w 3024845"/>
                <a:gd name="connsiteY386" fmla="*/ 626915 h 1059043"/>
                <a:gd name="connsiteX387" fmla="*/ 68907 w 3024845"/>
                <a:gd name="connsiteY387" fmla="*/ 629077 h 1059043"/>
                <a:gd name="connsiteX388" fmla="*/ 68907 w 3024845"/>
                <a:gd name="connsiteY388" fmla="*/ 505856 h 1059043"/>
                <a:gd name="connsiteX389" fmla="*/ 70934 w 3024845"/>
                <a:gd name="connsiteY389" fmla="*/ 505856 h 1059043"/>
                <a:gd name="connsiteX390" fmla="*/ 85121 w 3024845"/>
                <a:gd name="connsiteY390" fmla="*/ 505856 h 1059043"/>
                <a:gd name="connsiteX391" fmla="*/ 85121 w 3024845"/>
                <a:gd name="connsiteY391" fmla="*/ 369664 h 1059043"/>
                <a:gd name="connsiteX392" fmla="*/ 86894 w 3024845"/>
                <a:gd name="connsiteY392" fmla="*/ 369664 h 1059043"/>
                <a:gd name="connsiteX393" fmla="*/ 99308 w 3024845"/>
                <a:gd name="connsiteY393" fmla="*/ 369664 h 1059043"/>
                <a:gd name="connsiteX394" fmla="*/ 99308 w 3024845"/>
                <a:gd name="connsiteY394" fmla="*/ 255090 h 1059043"/>
                <a:gd name="connsiteX395" fmla="*/ 103361 w 3024845"/>
                <a:gd name="connsiteY395" fmla="*/ 226986 h 1059043"/>
                <a:gd name="connsiteX396" fmla="*/ 105388 w 3024845"/>
                <a:gd name="connsiteY396" fmla="*/ 226986 h 1059043"/>
                <a:gd name="connsiteX397" fmla="*/ 119575 w 3024845"/>
                <a:gd name="connsiteY397" fmla="*/ 226986 h 1059043"/>
                <a:gd name="connsiteX0" fmla="*/ 119575 w 3024845"/>
                <a:gd name="connsiteY0" fmla="*/ 255427 h 1087484"/>
                <a:gd name="connsiteX1" fmla="*/ 200642 w 3024845"/>
                <a:gd name="connsiteY1" fmla="*/ 253266 h 1087484"/>
                <a:gd name="connsiteX2" fmla="*/ 202669 w 3024845"/>
                <a:gd name="connsiteY2" fmla="*/ 253266 h 1087484"/>
                <a:gd name="connsiteX3" fmla="*/ 216856 w 3024845"/>
                <a:gd name="connsiteY3" fmla="*/ 253266 h 1087484"/>
                <a:gd name="connsiteX4" fmla="*/ 216856 w 3024845"/>
                <a:gd name="connsiteY4" fmla="*/ 277045 h 1087484"/>
                <a:gd name="connsiteX5" fmla="*/ 217363 w 3024845"/>
                <a:gd name="connsiteY5" fmla="*/ 277856 h 1087484"/>
                <a:gd name="connsiteX6" fmla="*/ 220909 w 3024845"/>
                <a:gd name="connsiteY6" fmla="*/ 283531 h 1087484"/>
                <a:gd name="connsiteX7" fmla="*/ 220909 w 3024845"/>
                <a:gd name="connsiteY7" fmla="*/ 398105 h 1087484"/>
                <a:gd name="connsiteX8" fmla="*/ 223189 w 3024845"/>
                <a:gd name="connsiteY8" fmla="*/ 398105 h 1087484"/>
                <a:gd name="connsiteX9" fmla="*/ 239150 w 3024845"/>
                <a:gd name="connsiteY9" fmla="*/ 398105 h 1087484"/>
                <a:gd name="connsiteX10" fmla="*/ 239150 w 3024845"/>
                <a:gd name="connsiteY10" fmla="*/ 538620 h 1087484"/>
                <a:gd name="connsiteX11" fmla="*/ 240670 w 3024845"/>
                <a:gd name="connsiteY11" fmla="*/ 538350 h 1087484"/>
                <a:gd name="connsiteX12" fmla="*/ 251310 w 3024845"/>
                <a:gd name="connsiteY12" fmla="*/ 536459 h 1087484"/>
                <a:gd name="connsiteX13" fmla="*/ 249283 w 3024845"/>
                <a:gd name="connsiteY13" fmla="*/ 625091 h 1087484"/>
                <a:gd name="connsiteX14" fmla="*/ 250803 w 3024845"/>
                <a:gd name="connsiteY14" fmla="*/ 625362 h 1087484"/>
                <a:gd name="connsiteX15" fmla="*/ 261443 w 3024845"/>
                <a:gd name="connsiteY15" fmla="*/ 627253 h 1087484"/>
                <a:gd name="connsiteX16" fmla="*/ 261696 w 3024845"/>
                <a:gd name="connsiteY16" fmla="*/ 628064 h 1087484"/>
                <a:gd name="connsiteX17" fmla="*/ 263470 w 3024845"/>
                <a:gd name="connsiteY17" fmla="*/ 633739 h 1087484"/>
                <a:gd name="connsiteX18" fmla="*/ 264230 w 3024845"/>
                <a:gd name="connsiteY18" fmla="*/ 631307 h 1087484"/>
                <a:gd name="connsiteX19" fmla="*/ 269550 w 3024845"/>
                <a:gd name="connsiteY19" fmla="*/ 614283 h 1087484"/>
                <a:gd name="connsiteX20" fmla="*/ 271323 w 3024845"/>
                <a:gd name="connsiteY20" fmla="*/ 614283 h 1087484"/>
                <a:gd name="connsiteX21" fmla="*/ 283737 w 3024845"/>
                <a:gd name="connsiteY21" fmla="*/ 614283 h 1087484"/>
                <a:gd name="connsiteX22" fmla="*/ 283737 w 3024845"/>
                <a:gd name="connsiteY22" fmla="*/ 646709 h 1087484"/>
                <a:gd name="connsiteX23" fmla="*/ 284750 w 3024845"/>
                <a:gd name="connsiteY23" fmla="*/ 647250 h 1087484"/>
                <a:gd name="connsiteX24" fmla="*/ 291844 w 3024845"/>
                <a:gd name="connsiteY24" fmla="*/ 651033 h 1087484"/>
                <a:gd name="connsiteX25" fmla="*/ 291844 w 3024845"/>
                <a:gd name="connsiteY25" fmla="*/ 652384 h 1087484"/>
                <a:gd name="connsiteX26" fmla="*/ 291844 w 3024845"/>
                <a:gd name="connsiteY26" fmla="*/ 661842 h 1087484"/>
                <a:gd name="connsiteX27" fmla="*/ 336431 w 3024845"/>
                <a:gd name="connsiteY27" fmla="*/ 661842 h 1087484"/>
                <a:gd name="connsiteX28" fmla="*/ 336431 w 3024845"/>
                <a:gd name="connsiteY28" fmla="*/ 662923 h 1087484"/>
                <a:gd name="connsiteX29" fmla="*/ 336431 w 3024845"/>
                <a:gd name="connsiteY29" fmla="*/ 670489 h 1087484"/>
                <a:gd name="connsiteX30" fmla="*/ 338457 w 3024845"/>
                <a:gd name="connsiteY30" fmla="*/ 670489 h 1087484"/>
                <a:gd name="connsiteX31" fmla="*/ 352644 w 3024845"/>
                <a:gd name="connsiteY31" fmla="*/ 670489 h 1087484"/>
                <a:gd name="connsiteX32" fmla="*/ 352644 w 3024845"/>
                <a:gd name="connsiteY32" fmla="*/ 640224 h 1087484"/>
                <a:gd name="connsiteX33" fmla="*/ 397231 w 3024845"/>
                <a:gd name="connsiteY33" fmla="*/ 640224 h 1087484"/>
                <a:gd name="connsiteX34" fmla="*/ 397231 w 3024845"/>
                <a:gd name="connsiteY34" fmla="*/ 638873 h 1087484"/>
                <a:gd name="connsiteX35" fmla="*/ 397231 w 3024845"/>
                <a:gd name="connsiteY35" fmla="*/ 629415 h 1087484"/>
                <a:gd name="connsiteX36" fmla="*/ 398245 w 3024845"/>
                <a:gd name="connsiteY36" fmla="*/ 629415 h 1087484"/>
                <a:gd name="connsiteX37" fmla="*/ 405338 w 3024845"/>
                <a:gd name="connsiteY37" fmla="*/ 629415 h 1087484"/>
                <a:gd name="connsiteX38" fmla="*/ 405338 w 3024845"/>
                <a:gd name="connsiteY38" fmla="*/ 627524 h 1087484"/>
                <a:gd name="connsiteX39" fmla="*/ 405338 w 3024845"/>
                <a:gd name="connsiteY39" fmla="*/ 614283 h 1087484"/>
                <a:gd name="connsiteX40" fmla="*/ 406098 w 3024845"/>
                <a:gd name="connsiteY40" fmla="*/ 614283 h 1087484"/>
                <a:gd name="connsiteX41" fmla="*/ 411418 w 3024845"/>
                <a:gd name="connsiteY41" fmla="*/ 614283 h 1087484"/>
                <a:gd name="connsiteX42" fmla="*/ 411418 w 3024845"/>
                <a:gd name="connsiteY42" fmla="*/ 613202 h 1087484"/>
                <a:gd name="connsiteX43" fmla="*/ 411418 w 3024845"/>
                <a:gd name="connsiteY43" fmla="*/ 605635 h 1087484"/>
                <a:gd name="connsiteX44" fmla="*/ 413445 w 3024845"/>
                <a:gd name="connsiteY44" fmla="*/ 605635 h 1087484"/>
                <a:gd name="connsiteX45" fmla="*/ 427632 w 3024845"/>
                <a:gd name="connsiteY45" fmla="*/ 605635 h 1087484"/>
                <a:gd name="connsiteX46" fmla="*/ 427632 w 3024845"/>
                <a:gd name="connsiteY46" fmla="*/ 606716 h 1087484"/>
                <a:gd name="connsiteX47" fmla="*/ 427632 w 3024845"/>
                <a:gd name="connsiteY47" fmla="*/ 614283 h 1087484"/>
                <a:gd name="connsiteX48" fmla="*/ 449925 w 3024845"/>
                <a:gd name="connsiteY48" fmla="*/ 614283 h 1087484"/>
                <a:gd name="connsiteX49" fmla="*/ 449925 w 3024845"/>
                <a:gd name="connsiteY49" fmla="*/ 612391 h 1087484"/>
                <a:gd name="connsiteX50" fmla="*/ 449925 w 3024845"/>
                <a:gd name="connsiteY50" fmla="*/ 599150 h 1087484"/>
                <a:gd name="connsiteX51" fmla="*/ 451699 w 3024845"/>
                <a:gd name="connsiteY51" fmla="*/ 599150 h 1087484"/>
                <a:gd name="connsiteX52" fmla="*/ 464112 w 3024845"/>
                <a:gd name="connsiteY52" fmla="*/ 599150 h 1087484"/>
                <a:gd name="connsiteX53" fmla="*/ 464112 w 3024845"/>
                <a:gd name="connsiteY53" fmla="*/ 622930 h 1087484"/>
                <a:gd name="connsiteX54" fmla="*/ 465126 w 3024845"/>
                <a:gd name="connsiteY54" fmla="*/ 622930 h 1087484"/>
                <a:gd name="connsiteX55" fmla="*/ 472219 w 3024845"/>
                <a:gd name="connsiteY55" fmla="*/ 622930 h 1087484"/>
                <a:gd name="connsiteX56" fmla="*/ 472219 w 3024845"/>
                <a:gd name="connsiteY56" fmla="*/ 621849 h 1087484"/>
                <a:gd name="connsiteX57" fmla="*/ 472219 w 3024845"/>
                <a:gd name="connsiteY57" fmla="*/ 614283 h 1087484"/>
                <a:gd name="connsiteX58" fmla="*/ 473992 w 3024845"/>
                <a:gd name="connsiteY58" fmla="*/ 614283 h 1087484"/>
                <a:gd name="connsiteX59" fmla="*/ 486406 w 3024845"/>
                <a:gd name="connsiteY59" fmla="*/ 614283 h 1087484"/>
                <a:gd name="connsiteX60" fmla="*/ 486406 w 3024845"/>
                <a:gd name="connsiteY60" fmla="*/ 640224 h 1087484"/>
                <a:gd name="connsiteX61" fmla="*/ 488433 w 3024845"/>
                <a:gd name="connsiteY61" fmla="*/ 640224 h 1087484"/>
                <a:gd name="connsiteX62" fmla="*/ 502619 w 3024845"/>
                <a:gd name="connsiteY62" fmla="*/ 640224 h 1087484"/>
                <a:gd name="connsiteX63" fmla="*/ 502619 w 3024845"/>
                <a:gd name="connsiteY63" fmla="*/ 641845 h 1087484"/>
                <a:gd name="connsiteX64" fmla="*/ 502619 w 3024845"/>
                <a:gd name="connsiteY64" fmla="*/ 653195 h 1087484"/>
                <a:gd name="connsiteX65" fmla="*/ 503379 w 3024845"/>
                <a:gd name="connsiteY65" fmla="*/ 653195 h 1087484"/>
                <a:gd name="connsiteX66" fmla="*/ 508700 w 3024845"/>
                <a:gd name="connsiteY66" fmla="*/ 653195 h 1087484"/>
                <a:gd name="connsiteX67" fmla="*/ 508700 w 3024845"/>
                <a:gd name="connsiteY67" fmla="*/ 652384 h 1087484"/>
                <a:gd name="connsiteX68" fmla="*/ 508700 w 3024845"/>
                <a:gd name="connsiteY68" fmla="*/ 646709 h 1087484"/>
                <a:gd name="connsiteX69" fmla="*/ 539100 w 3024845"/>
                <a:gd name="connsiteY69" fmla="*/ 646709 h 1087484"/>
                <a:gd name="connsiteX70" fmla="*/ 539100 w 3024845"/>
                <a:gd name="connsiteY70" fmla="*/ 670489 h 1087484"/>
                <a:gd name="connsiteX71" fmla="*/ 540113 w 3024845"/>
                <a:gd name="connsiteY71" fmla="*/ 670489 h 1087484"/>
                <a:gd name="connsiteX72" fmla="*/ 547207 w 3024845"/>
                <a:gd name="connsiteY72" fmla="*/ 670489 h 1087484"/>
                <a:gd name="connsiteX73" fmla="*/ 547207 w 3024845"/>
                <a:gd name="connsiteY73" fmla="*/ 671570 h 1087484"/>
                <a:gd name="connsiteX74" fmla="*/ 547207 w 3024845"/>
                <a:gd name="connsiteY74" fmla="*/ 679136 h 1087484"/>
                <a:gd name="connsiteX75" fmla="*/ 547967 w 3024845"/>
                <a:gd name="connsiteY75" fmla="*/ 679136 h 1087484"/>
                <a:gd name="connsiteX76" fmla="*/ 553287 w 3024845"/>
                <a:gd name="connsiteY76" fmla="*/ 679136 h 1087484"/>
                <a:gd name="connsiteX77" fmla="*/ 553287 w 3024845"/>
                <a:gd name="connsiteY77" fmla="*/ 676974 h 1087484"/>
                <a:gd name="connsiteX78" fmla="*/ 553287 w 3024845"/>
                <a:gd name="connsiteY78" fmla="*/ 661842 h 1087484"/>
                <a:gd name="connsiteX79" fmla="*/ 554300 w 3024845"/>
                <a:gd name="connsiteY79" fmla="*/ 661842 h 1087484"/>
                <a:gd name="connsiteX80" fmla="*/ 561394 w 3024845"/>
                <a:gd name="connsiteY80" fmla="*/ 661842 h 1087484"/>
                <a:gd name="connsiteX81" fmla="*/ 561394 w 3024845"/>
                <a:gd name="connsiteY81" fmla="*/ 662923 h 1087484"/>
                <a:gd name="connsiteX82" fmla="*/ 561394 w 3024845"/>
                <a:gd name="connsiteY82" fmla="*/ 670489 h 1087484"/>
                <a:gd name="connsiteX83" fmla="*/ 566714 w 3024845"/>
                <a:gd name="connsiteY83" fmla="*/ 668496 h 1087484"/>
                <a:gd name="connsiteX84" fmla="*/ 567474 w 3024845"/>
                <a:gd name="connsiteY84" fmla="*/ 667516 h 1087484"/>
                <a:gd name="connsiteX85" fmla="*/ 567474 w 3024845"/>
                <a:gd name="connsiteY85" fmla="*/ 661842 h 1087484"/>
                <a:gd name="connsiteX86" fmla="*/ 605981 w 3024845"/>
                <a:gd name="connsiteY86" fmla="*/ 661842 h 1087484"/>
                <a:gd name="connsiteX87" fmla="*/ 605981 w 3024845"/>
                <a:gd name="connsiteY87" fmla="*/ 685621 h 1087484"/>
                <a:gd name="connsiteX88" fmla="*/ 608007 w 3024845"/>
                <a:gd name="connsiteY88" fmla="*/ 685621 h 1087484"/>
                <a:gd name="connsiteX89" fmla="*/ 622194 w 3024845"/>
                <a:gd name="connsiteY89" fmla="*/ 685621 h 1087484"/>
                <a:gd name="connsiteX90" fmla="*/ 622194 w 3024845"/>
                <a:gd name="connsiteY90" fmla="*/ 686702 h 1087484"/>
                <a:gd name="connsiteX91" fmla="*/ 622194 w 3024845"/>
                <a:gd name="connsiteY91" fmla="*/ 694268 h 1087484"/>
                <a:gd name="connsiteX92" fmla="*/ 623968 w 3024845"/>
                <a:gd name="connsiteY92" fmla="*/ 694268 h 1087484"/>
                <a:gd name="connsiteX93" fmla="*/ 636381 w 3024845"/>
                <a:gd name="connsiteY93" fmla="*/ 694268 h 1087484"/>
                <a:gd name="connsiteX94" fmla="*/ 636381 w 3024845"/>
                <a:gd name="connsiteY94" fmla="*/ 670489 h 1087484"/>
                <a:gd name="connsiteX95" fmla="*/ 637394 w 3024845"/>
                <a:gd name="connsiteY95" fmla="*/ 670489 h 1087484"/>
                <a:gd name="connsiteX96" fmla="*/ 644488 w 3024845"/>
                <a:gd name="connsiteY96" fmla="*/ 670489 h 1087484"/>
                <a:gd name="connsiteX97" fmla="*/ 644488 w 3024845"/>
                <a:gd name="connsiteY97" fmla="*/ 638062 h 1087484"/>
                <a:gd name="connsiteX98" fmla="*/ 645501 w 3024845"/>
                <a:gd name="connsiteY98" fmla="*/ 638062 h 1087484"/>
                <a:gd name="connsiteX99" fmla="*/ 652595 w 3024845"/>
                <a:gd name="connsiteY99" fmla="*/ 638062 h 1087484"/>
                <a:gd name="connsiteX100" fmla="*/ 652595 w 3024845"/>
                <a:gd name="connsiteY100" fmla="*/ 636171 h 1087484"/>
                <a:gd name="connsiteX101" fmla="*/ 652595 w 3024845"/>
                <a:gd name="connsiteY101" fmla="*/ 622930 h 1087484"/>
                <a:gd name="connsiteX102" fmla="*/ 651328 w 3024845"/>
                <a:gd name="connsiteY102" fmla="*/ 621308 h 1087484"/>
                <a:gd name="connsiteX103" fmla="*/ 656648 w 3024845"/>
                <a:gd name="connsiteY103" fmla="*/ 609959 h 1087484"/>
                <a:gd name="connsiteX104" fmla="*/ 664755 w 3024845"/>
                <a:gd name="connsiteY104" fmla="*/ 638062 h 1087484"/>
                <a:gd name="connsiteX105" fmla="*/ 665515 w 3024845"/>
                <a:gd name="connsiteY105" fmla="*/ 638062 h 1087484"/>
                <a:gd name="connsiteX106" fmla="*/ 670835 w 3024845"/>
                <a:gd name="connsiteY106" fmla="*/ 638062 h 1087484"/>
                <a:gd name="connsiteX107" fmla="*/ 670835 w 3024845"/>
                <a:gd name="connsiteY107" fmla="*/ 532135 h 1087484"/>
                <a:gd name="connsiteX108" fmla="*/ 672355 w 3024845"/>
                <a:gd name="connsiteY108" fmla="*/ 532135 h 1087484"/>
                <a:gd name="connsiteX109" fmla="*/ 682995 w 3024845"/>
                <a:gd name="connsiteY109" fmla="*/ 532135 h 1087484"/>
                <a:gd name="connsiteX110" fmla="*/ 682995 w 3024845"/>
                <a:gd name="connsiteY110" fmla="*/ 484576 h 1087484"/>
                <a:gd name="connsiteX111" fmla="*/ 709342 w 3024845"/>
                <a:gd name="connsiteY111" fmla="*/ 484576 h 1087484"/>
                <a:gd name="connsiteX112" fmla="*/ 709342 w 3024845"/>
                <a:gd name="connsiteY112" fmla="*/ 462958 h 1087484"/>
                <a:gd name="connsiteX113" fmla="*/ 743796 w 3024845"/>
                <a:gd name="connsiteY113" fmla="*/ 462958 h 1087484"/>
                <a:gd name="connsiteX114" fmla="*/ 743796 w 3024845"/>
                <a:gd name="connsiteY114" fmla="*/ 465390 h 1087484"/>
                <a:gd name="connsiteX115" fmla="*/ 743796 w 3024845"/>
                <a:gd name="connsiteY115" fmla="*/ 482414 h 1087484"/>
                <a:gd name="connsiteX116" fmla="*/ 746076 w 3024845"/>
                <a:gd name="connsiteY116" fmla="*/ 482414 h 1087484"/>
                <a:gd name="connsiteX117" fmla="*/ 762036 w 3024845"/>
                <a:gd name="connsiteY117" fmla="*/ 482414 h 1087484"/>
                <a:gd name="connsiteX118" fmla="*/ 762036 w 3024845"/>
                <a:gd name="connsiteY118" fmla="*/ 529973 h 1087484"/>
                <a:gd name="connsiteX119" fmla="*/ 763049 w 3024845"/>
                <a:gd name="connsiteY119" fmla="*/ 529973 h 1087484"/>
                <a:gd name="connsiteX120" fmla="*/ 770143 w 3024845"/>
                <a:gd name="connsiteY120" fmla="*/ 529973 h 1087484"/>
                <a:gd name="connsiteX121" fmla="*/ 784330 w 3024845"/>
                <a:gd name="connsiteY121" fmla="*/ 534297 h 1087484"/>
                <a:gd name="connsiteX122" fmla="*/ 784330 w 3024845"/>
                <a:gd name="connsiteY122" fmla="*/ 573209 h 1087484"/>
                <a:gd name="connsiteX123" fmla="*/ 785343 w 3024845"/>
                <a:gd name="connsiteY123" fmla="*/ 573209 h 1087484"/>
                <a:gd name="connsiteX124" fmla="*/ 792436 w 3024845"/>
                <a:gd name="connsiteY124" fmla="*/ 573209 h 1087484"/>
                <a:gd name="connsiteX125" fmla="*/ 792436 w 3024845"/>
                <a:gd name="connsiteY125" fmla="*/ 574830 h 1087484"/>
                <a:gd name="connsiteX126" fmla="*/ 792436 w 3024845"/>
                <a:gd name="connsiteY126" fmla="*/ 586179 h 1087484"/>
                <a:gd name="connsiteX127" fmla="*/ 794463 w 3024845"/>
                <a:gd name="connsiteY127" fmla="*/ 586179 h 1087484"/>
                <a:gd name="connsiteX128" fmla="*/ 808650 w 3024845"/>
                <a:gd name="connsiteY128" fmla="*/ 586179 h 1087484"/>
                <a:gd name="connsiteX129" fmla="*/ 814730 w 3024845"/>
                <a:gd name="connsiteY129" fmla="*/ 592665 h 1087484"/>
                <a:gd name="connsiteX130" fmla="*/ 814730 w 3024845"/>
                <a:gd name="connsiteY130" fmla="*/ 614283 h 1087484"/>
                <a:gd name="connsiteX131" fmla="*/ 817010 w 3024845"/>
                <a:gd name="connsiteY131" fmla="*/ 614283 h 1087484"/>
                <a:gd name="connsiteX132" fmla="*/ 832970 w 3024845"/>
                <a:gd name="connsiteY132" fmla="*/ 614283 h 1087484"/>
                <a:gd name="connsiteX133" fmla="*/ 832970 w 3024845"/>
                <a:gd name="connsiteY133" fmla="*/ 615363 h 1087484"/>
                <a:gd name="connsiteX134" fmla="*/ 832970 w 3024845"/>
                <a:gd name="connsiteY134" fmla="*/ 622930 h 1087484"/>
                <a:gd name="connsiteX135" fmla="*/ 834237 w 3024845"/>
                <a:gd name="connsiteY135" fmla="*/ 622930 h 1087484"/>
                <a:gd name="connsiteX136" fmla="*/ 843104 w 3024845"/>
                <a:gd name="connsiteY136" fmla="*/ 622930 h 1087484"/>
                <a:gd name="connsiteX137" fmla="*/ 843104 w 3024845"/>
                <a:gd name="connsiteY137" fmla="*/ 625091 h 1087484"/>
                <a:gd name="connsiteX138" fmla="*/ 843104 w 3024845"/>
                <a:gd name="connsiteY138" fmla="*/ 640224 h 1087484"/>
                <a:gd name="connsiteX139" fmla="*/ 847157 w 3024845"/>
                <a:gd name="connsiteY139" fmla="*/ 638332 h 1087484"/>
                <a:gd name="connsiteX140" fmla="*/ 847157 w 3024845"/>
                <a:gd name="connsiteY140" fmla="*/ 625091 h 1087484"/>
                <a:gd name="connsiteX141" fmla="*/ 848170 w 3024845"/>
                <a:gd name="connsiteY141" fmla="*/ 625091 h 1087484"/>
                <a:gd name="connsiteX142" fmla="*/ 855264 w 3024845"/>
                <a:gd name="connsiteY142" fmla="*/ 625091 h 1087484"/>
                <a:gd name="connsiteX143" fmla="*/ 855264 w 3024845"/>
                <a:gd name="connsiteY143" fmla="*/ 626713 h 1087484"/>
                <a:gd name="connsiteX144" fmla="*/ 855264 w 3024845"/>
                <a:gd name="connsiteY144" fmla="*/ 638062 h 1087484"/>
                <a:gd name="connsiteX145" fmla="*/ 856024 w 3024845"/>
                <a:gd name="connsiteY145" fmla="*/ 638062 h 1087484"/>
                <a:gd name="connsiteX146" fmla="*/ 861344 w 3024845"/>
                <a:gd name="connsiteY146" fmla="*/ 638062 h 1087484"/>
                <a:gd name="connsiteX147" fmla="*/ 909984 w 3024845"/>
                <a:gd name="connsiteY147" fmla="*/ 633739 h 1087484"/>
                <a:gd name="connsiteX148" fmla="*/ 909984 w 3024845"/>
                <a:gd name="connsiteY148" fmla="*/ 635090 h 1087484"/>
                <a:gd name="connsiteX149" fmla="*/ 909984 w 3024845"/>
                <a:gd name="connsiteY149" fmla="*/ 644547 h 1087484"/>
                <a:gd name="connsiteX150" fmla="*/ 910744 w 3024845"/>
                <a:gd name="connsiteY150" fmla="*/ 644547 h 1087484"/>
                <a:gd name="connsiteX151" fmla="*/ 916065 w 3024845"/>
                <a:gd name="connsiteY151" fmla="*/ 644547 h 1087484"/>
                <a:gd name="connsiteX152" fmla="*/ 916065 w 3024845"/>
                <a:gd name="connsiteY152" fmla="*/ 646709 h 1087484"/>
                <a:gd name="connsiteX153" fmla="*/ 916065 w 3024845"/>
                <a:gd name="connsiteY153" fmla="*/ 661842 h 1087484"/>
                <a:gd name="connsiteX154" fmla="*/ 918091 w 3024845"/>
                <a:gd name="connsiteY154" fmla="*/ 660491 h 1087484"/>
                <a:gd name="connsiteX155" fmla="*/ 932278 w 3024845"/>
                <a:gd name="connsiteY155" fmla="*/ 651033 h 1087484"/>
                <a:gd name="connsiteX156" fmla="*/ 938358 w 3024845"/>
                <a:gd name="connsiteY156" fmla="*/ 609959 h 1087484"/>
                <a:gd name="connsiteX157" fmla="*/ 939118 w 3024845"/>
                <a:gd name="connsiteY157" fmla="*/ 609689 h 1087484"/>
                <a:gd name="connsiteX158" fmla="*/ 944438 w 3024845"/>
                <a:gd name="connsiteY158" fmla="*/ 607797 h 1087484"/>
                <a:gd name="connsiteX159" fmla="*/ 946465 w 3024845"/>
                <a:gd name="connsiteY159" fmla="*/ 538620 h 1087484"/>
                <a:gd name="connsiteX160" fmla="*/ 948492 w 3024845"/>
                <a:gd name="connsiteY160" fmla="*/ 607797 h 1087484"/>
                <a:gd name="connsiteX161" fmla="*/ 949252 w 3024845"/>
                <a:gd name="connsiteY161" fmla="*/ 608067 h 1087484"/>
                <a:gd name="connsiteX162" fmla="*/ 954572 w 3024845"/>
                <a:gd name="connsiteY162" fmla="*/ 609959 h 1087484"/>
                <a:gd name="connsiteX163" fmla="*/ 954572 w 3024845"/>
                <a:gd name="connsiteY163" fmla="*/ 523488 h 1087484"/>
                <a:gd name="connsiteX164" fmla="*/ 958625 w 3024845"/>
                <a:gd name="connsiteY164" fmla="*/ 491061 h 1087484"/>
                <a:gd name="connsiteX165" fmla="*/ 997132 w 3024845"/>
                <a:gd name="connsiteY165" fmla="*/ 491061 h 1087484"/>
                <a:gd name="connsiteX166" fmla="*/ 997132 w 3024845"/>
                <a:gd name="connsiteY166" fmla="*/ 523488 h 1087484"/>
                <a:gd name="connsiteX167" fmla="*/ 997892 w 3024845"/>
                <a:gd name="connsiteY167" fmla="*/ 523488 h 1087484"/>
                <a:gd name="connsiteX168" fmla="*/ 1003212 w 3024845"/>
                <a:gd name="connsiteY168" fmla="*/ 523488 h 1087484"/>
                <a:gd name="connsiteX169" fmla="*/ 1003212 w 3024845"/>
                <a:gd name="connsiteY169" fmla="*/ 441340 h 1087484"/>
                <a:gd name="connsiteX170" fmla="*/ 1004986 w 3024845"/>
                <a:gd name="connsiteY170" fmla="*/ 441340 h 1087484"/>
                <a:gd name="connsiteX171" fmla="*/ 1017399 w 3024845"/>
                <a:gd name="connsiteY171" fmla="*/ 441340 h 1087484"/>
                <a:gd name="connsiteX172" fmla="*/ 1017399 w 3024845"/>
                <a:gd name="connsiteY172" fmla="*/ 439449 h 1087484"/>
                <a:gd name="connsiteX173" fmla="*/ 1017399 w 3024845"/>
                <a:gd name="connsiteY173" fmla="*/ 426208 h 1087484"/>
                <a:gd name="connsiteX174" fmla="*/ 1039693 w 3024845"/>
                <a:gd name="connsiteY174" fmla="*/ 426208 h 1087484"/>
                <a:gd name="connsiteX175" fmla="*/ 1039693 w 3024845"/>
                <a:gd name="connsiteY175" fmla="*/ 425127 h 1087484"/>
                <a:gd name="connsiteX176" fmla="*/ 1039693 w 3024845"/>
                <a:gd name="connsiteY176" fmla="*/ 417561 h 1087484"/>
                <a:gd name="connsiteX177" fmla="*/ 1041466 w 3024845"/>
                <a:gd name="connsiteY177" fmla="*/ 417561 h 1087484"/>
                <a:gd name="connsiteX178" fmla="*/ 1053880 w 3024845"/>
                <a:gd name="connsiteY178" fmla="*/ 417561 h 1087484"/>
                <a:gd name="connsiteX179" fmla="*/ 1053880 w 3024845"/>
                <a:gd name="connsiteY179" fmla="*/ 418642 h 1087484"/>
                <a:gd name="connsiteX180" fmla="*/ 1053880 w 3024845"/>
                <a:gd name="connsiteY180" fmla="*/ 426208 h 1087484"/>
                <a:gd name="connsiteX181" fmla="*/ 1054640 w 3024845"/>
                <a:gd name="connsiteY181" fmla="*/ 426208 h 1087484"/>
                <a:gd name="connsiteX182" fmla="*/ 1059960 w 3024845"/>
                <a:gd name="connsiteY182" fmla="*/ 426208 h 1087484"/>
                <a:gd name="connsiteX183" fmla="*/ 1070093 w 3024845"/>
                <a:gd name="connsiteY183" fmla="*/ 421884 h 1087484"/>
                <a:gd name="connsiteX184" fmla="*/ 1074146 w 3024845"/>
                <a:gd name="connsiteY184" fmla="*/ 425127 h 1087484"/>
                <a:gd name="connsiteX185" fmla="*/ 1074146 w 3024845"/>
                <a:gd name="connsiteY185" fmla="*/ 417561 h 1087484"/>
                <a:gd name="connsiteX186" fmla="*/ 1076426 w 3024845"/>
                <a:gd name="connsiteY186" fmla="*/ 417561 h 1087484"/>
                <a:gd name="connsiteX187" fmla="*/ 1092387 w 3024845"/>
                <a:gd name="connsiteY187" fmla="*/ 417561 h 1087484"/>
                <a:gd name="connsiteX188" fmla="*/ 1092387 w 3024845"/>
                <a:gd name="connsiteY188" fmla="*/ 418642 h 1087484"/>
                <a:gd name="connsiteX189" fmla="*/ 1092387 w 3024845"/>
                <a:gd name="connsiteY189" fmla="*/ 426208 h 1087484"/>
                <a:gd name="connsiteX190" fmla="*/ 1122787 w 3024845"/>
                <a:gd name="connsiteY190" fmla="*/ 426208 h 1087484"/>
                <a:gd name="connsiteX191" fmla="*/ 1122787 w 3024845"/>
                <a:gd name="connsiteY191" fmla="*/ 427829 h 1087484"/>
                <a:gd name="connsiteX192" fmla="*/ 1122787 w 3024845"/>
                <a:gd name="connsiteY192" fmla="*/ 439179 h 1087484"/>
                <a:gd name="connsiteX193" fmla="*/ 1149134 w 3024845"/>
                <a:gd name="connsiteY193" fmla="*/ 439179 h 1087484"/>
                <a:gd name="connsiteX194" fmla="*/ 1149134 w 3024845"/>
                <a:gd name="connsiteY194" fmla="*/ 469443 h 1087484"/>
                <a:gd name="connsiteX195" fmla="*/ 1149894 w 3024845"/>
                <a:gd name="connsiteY195" fmla="*/ 469443 h 1087484"/>
                <a:gd name="connsiteX196" fmla="*/ 1155214 w 3024845"/>
                <a:gd name="connsiteY196" fmla="*/ 469443 h 1087484"/>
                <a:gd name="connsiteX197" fmla="*/ 1155214 w 3024845"/>
                <a:gd name="connsiteY197" fmla="*/ 470524 h 1087484"/>
                <a:gd name="connsiteX198" fmla="*/ 1155214 w 3024845"/>
                <a:gd name="connsiteY198" fmla="*/ 478091 h 1087484"/>
                <a:gd name="connsiteX199" fmla="*/ 1159268 w 3024845"/>
                <a:gd name="connsiteY199" fmla="*/ 508355 h 1087484"/>
                <a:gd name="connsiteX200" fmla="*/ 1160028 w 3024845"/>
                <a:gd name="connsiteY200" fmla="*/ 508355 h 1087484"/>
                <a:gd name="connsiteX201" fmla="*/ 1165348 w 3024845"/>
                <a:gd name="connsiteY201" fmla="*/ 508355 h 1087484"/>
                <a:gd name="connsiteX202" fmla="*/ 1165348 w 3024845"/>
                <a:gd name="connsiteY202" fmla="*/ 509166 h 1087484"/>
                <a:gd name="connsiteX203" fmla="*/ 1165348 w 3024845"/>
                <a:gd name="connsiteY203" fmla="*/ 514841 h 1087484"/>
                <a:gd name="connsiteX204" fmla="*/ 1166361 w 3024845"/>
                <a:gd name="connsiteY204" fmla="*/ 514841 h 1087484"/>
                <a:gd name="connsiteX205" fmla="*/ 1173454 w 3024845"/>
                <a:gd name="connsiteY205" fmla="*/ 514841 h 1087484"/>
                <a:gd name="connsiteX206" fmla="*/ 1173454 w 3024845"/>
                <a:gd name="connsiteY206" fmla="*/ 545106 h 1087484"/>
                <a:gd name="connsiteX207" fmla="*/ 1175481 w 3024845"/>
                <a:gd name="connsiteY207" fmla="*/ 545106 h 1087484"/>
                <a:gd name="connsiteX208" fmla="*/ 1189668 w 3024845"/>
                <a:gd name="connsiteY208" fmla="*/ 545106 h 1087484"/>
                <a:gd name="connsiteX209" fmla="*/ 1189668 w 3024845"/>
                <a:gd name="connsiteY209" fmla="*/ 568885 h 1087484"/>
                <a:gd name="connsiteX210" fmla="*/ 1191695 w 3024845"/>
                <a:gd name="connsiteY210" fmla="*/ 570506 h 1087484"/>
                <a:gd name="connsiteX211" fmla="*/ 1191695 w 3024845"/>
                <a:gd name="connsiteY211" fmla="*/ 581856 h 1087484"/>
                <a:gd name="connsiteX212" fmla="*/ 1192455 w 3024845"/>
                <a:gd name="connsiteY212" fmla="*/ 581856 h 1087484"/>
                <a:gd name="connsiteX213" fmla="*/ 1197775 w 3024845"/>
                <a:gd name="connsiteY213" fmla="*/ 581856 h 1087484"/>
                <a:gd name="connsiteX214" fmla="*/ 1197775 w 3024845"/>
                <a:gd name="connsiteY214" fmla="*/ 605635 h 1087484"/>
                <a:gd name="connsiteX215" fmla="*/ 1199041 w 3024845"/>
                <a:gd name="connsiteY215" fmla="*/ 605635 h 1087484"/>
                <a:gd name="connsiteX216" fmla="*/ 1207908 w 3024845"/>
                <a:gd name="connsiteY216" fmla="*/ 605635 h 1087484"/>
                <a:gd name="connsiteX217" fmla="*/ 1209935 w 3024845"/>
                <a:gd name="connsiteY217" fmla="*/ 609689 h 1087484"/>
                <a:gd name="connsiteX218" fmla="*/ 1209935 w 3024845"/>
                <a:gd name="connsiteY218" fmla="*/ 622930 h 1087484"/>
                <a:gd name="connsiteX219" fmla="*/ 1211455 w 3024845"/>
                <a:gd name="connsiteY219" fmla="*/ 621038 h 1087484"/>
                <a:gd name="connsiteX220" fmla="*/ 1222095 w 3024845"/>
                <a:gd name="connsiteY220" fmla="*/ 607797 h 1087484"/>
                <a:gd name="connsiteX221" fmla="*/ 1250469 w 3024845"/>
                <a:gd name="connsiteY221" fmla="*/ 607797 h 1087484"/>
                <a:gd name="connsiteX222" fmla="*/ 1250469 w 3024845"/>
                <a:gd name="connsiteY222" fmla="*/ 694268 h 1087484"/>
                <a:gd name="connsiteX223" fmla="*/ 1251229 w 3024845"/>
                <a:gd name="connsiteY223" fmla="*/ 694268 h 1087484"/>
                <a:gd name="connsiteX224" fmla="*/ 1256549 w 3024845"/>
                <a:gd name="connsiteY224" fmla="*/ 694268 h 1087484"/>
                <a:gd name="connsiteX225" fmla="*/ 1257309 w 3024845"/>
                <a:gd name="connsiteY225" fmla="*/ 692917 h 1087484"/>
                <a:gd name="connsiteX226" fmla="*/ 1262629 w 3024845"/>
                <a:gd name="connsiteY226" fmla="*/ 683459 h 1087484"/>
                <a:gd name="connsiteX227" fmla="*/ 1262629 w 3024845"/>
                <a:gd name="connsiteY227" fmla="*/ 685351 h 1087484"/>
                <a:gd name="connsiteX228" fmla="*/ 1262629 w 3024845"/>
                <a:gd name="connsiteY228" fmla="*/ 698592 h 1087484"/>
                <a:gd name="connsiteX229" fmla="*/ 1266682 w 3024845"/>
                <a:gd name="connsiteY229" fmla="*/ 653195 h 1087484"/>
                <a:gd name="connsiteX230" fmla="*/ 1267442 w 3024845"/>
                <a:gd name="connsiteY230" fmla="*/ 653195 h 1087484"/>
                <a:gd name="connsiteX231" fmla="*/ 1272762 w 3024845"/>
                <a:gd name="connsiteY231" fmla="*/ 653195 h 1087484"/>
                <a:gd name="connsiteX232" fmla="*/ 1272762 w 3024845"/>
                <a:gd name="connsiteY232" fmla="*/ 588341 h 1087484"/>
                <a:gd name="connsiteX233" fmla="*/ 1273776 w 3024845"/>
                <a:gd name="connsiteY233" fmla="*/ 588341 h 1087484"/>
                <a:gd name="connsiteX234" fmla="*/ 1280869 w 3024845"/>
                <a:gd name="connsiteY234" fmla="*/ 588341 h 1087484"/>
                <a:gd name="connsiteX235" fmla="*/ 1293029 w 3024845"/>
                <a:gd name="connsiteY235" fmla="*/ 545106 h 1087484"/>
                <a:gd name="connsiteX236" fmla="*/ 1294296 w 3024845"/>
                <a:gd name="connsiteY236" fmla="*/ 545106 h 1087484"/>
                <a:gd name="connsiteX237" fmla="*/ 1303163 w 3024845"/>
                <a:gd name="connsiteY237" fmla="*/ 545106 h 1087484"/>
                <a:gd name="connsiteX238" fmla="*/ 1313296 w 3024845"/>
                <a:gd name="connsiteY238" fmla="*/ 588341 h 1087484"/>
                <a:gd name="connsiteX239" fmla="*/ 1314309 w 3024845"/>
                <a:gd name="connsiteY239" fmla="*/ 588341 h 1087484"/>
                <a:gd name="connsiteX240" fmla="*/ 1321403 w 3024845"/>
                <a:gd name="connsiteY240" fmla="*/ 588341 h 1087484"/>
                <a:gd name="connsiteX241" fmla="*/ 1321403 w 3024845"/>
                <a:gd name="connsiteY241" fmla="*/ 627253 h 1087484"/>
                <a:gd name="connsiteX242" fmla="*/ 1323176 w 3024845"/>
                <a:gd name="connsiteY242" fmla="*/ 627253 h 1087484"/>
                <a:gd name="connsiteX243" fmla="*/ 1335590 w 3024845"/>
                <a:gd name="connsiteY243" fmla="*/ 627253 h 1087484"/>
                <a:gd name="connsiteX244" fmla="*/ 1335590 w 3024845"/>
                <a:gd name="connsiteY244" fmla="*/ 629415 h 1087484"/>
                <a:gd name="connsiteX245" fmla="*/ 1335590 w 3024845"/>
                <a:gd name="connsiteY245" fmla="*/ 644547 h 1087484"/>
                <a:gd name="connsiteX246" fmla="*/ 1339643 w 3024845"/>
                <a:gd name="connsiteY246" fmla="*/ 642386 h 1087484"/>
                <a:gd name="connsiteX247" fmla="*/ 1339643 w 3024845"/>
                <a:gd name="connsiteY247" fmla="*/ 627253 h 1087484"/>
                <a:gd name="connsiteX248" fmla="*/ 1341163 w 3024845"/>
                <a:gd name="connsiteY248" fmla="*/ 627253 h 1087484"/>
                <a:gd name="connsiteX249" fmla="*/ 1351803 w 3024845"/>
                <a:gd name="connsiteY249" fmla="*/ 627253 h 1087484"/>
                <a:gd name="connsiteX250" fmla="*/ 1351803 w 3024845"/>
                <a:gd name="connsiteY250" fmla="*/ 628874 h 1087484"/>
                <a:gd name="connsiteX251" fmla="*/ 1351803 w 3024845"/>
                <a:gd name="connsiteY251" fmla="*/ 640224 h 1087484"/>
                <a:gd name="connsiteX252" fmla="*/ 1382204 w 3024845"/>
                <a:gd name="connsiteY252" fmla="*/ 640224 h 1087484"/>
                <a:gd name="connsiteX253" fmla="*/ 1382204 w 3024845"/>
                <a:gd name="connsiteY253" fmla="*/ 603474 h 1087484"/>
                <a:gd name="connsiteX254" fmla="*/ 1383470 w 3024845"/>
                <a:gd name="connsiteY254" fmla="*/ 603474 h 1087484"/>
                <a:gd name="connsiteX255" fmla="*/ 1392337 w 3024845"/>
                <a:gd name="connsiteY255" fmla="*/ 603474 h 1087484"/>
                <a:gd name="connsiteX256" fmla="*/ 1392337 w 3024845"/>
                <a:gd name="connsiteY256" fmla="*/ 625091 h 1087484"/>
                <a:gd name="connsiteX257" fmla="*/ 1394364 w 3024845"/>
                <a:gd name="connsiteY257" fmla="*/ 592665 h 1087484"/>
                <a:gd name="connsiteX258" fmla="*/ 1416657 w 3024845"/>
                <a:gd name="connsiteY258" fmla="*/ 592665 h 1087484"/>
                <a:gd name="connsiteX259" fmla="*/ 1416657 w 3024845"/>
                <a:gd name="connsiteY259" fmla="*/ 591043 h 1087484"/>
                <a:gd name="connsiteX260" fmla="*/ 1416657 w 3024845"/>
                <a:gd name="connsiteY260" fmla="*/ 579694 h 1087484"/>
                <a:gd name="connsiteX261" fmla="*/ 1417417 w 3024845"/>
                <a:gd name="connsiteY261" fmla="*/ 579694 h 1087484"/>
                <a:gd name="connsiteX262" fmla="*/ 1422737 w 3024845"/>
                <a:gd name="connsiteY262" fmla="*/ 579694 h 1087484"/>
                <a:gd name="connsiteX263" fmla="*/ 1422737 w 3024845"/>
                <a:gd name="connsiteY263" fmla="*/ 577803 h 1087484"/>
                <a:gd name="connsiteX264" fmla="*/ 1422737 w 3024845"/>
                <a:gd name="connsiteY264" fmla="*/ 564562 h 1087484"/>
                <a:gd name="connsiteX265" fmla="*/ 1426791 w 3024845"/>
                <a:gd name="connsiteY265" fmla="*/ 571047 h 1087484"/>
                <a:gd name="connsiteX266" fmla="*/ 1429071 w 3024845"/>
                <a:gd name="connsiteY266" fmla="*/ 571047 h 1087484"/>
                <a:gd name="connsiteX267" fmla="*/ 1445031 w 3024845"/>
                <a:gd name="connsiteY267" fmla="*/ 571047 h 1087484"/>
                <a:gd name="connsiteX268" fmla="*/ 1445031 w 3024845"/>
                <a:gd name="connsiteY268" fmla="*/ 570236 h 1087484"/>
                <a:gd name="connsiteX269" fmla="*/ 1445031 w 3024845"/>
                <a:gd name="connsiteY269" fmla="*/ 564562 h 1087484"/>
                <a:gd name="connsiteX270" fmla="*/ 1445791 w 3024845"/>
                <a:gd name="connsiteY270" fmla="*/ 564562 h 1087484"/>
                <a:gd name="connsiteX271" fmla="*/ 1451111 w 3024845"/>
                <a:gd name="connsiteY271" fmla="*/ 564562 h 1087484"/>
                <a:gd name="connsiteX272" fmla="*/ 1451111 w 3024845"/>
                <a:gd name="connsiteY272" fmla="*/ 565913 h 1087484"/>
                <a:gd name="connsiteX273" fmla="*/ 1451111 w 3024845"/>
                <a:gd name="connsiteY273" fmla="*/ 575371 h 1087484"/>
                <a:gd name="connsiteX274" fmla="*/ 1489618 w 3024845"/>
                <a:gd name="connsiteY274" fmla="*/ 575371 h 1087484"/>
                <a:gd name="connsiteX275" fmla="*/ 1489618 w 3024845"/>
                <a:gd name="connsiteY275" fmla="*/ 713724 h 1087484"/>
                <a:gd name="connsiteX276" fmla="*/ 1491138 w 3024845"/>
                <a:gd name="connsiteY276" fmla="*/ 713724 h 1087484"/>
                <a:gd name="connsiteX277" fmla="*/ 1501778 w 3024845"/>
                <a:gd name="connsiteY277" fmla="*/ 713724 h 1087484"/>
                <a:gd name="connsiteX278" fmla="*/ 1501778 w 3024845"/>
                <a:gd name="connsiteY278" fmla="*/ 700754 h 1087484"/>
                <a:gd name="connsiteX279" fmla="*/ 1505832 w 3024845"/>
                <a:gd name="connsiteY279" fmla="*/ 700754 h 1087484"/>
                <a:gd name="connsiteX280" fmla="*/ 1505832 w 3024845"/>
                <a:gd name="connsiteY280" fmla="*/ 713724 h 1087484"/>
                <a:gd name="connsiteX281" fmla="*/ 1536232 w 3024845"/>
                <a:gd name="connsiteY281" fmla="*/ 713724 h 1087484"/>
                <a:gd name="connsiteX282" fmla="*/ 1536232 w 3024845"/>
                <a:gd name="connsiteY282" fmla="*/ 683459 h 1087484"/>
                <a:gd name="connsiteX283" fmla="*/ 1548392 w 3024845"/>
                <a:gd name="connsiteY283" fmla="*/ 683459 h 1087484"/>
                <a:gd name="connsiteX284" fmla="*/ 1560552 w 3024845"/>
                <a:gd name="connsiteY284" fmla="*/ 681298 h 1087484"/>
                <a:gd name="connsiteX285" fmla="*/ 1564606 w 3024845"/>
                <a:gd name="connsiteY285" fmla="*/ 683459 h 1087484"/>
                <a:gd name="connsiteX286" fmla="*/ 1574739 w 3024845"/>
                <a:gd name="connsiteY286" fmla="*/ 683459 h 1087484"/>
                <a:gd name="connsiteX287" fmla="*/ 1574739 w 3024845"/>
                <a:gd name="connsiteY287" fmla="*/ 713724 h 1087484"/>
                <a:gd name="connsiteX288" fmla="*/ 1582846 w 3024845"/>
                <a:gd name="connsiteY288" fmla="*/ 713724 h 1087484"/>
                <a:gd name="connsiteX289" fmla="*/ 1582846 w 3024845"/>
                <a:gd name="connsiteY289" fmla="*/ 731019 h 1087484"/>
                <a:gd name="connsiteX290" fmla="*/ 1592182 w 3024845"/>
                <a:gd name="connsiteY290" fmla="*/ 731924 h 1087484"/>
                <a:gd name="connsiteX291" fmla="*/ 1605140 w 3024845"/>
                <a:gd name="connsiteY291" fmla="*/ 731924 h 1087484"/>
                <a:gd name="connsiteX292" fmla="*/ 1605140 w 3024845"/>
                <a:gd name="connsiteY292" fmla="*/ 715886 h 1087484"/>
                <a:gd name="connsiteX293" fmla="*/ 1673096 w 3024845"/>
                <a:gd name="connsiteY293" fmla="*/ 715886 h 1087484"/>
                <a:gd name="connsiteX294" fmla="*/ 1673096 w 3024845"/>
                <a:gd name="connsiteY294" fmla="*/ 630633 h 1087484"/>
                <a:gd name="connsiteX295" fmla="*/ 1745104 w 3024845"/>
                <a:gd name="connsiteY295" fmla="*/ 630633 h 1087484"/>
                <a:gd name="connsiteX296" fmla="*/ 1745104 w 3024845"/>
                <a:gd name="connsiteY296" fmla="*/ 709401 h 1087484"/>
                <a:gd name="connsiteX297" fmla="*/ 1747008 w 3024845"/>
                <a:gd name="connsiteY297" fmla="*/ 709401 h 1087484"/>
                <a:gd name="connsiteX298" fmla="*/ 1748250 w 3024845"/>
                <a:gd name="connsiteY298" fmla="*/ 731924 h 1087484"/>
                <a:gd name="connsiteX299" fmla="*/ 1757926 w 3024845"/>
                <a:gd name="connsiteY299" fmla="*/ 731924 h 1087484"/>
                <a:gd name="connsiteX300" fmla="*/ 1759168 w 3024845"/>
                <a:gd name="connsiteY300" fmla="*/ 709401 h 1087484"/>
                <a:gd name="connsiteX301" fmla="*/ 1765248 w 3024845"/>
                <a:gd name="connsiteY301" fmla="*/ 709401 h 1087484"/>
                <a:gd name="connsiteX302" fmla="*/ 1766490 w 3024845"/>
                <a:gd name="connsiteY302" fmla="*/ 731924 h 1087484"/>
                <a:gd name="connsiteX303" fmla="*/ 1817112 w 3024845"/>
                <a:gd name="connsiteY303" fmla="*/ 731924 h 1087484"/>
                <a:gd name="connsiteX304" fmla="*/ 1817112 w 3024845"/>
                <a:gd name="connsiteY304" fmla="*/ 568896 h 1087484"/>
                <a:gd name="connsiteX305" fmla="*/ 2014439 w 3024845"/>
                <a:gd name="connsiteY305" fmla="*/ 568896 h 1087484"/>
                <a:gd name="connsiteX306" fmla="*/ 2014439 w 3024845"/>
                <a:gd name="connsiteY306" fmla="*/ 731924 h 1087484"/>
                <a:gd name="connsiteX307" fmla="*/ 2033136 w 3024845"/>
                <a:gd name="connsiteY307" fmla="*/ 731924 h 1087484"/>
                <a:gd name="connsiteX308" fmla="*/ 2033136 w 3024845"/>
                <a:gd name="connsiteY308" fmla="*/ 649231 h 1087484"/>
                <a:gd name="connsiteX309" fmla="*/ 2128256 w 3024845"/>
                <a:gd name="connsiteY309" fmla="*/ 649231 h 1087484"/>
                <a:gd name="connsiteX310" fmla="*/ 2146266 w 3024845"/>
                <a:gd name="connsiteY310" fmla="*/ 160309 h 1087484"/>
                <a:gd name="connsiteX311" fmla="*/ 2150320 w 3024845"/>
                <a:gd name="connsiteY311" fmla="*/ 88970 h 1087484"/>
                <a:gd name="connsiteX312" fmla="*/ 2152346 w 3024845"/>
                <a:gd name="connsiteY312" fmla="*/ 28441 h 1087484"/>
                <a:gd name="connsiteX313" fmla="*/ 2180720 w 3024845"/>
                <a:gd name="connsiteY313" fmla="*/ 584018 h 1087484"/>
                <a:gd name="connsiteX314" fmla="*/ 2245574 w 3024845"/>
                <a:gd name="connsiteY314" fmla="*/ 584018 h 1087484"/>
                <a:gd name="connsiteX315" fmla="*/ 2245574 w 3024845"/>
                <a:gd name="connsiteY315" fmla="*/ 659680 h 1087484"/>
                <a:gd name="connsiteX316" fmla="*/ 2253681 w 3024845"/>
                <a:gd name="connsiteY316" fmla="*/ 659680 h 1087484"/>
                <a:gd name="connsiteX317" fmla="*/ 2255708 w 3024845"/>
                <a:gd name="connsiteY317" fmla="*/ 653195 h 1087484"/>
                <a:gd name="connsiteX318" fmla="*/ 2261788 w 3024845"/>
                <a:gd name="connsiteY318" fmla="*/ 653195 h 1087484"/>
                <a:gd name="connsiteX319" fmla="*/ 2263815 w 3024845"/>
                <a:gd name="connsiteY319" fmla="*/ 661842 h 1087484"/>
                <a:gd name="connsiteX320" fmla="*/ 2275975 w 3024845"/>
                <a:gd name="connsiteY320" fmla="*/ 661842 h 1087484"/>
                <a:gd name="connsiteX321" fmla="*/ 2275975 w 3024845"/>
                <a:gd name="connsiteY321" fmla="*/ 655356 h 1087484"/>
                <a:gd name="connsiteX322" fmla="*/ 2298268 w 3024845"/>
                <a:gd name="connsiteY322" fmla="*/ 655356 h 1087484"/>
                <a:gd name="connsiteX323" fmla="*/ 2298268 w 3024845"/>
                <a:gd name="connsiteY323" fmla="*/ 661842 h 1087484"/>
                <a:gd name="connsiteX324" fmla="*/ 2318535 w 3024845"/>
                <a:gd name="connsiteY324" fmla="*/ 661842 h 1087484"/>
                <a:gd name="connsiteX325" fmla="*/ 2318535 w 3024845"/>
                <a:gd name="connsiteY325" fmla="*/ 707239 h 1087484"/>
                <a:gd name="connsiteX326" fmla="*/ 2332722 w 3024845"/>
                <a:gd name="connsiteY326" fmla="*/ 707239 h 1087484"/>
                <a:gd name="connsiteX327" fmla="*/ 2332722 w 3024845"/>
                <a:gd name="connsiteY327" fmla="*/ 694268 h 1087484"/>
                <a:gd name="connsiteX328" fmla="*/ 2348936 w 3024845"/>
                <a:gd name="connsiteY328" fmla="*/ 694268 h 1087484"/>
                <a:gd name="connsiteX329" fmla="*/ 2348936 w 3024845"/>
                <a:gd name="connsiteY329" fmla="*/ 514841 h 1087484"/>
                <a:gd name="connsiteX330" fmla="*/ 2355016 w 3024845"/>
                <a:gd name="connsiteY330" fmla="*/ 508355 h 1087484"/>
                <a:gd name="connsiteX331" fmla="*/ 2427977 w 3024845"/>
                <a:gd name="connsiteY331" fmla="*/ 508355 h 1087484"/>
                <a:gd name="connsiteX332" fmla="*/ 2427977 w 3024845"/>
                <a:gd name="connsiteY332" fmla="*/ 517003 h 1087484"/>
                <a:gd name="connsiteX333" fmla="*/ 2438110 w 3024845"/>
                <a:gd name="connsiteY333" fmla="*/ 517003 h 1087484"/>
                <a:gd name="connsiteX334" fmla="*/ 2438110 w 3024845"/>
                <a:gd name="connsiteY334" fmla="*/ 631577 h 1087484"/>
                <a:gd name="connsiteX335" fmla="*/ 2460404 w 3024845"/>
                <a:gd name="connsiteY335" fmla="*/ 631577 h 1087484"/>
                <a:gd name="connsiteX336" fmla="*/ 2460404 w 3024845"/>
                <a:gd name="connsiteY336" fmla="*/ 564562 h 1087484"/>
                <a:gd name="connsiteX337" fmla="*/ 2486751 w 3024845"/>
                <a:gd name="connsiteY337" fmla="*/ 564562 h 1087484"/>
                <a:gd name="connsiteX338" fmla="*/ 2490804 w 3024845"/>
                <a:gd name="connsiteY338" fmla="*/ 560238 h 1087484"/>
                <a:gd name="connsiteX339" fmla="*/ 2498911 w 3024845"/>
                <a:gd name="connsiteY339" fmla="*/ 560238 h 1087484"/>
                <a:gd name="connsiteX340" fmla="*/ 2502964 w 3024845"/>
                <a:gd name="connsiteY340" fmla="*/ 564562 h 1087484"/>
                <a:gd name="connsiteX341" fmla="*/ 2525258 w 3024845"/>
                <a:gd name="connsiteY341" fmla="*/ 564562 h 1087484"/>
                <a:gd name="connsiteX342" fmla="*/ 2525258 w 3024845"/>
                <a:gd name="connsiteY342" fmla="*/ 447826 h 1087484"/>
                <a:gd name="connsiteX343" fmla="*/ 2582005 w 3024845"/>
                <a:gd name="connsiteY343" fmla="*/ 437017 h 1087484"/>
                <a:gd name="connsiteX344" fmla="*/ 2582005 w 3024845"/>
                <a:gd name="connsiteY344" fmla="*/ 438098 h 1087484"/>
                <a:gd name="connsiteX345" fmla="*/ 2582005 w 3024845"/>
                <a:gd name="connsiteY345" fmla="*/ 445664 h 1087484"/>
                <a:gd name="connsiteX346" fmla="*/ 2608352 w 3024845"/>
                <a:gd name="connsiteY346" fmla="*/ 445664 h 1087484"/>
                <a:gd name="connsiteX347" fmla="*/ 2608352 w 3024845"/>
                <a:gd name="connsiteY347" fmla="*/ 700754 h 1087484"/>
                <a:gd name="connsiteX348" fmla="*/ 2630646 w 3024845"/>
                <a:gd name="connsiteY348" fmla="*/ 700754 h 1087484"/>
                <a:gd name="connsiteX349" fmla="*/ 2630646 w 3024845"/>
                <a:gd name="connsiteY349" fmla="*/ 696430 h 1087484"/>
                <a:gd name="connsiteX350" fmla="*/ 2642806 w 3024845"/>
                <a:gd name="connsiteY350" fmla="*/ 696430 h 1087484"/>
                <a:gd name="connsiteX351" fmla="*/ 2642806 w 3024845"/>
                <a:gd name="connsiteY351" fmla="*/ 700754 h 1087484"/>
                <a:gd name="connsiteX352" fmla="*/ 2667126 w 3024845"/>
                <a:gd name="connsiteY352" fmla="*/ 700754 h 1087484"/>
                <a:gd name="connsiteX353" fmla="*/ 2667126 w 3024845"/>
                <a:gd name="connsiteY353" fmla="*/ 687783 h 1087484"/>
                <a:gd name="connsiteX354" fmla="*/ 2695500 w 3024845"/>
                <a:gd name="connsiteY354" fmla="*/ 687783 h 1087484"/>
                <a:gd name="connsiteX355" fmla="*/ 2707660 w 3024845"/>
                <a:gd name="connsiteY355" fmla="*/ 683459 h 1087484"/>
                <a:gd name="connsiteX356" fmla="*/ 2727927 w 3024845"/>
                <a:gd name="connsiteY356" fmla="*/ 687783 h 1087484"/>
                <a:gd name="connsiteX357" fmla="*/ 2727927 w 3024845"/>
                <a:gd name="connsiteY357" fmla="*/ 670489 h 1087484"/>
                <a:gd name="connsiteX358" fmla="*/ 2736034 w 3024845"/>
                <a:gd name="connsiteY358" fmla="*/ 670489 h 1087484"/>
                <a:gd name="connsiteX359" fmla="*/ 2736034 w 3024845"/>
                <a:gd name="connsiteY359" fmla="*/ 657518 h 1087484"/>
                <a:gd name="connsiteX360" fmla="*/ 2792781 w 3024845"/>
                <a:gd name="connsiteY360" fmla="*/ 657518 h 1087484"/>
                <a:gd name="connsiteX361" fmla="*/ 2792781 w 3024845"/>
                <a:gd name="connsiteY361" fmla="*/ 627253 h 1087484"/>
                <a:gd name="connsiteX362" fmla="*/ 2811021 w 3024845"/>
                <a:gd name="connsiteY362" fmla="*/ 627253 h 1087484"/>
                <a:gd name="connsiteX363" fmla="*/ 2811021 w 3024845"/>
                <a:gd name="connsiteY363" fmla="*/ 620768 h 1087484"/>
                <a:gd name="connsiteX364" fmla="*/ 2823181 w 3024845"/>
                <a:gd name="connsiteY364" fmla="*/ 620768 h 1087484"/>
                <a:gd name="connsiteX365" fmla="*/ 2823181 w 3024845"/>
                <a:gd name="connsiteY365" fmla="*/ 627253 h 1087484"/>
                <a:gd name="connsiteX366" fmla="*/ 2839395 w 3024845"/>
                <a:gd name="connsiteY366" fmla="*/ 627253 h 1087484"/>
                <a:gd name="connsiteX367" fmla="*/ 2839395 w 3024845"/>
                <a:gd name="connsiteY367" fmla="*/ 676974 h 1087484"/>
                <a:gd name="connsiteX368" fmla="*/ 2871822 w 3024845"/>
                <a:gd name="connsiteY368" fmla="*/ 676974 h 1087484"/>
                <a:gd name="connsiteX369" fmla="*/ 2871822 w 3024845"/>
                <a:gd name="connsiteY369" fmla="*/ 651033 h 1087484"/>
                <a:gd name="connsiteX370" fmla="*/ 2910329 w 3024845"/>
                <a:gd name="connsiteY370" fmla="*/ 651033 h 1087484"/>
                <a:gd name="connsiteX371" fmla="*/ 2910329 w 3024845"/>
                <a:gd name="connsiteY371" fmla="*/ 620768 h 1087484"/>
                <a:gd name="connsiteX372" fmla="*/ 2958970 w 3024845"/>
                <a:gd name="connsiteY372" fmla="*/ 620768 h 1087484"/>
                <a:gd name="connsiteX373" fmla="*/ 2958970 w 3024845"/>
                <a:gd name="connsiteY373" fmla="*/ 731924 h 1087484"/>
                <a:gd name="connsiteX374" fmla="*/ 2958970 w 3024845"/>
                <a:gd name="connsiteY374" fmla="*/ 745703 h 1087484"/>
                <a:gd name="connsiteX375" fmla="*/ 3024845 w 3024845"/>
                <a:gd name="connsiteY375" fmla="*/ 745703 h 1087484"/>
                <a:gd name="connsiteX376" fmla="*/ 3024845 w 3024845"/>
                <a:gd name="connsiteY376" fmla="*/ 1087484 h 1087484"/>
                <a:gd name="connsiteX377" fmla="*/ 2054 w 3024845"/>
                <a:gd name="connsiteY377" fmla="*/ 1085151 h 1087484"/>
                <a:gd name="connsiteX378" fmla="*/ 0 w 3024845"/>
                <a:gd name="connsiteY378" fmla="*/ 651033 h 1087484"/>
                <a:gd name="connsiteX379" fmla="*/ 20267 w 3024845"/>
                <a:gd name="connsiteY379" fmla="*/ 651033 h 1087484"/>
                <a:gd name="connsiteX380" fmla="*/ 20774 w 3024845"/>
                <a:gd name="connsiteY380" fmla="*/ 649952 h 1087484"/>
                <a:gd name="connsiteX381" fmla="*/ 24320 w 3024845"/>
                <a:gd name="connsiteY381" fmla="*/ 642386 h 1087484"/>
                <a:gd name="connsiteX382" fmla="*/ 26094 w 3024845"/>
                <a:gd name="connsiteY382" fmla="*/ 642656 h 1087484"/>
                <a:gd name="connsiteX383" fmla="*/ 38507 w 3024845"/>
                <a:gd name="connsiteY383" fmla="*/ 644547 h 1087484"/>
                <a:gd name="connsiteX384" fmla="*/ 39014 w 3024845"/>
                <a:gd name="connsiteY384" fmla="*/ 645899 h 1087484"/>
                <a:gd name="connsiteX385" fmla="*/ 42560 w 3024845"/>
                <a:gd name="connsiteY385" fmla="*/ 655356 h 1087484"/>
                <a:gd name="connsiteX386" fmla="*/ 68907 w 3024845"/>
                <a:gd name="connsiteY386" fmla="*/ 657518 h 1087484"/>
                <a:gd name="connsiteX387" fmla="*/ 68907 w 3024845"/>
                <a:gd name="connsiteY387" fmla="*/ 534297 h 1087484"/>
                <a:gd name="connsiteX388" fmla="*/ 70934 w 3024845"/>
                <a:gd name="connsiteY388" fmla="*/ 534297 h 1087484"/>
                <a:gd name="connsiteX389" fmla="*/ 85121 w 3024845"/>
                <a:gd name="connsiteY389" fmla="*/ 534297 h 1087484"/>
                <a:gd name="connsiteX390" fmla="*/ 85121 w 3024845"/>
                <a:gd name="connsiteY390" fmla="*/ 398105 h 1087484"/>
                <a:gd name="connsiteX391" fmla="*/ 86894 w 3024845"/>
                <a:gd name="connsiteY391" fmla="*/ 398105 h 1087484"/>
                <a:gd name="connsiteX392" fmla="*/ 99308 w 3024845"/>
                <a:gd name="connsiteY392" fmla="*/ 398105 h 1087484"/>
                <a:gd name="connsiteX393" fmla="*/ 99308 w 3024845"/>
                <a:gd name="connsiteY393" fmla="*/ 283531 h 1087484"/>
                <a:gd name="connsiteX394" fmla="*/ 103361 w 3024845"/>
                <a:gd name="connsiteY394" fmla="*/ 255427 h 1087484"/>
                <a:gd name="connsiteX395" fmla="*/ 105388 w 3024845"/>
                <a:gd name="connsiteY395" fmla="*/ 255427 h 1087484"/>
                <a:gd name="connsiteX396" fmla="*/ 119575 w 3024845"/>
                <a:gd name="connsiteY396" fmla="*/ 255427 h 1087484"/>
                <a:gd name="connsiteX0" fmla="*/ 119575 w 3024845"/>
                <a:gd name="connsiteY0" fmla="*/ 200101 h 1032158"/>
                <a:gd name="connsiteX1" fmla="*/ 200642 w 3024845"/>
                <a:gd name="connsiteY1" fmla="*/ 197940 h 1032158"/>
                <a:gd name="connsiteX2" fmla="*/ 202669 w 3024845"/>
                <a:gd name="connsiteY2" fmla="*/ 197940 h 1032158"/>
                <a:gd name="connsiteX3" fmla="*/ 216856 w 3024845"/>
                <a:gd name="connsiteY3" fmla="*/ 197940 h 1032158"/>
                <a:gd name="connsiteX4" fmla="*/ 216856 w 3024845"/>
                <a:gd name="connsiteY4" fmla="*/ 221719 h 1032158"/>
                <a:gd name="connsiteX5" fmla="*/ 217363 w 3024845"/>
                <a:gd name="connsiteY5" fmla="*/ 222530 h 1032158"/>
                <a:gd name="connsiteX6" fmla="*/ 220909 w 3024845"/>
                <a:gd name="connsiteY6" fmla="*/ 228205 h 1032158"/>
                <a:gd name="connsiteX7" fmla="*/ 220909 w 3024845"/>
                <a:gd name="connsiteY7" fmla="*/ 342779 h 1032158"/>
                <a:gd name="connsiteX8" fmla="*/ 223189 w 3024845"/>
                <a:gd name="connsiteY8" fmla="*/ 342779 h 1032158"/>
                <a:gd name="connsiteX9" fmla="*/ 239150 w 3024845"/>
                <a:gd name="connsiteY9" fmla="*/ 342779 h 1032158"/>
                <a:gd name="connsiteX10" fmla="*/ 239150 w 3024845"/>
                <a:gd name="connsiteY10" fmla="*/ 483294 h 1032158"/>
                <a:gd name="connsiteX11" fmla="*/ 240670 w 3024845"/>
                <a:gd name="connsiteY11" fmla="*/ 483024 h 1032158"/>
                <a:gd name="connsiteX12" fmla="*/ 251310 w 3024845"/>
                <a:gd name="connsiteY12" fmla="*/ 481133 h 1032158"/>
                <a:gd name="connsiteX13" fmla="*/ 249283 w 3024845"/>
                <a:gd name="connsiteY13" fmla="*/ 569765 h 1032158"/>
                <a:gd name="connsiteX14" fmla="*/ 250803 w 3024845"/>
                <a:gd name="connsiteY14" fmla="*/ 570036 h 1032158"/>
                <a:gd name="connsiteX15" fmla="*/ 261443 w 3024845"/>
                <a:gd name="connsiteY15" fmla="*/ 571927 h 1032158"/>
                <a:gd name="connsiteX16" fmla="*/ 261696 w 3024845"/>
                <a:gd name="connsiteY16" fmla="*/ 572738 h 1032158"/>
                <a:gd name="connsiteX17" fmla="*/ 263470 w 3024845"/>
                <a:gd name="connsiteY17" fmla="*/ 578413 h 1032158"/>
                <a:gd name="connsiteX18" fmla="*/ 264230 w 3024845"/>
                <a:gd name="connsiteY18" fmla="*/ 575981 h 1032158"/>
                <a:gd name="connsiteX19" fmla="*/ 269550 w 3024845"/>
                <a:gd name="connsiteY19" fmla="*/ 558957 h 1032158"/>
                <a:gd name="connsiteX20" fmla="*/ 271323 w 3024845"/>
                <a:gd name="connsiteY20" fmla="*/ 558957 h 1032158"/>
                <a:gd name="connsiteX21" fmla="*/ 283737 w 3024845"/>
                <a:gd name="connsiteY21" fmla="*/ 558957 h 1032158"/>
                <a:gd name="connsiteX22" fmla="*/ 283737 w 3024845"/>
                <a:gd name="connsiteY22" fmla="*/ 591383 h 1032158"/>
                <a:gd name="connsiteX23" fmla="*/ 284750 w 3024845"/>
                <a:gd name="connsiteY23" fmla="*/ 591924 h 1032158"/>
                <a:gd name="connsiteX24" fmla="*/ 291844 w 3024845"/>
                <a:gd name="connsiteY24" fmla="*/ 595707 h 1032158"/>
                <a:gd name="connsiteX25" fmla="*/ 291844 w 3024845"/>
                <a:gd name="connsiteY25" fmla="*/ 597058 h 1032158"/>
                <a:gd name="connsiteX26" fmla="*/ 291844 w 3024845"/>
                <a:gd name="connsiteY26" fmla="*/ 606516 h 1032158"/>
                <a:gd name="connsiteX27" fmla="*/ 336431 w 3024845"/>
                <a:gd name="connsiteY27" fmla="*/ 606516 h 1032158"/>
                <a:gd name="connsiteX28" fmla="*/ 336431 w 3024845"/>
                <a:gd name="connsiteY28" fmla="*/ 607597 h 1032158"/>
                <a:gd name="connsiteX29" fmla="*/ 336431 w 3024845"/>
                <a:gd name="connsiteY29" fmla="*/ 615163 h 1032158"/>
                <a:gd name="connsiteX30" fmla="*/ 338457 w 3024845"/>
                <a:gd name="connsiteY30" fmla="*/ 615163 h 1032158"/>
                <a:gd name="connsiteX31" fmla="*/ 352644 w 3024845"/>
                <a:gd name="connsiteY31" fmla="*/ 615163 h 1032158"/>
                <a:gd name="connsiteX32" fmla="*/ 352644 w 3024845"/>
                <a:gd name="connsiteY32" fmla="*/ 584898 h 1032158"/>
                <a:gd name="connsiteX33" fmla="*/ 397231 w 3024845"/>
                <a:gd name="connsiteY33" fmla="*/ 584898 h 1032158"/>
                <a:gd name="connsiteX34" fmla="*/ 397231 w 3024845"/>
                <a:gd name="connsiteY34" fmla="*/ 583547 h 1032158"/>
                <a:gd name="connsiteX35" fmla="*/ 397231 w 3024845"/>
                <a:gd name="connsiteY35" fmla="*/ 574089 h 1032158"/>
                <a:gd name="connsiteX36" fmla="*/ 398245 w 3024845"/>
                <a:gd name="connsiteY36" fmla="*/ 574089 h 1032158"/>
                <a:gd name="connsiteX37" fmla="*/ 405338 w 3024845"/>
                <a:gd name="connsiteY37" fmla="*/ 574089 h 1032158"/>
                <a:gd name="connsiteX38" fmla="*/ 405338 w 3024845"/>
                <a:gd name="connsiteY38" fmla="*/ 572198 h 1032158"/>
                <a:gd name="connsiteX39" fmla="*/ 405338 w 3024845"/>
                <a:gd name="connsiteY39" fmla="*/ 558957 h 1032158"/>
                <a:gd name="connsiteX40" fmla="*/ 406098 w 3024845"/>
                <a:gd name="connsiteY40" fmla="*/ 558957 h 1032158"/>
                <a:gd name="connsiteX41" fmla="*/ 411418 w 3024845"/>
                <a:gd name="connsiteY41" fmla="*/ 558957 h 1032158"/>
                <a:gd name="connsiteX42" fmla="*/ 411418 w 3024845"/>
                <a:gd name="connsiteY42" fmla="*/ 557876 h 1032158"/>
                <a:gd name="connsiteX43" fmla="*/ 411418 w 3024845"/>
                <a:gd name="connsiteY43" fmla="*/ 550309 h 1032158"/>
                <a:gd name="connsiteX44" fmla="*/ 413445 w 3024845"/>
                <a:gd name="connsiteY44" fmla="*/ 550309 h 1032158"/>
                <a:gd name="connsiteX45" fmla="*/ 427632 w 3024845"/>
                <a:gd name="connsiteY45" fmla="*/ 550309 h 1032158"/>
                <a:gd name="connsiteX46" fmla="*/ 427632 w 3024845"/>
                <a:gd name="connsiteY46" fmla="*/ 551390 h 1032158"/>
                <a:gd name="connsiteX47" fmla="*/ 427632 w 3024845"/>
                <a:gd name="connsiteY47" fmla="*/ 558957 h 1032158"/>
                <a:gd name="connsiteX48" fmla="*/ 449925 w 3024845"/>
                <a:gd name="connsiteY48" fmla="*/ 558957 h 1032158"/>
                <a:gd name="connsiteX49" fmla="*/ 449925 w 3024845"/>
                <a:gd name="connsiteY49" fmla="*/ 557065 h 1032158"/>
                <a:gd name="connsiteX50" fmla="*/ 449925 w 3024845"/>
                <a:gd name="connsiteY50" fmla="*/ 543824 h 1032158"/>
                <a:gd name="connsiteX51" fmla="*/ 451699 w 3024845"/>
                <a:gd name="connsiteY51" fmla="*/ 543824 h 1032158"/>
                <a:gd name="connsiteX52" fmla="*/ 464112 w 3024845"/>
                <a:gd name="connsiteY52" fmla="*/ 543824 h 1032158"/>
                <a:gd name="connsiteX53" fmla="*/ 464112 w 3024845"/>
                <a:gd name="connsiteY53" fmla="*/ 567604 h 1032158"/>
                <a:gd name="connsiteX54" fmla="*/ 465126 w 3024845"/>
                <a:gd name="connsiteY54" fmla="*/ 567604 h 1032158"/>
                <a:gd name="connsiteX55" fmla="*/ 472219 w 3024845"/>
                <a:gd name="connsiteY55" fmla="*/ 567604 h 1032158"/>
                <a:gd name="connsiteX56" fmla="*/ 472219 w 3024845"/>
                <a:gd name="connsiteY56" fmla="*/ 566523 h 1032158"/>
                <a:gd name="connsiteX57" fmla="*/ 472219 w 3024845"/>
                <a:gd name="connsiteY57" fmla="*/ 558957 h 1032158"/>
                <a:gd name="connsiteX58" fmla="*/ 473992 w 3024845"/>
                <a:gd name="connsiteY58" fmla="*/ 558957 h 1032158"/>
                <a:gd name="connsiteX59" fmla="*/ 486406 w 3024845"/>
                <a:gd name="connsiteY59" fmla="*/ 558957 h 1032158"/>
                <a:gd name="connsiteX60" fmla="*/ 486406 w 3024845"/>
                <a:gd name="connsiteY60" fmla="*/ 584898 h 1032158"/>
                <a:gd name="connsiteX61" fmla="*/ 488433 w 3024845"/>
                <a:gd name="connsiteY61" fmla="*/ 584898 h 1032158"/>
                <a:gd name="connsiteX62" fmla="*/ 502619 w 3024845"/>
                <a:gd name="connsiteY62" fmla="*/ 584898 h 1032158"/>
                <a:gd name="connsiteX63" fmla="*/ 502619 w 3024845"/>
                <a:gd name="connsiteY63" fmla="*/ 586519 h 1032158"/>
                <a:gd name="connsiteX64" fmla="*/ 502619 w 3024845"/>
                <a:gd name="connsiteY64" fmla="*/ 597869 h 1032158"/>
                <a:gd name="connsiteX65" fmla="*/ 503379 w 3024845"/>
                <a:gd name="connsiteY65" fmla="*/ 597869 h 1032158"/>
                <a:gd name="connsiteX66" fmla="*/ 508700 w 3024845"/>
                <a:gd name="connsiteY66" fmla="*/ 597869 h 1032158"/>
                <a:gd name="connsiteX67" fmla="*/ 508700 w 3024845"/>
                <a:gd name="connsiteY67" fmla="*/ 597058 h 1032158"/>
                <a:gd name="connsiteX68" fmla="*/ 508700 w 3024845"/>
                <a:gd name="connsiteY68" fmla="*/ 591383 h 1032158"/>
                <a:gd name="connsiteX69" fmla="*/ 539100 w 3024845"/>
                <a:gd name="connsiteY69" fmla="*/ 591383 h 1032158"/>
                <a:gd name="connsiteX70" fmla="*/ 539100 w 3024845"/>
                <a:gd name="connsiteY70" fmla="*/ 615163 h 1032158"/>
                <a:gd name="connsiteX71" fmla="*/ 540113 w 3024845"/>
                <a:gd name="connsiteY71" fmla="*/ 615163 h 1032158"/>
                <a:gd name="connsiteX72" fmla="*/ 547207 w 3024845"/>
                <a:gd name="connsiteY72" fmla="*/ 615163 h 1032158"/>
                <a:gd name="connsiteX73" fmla="*/ 547207 w 3024845"/>
                <a:gd name="connsiteY73" fmla="*/ 616244 h 1032158"/>
                <a:gd name="connsiteX74" fmla="*/ 547207 w 3024845"/>
                <a:gd name="connsiteY74" fmla="*/ 623810 h 1032158"/>
                <a:gd name="connsiteX75" fmla="*/ 547967 w 3024845"/>
                <a:gd name="connsiteY75" fmla="*/ 623810 h 1032158"/>
                <a:gd name="connsiteX76" fmla="*/ 553287 w 3024845"/>
                <a:gd name="connsiteY76" fmla="*/ 623810 h 1032158"/>
                <a:gd name="connsiteX77" fmla="*/ 553287 w 3024845"/>
                <a:gd name="connsiteY77" fmla="*/ 621648 h 1032158"/>
                <a:gd name="connsiteX78" fmla="*/ 553287 w 3024845"/>
                <a:gd name="connsiteY78" fmla="*/ 606516 h 1032158"/>
                <a:gd name="connsiteX79" fmla="*/ 554300 w 3024845"/>
                <a:gd name="connsiteY79" fmla="*/ 606516 h 1032158"/>
                <a:gd name="connsiteX80" fmla="*/ 561394 w 3024845"/>
                <a:gd name="connsiteY80" fmla="*/ 606516 h 1032158"/>
                <a:gd name="connsiteX81" fmla="*/ 561394 w 3024845"/>
                <a:gd name="connsiteY81" fmla="*/ 607597 h 1032158"/>
                <a:gd name="connsiteX82" fmla="*/ 561394 w 3024845"/>
                <a:gd name="connsiteY82" fmla="*/ 615163 h 1032158"/>
                <a:gd name="connsiteX83" fmla="*/ 566714 w 3024845"/>
                <a:gd name="connsiteY83" fmla="*/ 613170 h 1032158"/>
                <a:gd name="connsiteX84" fmla="*/ 567474 w 3024845"/>
                <a:gd name="connsiteY84" fmla="*/ 612190 h 1032158"/>
                <a:gd name="connsiteX85" fmla="*/ 567474 w 3024845"/>
                <a:gd name="connsiteY85" fmla="*/ 606516 h 1032158"/>
                <a:gd name="connsiteX86" fmla="*/ 605981 w 3024845"/>
                <a:gd name="connsiteY86" fmla="*/ 606516 h 1032158"/>
                <a:gd name="connsiteX87" fmla="*/ 605981 w 3024845"/>
                <a:gd name="connsiteY87" fmla="*/ 630295 h 1032158"/>
                <a:gd name="connsiteX88" fmla="*/ 608007 w 3024845"/>
                <a:gd name="connsiteY88" fmla="*/ 630295 h 1032158"/>
                <a:gd name="connsiteX89" fmla="*/ 622194 w 3024845"/>
                <a:gd name="connsiteY89" fmla="*/ 630295 h 1032158"/>
                <a:gd name="connsiteX90" fmla="*/ 622194 w 3024845"/>
                <a:gd name="connsiteY90" fmla="*/ 631376 h 1032158"/>
                <a:gd name="connsiteX91" fmla="*/ 622194 w 3024845"/>
                <a:gd name="connsiteY91" fmla="*/ 638942 h 1032158"/>
                <a:gd name="connsiteX92" fmla="*/ 623968 w 3024845"/>
                <a:gd name="connsiteY92" fmla="*/ 638942 h 1032158"/>
                <a:gd name="connsiteX93" fmla="*/ 636381 w 3024845"/>
                <a:gd name="connsiteY93" fmla="*/ 638942 h 1032158"/>
                <a:gd name="connsiteX94" fmla="*/ 636381 w 3024845"/>
                <a:gd name="connsiteY94" fmla="*/ 615163 h 1032158"/>
                <a:gd name="connsiteX95" fmla="*/ 637394 w 3024845"/>
                <a:gd name="connsiteY95" fmla="*/ 615163 h 1032158"/>
                <a:gd name="connsiteX96" fmla="*/ 644488 w 3024845"/>
                <a:gd name="connsiteY96" fmla="*/ 615163 h 1032158"/>
                <a:gd name="connsiteX97" fmla="*/ 644488 w 3024845"/>
                <a:gd name="connsiteY97" fmla="*/ 582736 h 1032158"/>
                <a:gd name="connsiteX98" fmla="*/ 645501 w 3024845"/>
                <a:gd name="connsiteY98" fmla="*/ 582736 h 1032158"/>
                <a:gd name="connsiteX99" fmla="*/ 652595 w 3024845"/>
                <a:gd name="connsiteY99" fmla="*/ 582736 h 1032158"/>
                <a:gd name="connsiteX100" fmla="*/ 652595 w 3024845"/>
                <a:gd name="connsiteY100" fmla="*/ 580845 h 1032158"/>
                <a:gd name="connsiteX101" fmla="*/ 652595 w 3024845"/>
                <a:gd name="connsiteY101" fmla="*/ 567604 h 1032158"/>
                <a:gd name="connsiteX102" fmla="*/ 651328 w 3024845"/>
                <a:gd name="connsiteY102" fmla="*/ 565982 h 1032158"/>
                <a:gd name="connsiteX103" fmla="*/ 656648 w 3024845"/>
                <a:gd name="connsiteY103" fmla="*/ 554633 h 1032158"/>
                <a:gd name="connsiteX104" fmla="*/ 664755 w 3024845"/>
                <a:gd name="connsiteY104" fmla="*/ 582736 h 1032158"/>
                <a:gd name="connsiteX105" fmla="*/ 665515 w 3024845"/>
                <a:gd name="connsiteY105" fmla="*/ 582736 h 1032158"/>
                <a:gd name="connsiteX106" fmla="*/ 670835 w 3024845"/>
                <a:gd name="connsiteY106" fmla="*/ 582736 h 1032158"/>
                <a:gd name="connsiteX107" fmla="*/ 670835 w 3024845"/>
                <a:gd name="connsiteY107" fmla="*/ 476809 h 1032158"/>
                <a:gd name="connsiteX108" fmla="*/ 672355 w 3024845"/>
                <a:gd name="connsiteY108" fmla="*/ 476809 h 1032158"/>
                <a:gd name="connsiteX109" fmla="*/ 682995 w 3024845"/>
                <a:gd name="connsiteY109" fmla="*/ 476809 h 1032158"/>
                <a:gd name="connsiteX110" fmla="*/ 682995 w 3024845"/>
                <a:gd name="connsiteY110" fmla="*/ 429250 h 1032158"/>
                <a:gd name="connsiteX111" fmla="*/ 709342 w 3024845"/>
                <a:gd name="connsiteY111" fmla="*/ 429250 h 1032158"/>
                <a:gd name="connsiteX112" fmla="*/ 709342 w 3024845"/>
                <a:gd name="connsiteY112" fmla="*/ 407632 h 1032158"/>
                <a:gd name="connsiteX113" fmla="*/ 743796 w 3024845"/>
                <a:gd name="connsiteY113" fmla="*/ 407632 h 1032158"/>
                <a:gd name="connsiteX114" fmla="*/ 743796 w 3024845"/>
                <a:gd name="connsiteY114" fmla="*/ 410064 h 1032158"/>
                <a:gd name="connsiteX115" fmla="*/ 743796 w 3024845"/>
                <a:gd name="connsiteY115" fmla="*/ 427088 h 1032158"/>
                <a:gd name="connsiteX116" fmla="*/ 746076 w 3024845"/>
                <a:gd name="connsiteY116" fmla="*/ 427088 h 1032158"/>
                <a:gd name="connsiteX117" fmla="*/ 762036 w 3024845"/>
                <a:gd name="connsiteY117" fmla="*/ 427088 h 1032158"/>
                <a:gd name="connsiteX118" fmla="*/ 762036 w 3024845"/>
                <a:gd name="connsiteY118" fmla="*/ 474647 h 1032158"/>
                <a:gd name="connsiteX119" fmla="*/ 763049 w 3024845"/>
                <a:gd name="connsiteY119" fmla="*/ 474647 h 1032158"/>
                <a:gd name="connsiteX120" fmla="*/ 770143 w 3024845"/>
                <a:gd name="connsiteY120" fmla="*/ 474647 h 1032158"/>
                <a:gd name="connsiteX121" fmla="*/ 784330 w 3024845"/>
                <a:gd name="connsiteY121" fmla="*/ 478971 h 1032158"/>
                <a:gd name="connsiteX122" fmla="*/ 784330 w 3024845"/>
                <a:gd name="connsiteY122" fmla="*/ 517883 h 1032158"/>
                <a:gd name="connsiteX123" fmla="*/ 785343 w 3024845"/>
                <a:gd name="connsiteY123" fmla="*/ 517883 h 1032158"/>
                <a:gd name="connsiteX124" fmla="*/ 792436 w 3024845"/>
                <a:gd name="connsiteY124" fmla="*/ 517883 h 1032158"/>
                <a:gd name="connsiteX125" fmla="*/ 792436 w 3024845"/>
                <a:gd name="connsiteY125" fmla="*/ 519504 h 1032158"/>
                <a:gd name="connsiteX126" fmla="*/ 792436 w 3024845"/>
                <a:gd name="connsiteY126" fmla="*/ 530853 h 1032158"/>
                <a:gd name="connsiteX127" fmla="*/ 794463 w 3024845"/>
                <a:gd name="connsiteY127" fmla="*/ 530853 h 1032158"/>
                <a:gd name="connsiteX128" fmla="*/ 808650 w 3024845"/>
                <a:gd name="connsiteY128" fmla="*/ 530853 h 1032158"/>
                <a:gd name="connsiteX129" fmla="*/ 814730 w 3024845"/>
                <a:gd name="connsiteY129" fmla="*/ 537339 h 1032158"/>
                <a:gd name="connsiteX130" fmla="*/ 814730 w 3024845"/>
                <a:gd name="connsiteY130" fmla="*/ 558957 h 1032158"/>
                <a:gd name="connsiteX131" fmla="*/ 817010 w 3024845"/>
                <a:gd name="connsiteY131" fmla="*/ 558957 h 1032158"/>
                <a:gd name="connsiteX132" fmla="*/ 832970 w 3024845"/>
                <a:gd name="connsiteY132" fmla="*/ 558957 h 1032158"/>
                <a:gd name="connsiteX133" fmla="*/ 832970 w 3024845"/>
                <a:gd name="connsiteY133" fmla="*/ 560037 h 1032158"/>
                <a:gd name="connsiteX134" fmla="*/ 832970 w 3024845"/>
                <a:gd name="connsiteY134" fmla="*/ 567604 h 1032158"/>
                <a:gd name="connsiteX135" fmla="*/ 834237 w 3024845"/>
                <a:gd name="connsiteY135" fmla="*/ 567604 h 1032158"/>
                <a:gd name="connsiteX136" fmla="*/ 843104 w 3024845"/>
                <a:gd name="connsiteY136" fmla="*/ 567604 h 1032158"/>
                <a:gd name="connsiteX137" fmla="*/ 843104 w 3024845"/>
                <a:gd name="connsiteY137" fmla="*/ 569765 h 1032158"/>
                <a:gd name="connsiteX138" fmla="*/ 843104 w 3024845"/>
                <a:gd name="connsiteY138" fmla="*/ 584898 h 1032158"/>
                <a:gd name="connsiteX139" fmla="*/ 847157 w 3024845"/>
                <a:gd name="connsiteY139" fmla="*/ 583006 h 1032158"/>
                <a:gd name="connsiteX140" fmla="*/ 847157 w 3024845"/>
                <a:gd name="connsiteY140" fmla="*/ 569765 h 1032158"/>
                <a:gd name="connsiteX141" fmla="*/ 848170 w 3024845"/>
                <a:gd name="connsiteY141" fmla="*/ 569765 h 1032158"/>
                <a:gd name="connsiteX142" fmla="*/ 855264 w 3024845"/>
                <a:gd name="connsiteY142" fmla="*/ 569765 h 1032158"/>
                <a:gd name="connsiteX143" fmla="*/ 855264 w 3024845"/>
                <a:gd name="connsiteY143" fmla="*/ 571387 h 1032158"/>
                <a:gd name="connsiteX144" fmla="*/ 855264 w 3024845"/>
                <a:gd name="connsiteY144" fmla="*/ 582736 h 1032158"/>
                <a:gd name="connsiteX145" fmla="*/ 856024 w 3024845"/>
                <a:gd name="connsiteY145" fmla="*/ 582736 h 1032158"/>
                <a:gd name="connsiteX146" fmla="*/ 861344 w 3024845"/>
                <a:gd name="connsiteY146" fmla="*/ 582736 h 1032158"/>
                <a:gd name="connsiteX147" fmla="*/ 909984 w 3024845"/>
                <a:gd name="connsiteY147" fmla="*/ 578413 h 1032158"/>
                <a:gd name="connsiteX148" fmla="*/ 909984 w 3024845"/>
                <a:gd name="connsiteY148" fmla="*/ 579764 h 1032158"/>
                <a:gd name="connsiteX149" fmla="*/ 909984 w 3024845"/>
                <a:gd name="connsiteY149" fmla="*/ 589221 h 1032158"/>
                <a:gd name="connsiteX150" fmla="*/ 910744 w 3024845"/>
                <a:gd name="connsiteY150" fmla="*/ 589221 h 1032158"/>
                <a:gd name="connsiteX151" fmla="*/ 916065 w 3024845"/>
                <a:gd name="connsiteY151" fmla="*/ 589221 h 1032158"/>
                <a:gd name="connsiteX152" fmla="*/ 916065 w 3024845"/>
                <a:gd name="connsiteY152" fmla="*/ 591383 h 1032158"/>
                <a:gd name="connsiteX153" fmla="*/ 916065 w 3024845"/>
                <a:gd name="connsiteY153" fmla="*/ 606516 h 1032158"/>
                <a:gd name="connsiteX154" fmla="*/ 918091 w 3024845"/>
                <a:gd name="connsiteY154" fmla="*/ 605165 h 1032158"/>
                <a:gd name="connsiteX155" fmla="*/ 932278 w 3024845"/>
                <a:gd name="connsiteY155" fmla="*/ 595707 h 1032158"/>
                <a:gd name="connsiteX156" fmla="*/ 938358 w 3024845"/>
                <a:gd name="connsiteY156" fmla="*/ 554633 h 1032158"/>
                <a:gd name="connsiteX157" fmla="*/ 939118 w 3024845"/>
                <a:gd name="connsiteY157" fmla="*/ 554363 h 1032158"/>
                <a:gd name="connsiteX158" fmla="*/ 944438 w 3024845"/>
                <a:gd name="connsiteY158" fmla="*/ 552471 h 1032158"/>
                <a:gd name="connsiteX159" fmla="*/ 946465 w 3024845"/>
                <a:gd name="connsiteY159" fmla="*/ 483294 h 1032158"/>
                <a:gd name="connsiteX160" fmla="*/ 948492 w 3024845"/>
                <a:gd name="connsiteY160" fmla="*/ 552471 h 1032158"/>
                <a:gd name="connsiteX161" fmla="*/ 949252 w 3024845"/>
                <a:gd name="connsiteY161" fmla="*/ 552741 h 1032158"/>
                <a:gd name="connsiteX162" fmla="*/ 954572 w 3024845"/>
                <a:gd name="connsiteY162" fmla="*/ 554633 h 1032158"/>
                <a:gd name="connsiteX163" fmla="*/ 954572 w 3024845"/>
                <a:gd name="connsiteY163" fmla="*/ 468162 h 1032158"/>
                <a:gd name="connsiteX164" fmla="*/ 958625 w 3024845"/>
                <a:gd name="connsiteY164" fmla="*/ 435735 h 1032158"/>
                <a:gd name="connsiteX165" fmla="*/ 997132 w 3024845"/>
                <a:gd name="connsiteY165" fmla="*/ 435735 h 1032158"/>
                <a:gd name="connsiteX166" fmla="*/ 997132 w 3024845"/>
                <a:gd name="connsiteY166" fmla="*/ 468162 h 1032158"/>
                <a:gd name="connsiteX167" fmla="*/ 997892 w 3024845"/>
                <a:gd name="connsiteY167" fmla="*/ 468162 h 1032158"/>
                <a:gd name="connsiteX168" fmla="*/ 1003212 w 3024845"/>
                <a:gd name="connsiteY168" fmla="*/ 468162 h 1032158"/>
                <a:gd name="connsiteX169" fmla="*/ 1003212 w 3024845"/>
                <a:gd name="connsiteY169" fmla="*/ 386014 h 1032158"/>
                <a:gd name="connsiteX170" fmla="*/ 1004986 w 3024845"/>
                <a:gd name="connsiteY170" fmla="*/ 386014 h 1032158"/>
                <a:gd name="connsiteX171" fmla="*/ 1017399 w 3024845"/>
                <a:gd name="connsiteY171" fmla="*/ 386014 h 1032158"/>
                <a:gd name="connsiteX172" fmla="*/ 1017399 w 3024845"/>
                <a:gd name="connsiteY172" fmla="*/ 384123 h 1032158"/>
                <a:gd name="connsiteX173" fmla="*/ 1017399 w 3024845"/>
                <a:gd name="connsiteY173" fmla="*/ 370882 h 1032158"/>
                <a:gd name="connsiteX174" fmla="*/ 1039693 w 3024845"/>
                <a:gd name="connsiteY174" fmla="*/ 370882 h 1032158"/>
                <a:gd name="connsiteX175" fmla="*/ 1039693 w 3024845"/>
                <a:gd name="connsiteY175" fmla="*/ 369801 h 1032158"/>
                <a:gd name="connsiteX176" fmla="*/ 1039693 w 3024845"/>
                <a:gd name="connsiteY176" fmla="*/ 362235 h 1032158"/>
                <a:gd name="connsiteX177" fmla="*/ 1041466 w 3024845"/>
                <a:gd name="connsiteY177" fmla="*/ 362235 h 1032158"/>
                <a:gd name="connsiteX178" fmla="*/ 1053880 w 3024845"/>
                <a:gd name="connsiteY178" fmla="*/ 362235 h 1032158"/>
                <a:gd name="connsiteX179" fmla="*/ 1053880 w 3024845"/>
                <a:gd name="connsiteY179" fmla="*/ 363316 h 1032158"/>
                <a:gd name="connsiteX180" fmla="*/ 1053880 w 3024845"/>
                <a:gd name="connsiteY180" fmla="*/ 370882 h 1032158"/>
                <a:gd name="connsiteX181" fmla="*/ 1054640 w 3024845"/>
                <a:gd name="connsiteY181" fmla="*/ 370882 h 1032158"/>
                <a:gd name="connsiteX182" fmla="*/ 1059960 w 3024845"/>
                <a:gd name="connsiteY182" fmla="*/ 370882 h 1032158"/>
                <a:gd name="connsiteX183" fmla="*/ 1070093 w 3024845"/>
                <a:gd name="connsiteY183" fmla="*/ 366558 h 1032158"/>
                <a:gd name="connsiteX184" fmla="*/ 1074146 w 3024845"/>
                <a:gd name="connsiteY184" fmla="*/ 369801 h 1032158"/>
                <a:gd name="connsiteX185" fmla="*/ 1074146 w 3024845"/>
                <a:gd name="connsiteY185" fmla="*/ 362235 h 1032158"/>
                <a:gd name="connsiteX186" fmla="*/ 1076426 w 3024845"/>
                <a:gd name="connsiteY186" fmla="*/ 362235 h 1032158"/>
                <a:gd name="connsiteX187" fmla="*/ 1092387 w 3024845"/>
                <a:gd name="connsiteY187" fmla="*/ 362235 h 1032158"/>
                <a:gd name="connsiteX188" fmla="*/ 1092387 w 3024845"/>
                <a:gd name="connsiteY188" fmla="*/ 363316 h 1032158"/>
                <a:gd name="connsiteX189" fmla="*/ 1092387 w 3024845"/>
                <a:gd name="connsiteY189" fmla="*/ 370882 h 1032158"/>
                <a:gd name="connsiteX190" fmla="*/ 1122787 w 3024845"/>
                <a:gd name="connsiteY190" fmla="*/ 370882 h 1032158"/>
                <a:gd name="connsiteX191" fmla="*/ 1122787 w 3024845"/>
                <a:gd name="connsiteY191" fmla="*/ 372503 h 1032158"/>
                <a:gd name="connsiteX192" fmla="*/ 1122787 w 3024845"/>
                <a:gd name="connsiteY192" fmla="*/ 383853 h 1032158"/>
                <a:gd name="connsiteX193" fmla="*/ 1149134 w 3024845"/>
                <a:gd name="connsiteY193" fmla="*/ 383853 h 1032158"/>
                <a:gd name="connsiteX194" fmla="*/ 1149134 w 3024845"/>
                <a:gd name="connsiteY194" fmla="*/ 414117 h 1032158"/>
                <a:gd name="connsiteX195" fmla="*/ 1149894 w 3024845"/>
                <a:gd name="connsiteY195" fmla="*/ 414117 h 1032158"/>
                <a:gd name="connsiteX196" fmla="*/ 1155214 w 3024845"/>
                <a:gd name="connsiteY196" fmla="*/ 414117 h 1032158"/>
                <a:gd name="connsiteX197" fmla="*/ 1155214 w 3024845"/>
                <a:gd name="connsiteY197" fmla="*/ 415198 h 1032158"/>
                <a:gd name="connsiteX198" fmla="*/ 1155214 w 3024845"/>
                <a:gd name="connsiteY198" fmla="*/ 422765 h 1032158"/>
                <a:gd name="connsiteX199" fmla="*/ 1159268 w 3024845"/>
                <a:gd name="connsiteY199" fmla="*/ 453029 h 1032158"/>
                <a:gd name="connsiteX200" fmla="*/ 1160028 w 3024845"/>
                <a:gd name="connsiteY200" fmla="*/ 453029 h 1032158"/>
                <a:gd name="connsiteX201" fmla="*/ 1165348 w 3024845"/>
                <a:gd name="connsiteY201" fmla="*/ 453029 h 1032158"/>
                <a:gd name="connsiteX202" fmla="*/ 1165348 w 3024845"/>
                <a:gd name="connsiteY202" fmla="*/ 453840 h 1032158"/>
                <a:gd name="connsiteX203" fmla="*/ 1165348 w 3024845"/>
                <a:gd name="connsiteY203" fmla="*/ 459515 h 1032158"/>
                <a:gd name="connsiteX204" fmla="*/ 1166361 w 3024845"/>
                <a:gd name="connsiteY204" fmla="*/ 459515 h 1032158"/>
                <a:gd name="connsiteX205" fmla="*/ 1173454 w 3024845"/>
                <a:gd name="connsiteY205" fmla="*/ 459515 h 1032158"/>
                <a:gd name="connsiteX206" fmla="*/ 1173454 w 3024845"/>
                <a:gd name="connsiteY206" fmla="*/ 489780 h 1032158"/>
                <a:gd name="connsiteX207" fmla="*/ 1175481 w 3024845"/>
                <a:gd name="connsiteY207" fmla="*/ 489780 h 1032158"/>
                <a:gd name="connsiteX208" fmla="*/ 1189668 w 3024845"/>
                <a:gd name="connsiteY208" fmla="*/ 489780 h 1032158"/>
                <a:gd name="connsiteX209" fmla="*/ 1189668 w 3024845"/>
                <a:gd name="connsiteY209" fmla="*/ 513559 h 1032158"/>
                <a:gd name="connsiteX210" fmla="*/ 1191695 w 3024845"/>
                <a:gd name="connsiteY210" fmla="*/ 515180 h 1032158"/>
                <a:gd name="connsiteX211" fmla="*/ 1191695 w 3024845"/>
                <a:gd name="connsiteY211" fmla="*/ 526530 h 1032158"/>
                <a:gd name="connsiteX212" fmla="*/ 1192455 w 3024845"/>
                <a:gd name="connsiteY212" fmla="*/ 526530 h 1032158"/>
                <a:gd name="connsiteX213" fmla="*/ 1197775 w 3024845"/>
                <a:gd name="connsiteY213" fmla="*/ 526530 h 1032158"/>
                <a:gd name="connsiteX214" fmla="*/ 1197775 w 3024845"/>
                <a:gd name="connsiteY214" fmla="*/ 550309 h 1032158"/>
                <a:gd name="connsiteX215" fmla="*/ 1199041 w 3024845"/>
                <a:gd name="connsiteY215" fmla="*/ 550309 h 1032158"/>
                <a:gd name="connsiteX216" fmla="*/ 1207908 w 3024845"/>
                <a:gd name="connsiteY216" fmla="*/ 550309 h 1032158"/>
                <a:gd name="connsiteX217" fmla="*/ 1209935 w 3024845"/>
                <a:gd name="connsiteY217" fmla="*/ 554363 h 1032158"/>
                <a:gd name="connsiteX218" fmla="*/ 1209935 w 3024845"/>
                <a:gd name="connsiteY218" fmla="*/ 567604 h 1032158"/>
                <a:gd name="connsiteX219" fmla="*/ 1211455 w 3024845"/>
                <a:gd name="connsiteY219" fmla="*/ 565712 h 1032158"/>
                <a:gd name="connsiteX220" fmla="*/ 1222095 w 3024845"/>
                <a:gd name="connsiteY220" fmla="*/ 552471 h 1032158"/>
                <a:gd name="connsiteX221" fmla="*/ 1250469 w 3024845"/>
                <a:gd name="connsiteY221" fmla="*/ 552471 h 1032158"/>
                <a:gd name="connsiteX222" fmla="*/ 1250469 w 3024845"/>
                <a:gd name="connsiteY222" fmla="*/ 638942 h 1032158"/>
                <a:gd name="connsiteX223" fmla="*/ 1251229 w 3024845"/>
                <a:gd name="connsiteY223" fmla="*/ 638942 h 1032158"/>
                <a:gd name="connsiteX224" fmla="*/ 1256549 w 3024845"/>
                <a:gd name="connsiteY224" fmla="*/ 638942 h 1032158"/>
                <a:gd name="connsiteX225" fmla="*/ 1257309 w 3024845"/>
                <a:gd name="connsiteY225" fmla="*/ 637591 h 1032158"/>
                <a:gd name="connsiteX226" fmla="*/ 1262629 w 3024845"/>
                <a:gd name="connsiteY226" fmla="*/ 628133 h 1032158"/>
                <a:gd name="connsiteX227" fmla="*/ 1262629 w 3024845"/>
                <a:gd name="connsiteY227" fmla="*/ 630025 h 1032158"/>
                <a:gd name="connsiteX228" fmla="*/ 1262629 w 3024845"/>
                <a:gd name="connsiteY228" fmla="*/ 643266 h 1032158"/>
                <a:gd name="connsiteX229" fmla="*/ 1266682 w 3024845"/>
                <a:gd name="connsiteY229" fmla="*/ 597869 h 1032158"/>
                <a:gd name="connsiteX230" fmla="*/ 1267442 w 3024845"/>
                <a:gd name="connsiteY230" fmla="*/ 597869 h 1032158"/>
                <a:gd name="connsiteX231" fmla="*/ 1272762 w 3024845"/>
                <a:gd name="connsiteY231" fmla="*/ 597869 h 1032158"/>
                <a:gd name="connsiteX232" fmla="*/ 1272762 w 3024845"/>
                <a:gd name="connsiteY232" fmla="*/ 533015 h 1032158"/>
                <a:gd name="connsiteX233" fmla="*/ 1273776 w 3024845"/>
                <a:gd name="connsiteY233" fmla="*/ 533015 h 1032158"/>
                <a:gd name="connsiteX234" fmla="*/ 1280869 w 3024845"/>
                <a:gd name="connsiteY234" fmla="*/ 533015 h 1032158"/>
                <a:gd name="connsiteX235" fmla="*/ 1293029 w 3024845"/>
                <a:gd name="connsiteY235" fmla="*/ 489780 h 1032158"/>
                <a:gd name="connsiteX236" fmla="*/ 1294296 w 3024845"/>
                <a:gd name="connsiteY236" fmla="*/ 489780 h 1032158"/>
                <a:gd name="connsiteX237" fmla="*/ 1303163 w 3024845"/>
                <a:gd name="connsiteY237" fmla="*/ 489780 h 1032158"/>
                <a:gd name="connsiteX238" fmla="*/ 1313296 w 3024845"/>
                <a:gd name="connsiteY238" fmla="*/ 533015 h 1032158"/>
                <a:gd name="connsiteX239" fmla="*/ 1314309 w 3024845"/>
                <a:gd name="connsiteY239" fmla="*/ 533015 h 1032158"/>
                <a:gd name="connsiteX240" fmla="*/ 1321403 w 3024845"/>
                <a:gd name="connsiteY240" fmla="*/ 533015 h 1032158"/>
                <a:gd name="connsiteX241" fmla="*/ 1321403 w 3024845"/>
                <a:gd name="connsiteY241" fmla="*/ 571927 h 1032158"/>
                <a:gd name="connsiteX242" fmla="*/ 1323176 w 3024845"/>
                <a:gd name="connsiteY242" fmla="*/ 571927 h 1032158"/>
                <a:gd name="connsiteX243" fmla="*/ 1335590 w 3024845"/>
                <a:gd name="connsiteY243" fmla="*/ 571927 h 1032158"/>
                <a:gd name="connsiteX244" fmla="*/ 1335590 w 3024845"/>
                <a:gd name="connsiteY244" fmla="*/ 574089 h 1032158"/>
                <a:gd name="connsiteX245" fmla="*/ 1335590 w 3024845"/>
                <a:gd name="connsiteY245" fmla="*/ 589221 h 1032158"/>
                <a:gd name="connsiteX246" fmla="*/ 1339643 w 3024845"/>
                <a:gd name="connsiteY246" fmla="*/ 587060 h 1032158"/>
                <a:gd name="connsiteX247" fmla="*/ 1339643 w 3024845"/>
                <a:gd name="connsiteY247" fmla="*/ 571927 h 1032158"/>
                <a:gd name="connsiteX248" fmla="*/ 1341163 w 3024845"/>
                <a:gd name="connsiteY248" fmla="*/ 571927 h 1032158"/>
                <a:gd name="connsiteX249" fmla="*/ 1351803 w 3024845"/>
                <a:gd name="connsiteY249" fmla="*/ 571927 h 1032158"/>
                <a:gd name="connsiteX250" fmla="*/ 1351803 w 3024845"/>
                <a:gd name="connsiteY250" fmla="*/ 573548 h 1032158"/>
                <a:gd name="connsiteX251" fmla="*/ 1351803 w 3024845"/>
                <a:gd name="connsiteY251" fmla="*/ 584898 h 1032158"/>
                <a:gd name="connsiteX252" fmla="*/ 1382204 w 3024845"/>
                <a:gd name="connsiteY252" fmla="*/ 584898 h 1032158"/>
                <a:gd name="connsiteX253" fmla="*/ 1382204 w 3024845"/>
                <a:gd name="connsiteY253" fmla="*/ 548148 h 1032158"/>
                <a:gd name="connsiteX254" fmla="*/ 1383470 w 3024845"/>
                <a:gd name="connsiteY254" fmla="*/ 548148 h 1032158"/>
                <a:gd name="connsiteX255" fmla="*/ 1392337 w 3024845"/>
                <a:gd name="connsiteY255" fmla="*/ 548148 h 1032158"/>
                <a:gd name="connsiteX256" fmla="*/ 1392337 w 3024845"/>
                <a:gd name="connsiteY256" fmla="*/ 569765 h 1032158"/>
                <a:gd name="connsiteX257" fmla="*/ 1394364 w 3024845"/>
                <a:gd name="connsiteY257" fmla="*/ 537339 h 1032158"/>
                <a:gd name="connsiteX258" fmla="*/ 1416657 w 3024845"/>
                <a:gd name="connsiteY258" fmla="*/ 537339 h 1032158"/>
                <a:gd name="connsiteX259" fmla="*/ 1416657 w 3024845"/>
                <a:gd name="connsiteY259" fmla="*/ 535717 h 1032158"/>
                <a:gd name="connsiteX260" fmla="*/ 1416657 w 3024845"/>
                <a:gd name="connsiteY260" fmla="*/ 524368 h 1032158"/>
                <a:gd name="connsiteX261" fmla="*/ 1417417 w 3024845"/>
                <a:gd name="connsiteY261" fmla="*/ 524368 h 1032158"/>
                <a:gd name="connsiteX262" fmla="*/ 1422737 w 3024845"/>
                <a:gd name="connsiteY262" fmla="*/ 524368 h 1032158"/>
                <a:gd name="connsiteX263" fmla="*/ 1422737 w 3024845"/>
                <a:gd name="connsiteY263" fmla="*/ 522477 h 1032158"/>
                <a:gd name="connsiteX264" fmla="*/ 1422737 w 3024845"/>
                <a:gd name="connsiteY264" fmla="*/ 509236 h 1032158"/>
                <a:gd name="connsiteX265" fmla="*/ 1426791 w 3024845"/>
                <a:gd name="connsiteY265" fmla="*/ 515721 h 1032158"/>
                <a:gd name="connsiteX266" fmla="*/ 1429071 w 3024845"/>
                <a:gd name="connsiteY266" fmla="*/ 515721 h 1032158"/>
                <a:gd name="connsiteX267" fmla="*/ 1445031 w 3024845"/>
                <a:gd name="connsiteY267" fmla="*/ 515721 h 1032158"/>
                <a:gd name="connsiteX268" fmla="*/ 1445031 w 3024845"/>
                <a:gd name="connsiteY268" fmla="*/ 514910 h 1032158"/>
                <a:gd name="connsiteX269" fmla="*/ 1445031 w 3024845"/>
                <a:gd name="connsiteY269" fmla="*/ 509236 h 1032158"/>
                <a:gd name="connsiteX270" fmla="*/ 1445791 w 3024845"/>
                <a:gd name="connsiteY270" fmla="*/ 509236 h 1032158"/>
                <a:gd name="connsiteX271" fmla="*/ 1451111 w 3024845"/>
                <a:gd name="connsiteY271" fmla="*/ 509236 h 1032158"/>
                <a:gd name="connsiteX272" fmla="*/ 1451111 w 3024845"/>
                <a:gd name="connsiteY272" fmla="*/ 510587 h 1032158"/>
                <a:gd name="connsiteX273" fmla="*/ 1451111 w 3024845"/>
                <a:gd name="connsiteY273" fmla="*/ 520045 h 1032158"/>
                <a:gd name="connsiteX274" fmla="*/ 1489618 w 3024845"/>
                <a:gd name="connsiteY274" fmla="*/ 520045 h 1032158"/>
                <a:gd name="connsiteX275" fmla="*/ 1489618 w 3024845"/>
                <a:gd name="connsiteY275" fmla="*/ 658398 h 1032158"/>
                <a:gd name="connsiteX276" fmla="*/ 1491138 w 3024845"/>
                <a:gd name="connsiteY276" fmla="*/ 658398 h 1032158"/>
                <a:gd name="connsiteX277" fmla="*/ 1501778 w 3024845"/>
                <a:gd name="connsiteY277" fmla="*/ 658398 h 1032158"/>
                <a:gd name="connsiteX278" fmla="*/ 1501778 w 3024845"/>
                <a:gd name="connsiteY278" fmla="*/ 645428 h 1032158"/>
                <a:gd name="connsiteX279" fmla="*/ 1505832 w 3024845"/>
                <a:gd name="connsiteY279" fmla="*/ 645428 h 1032158"/>
                <a:gd name="connsiteX280" fmla="*/ 1505832 w 3024845"/>
                <a:gd name="connsiteY280" fmla="*/ 658398 h 1032158"/>
                <a:gd name="connsiteX281" fmla="*/ 1536232 w 3024845"/>
                <a:gd name="connsiteY281" fmla="*/ 658398 h 1032158"/>
                <a:gd name="connsiteX282" fmla="*/ 1536232 w 3024845"/>
                <a:gd name="connsiteY282" fmla="*/ 628133 h 1032158"/>
                <a:gd name="connsiteX283" fmla="*/ 1548392 w 3024845"/>
                <a:gd name="connsiteY283" fmla="*/ 628133 h 1032158"/>
                <a:gd name="connsiteX284" fmla="*/ 1560552 w 3024845"/>
                <a:gd name="connsiteY284" fmla="*/ 625972 h 1032158"/>
                <a:gd name="connsiteX285" fmla="*/ 1564606 w 3024845"/>
                <a:gd name="connsiteY285" fmla="*/ 628133 h 1032158"/>
                <a:gd name="connsiteX286" fmla="*/ 1574739 w 3024845"/>
                <a:gd name="connsiteY286" fmla="*/ 628133 h 1032158"/>
                <a:gd name="connsiteX287" fmla="*/ 1574739 w 3024845"/>
                <a:gd name="connsiteY287" fmla="*/ 658398 h 1032158"/>
                <a:gd name="connsiteX288" fmla="*/ 1582846 w 3024845"/>
                <a:gd name="connsiteY288" fmla="*/ 658398 h 1032158"/>
                <a:gd name="connsiteX289" fmla="*/ 1582846 w 3024845"/>
                <a:gd name="connsiteY289" fmla="*/ 675693 h 1032158"/>
                <a:gd name="connsiteX290" fmla="*/ 1592182 w 3024845"/>
                <a:gd name="connsiteY290" fmla="*/ 676598 h 1032158"/>
                <a:gd name="connsiteX291" fmla="*/ 1605140 w 3024845"/>
                <a:gd name="connsiteY291" fmla="*/ 676598 h 1032158"/>
                <a:gd name="connsiteX292" fmla="*/ 1605140 w 3024845"/>
                <a:gd name="connsiteY292" fmla="*/ 660560 h 1032158"/>
                <a:gd name="connsiteX293" fmla="*/ 1673096 w 3024845"/>
                <a:gd name="connsiteY293" fmla="*/ 660560 h 1032158"/>
                <a:gd name="connsiteX294" fmla="*/ 1673096 w 3024845"/>
                <a:gd name="connsiteY294" fmla="*/ 575307 h 1032158"/>
                <a:gd name="connsiteX295" fmla="*/ 1745104 w 3024845"/>
                <a:gd name="connsiteY295" fmla="*/ 575307 h 1032158"/>
                <a:gd name="connsiteX296" fmla="*/ 1745104 w 3024845"/>
                <a:gd name="connsiteY296" fmla="*/ 654075 h 1032158"/>
                <a:gd name="connsiteX297" fmla="*/ 1747008 w 3024845"/>
                <a:gd name="connsiteY297" fmla="*/ 654075 h 1032158"/>
                <a:gd name="connsiteX298" fmla="*/ 1748250 w 3024845"/>
                <a:gd name="connsiteY298" fmla="*/ 676598 h 1032158"/>
                <a:gd name="connsiteX299" fmla="*/ 1757926 w 3024845"/>
                <a:gd name="connsiteY299" fmla="*/ 676598 h 1032158"/>
                <a:gd name="connsiteX300" fmla="*/ 1759168 w 3024845"/>
                <a:gd name="connsiteY300" fmla="*/ 654075 h 1032158"/>
                <a:gd name="connsiteX301" fmla="*/ 1765248 w 3024845"/>
                <a:gd name="connsiteY301" fmla="*/ 654075 h 1032158"/>
                <a:gd name="connsiteX302" fmla="*/ 1766490 w 3024845"/>
                <a:gd name="connsiteY302" fmla="*/ 676598 h 1032158"/>
                <a:gd name="connsiteX303" fmla="*/ 1817112 w 3024845"/>
                <a:gd name="connsiteY303" fmla="*/ 676598 h 1032158"/>
                <a:gd name="connsiteX304" fmla="*/ 1817112 w 3024845"/>
                <a:gd name="connsiteY304" fmla="*/ 513570 h 1032158"/>
                <a:gd name="connsiteX305" fmla="*/ 2014439 w 3024845"/>
                <a:gd name="connsiteY305" fmla="*/ 513570 h 1032158"/>
                <a:gd name="connsiteX306" fmla="*/ 2014439 w 3024845"/>
                <a:gd name="connsiteY306" fmla="*/ 676598 h 1032158"/>
                <a:gd name="connsiteX307" fmla="*/ 2033136 w 3024845"/>
                <a:gd name="connsiteY307" fmla="*/ 676598 h 1032158"/>
                <a:gd name="connsiteX308" fmla="*/ 2033136 w 3024845"/>
                <a:gd name="connsiteY308" fmla="*/ 593905 h 1032158"/>
                <a:gd name="connsiteX309" fmla="*/ 2128256 w 3024845"/>
                <a:gd name="connsiteY309" fmla="*/ 593905 h 1032158"/>
                <a:gd name="connsiteX310" fmla="*/ 2146266 w 3024845"/>
                <a:gd name="connsiteY310" fmla="*/ 104983 h 1032158"/>
                <a:gd name="connsiteX311" fmla="*/ 2150320 w 3024845"/>
                <a:gd name="connsiteY311" fmla="*/ 33644 h 1032158"/>
                <a:gd name="connsiteX312" fmla="*/ 2180720 w 3024845"/>
                <a:gd name="connsiteY312" fmla="*/ 528692 h 1032158"/>
                <a:gd name="connsiteX313" fmla="*/ 2245574 w 3024845"/>
                <a:gd name="connsiteY313" fmla="*/ 528692 h 1032158"/>
                <a:gd name="connsiteX314" fmla="*/ 2245574 w 3024845"/>
                <a:gd name="connsiteY314" fmla="*/ 604354 h 1032158"/>
                <a:gd name="connsiteX315" fmla="*/ 2253681 w 3024845"/>
                <a:gd name="connsiteY315" fmla="*/ 604354 h 1032158"/>
                <a:gd name="connsiteX316" fmla="*/ 2255708 w 3024845"/>
                <a:gd name="connsiteY316" fmla="*/ 597869 h 1032158"/>
                <a:gd name="connsiteX317" fmla="*/ 2261788 w 3024845"/>
                <a:gd name="connsiteY317" fmla="*/ 597869 h 1032158"/>
                <a:gd name="connsiteX318" fmla="*/ 2263815 w 3024845"/>
                <a:gd name="connsiteY318" fmla="*/ 606516 h 1032158"/>
                <a:gd name="connsiteX319" fmla="*/ 2275975 w 3024845"/>
                <a:gd name="connsiteY319" fmla="*/ 606516 h 1032158"/>
                <a:gd name="connsiteX320" fmla="*/ 2275975 w 3024845"/>
                <a:gd name="connsiteY320" fmla="*/ 600030 h 1032158"/>
                <a:gd name="connsiteX321" fmla="*/ 2298268 w 3024845"/>
                <a:gd name="connsiteY321" fmla="*/ 600030 h 1032158"/>
                <a:gd name="connsiteX322" fmla="*/ 2298268 w 3024845"/>
                <a:gd name="connsiteY322" fmla="*/ 606516 h 1032158"/>
                <a:gd name="connsiteX323" fmla="*/ 2318535 w 3024845"/>
                <a:gd name="connsiteY323" fmla="*/ 606516 h 1032158"/>
                <a:gd name="connsiteX324" fmla="*/ 2318535 w 3024845"/>
                <a:gd name="connsiteY324" fmla="*/ 651913 h 1032158"/>
                <a:gd name="connsiteX325" fmla="*/ 2332722 w 3024845"/>
                <a:gd name="connsiteY325" fmla="*/ 651913 h 1032158"/>
                <a:gd name="connsiteX326" fmla="*/ 2332722 w 3024845"/>
                <a:gd name="connsiteY326" fmla="*/ 638942 h 1032158"/>
                <a:gd name="connsiteX327" fmla="*/ 2348936 w 3024845"/>
                <a:gd name="connsiteY327" fmla="*/ 638942 h 1032158"/>
                <a:gd name="connsiteX328" fmla="*/ 2348936 w 3024845"/>
                <a:gd name="connsiteY328" fmla="*/ 459515 h 1032158"/>
                <a:gd name="connsiteX329" fmla="*/ 2355016 w 3024845"/>
                <a:gd name="connsiteY329" fmla="*/ 453029 h 1032158"/>
                <a:gd name="connsiteX330" fmla="*/ 2427977 w 3024845"/>
                <a:gd name="connsiteY330" fmla="*/ 453029 h 1032158"/>
                <a:gd name="connsiteX331" fmla="*/ 2427977 w 3024845"/>
                <a:gd name="connsiteY331" fmla="*/ 461677 h 1032158"/>
                <a:gd name="connsiteX332" fmla="*/ 2438110 w 3024845"/>
                <a:gd name="connsiteY332" fmla="*/ 461677 h 1032158"/>
                <a:gd name="connsiteX333" fmla="*/ 2438110 w 3024845"/>
                <a:gd name="connsiteY333" fmla="*/ 576251 h 1032158"/>
                <a:gd name="connsiteX334" fmla="*/ 2460404 w 3024845"/>
                <a:gd name="connsiteY334" fmla="*/ 576251 h 1032158"/>
                <a:gd name="connsiteX335" fmla="*/ 2460404 w 3024845"/>
                <a:gd name="connsiteY335" fmla="*/ 509236 h 1032158"/>
                <a:gd name="connsiteX336" fmla="*/ 2486751 w 3024845"/>
                <a:gd name="connsiteY336" fmla="*/ 509236 h 1032158"/>
                <a:gd name="connsiteX337" fmla="*/ 2490804 w 3024845"/>
                <a:gd name="connsiteY337" fmla="*/ 504912 h 1032158"/>
                <a:gd name="connsiteX338" fmla="*/ 2498911 w 3024845"/>
                <a:gd name="connsiteY338" fmla="*/ 504912 h 1032158"/>
                <a:gd name="connsiteX339" fmla="*/ 2502964 w 3024845"/>
                <a:gd name="connsiteY339" fmla="*/ 509236 h 1032158"/>
                <a:gd name="connsiteX340" fmla="*/ 2525258 w 3024845"/>
                <a:gd name="connsiteY340" fmla="*/ 509236 h 1032158"/>
                <a:gd name="connsiteX341" fmla="*/ 2525258 w 3024845"/>
                <a:gd name="connsiteY341" fmla="*/ 392500 h 1032158"/>
                <a:gd name="connsiteX342" fmla="*/ 2582005 w 3024845"/>
                <a:gd name="connsiteY342" fmla="*/ 381691 h 1032158"/>
                <a:gd name="connsiteX343" fmla="*/ 2582005 w 3024845"/>
                <a:gd name="connsiteY343" fmla="*/ 382772 h 1032158"/>
                <a:gd name="connsiteX344" fmla="*/ 2582005 w 3024845"/>
                <a:gd name="connsiteY344" fmla="*/ 390338 h 1032158"/>
                <a:gd name="connsiteX345" fmla="*/ 2608352 w 3024845"/>
                <a:gd name="connsiteY345" fmla="*/ 390338 h 1032158"/>
                <a:gd name="connsiteX346" fmla="*/ 2608352 w 3024845"/>
                <a:gd name="connsiteY346" fmla="*/ 645428 h 1032158"/>
                <a:gd name="connsiteX347" fmla="*/ 2630646 w 3024845"/>
                <a:gd name="connsiteY347" fmla="*/ 645428 h 1032158"/>
                <a:gd name="connsiteX348" fmla="*/ 2630646 w 3024845"/>
                <a:gd name="connsiteY348" fmla="*/ 641104 h 1032158"/>
                <a:gd name="connsiteX349" fmla="*/ 2642806 w 3024845"/>
                <a:gd name="connsiteY349" fmla="*/ 641104 h 1032158"/>
                <a:gd name="connsiteX350" fmla="*/ 2642806 w 3024845"/>
                <a:gd name="connsiteY350" fmla="*/ 645428 h 1032158"/>
                <a:gd name="connsiteX351" fmla="*/ 2667126 w 3024845"/>
                <a:gd name="connsiteY351" fmla="*/ 645428 h 1032158"/>
                <a:gd name="connsiteX352" fmla="*/ 2667126 w 3024845"/>
                <a:gd name="connsiteY352" fmla="*/ 632457 h 1032158"/>
                <a:gd name="connsiteX353" fmla="*/ 2695500 w 3024845"/>
                <a:gd name="connsiteY353" fmla="*/ 632457 h 1032158"/>
                <a:gd name="connsiteX354" fmla="*/ 2707660 w 3024845"/>
                <a:gd name="connsiteY354" fmla="*/ 628133 h 1032158"/>
                <a:gd name="connsiteX355" fmla="*/ 2727927 w 3024845"/>
                <a:gd name="connsiteY355" fmla="*/ 632457 h 1032158"/>
                <a:gd name="connsiteX356" fmla="*/ 2727927 w 3024845"/>
                <a:gd name="connsiteY356" fmla="*/ 615163 h 1032158"/>
                <a:gd name="connsiteX357" fmla="*/ 2736034 w 3024845"/>
                <a:gd name="connsiteY357" fmla="*/ 615163 h 1032158"/>
                <a:gd name="connsiteX358" fmla="*/ 2736034 w 3024845"/>
                <a:gd name="connsiteY358" fmla="*/ 602192 h 1032158"/>
                <a:gd name="connsiteX359" fmla="*/ 2792781 w 3024845"/>
                <a:gd name="connsiteY359" fmla="*/ 602192 h 1032158"/>
                <a:gd name="connsiteX360" fmla="*/ 2792781 w 3024845"/>
                <a:gd name="connsiteY360" fmla="*/ 571927 h 1032158"/>
                <a:gd name="connsiteX361" fmla="*/ 2811021 w 3024845"/>
                <a:gd name="connsiteY361" fmla="*/ 571927 h 1032158"/>
                <a:gd name="connsiteX362" fmla="*/ 2811021 w 3024845"/>
                <a:gd name="connsiteY362" fmla="*/ 565442 h 1032158"/>
                <a:gd name="connsiteX363" fmla="*/ 2823181 w 3024845"/>
                <a:gd name="connsiteY363" fmla="*/ 565442 h 1032158"/>
                <a:gd name="connsiteX364" fmla="*/ 2823181 w 3024845"/>
                <a:gd name="connsiteY364" fmla="*/ 571927 h 1032158"/>
                <a:gd name="connsiteX365" fmla="*/ 2839395 w 3024845"/>
                <a:gd name="connsiteY365" fmla="*/ 571927 h 1032158"/>
                <a:gd name="connsiteX366" fmla="*/ 2839395 w 3024845"/>
                <a:gd name="connsiteY366" fmla="*/ 621648 h 1032158"/>
                <a:gd name="connsiteX367" fmla="*/ 2871822 w 3024845"/>
                <a:gd name="connsiteY367" fmla="*/ 621648 h 1032158"/>
                <a:gd name="connsiteX368" fmla="*/ 2871822 w 3024845"/>
                <a:gd name="connsiteY368" fmla="*/ 595707 h 1032158"/>
                <a:gd name="connsiteX369" fmla="*/ 2910329 w 3024845"/>
                <a:gd name="connsiteY369" fmla="*/ 595707 h 1032158"/>
                <a:gd name="connsiteX370" fmla="*/ 2910329 w 3024845"/>
                <a:gd name="connsiteY370" fmla="*/ 565442 h 1032158"/>
                <a:gd name="connsiteX371" fmla="*/ 2958970 w 3024845"/>
                <a:gd name="connsiteY371" fmla="*/ 565442 h 1032158"/>
                <a:gd name="connsiteX372" fmla="*/ 2958970 w 3024845"/>
                <a:gd name="connsiteY372" fmla="*/ 676598 h 1032158"/>
                <a:gd name="connsiteX373" fmla="*/ 2958970 w 3024845"/>
                <a:gd name="connsiteY373" fmla="*/ 690377 h 1032158"/>
                <a:gd name="connsiteX374" fmla="*/ 3024845 w 3024845"/>
                <a:gd name="connsiteY374" fmla="*/ 690377 h 1032158"/>
                <a:gd name="connsiteX375" fmla="*/ 3024845 w 3024845"/>
                <a:gd name="connsiteY375" fmla="*/ 1032158 h 1032158"/>
                <a:gd name="connsiteX376" fmla="*/ 2054 w 3024845"/>
                <a:gd name="connsiteY376" fmla="*/ 1029825 h 1032158"/>
                <a:gd name="connsiteX377" fmla="*/ 0 w 3024845"/>
                <a:gd name="connsiteY377" fmla="*/ 595707 h 1032158"/>
                <a:gd name="connsiteX378" fmla="*/ 20267 w 3024845"/>
                <a:gd name="connsiteY378" fmla="*/ 595707 h 1032158"/>
                <a:gd name="connsiteX379" fmla="*/ 20774 w 3024845"/>
                <a:gd name="connsiteY379" fmla="*/ 594626 h 1032158"/>
                <a:gd name="connsiteX380" fmla="*/ 24320 w 3024845"/>
                <a:gd name="connsiteY380" fmla="*/ 587060 h 1032158"/>
                <a:gd name="connsiteX381" fmla="*/ 26094 w 3024845"/>
                <a:gd name="connsiteY381" fmla="*/ 587330 h 1032158"/>
                <a:gd name="connsiteX382" fmla="*/ 38507 w 3024845"/>
                <a:gd name="connsiteY382" fmla="*/ 589221 h 1032158"/>
                <a:gd name="connsiteX383" fmla="*/ 39014 w 3024845"/>
                <a:gd name="connsiteY383" fmla="*/ 590573 h 1032158"/>
                <a:gd name="connsiteX384" fmla="*/ 42560 w 3024845"/>
                <a:gd name="connsiteY384" fmla="*/ 600030 h 1032158"/>
                <a:gd name="connsiteX385" fmla="*/ 68907 w 3024845"/>
                <a:gd name="connsiteY385" fmla="*/ 602192 h 1032158"/>
                <a:gd name="connsiteX386" fmla="*/ 68907 w 3024845"/>
                <a:gd name="connsiteY386" fmla="*/ 478971 h 1032158"/>
                <a:gd name="connsiteX387" fmla="*/ 70934 w 3024845"/>
                <a:gd name="connsiteY387" fmla="*/ 478971 h 1032158"/>
                <a:gd name="connsiteX388" fmla="*/ 85121 w 3024845"/>
                <a:gd name="connsiteY388" fmla="*/ 478971 h 1032158"/>
                <a:gd name="connsiteX389" fmla="*/ 85121 w 3024845"/>
                <a:gd name="connsiteY389" fmla="*/ 342779 h 1032158"/>
                <a:gd name="connsiteX390" fmla="*/ 86894 w 3024845"/>
                <a:gd name="connsiteY390" fmla="*/ 342779 h 1032158"/>
                <a:gd name="connsiteX391" fmla="*/ 99308 w 3024845"/>
                <a:gd name="connsiteY391" fmla="*/ 342779 h 1032158"/>
                <a:gd name="connsiteX392" fmla="*/ 99308 w 3024845"/>
                <a:gd name="connsiteY392" fmla="*/ 228205 h 1032158"/>
                <a:gd name="connsiteX393" fmla="*/ 103361 w 3024845"/>
                <a:gd name="connsiteY393" fmla="*/ 200101 h 1032158"/>
                <a:gd name="connsiteX394" fmla="*/ 105388 w 3024845"/>
                <a:gd name="connsiteY394" fmla="*/ 200101 h 1032158"/>
                <a:gd name="connsiteX395" fmla="*/ 119575 w 3024845"/>
                <a:gd name="connsiteY395" fmla="*/ 200101 h 1032158"/>
                <a:gd name="connsiteX0" fmla="*/ 119575 w 3024845"/>
                <a:gd name="connsiteY0" fmla="*/ 95357 h 927414"/>
                <a:gd name="connsiteX1" fmla="*/ 200642 w 3024845"/>
                <a:gd name="connsiteY1" fmla="*/ 93196 h 927414"/>
                <a:gd name="connsiteX2" fmla="*/ 202669 w 3024845"/>
                <a:gd name="connsiteY2" fmla="*/ 93196 h 927414"/>
                <a:gd name="connsiteX3" fmla="*/ 216856 w 3024845"/>
                <a:gd name="connsiteY3" fmla="*/ 93196 h 927414"/>
                <a:gd name="connsiteX4" fmla="*/ 216856 w 3024845"/>
                <a:gd name="connsiteY4" fmla="*/ 116975 h 927414"/>
                <a:gd name="connsiteX5" fmla="*/ 217363 w 3024845"/>
                <a:gd name="connsiteY5" fmla="*/ 117786 h 927414"/>
                <a:gd name="connsiteX6" fmla="*/ 220909 w 3024845"/>
                <a:gd name="connsiteY6" fmla="*/ 123461 h 927414"/>
                <a:gd name="connsiteX7" fmla="*/ 220909 w 3024845"/>
                <a:gd name="connsiteY7" fmla="*/ 238035 h 927414"/>
                <a:gd name="connsiteX8" fmla="*/ 223189 w 3024845"/>
                <a:gd name="connsiteY8" fmla="*/ 238035 h 927414"/>
                <a:gd name="connsiteX9" fmla="*/ 239150 w 3024845"/>
                <a:gd name="connsiteY9" fmla="*/ 238035 h 927414"/>
                <a:gd name="connsiteX10" fmla="*/ 239150 w 3024845"/>
                <a:gd name="connsiteY10" fmla="*/ 378550 h 927414"/>
                <a:gd name="connsiteX11" fmla="*/ 240670 w 3024845"/>
                <a:gd name="connsiteY11" fmla="*/ 378280 h 927414"/>
                <a:gd name="connsiteX12" fmla="*/ 251310 w 3024845"/>
                <a:gd name="connsiteY12" fmla="*/ 376389 h 927414"/>
                <a:gd name="connsiteX13" fmla="*/ 249283 w 3024845"/>
                <a:gd name="connsiteY13" fmla="*/ 465021 h 927414"/>
                <a:gd name="connsiteX14" fmla="*/ 250803 w 3024845"/>
                <a:gd name="connsiteY14" fmla="*/ 465292 h 927414"/>
                <a:gd name="connsiteX15" fmla="*/ 261443 w 3024845"/>
                <a:gd name="connsiteY15" fmla="*/ 467183 h 927414"/>
                <a:gd name="connsiteX16" fmla="*/ 261696 w 3024845"/>
                <a:gd name="connsiteY16" fmla="*/ 467994 h 927414"/>
                <a:gd name="connsiteX17" fmla="*/ 263470 w 3024845"/>
                <a:gd name="connsiteY17" fmla="*/ 473669 h 927414"/>
                <a:gd name="connsiteX18" fmla="*/ 264230 w 3024845"/>
                <a:gd name="connsiteY18" fmla="*/ 471237 h 927414"/>
                <a:gd name="connsiteX19" fmla="*/ 269550 w 3024845"/>
                <a:gd name="connsiteY19" fmla="*/ 454213 h 927414"/>
                <a:gd name="connsiteX20" fmla="*/ 271323 w 3024845"/>
                <a:gd name="connsiteY20" fmla="*/ 454213 h 927414"/>
                <a:gd name="connsiteX21" fmla="*/ 283737 w 3024845"/>
                <a:gd name="connsiteY21" fmla="*/ 454213 h 927414"/>
                <a:gd name="connsiteX22" fmla="*/ 283737 w 3024845"/>
                <a:gd name="connsiteY22" fmla="*/ 486639 h 927414"/>
                <a:gd name="connsiteX23" fmla="*/ 284750 w 3024845"/>
                <a:gd name="connsiteY23" fmla="*/ 487180 h 927414"/>
                <a:gd name="connsiteX24" fmla="*/ 291844 w 3024845"/>
                <a:gd name="connsiteY24" fmla="*/ 490963 h 927414"/>
                <a:gd name="connsiteX25" fmla="*/ 291844 w 3024845"/>
                <a:gd name="connsiteY25" fmla="*/ 492314 h 927414"/>
                <a:gd name="connsiteX26" fmla="*/ 291844 w 3024845"/>
                <a:gd name="connsiteY26" fmla="*/ 501772 h 927414"/>
                <a:gd name="connsiteX27" fmla="*/ 336431 w 3024845"/>
                <a:gd name="connsiteY27" fmla="*/ 501772 h 927414"/>
                <a:gd name="connsiteX28" fmla="*/ 336431 w 3024845"/>
                <a:gd name="connsiteY28" fmla="*/ 502853 h 927414"/>
                <a:gd name="connsiteX29" fmla="*/ 336431 w 3024845"/>
                <a:gd name="connsiteY29" fmla="*/ 510419 h 927414"/>
                <a:gd name="connsiteX30" fmla="*/ 338457 w 3024845"/>
                <a:gd name="connsiteY30" fmla="*/ 510419 h 927414"/>
                <a:gd name="connsiteX31" fmla="*/ 352644 w 3024845"/>
                <a:gd name="connsiteY31" fmla="*/ 510419 h 927414"/>
                <a:gd name="connsiteX32" fmla="*/ 352644 w 3024845"/>
                <a:gd name="connsiteY32" fmla="*/ 480154 h 927414"/>
                <a:gd name="connsiteX33" fmla="*/ 397231 w 3024845"/>
                <a:gd name="connsiteY33" fmla="*/ 480154 h 927414"/>
                <a:gd name="connsiteX34" fmla="*/ 397231 w 3024845"/>
                <a:gd name="connsiteY34" fmla="*/ 478803 h 927414"/>
                <a:gd name="connsiteX35" fmla="*/ 397231 w 3024845"/>
                <a:gd name="connsiteY35" fmla="*/ 469345 h 927414"/>
                <a:gd name="connsiteX36" fmla="*/ 398245 w 3024845"/>
                <a:gd name="connsiteY36" fmla="*/ 469345 h 927414"/>
                <a:gd name="connsiteX37" fmla="*/ 405338 w 3024845"/>
                <a:gd name="connsiteY37" fmla="*/ 469345 h 927414"/>
                <a:gd name="connsiteX38" fmla="*/ 405338 w 3024845"/>
                <a:gd name="connsiteY38" fmla="*/ 467454 h 927414"/>
                <a:gd name="connsiteX39" fmla="*/ 405338 w 3024845"/>
                <a:gd name="connsiteY39" fmla="*/ 454213 h 927414"/>
                <a:gd name="connsiteX40" fmla="*/ 406098 w 3024845"/>
                <a:gd name="connsiteY40" fmla="*/ 454213 h 927414"/>
                <a:gd name="connsiteX41" fmla="*/ 411418 w 3024845"/>
                <a:gd name="connsiteY41" fmla="*/ 454213 h 927414"/>
                <a:gd name="connsiteX42" fmla="*/ 411418 w 3024845"/>
                <a:gd name="connsiteY42" fmla="*/ 453132 h 927414"/>
                <a:gd name="connsiteX43" fmla="*/ 411418 w 3024845"/>
                <a:gd name="connsiteY43" fmla="*/ 445565 h 927414"/>
                <a:gd name="connsiteX44" fmla="*/ 413445 w 3024845"/>
                <a:gd name="connsiteY44" fmla="*/ 445565 h 927414"/>
                <a:gd name="connsiteX45" fmla="*/ 427632 w 3024845"/>
                <a:gd name="connsiteY45" fmla="*/ 445565 h 927414"/>
                <a:gd name="connsiteX46" fmla="*/ 427632 w 3024845"/>
                <a:gd name="connsiteY46" fmla="*/ 446646 h 927414"/>
                <a:gd name="connsiteX47" fmla="*/ 427632 w 3024845"/>
                <a:gd name="connsiteY47" fmla="*/ 454213 h 927414"/>
                <a:gd name="connsiteX48" fmla="*/ 449925 w 3024845"/>
                <a:gd name="connsiteY48" fmla="*/ 454213 h 927414"/>
                <a:gd name="connsiteX49" fmla="*/ 449925 w 3024845"/>
                <a:gd name="connsiteY49" fmla="*/ 452321 h 927414"/>
                <a:gd name="connsiteX50" fmla="*/ 449925 w 3024845"/>
                <a:gd name="connsiteY50" fmla="*/ 439080 h 927414"/>
                <a:gd name="connsiteX51" fmla="*/ 451699 w 3024845"/>
                <a:gd name="connsiteY51" fmla="*/ 439080 h 927414"/>
                <a:gd name="connsiteX52" fmla="*/ 464112 w 3024845"/>
                <a:gd name="connsiteY52" fmla="*/ 439080 h 927414"/>
                <a:gd name="connsiteX53" fmla="*/ 464112 w 3024845"/>
                <a:gd name="connsiteY53" fmla="*/ 462860 h 927414"/>
                <a:gd name="connsiteX54" fmla="*/ 465126 w 3024845"/>
                <a:gd name="connsiteY54" fmla="*/ 462860 h 927414"/>
                <a:gd name="connsiteX55" fmla="*/ 472219 w 3024845"/>
                <a:gd name="connsiteY55" fmla="*/ 462860 h 927414"/>
                <a:gd name="connsiteX56" fmla="*/ 472219 w 3024845"/>
                <a:gd name="connsiteY56" fmla="*/ 461779 h 927414"/>
                <a:gd name="connsiteX57" fmla="*/ 472219 w 3024845"/>
                <a:gd name="connsiteY57" fmla="*/ 454213 h 927414"/>
                <a:gd name="connsiteX58" fmla="*/ 473992 w 3024845"/>
                <a:gd name="connsiteY58" fmla="*/ 454213 h 927414"/>
                <a:gd name="connsiteX59" fmla="*/ 486406 w 3024845"/>
                <a:gd name="connsiteY59" fmla="*/ 454213 h 927414"/>
                <a:gd name="connsiteX60" fmla="*/ 486406 w 3024845"/>
                <a:gd name="connsiteY60" fmla="*/ 480154 h 927414"/>
                <a:gd name="connsiteX61" fmla="*/ 488433 w 3024845"/>
                <a:gd name="connsiteY61" fmla="*/ 480154 h 927414"/>
                <a:gd name="connsiteX62" fmla="*/ 502619 w 3024845"/>
                <a:gd name="connsiteY62" fmla="*/ 480154 h 927414"/>
                <a:gd name="connsiteX63" fmla="*/ 502619 w 3024845"/>
                <a:gd name="connsiteY63" fmla="*/ 481775 h 927414"/>
                <a:gd name="connsiteX64" fmla="*/ 502619 w 3024845"/>
                <a:gd name="connsiteY64" fmla="*/ 493125 h 927414"/>
                <a:gd name="connsiteX65" fmla="*/ 503379 w 3024845"/>
                <a:gd name="connsiteY65" fmla="*/ 493125 h 927414"/>
                <a:gd name="connsiteX66" fmla="*/ 508700 w 3024845"/>
                <a:gd name="connsiteY66" fmla="*/ 493125 h 927414"/>
                <a:gd name="connsiteX67" fmla="*/ 508700 w 3024845"/>
                <a:gd name="connsiteY67" fmla="*/ 492314 h 927414"/>
                <a:gd name="connsiteX68" fmla="*/ 508700 w 3024845"/>
                <a:gd name="connsiteY68" fmla="*/ 486639 h 927414"/>
                <a:gd name="connsiteX69" fmla="*/ 539100 w 3024845"/>
                <a:gd name="connsiteY69" fmla="*/ 486639 h 927414"/>
                <a:gd name="connsiteX70" fmla="*/ 539100 w 3024845"/>
                <a:gd name="connsiteY70" fmla="*/ 510419 h 927414"/>
                <a:gd name="connsiteX71" fmla="*/ 540113 w 3024845"/>
                <a:gd name="connsiteY71" fmla="*/ 510419 h 927414"/>
                <a:gd name="connsiteX72" fmla="*/ 547207 w 3024845"/>
                <a:gd name="connsiteY72" fmla="*/ 510419 h 927414"/>
                <a:gd name="connsiteX73" fmla="*/ 547207 w 3024845"/>
                <a:gd name="connsiteY73" fmla="*/ 511500 h 927414"/>
                <a:gd name="connsiteX74" fmla="*/ 547207 w 3024845"/>
                <a:gd name="connsiteY74" fmla="*/ 519066 h 927414"/>
                <a:gd name="connsiteX75" fmla="*/ 547967 w 3024845"/>
                <a:gd name="connsiteY75" fmla="*/ 519066 h 927414"/>
                <a:gd name="connsiteX76" fmla="*/ 553287 w 3024845"/>
                <a:gd name="connsiteY76" fmla="*/ 519066 h 927414"/>
                <a:gd name="connsiteX77" fmla="*/ 553287 w 3024845"/>
                <a:gd name="connsiteY77" fmla="*/ 516904 h 927414"/>
                <a:gd name="connsiteX78" fmla="*/ 553287 w 3024845"/>
                <a:gd name="connsiteY78" fmla="*/ 501772 h 927414"/>
                <a:gd name="connsiteX79" fmla="*/ 554300 w 3024845"/>
                <a:gd name="connsiteY79" fmla="*/ 501772 h 927414"/>
                <a:gd name="connsiteX80" fmla="*/ 561394 w 3024845"/>
                <a:gd name="connsiteY80" fmla="*/ 501772 h 927414"/>
                <a:gd name="connsiteX81" fmla="*/ 561394 w 3024845"/>
                <a:gd name="connsiteY81" fmla="*/ 502853 h 927414"/>
                <a:gd name="connsiteX82" fmla="*/ 561394 w 3024845"/>
                <a:gd name="connsiteY82" fmla="*/ 510419 h 927414"/>
                <a:gd name="connsiteX83" fmla="*/ 566714 w 3024845"/>
                <a:gd name="connsiteY83" fmla="*/ 508426 h 927414"/>
                <a:gd name="connsiteX84" fmla="*/ 567474 w 3024845"/>
                <a:gd name="connsiteY84" fmla="*/ 507446 h 927414"/>
                <a:gd name="connsiteX85" fmla="*/ 567474 w 3024845"/>
                <a:gd name="connsiteY85" fmla="*/ 501772 h 927414"/>
                <a:gd name="connsiteX86" fmla="*/ 605981 w 3024845"/>
                <a:gd name="connsiteY86" fmla="*/ 501772 h 927414"/>
                <a:gd name="connsiteX87" fmla="*/ 605981 w 3024845"/>
                <a:gd name="connsiteY87" fmla="*/ 525551 h 927414"/>
                <a:gd name="connsiteX88" fmla="*/ 608007 w 3024845"/>
                <a:gd name="connsiteY88" fmla="*/ 525551 h 927414"/>
                <a:gd name="connsiteX89" fmla="*/ 622194 w 3024845"/>
                <a:gd name="connsiteY89" fmla="*/ 525551 h 927414"/>
                <a:gd name="connsiteX90" fmla="*/ 622194 w 3024845"/>
                <a:gd name="connsiteY90" fmla="*/ 526632 h 927414"/>
                <a:gd name="connsiteX91" fmla="*/ 622194 w 3024845"/>
                <a:gd name="connsiteY91" fmla="*/ 534198 h 927414"/>
                <a:gd name="connsiteX92" fmla="*/ 623968 w 3024845"/>
                <a:gd name="connsiteY92" fmla="*/ 534198 h 927414"/>
                <a:gd name="connsiteX93" fmla="*/ 636381 w 3024845"/>
                <a:gd name="connsiteY93" fmla="*/ 534198 h 927414"/>
                <a:gd name="connsiteX94" fmla="*/ 636381 w 3024845"/>
                <a:gd name="connsiteY94" fmla="*/ 510419 h 927414"/>
                <a:gd name="connsiteX95" fmla="*/ 637394 w 3024845"/>
                <a:gd name="connsiteY95" fmla="*/ 510419 h 927414"/>
                <a:gd name="connsiteX96" fmla="*/ 644488 w 3024845"/>
                <a:gd name="connsiteY96" fmla="*/ 510419 h 927414"/>
                <a:gd name="connsiteX97" fmla="*/ 644488 w 3024845"/>
                <a:gd name="connsiteY97" fmla="*/ 477992 h 927414"/>
                <a:gd name="connsiteX98" fmla="*/ 645501 w 3024845"/>
                <a:gd name="connsiteY98" fmla="*/ 477992 h 927414"/>
                <a:gd name="connsiteX99" fmla="*/ 652595 w 3024845"/>
                <a:gd name="connsiteY99" fmla="*/ 477992 h 927414"/>
                <a:gd name="connsiteX100" fmla="*/ 652595 w 3024845"/>
                <a:gd name="connsiteY100" fmla="*/ 476101 h 927414"/>
                <a:gd name="connsiteX101" fmla="*/ 652595 w 3024845"/>
                <a:gd name="connsiteY101" fmla="*/ 462860 h 927414"/>
                <a:gd name="connsiteX102" fmla="*/ 651328 w 3024845"/>
                <a:gd name="connsiteY102" fmla="*/ 461238 h 927414"/>
                <a:gd name="connsiteX103" fmla="*/ 656648 w 3024845"/>
                <a:gd name="connsiteY103" fmla="*/ 449889 h 927414"/>
                <a:gd name="connsiteX104" fmla="*/ 664755 w 3024845"/>
                <a:gd name="connsiteY104" fmla="*/ 477992 h 927414"/>
                <a:gd name="connsiteX105" fmla="*/ 665515 w 3024845"/>
                <a:gd name="connsiteY105" fmla="*/ 477992 h 927414"/>
                <a:gd name="connsiteX106" fmla="*/ 670835 w 3024845"/>
                <a:gd name="connsiteY106" fmla="*/ 477992 h 927414"/>
                <a:gd name="connsiteX107" fmla="*/ 670835 w 3024845"/>
                <a:gd name="connsiteY107" fmla="*/ 372065 h 927414"/>
                <a:gd name="connsiteX108" fmla="*/ 672355 w 3024845"/>
                <a:gd name="connsiteY108" fmla="*/ 372065 h 927414"/>
                <a:gd name="connsiteX109" fmla="*/ 682995 w 3024845"/>
                <a:gd name="connsiteY109" fmla="*/ 372065 h 927414"/>
                <a:gd name="connsiteX110" fmla="*/ 682995 w 3024845"/>
                <a:gd name="connsiteY110" fmla="*/ 324506 h 927414"/>
                <a:gd name="connsiteX111" fmla="*/ 709342 w 3024845"/>
                <a:gd name="connsiteY111" fmla="*/ 324506 h 927414"/>
                <a:gd name="connsiteX112" fmla="*/ 709342 w 3024845"/>
                <a:gd name="connsiteY112" fmla="*/ 302888 h 927414"/>
                <a:gd name="connsiteX113" fmla="*/ 743796 w 3024845"/>
                <a:gd name="connsiteY113" fmla="*/ 302888 h 927414"/>
                <a:gd name="connsiteX114" fmla="*/ 743796 w 3024845"/>
                <a:gd name="connsiteY114" fmla="*/ 305320 h 927414"/>
                <a:gd name="connsiteX115" fmla="*/ 743796 w 3024845"/>
                <a:gd name="connsiteY115" fmla="*/ 322344 h 927414"/>
                <a:gd name="connsiteX116" fmla="*/ 746076 w 3024845"/>
                <a:gd name="connsiteY116" fmla="*/ 322344 h 927414"/>
                <a:gd name="connsiteX117" fmla="*/ 762036 w 3024845"/>
                <a:gd name="connsiteY117" fmla="*/ 322344 h 927414"/>
                <a:gd name="connsiteX118" fmla="*/ 762036 w 3024845"/>
                <a:gd name="connsiteY118" fmla="*/ 369903 h 927414"/>
                <a:gd name="connsiteX119" fmla="*/ 763049 w 3024845"/>
                <a:gd name="connsiteY119" fmla="*/ 369903 h 927414"/>
                <a:gd name="connsiteX120" fmla="*/ 770143 w 3024845"/>
                <a:gd name="connsiteY120" fmla="*/ 369903 h 927414"/>
                <a:gd name="connsiteX121" fmla="*/ 784330 w 3024845"/>
                <a:gd name="connsiteY121" fmla="*/ 374227 h 927414"/>
                <a:gd name="connsiteX122" fmla="*/ 784330 w 3024845"/>
                <a:gd name="connsiteY122" fmla="*/ 413139 h 927414"/>
                <a:gd name="connsiteX123" fmla="*/ 785343 w 3024845"/>
                <a:gd name="connsiteY123" fmla="*/ 413139 h 927414"/>
                <a:gd name="connsiteX124" fmla="*/ 792436 w 3024845"/>
                <a:gd name="connsiteY124" fmla="*/ 413139 h 927414"/>
                <a:gd name="connsiteX125" fmla="*/ 792436 w 3024845"/>
                <a:gd name="connsiteY125" fmla="*/ 414760 h 927414"/>
                <a:gd name="connsiteX126" fmla="*/ 792436 w 3024845"/>
                <a:gd name="connsiteY126" fmla="*/ 426109 h 927414"/>
                <a:gd name="connsiteX127" fmla="*/ 794463 w 3024845"/>
                <a:gd name="connsiteY127" fmla="*/ 426109 h 927414"/>
                <a:gd name="connsiteX128" fmla="*/ 808650 w 3024845"/>
                <a:gd name="connsiteY128" fmla="*/ 426109 h 927414"/>
                <a:gd name="connsiteX129" fmla="*/ 814730 w 3024845"/>
                <a:gd name="connsiteY129" fmla="*/ 432595 h 927414"/>
                <a:gd name="connsiteX130" fmla="*/ 814730 w 3024845"/>
                <a:gd name="connsiteY130" fmla="*/ 454213 h 927414"/>
                <a:gd name="connsiteX131" fmla="*/ 817010 w 3024845"/>
                <a:gd name="connsiteY131" fmla="*/ 454213 h 927414"/>
                <a:gd name="connsiteX132" fmla="*/ 832970 w 3024845"/>
                <a:gd name="connsiteY132" fmla="*/ 454213 h 927414"/>
                <a:gd name="connsiteX133" fmla="*/ 832970 w 3024845"/>
                <a:gd name="connsiteY133" fmla="*/ 455293 h 927414"/>
                <a:gd name="connsiteX134" fmla="*/ 832970 w 3024845"/>
                <a:gd name="connsiteY134" fmla="*/ 462860 h 927414"/>
                <a:gd name="connsiteX135" fmla="*/ 834237 w 3024845"/>
                <a:gd name="connsiteY135" fmla="*/ 462860 h 927414"/>
                <a:gd name="connsiteX136" fmla="*/ 843104 w 3024845"/>
                <a:gd name="connsiteY136" fmla="*/ 462860 h 927414"/>
                <a:gd name="connsiteX137" fmla="*/ 843104 w 3024845"/>
                <a:gd name="connsiteY137" fmla="*/ 465021 h 927414"/>
                <a:gd name="connsiteX138" fmla="*/ 843104 w 3024845"/>
                <a:gd name="connsiteY138" fmla="*/ 480154 h 927414"/>
                <a:gd name="connsiteX139" fmla="*/ 847157 w 3024845"/>
                <a:gd name="connsiteY139" fmla="*/ 478262 h 927414"/>
                <a:gd name="connsiteX140" fmla="*/ 847157 w 3024845"/>
                <a:gd name="connsiteY140" fmla="*/ 465021 h 927414"/>
                <a:gd name="connsiteX141" fmla="*/ 848170 w 3024845"/>
                <a:gd name="connsiteY141" fmla="*/ 465021 h 927414"/>
                <a:gd name="connsiteX142" fmla="*/ 855264 w 3024845"/>
                <a:gd name="connsiteY142" fmla="*/ 465021 h 927414"/>
                <a:gd name="connsiteX143" fmla="*/ 855264 w 3024845"/>
                <a:gd name="connsiteY143" fmla="*/ 466643 h 927414"/>
                <a:gd name="connsiteX144" fmla="*/ 855264 w 3024845"/>
                <a:gd name="connsiteY144" fmla="*/ 477992 h 927414"/>
                <a:gd name="connsiteX145" fmla="*/ 856024 w 3024845"/>
                <a:gd name="connsiteY145" fmla="*/ 477992 h 927414"/>
                <a:gd name="connsiteX146" fmla="*/ 861344 w 3024845"/>
                <a:gd name="connsiteY146" fmla="*/ 477992 h 927414"/>
                <a:gd name="connsiteX147" fmla="*/ 909984 w 3024845"/>
                <a:gd name="connsiteY147" fmla="*/ 473669 h 927414"/>
                <a:gd name="connsiteX148" fmla="*/ 909984 w 3024845"/>
                <a:gd name="connsiteY148" fmla="*/ 475020 h 927414"/>
                <a:gd name="connsiteX149" fmla="*/ 909984 w 3024845"/>
                <a:gd name="connsiteY149" fmla="*/ 484477 h 927414"/>
                <a:gd name="connsiteX150" fmla="*/ 910744 w 3024845"/>
                <a:gd name="connsiteY150" fmla="*/ 484477 h 927414"/>
                <a:gd name="connsiteX151" fmla="*/ 916065 w 3024845"/>
                <a:gd name="connsiteY151" fmla="*/ 484477 h 927414"/>
                <a:gd name="connsiteX152" fmla="*/ 916065 w 3024845"/>
                <a:gd name="connsiteY152" fmla="*/ 486639 h 927414"/>
                <a:gd name="connsiteX153" fmla="*/ 916065 w 3024845"/>
                <a:gd name="connsiteY153" fmla="*/ 501772 h 927414"/>
                <a:gd name="connsiteX154" fmla="*/ 918091 w 3024845"/>
                <a:gd name="connsiteY154" fmla="*/ 500421 h 927414"/>
                <a:gd name="connsiteX155" fmla="*/ 932278 w 3024845"/>
                <a:gd name="connsiteY155" fmla="*/ 490963 h 927414"/>
                <a:gd name="connsiteX156" fmla="*/ 938358 w 3024845"/>
                <a:gd name="connsiteY156" fmla="*/ 449889 h 927414"/>
                <a:gd name="connsiteX157" fmla="*/ 939118 w 3024845"/>
                <a:gd name="connsiteY157" fmla="*/ 449619 h 927414"/>
                <a:gd name="connsiteX158" fmla="*/ 944438 w 3024845"/>
                <a:gd name="connsiteY158" fmla="*/ 447727 h 927414"/>
                <a:gd name="connsiteX159" fmla="*/ 946465 w 3024845"/>
                <a:gd name="connsiteY159" fmla="*/ 378550 h 927414"/>
                <a:gd name="connsiteX160" fmla="*/ 948492 w 3024845"/>
                <a:gd name="connsiteY160" fmla="*/ 447727 h 927414"/>
                <a:gd name="connsiteX161" fmla="*/ 949252 w 3024845"/>
                <a:gd name="connsiteY161" fmla="*/ 447997 h 927414"/>
                <a:gd name="connsiteX162" fmla="*/ 954572 w 3024845"/>
                <a:gd name="connsiteY162" fmla="*/ 449889 h 927414"/>
                <a:gd name="connsiteX163" fmla="*/ 954572 w 3024845"/>
                <a:gd name="connsiteY163" fmla="*/ 363418 h 927414"/>
                <a:gd name="connsiteX164" fmla="*/ 958625 w 3024845"/>
                <a:gd name="connsiteY164" fmla="*/ 330991 h 927414"/>
                <a:gd name="connsiteX165" fmla="*/ 997132 w 3024845"/>
                <a:gd name="connsiteY165" fmla="*/ 330991 h 927414"/>
                <a:gd name="connsiteX166" fmla="*/ 997132 w 3024845"/>
                <a:gd name="connsiteY166" fmla="*/ 363418 h 927414"/>
                <a:gd name="connsiteX167" fmla="*/ 997892 w 3024845"/>
                <a:gd name="connsiteY167" fmla="*/ 363418 h 927414"/>
                <a:gd name="connsiteX168" fmla="*/ 1003212 w 3024845"/>
                <a:gd name="connsiteY168" fmla="*/ 363418 h 927414"/>
                <a:gd name="connsiteX169" fmla="*/ 1003212 w 3024845"/>
                <a:gd name="connsiteY169" fmla="*/ 281270 h 927414"/>
                <a:gd name="connsiteX170" fmla="*/ 1004986 w 3024845"/>
                <a:gd name="connsiteY170" fmla="*/ 281270 h 927414"/>
                <a:gd name="connsiteX171" fmla="*/ 1017399 w 3024845"/>
                <a:gd name="connsiteY171" fmla="*/ 281270 h 927414"/>
                <a:gd name="connsiteX172" fmla="*/ 1017399 w 3024845"/>
                <a:gd name="connsiteY172" fmla="*/ 279379 h 927414"/>
                <a:gd name="connsiteX173" fmla="*/ 1017399 w 3024845"/>
                <a:gd name="connsiteY173" fmla="*/ 266138 h 927414"/>
                <a:gd name="connsiteX174" fmla="*/ 1039693 w 3024845"/>
                <a:gd name="connsiteY174" fmla="*/ 266138 h 927414"/>
                <a:gd name="connsiteX175" fmla="*/ 1039693 w 3024845"/>
                <a:gd name="connsiteY175" fmla="*/ 265057 h 927414"/>
                <a:gd name="connsiteX176" fmla="*/ 1039693 w 3024845"/>
                <a:gd name="connsiteY176" fmla="*/ 257491 h 927414"/>
                <a:gd name="connsiteX177" fmla="*/ 1041466 w 3024845"/>
                <a:gd name="connsiteY177" fmla="*/ 257491 h 927414"/>
                <a:gd name="connsiteX178" fmla="*/ 1053880 w 3024845"/>
                <a:gd name="connsiteY178" fmla="*/ 257491 h 927414"/>
                <a:gd name="connsiteX179" fmla="*/ 1053880 w 3024845"/>
                <a:gd name="connsiteY179" fmla="*/ 258572 h 927414"/>
                <a:gd name="connsiteX180" fmla="*/ 1053880 w 3024845"/>
                <a:gd name="connsiteY180" fmla="*/ 266138 h 927414"/>
                <a:gd name="connsiteX181" fmla="*/ 1054640 w 3024845"/>
                <a:gd name="connsiteY181" fmla="*/ 266138 h 927414"/>
                <a:gd name="connsiteX182" fmla="*/ 1059960 w 3024845"/>
                <a:gd name="connsiteY182" fmla="*/ 266138 h 927414"/>
                <a:gd name="connsiteX183" fmla="*/ 1070093 w 3024845"/>
                <a:gd name="connsiteY183" fmla="*/ 261814 h 927414"/>
                <a:gd name="connsiteX184" fmla="*/ 1074146 w 3024845"/>
                <a:gd name="connsiteY184" fmla="*/ 265057 h 927414"/>
                <a:gd name="connsiteX185" fmla="*/ 1074146 w 3024845"/>
                <a:gd name="connsiteY185" fmla="*/ 257491 h 927414"/>
                <a:gd name="connsiteX186" fmla="*/ 1076426 w 3024845"/>
                <a:gd name="connsiteY186" fmla="*/ 257491 h 927414"/>
                <a:gd name="connsiteX187" fmla="*/ 1092387 w 3024845"/>
                <a:gd name="connsiteY187" fmla="*/ 257491 h 927414"/>
                <a:gd name="connsiteX188" fmla="*/ 1092387 w 3024845"/>
                <a:gd name="connsiteY188" fmla="*/ 258572 h 927414"/>
                <a:gd name="connsiteX189" fmla="*/ 1092387 w 3024845"/>
                <a:gd name="connsiteY189" fmla="*/ 266138 h 927414"/>
                <a:gd name="connsiteX190" fmla="*/ 1122787 w 3024845"/>
                <a:gd name="connsiteY190" fmla="*/ 266138 h 927414"/>
                <a:gd name="connsiteX191" fmla="*/ 1122787 w 3024845"/>
                <a:gd name="connsiteY191" fmla="*/ 267759 h 927414"/>
                <a:gd name="connsiteX192" fmla="*/ 1122787 w 3024845"/>
                <a:gd name="connsiteY192" fmla="*/ 279109 h 927414"/>
                <a:gd name="connsiteX193" fmla="*/ 1149134 w 3024845"/>
                <a:gd name="connsiteY193" fmla="*/ 279109 h 927414"/>
                <a:gd name="connsiteX194" fmla="*/ 1149134 w 3024845"/>
                <a:gd name="connsiteY194" fmla="*/ 309373 h 927414"/>
                <a:gd name="connsiteX195" fmla="*/ 1149894 w 3024845"/>
                <a:gd name="connsiteY195" fmla="*/ 309373 h 927414"/>
                <a:gd name="connsiteX196" fmla="*/ 1155214 w 3024845"/>
                <a:gd name="connsiteY196" fmla="*/ 309373 h 927414"/>
                <a:gd name="connsiteX197" fmla="*/ 1155214 w 3024845"/>
                <a:gd name="connsiteY197" fmla="*/ 310454 h 927414"/>
                <a:gd name="connsiteX198" fmla="*/ 1155214 w 3024845"/>
                <a:gd name="connsiteY198" fmla="*/ 318021 h 927414"/>
                <a:gd name="connsiteX199" fmla="*/ 1159268 w 3024845"/>
                <a:gd name="connsiteY199" fmla="*/ 348285 h 927414"/>
                <a:gd name="connsiteX200" fmla="*/ 1160028 w 3024845"/>
                <a:gd name="connsiteY200" fmla="*/ 348285 h 927414"/>
                <a:gd name="connsiteX201" fmla="*/ 1165348 w 3024845"/>
                <a:gd name="connsiteY201" fmla="*/ 348285 h 927414"/>
                <a:gd name="connsiteX202" fmla="*/ 1165348 w 3024845"/>
                <a:gd name="connsiteY202" fmla="*/ 349096 h 927414"/>
                <a:gd name="connsiteX203" fmla="*/ 1165348 w 3024845"/>
                <a:gd name="connsiteY203" fmla="*/ 354771 h 927414"/>
                <a:gd name="connsiteX204" fmla="*/ 1166361 w 3024845"/>
                <a:gd name="connsiteY204" fmla="*/ 354771 h 927414"/>
                <a:gd name="connsiteX205" fmla="*/ 1173454 w 3024845"/>
                <a:gd name="connsiteY205" fmla="*/ 354771 h 927414"/>
                <a:gd name="connsiteX206" fmla="*/ 1173454 w 3024845"/>
                <a:gd name="connsiteY206" fmla="*/ 385036 h 927414"/>
                <a:gd name="connsiteX207" fmla="*/ 1175481 w 3024845"/>
                <a:gd name="connsiteY207" fmla="*/ 385036 h 927414"/>
                <a:gd name="connsiteX208" fmla="*/ 1189668 w 3024845"/>
                <a:gd name="connsiteY208" fmla="*/ 385036 h 927414"/>
                <a:gd name="connsiteX209" fmla="*/ 1189668 w 3024845"/>
                <a:gd name="connsiteY209" fmla="*/ 408815 h 927414"/>
                <a:gd name="connsiteX210" fmla="*/ 1191695 w 3024845"/>
                <a:gd name="connsiteY210" fmla="*/ 410436 h 927414"/>
                <a:gd name="connsiteX211" fmla="*/ 1191695 w 3024845"/>
                <a:gd name="connsiteY211" fmla="*/ 421786 h 927414"/>
                <a:gd name="connsiteX212" fmla="*/ 1192455 w 3024845"/>
                <a:gd name="connsiteY212" fmla="*/ 421786 h 927414"/>
                <a:gd name="connsiteX213" fmla="*/ 1197775 w 3024845"/>
                <a:gd name="connsiteY213" fmla="*/ 421786 h 927414"/>
                <a:gd name="connsiteX214" fmla="*/ 1197775 w 3024845"/>
                <a:gd name="connsiteY214" fmla="*/ 445565 h 927414"/>
                <a:gd name="connsiteX215" fmla="*/ 1199041 w 3024845"/>
                <a:gd name="connsiteY215" fmla="*/ 445565 h 927414"/>
                <a:gd name="connsiteX216" fmla="*/ 1207908 w 3024845"/>
                <a:gd name="connsiteY216" fmla="*/ 445565 h 927414"/>
                <a:gd name="connsiteX217" fmla="*/ 1209935 w 3024845"/>
                <a:gd name="connsiteY217" fmla="*/ 449619 h 927414"/>
                <a:gd name="connsiteX218" fmla="*/ 1209935 w 3024845"/>
                <a:gd name="connsiteY218" fmla="*/ 462860 h 927414"/>
                <a:gd name="connsiteX219" fmla="*/ 1211455 w 3024845"/>
                <a:gd name="connsiteY219" fmla="*/ 460968 h 927414"/>
                <a:gd name="connsiteX220" fmla="*/ 1222095 w 3024845"/>
                <a:gd name="connsiteY220" fmla="*/ 447727 h 927414"/>
                <a:gd name="connsiteX221" fmla="*/ 1250469 w 3024845"/>
                <a:gd name="connsiteY221" fmla="*/ 447727 h 927414"/>
                <a:gd name="connsiteX222" fmla="*/ 1250469 w 3024845"/>
                <a:gd name="connsiteY222" fmla="*/ 534198 h 927414"/>
                <a:gd name="connsiteX223" fmla="*/ 1251229 w 3024845"/>
                <a:gd name="connsiteY223" fmla="*/ 534198 h 927414"/>
                <a:gd name="connsiteX224" fmla="*/ 1256549 w 3024845"/>
                <a:gd name="connsiteY224" fmla="*/ 534198 h 927414"/>
                <a:gd name="connsiteX225" fmla="*/ 1257309 w 3024845"/>
                <a:gd name="connsiteY225" fmla="*/ 532847 h 927414"/>
                <a:gd name="connsiteX226" fmla="*/ 1262629 w 3024845"/>
                <a:gd name="connsiteY226" fmla="*/ 523389 h 927414"/>
                <a:gd name="connsiteX227" fmla="*/ 1262629 w 3024845"/>
                <a:gd name="connsiteY227" fmla="*/ 525281 h 927414"/>
                <a:gd name="connsiteX228" fmla="*/ 1262629 w 3024845"/>
                <a:gd name="connsiteY228" fmla="*/ 538522 h 927414"/>
                <a:gd name="connsiteX229" fmla="*/ 1266682 w 3024845"/>
                <a:gd name="connsiteY229" fmla="*/ 493125 h 927414"/>
                <a:gd name="connsiteX230" fmla="*/ 1267442 w 3024845"/>
                <a:gd name="connsiteY230" fmla="*/ 493125 h 927414"/>
                <a:gd name="connsiteX231" fmla="*/ 1272762 w 3024845"/>
                <a:gd name="connsiteY231" fmla="*/ 493125 h 927414"/>
                <a:gd name="connsiteX232" fmla="*/ 1272762 w 3024845"/>
                <a:gd name="connsiteY232" fmla="*/ 428271 h 927414"/>
                <a:gd name="connsiteX233" fmla="*/ 1273776 w 3024845"/>
                <a:gd name="connsiteY233" fmla="*/ 428271 h 927414"/>
                <a:gd name="connsiteX234" fmla="*/ 1280869 w 3024845"/>
                <a:gd name="connsiteY234" fmla="*/ 428271 h 927414"/>
                <a:gd name="connsiteX235" fmla="*/ 1293029 w 3024845"/>
                <a:gd name="connsiteY235" fmla="*/ 385036 h 927414"/>
                <a:gd name="connsiteX236" fmla="*/ 1294296 w 3024845"/>
                <a:gd name="connsiteY236" fmla="*/ 385036 h 927414"/>
                <a:gd name="connsiteX237" fmla="*/ 1303163 w 3024845"/>
                <a:gd name="connsiteY237" fmla="*/ 385036 h 927414"/>
                <a:gd name="connsiteX238" fmla="*/ 1313296 w 3024845"/>
                <a:gd name="connsiteY238" fmla="*/ 428271 h 927414"/>
                <a:gd name="connsiteX239" fmla="*/ 1314309 w 3024845"/>
                <a:gd name="connsiteY239" fmla="*/ 428271 h 927414"/>
                <a:gd name="connsiteX240" fmla="*/ 1321403 w 3024845"/>
                <a:gd name="connsiteY240" fmla="*/ 428271 h 927414"/>
                <a:gd name="connsiteX241" fmla="*/ 1321403 w 3024845"/>
                <a:gd name="connsiteY241" fmla="*/ 467183 h 927414"/>
                <a:gd name="connsiteX242" fmla="*/ 1323176 w 3024845"/>
                <a:gd name="connsiteY242" fmla="*/ 467183 h 927414"/>
                <a:gd name="connsiteX243" fmla="*/ 1335590 w 3024845"/>
                <a:gd name="connsiteY243" fmla="*/ 467183 h 927414"/>
                <a:gd name="connsiteX244" fmla="*/ 1335590 w 3024845"/>
                <a:gd name="connsiteY244" fmla="*/ 469345 h 927414"/>
                <a:gd name="connsiteX245" fmla="*/ 1335590 w 3024845"/>
                <a:gd name="connsiteY245" fmla="*/ 484477 h 927414"/>
                <a:gd name="connsiteX246" fmla="*/ 1339643 w 3024845"/>
                <a:gd name="connsiteY246" fmla="*/ 482316 h 927414"/>
                <a:gd name="connsiteX247" fmla="*/ 1339643 w 3024845"/>
                <a:gd name="connsiteY247" fmla="*/ 467183 h 927414"/>
                <a:gd name="connsiteX248" fmla="*/ 1341163 w 3024845"/>
                <a:gd name="connsiteY248" fmla="*/ 467183 h 927414"/>
                <a:gd name="connsiteX249" fmla="*/ 1351803 w 3024845"/>
                <a:gd name="connsiteY249" fmla="*/ 467183 h 927414"/>
                <a:gd name="connsiteX250" fmla="*/ 1351803 w 3024845"/>
                <a:gd name="connsiteY250" fmla="*/ 468804 h 927414"/>
                <a:gd name="connsiteX251" fmla="*/ 1351803 w 3024845"/>
                <a:gd name="connsiteY251" fmla="*/ 480154 h 927414"/>
                <a:gd name="connsiteX252" fmla="*/ 1382204 w 3024845"/>
                <a:gd name="connsiteY252" fmla="*/ 480154 h 927414"/>
                <a:gd name="connsiteX253" fmla="*/ 1382204 w 3024845"/>
                <a:gd name="connsiteY253" fmla="*/ 443404 h 927414"/>
                <a:gd name="connsiteX254" fmla="*/ 1383470 w 3024845"/>
                <a:gd name="connsiteY254" fmla="*/ 443404 h 927414"/>
                <a:gd name="connsiteX255" fmla="*/ 1392337 w 3024845"/>
                <a:gd name="connsiteY255" fmla="*/ 443404 h 927414"/>
                <a:gd name="connsiteX256" fmla="*/ 1392337 w 3024845"/>
                <a:gd name="connsiteY256" fmla="*/ 465021 h 927414"/>
                <a:gd name="connsiteX257" fmla="*/ 1394364 w 3024845"/>
                <a:gd name="connsiteY257" fmla="*/ 432595 h 927414"/>
                <a:gd name="connsiteX258" fmla="*/ 1416657 w 3024845"/>
                <a:gd name="connsiteY258" fmla="*/ 432595 h 927414"/>
                <a:gd name="connsiteX259" fmla="*/ 1416657 w 3024845"/>
                <a:gd name="connsiteY259" fmla="*/ 430973 h 927414"/>
                <a:gd name="connsiteX260" fmla="*/ 1416657 w 3024845"/>
                <a:gd name="connsiteY260" fmla="*/ 419624 h 927414"/>
                <a:gd name="connsiteX261" fmla="*/ 1417417 w 3024845"/>
                <a:gd name="connsiteY261" fmla="*/ 419624 h 927414"/>
                <a:gd name="connsiteX262" fmla="*/ 1422737 w 3024845"/>
                <a:gd name="connsiteY262" fmla="*/ 419624 h 927414"/>
                <a:gd name="connsiteX263" fmla="*/ 1422737 w 3024845"/>
                <a:gd name="connsiteY263" fmla="*/ 417733 h 927414"/>
                <a:gd name="connsiteX264" fmla="*/ 1422737 w 3024845"/>
                <a:gd name="connsiteY264" fmla="*/ 404492 h 927414"/>
                <a:gd name="connsiteX265" fmla="*/ 1426791 w 3024845"/>
                <a:gd name="connsiteY265" fmla="*/ 410977 h 927414"/>
                <a:gd name="connsiteX266" fmla="*/ 1429071 w 3024845"/>
                <a:gd name="connsiteY266" fmla="*/ 410977 h 927414"/>
                <a:gd name="connsiteX267" fmla="*/ 1445031 w 3024845"/>
                <a:gd name="connsiteY267" fmla="*/ 410977 h 927414"/>
                <a:gd name="connsiteX268" fmla="*/ 1445031 w 3024845"/>
                <a:gd name="connsiteY268" fmla="*/ 410166 h 927414"/>
                <a:gd name="connsiteX269" fmla="*/ 1445031 w 3024845"/>
                <a:gd name="connsiteY269" fmla="*/ 404492 h 927414"/>
                <a:gd name="connsiteX270" fmla="*/ 1445791 w 3024845"/>
                <a:gd name="connsiteY270" fmla="*/ 404492 h 927414"/>
                <a:gd name="connsiteX271" fmla="*/ 1451111 w 3024845"/>
                <a:gd name="connsiteY271" fmla="*/ 404492 h 927414"/>
                <a:gd name="connsiteX272" fmla="*/ 1451111 w 3024845"/>
                <a:gd name="connsiteY272" fmla="*/ 405843 h 927414"/>
                <a:gd name="connsiteX273" fmla="*/ 1451111 w 3024845"/>
                <a:gd name="connsiteY273" fmla="*/ 415301 h 927414"/>
                <a:gd name="connsiteX274" fmla="*/ 1489618 w 3024845"/>
                <a:gd name="connsiteY274" fmla="*/ 415301 h 927414"/>
                <a:gd name="connsiteX275" fmla="*/ 1489618 w 3024845"/>
                <a:gd name="connsiteY275" fmla="*/ 553654 h 927414"/>
                <a:gd name="connsiteX276" fmla="*/ 1491138 w 3024845"/>
                <a:gd name="connsiteY276" fmla="*/ 553654 h 927414"/>
                <a:gd name="connsiteX277" fmla="*/ 1501778 w 3024845"/>
                <a:gd name="connsiteY277" fmla="*/ 553654 h 927414"/>
                <a:gd name="connsiteX278" fmla="*/ 1501778 w 3024845"/>
                <a:gd name="connsiteY278" fmla="*/ 540684 h 927414"/>
                <a:gd name="connsiteX279" fmla="*/ 1505832 w 3024845"/>
                <a:gd name="connsiteY279" fmla="*/ 540684 h 927414"/>
                <a:gd name="connsiteX280" fmla="*/ 1505832 w 3024845"/>
                <a:gd name="connsiteY280" fmla="*/ 553654 h 927414"/>
                <a:gd name="connsiteX281" fmla="*/ 1536232 w 3024845"/>
                <a:gd name="connsiteY281" fmla="*/ 553654 h 927414"/>
                <a:gd name="connsiteX282" fmla="*/ 1536232 w 3024845"/>
                <a:gd name="connsiteY282" fmla="*/ 523389 h 927414"/>
                <a:gd name="connsiteX283" fmla="*/ 1548392 w 3024845"/>
                <a:gd name="connsiteY283" fmla="*/ 523389 h 927414"/>
                <a:gd name="connsiteX284" fmla="*/ 1560552 w 3024845"/>
                <a:gd name="connsiteY284" fmla="*/ 521228 h 927414"/>
                <a:gd name="connsiteX285" fmla="*/ 1564606 w 3024845"/>
                <a:gd name="connsiteY285" fmla="*/ 523389 h 927414"/>
                <a:gd name="connsiteX286" fmla="*/ 1574739 w 3024845"/>
                <a:gd name="connsiteY286" fmla="*/ 523389 h 927414"/>
                <a:gd name="connsiteX287" fmla="*/ 1574739 w 3024845"/>
                <a:gd name="connsiteY287" fmla="*/ 553654 h 927414"/>
                <a:gd name="connsiteX288" fmla="*/ 1582846 w 3024845"/>
                <a:gd name="connsiteY288" fmla="*/ 553654 h 927414"/>
                <a:gd name="connsiteX289" fmla="*/ 1582846 w 3024845"/>
                <a:gd name="connsiteY289" fmla="*/ 570949 h 927414"/>
                <a:gd name="connsiteX290" fmla="*/ 1592182 w 3024845"/>
                <a:gd name="connsiteY290" fmla="*/ 571854 h 927414"/>
                <a:gd name="connsiteX291" fmla="*/ 1605140 w 3024845"/>
                <a:gd name="connsiteY291" fmla="*/ 571854 h 927414"/>
                <a:gd name="connsiteX292" fmla="*/ 1605140 w 3024845"/>
                <a:gd name="connsiteY292" fmla="*/ 555816 h 927414"/>
                <a:gd name="connsiteX293" fmla="*/ 1673096 w 3024845"/>
                <a:gd name="connsiteY293" fmla="*/ 555816 h 927414"/>
                <a:gd name="connsiteX294" fmla="*/ 1673096 w 3024845"/>
                <a:gd name="connsiteY294" fmla="*/ 470563 h 927414"/>
                <a:gd name="connsiteX295" fmla="*/ 1745104 w 3024845"/>
                <a:gd name="connsiteY295" fmla="*/ 470563 h 927414"/>
                <a:gd name="connsiteX296" fmla="*/ 1745104 w 3024845"/>
                <a:gd name="connsiteY296" fmla="*/ 549331 h 927414"/>
                <a:gd name="connsiteX297" fmla="*/ 1747008 w 3024845"/>
                <a:gd name="connsiteY297" fmla="*/ 549331 h 927414"/>
                <a:gd name="connsiteX298" fmla="*/ 1748250 w 3024845"/>
                <a:gd name="connsiteY298" fmla="*/ 571854 h 927414"/>
                <a:gd name="connsiteX299" fmla="*/ 1757926 w 3024845"/>
                <a:gd name="connsiteY299" fmla="*/ 571854 h 927414"/>
                <a:gd name="connsiteX300" fmla="*/ 1759168 w 3024845"/>
                <a:gd name="connsiteY300" fmla="*/ 549331 h 927414"/>
                <a:gd name="connsiteX301" fmla="*/ 1765248 w 3024845"/>
                <a:gd name="connsiteY301" fmla="*/ 549331 h 927414"/>
                <a:gd name="connsiteX302" fmla="*/ 1766490 w 3024845"/>
                <a:gd name="connsiteY302" fmla="*/ 571854 h 927414"/>
                <a:gd name="connsiteX303" fmla="*/ 1817112 w 3024845"/>
                <a:gd name="connsiteY303" fmla="*/ 571854 h 927414"/>
                <a:gd name="connsiteX304" fmla="*/ 1817112 w 3024845"/>
                <a:gd name="connsiteY304" fmla="*/ 408826 h 927414"/>
                <a:gd name="connsiteX305" fmla="*/ 2014439 w 3024845"/>
                <a:gd name="connsiteY305" fmla="*/ 408826 h 927414"/>
                <a:gd name="connsiteX306" fmla="*/ 2014439 w 3024845"/>
                <a:gd name="connsiteY306" fmla="*/ 571854 h 927414"/>
                <a:gd name="connsiteX307" fmla="*/ 2033136 w 3024845"/>
                <a:gd name="connsiteY307" fmla="*/ 571854 h 927414"/>
                <a:gd name="connsiteX308" fmla="*/ 2033136 w 3024845"/>
                <a:gd name="connsiteY308" fmla="*/ 489161 h 927414"/>
                <a:gd name="connsiteX309" fmla="*/ 2128256 w 3024845"/>
                <a:gd name="connsiteY309" fmla="*/ 489161 h 927414"/>
                <a:gd name="connsiteX310" fmla="*/ 2146266 w 3024845"/>
                <a:gd name="connsiteY310" fmla="*/ 239 h 927414"/>
                <a:gd name="connsiteX311" fmla="*/ 2180720 w 3024845"/>
                <a:gd name="connsiteY311" fmla="*/ 423948 h 927414"/>
                <a:gd name="connsiteX312" fmla="*/ 2245574 w 3024845"/>
                <a:gd name="connsiteY312" fmla="*/ 423948 h 927414"/>
                <a:gd name="connsiteX313" fmla="*/ 2245574 w 3024845"/>
                <a:gd name="connsiteY313" fmla="*/ 499610 h 927414"/>
                <a:gd name="connsiteX314" fmla="*/ 2253681 w 3024845"/>
                <a:gd name="connsiteY314" fmla="*/ 499610 h 927414"/>
                <a:gd name="connsiteX315" fmla="*/ 2255708 w 3024845"/>
                <a:gd name="connsiteY315" fmla="*/ 493125 h 927414"/>
                <a:gd name="connsiteX316" fmla="*/ 2261788 w 3024845"/>
                <a:gd name="connsiteY316" fmla="*/ 493125 h 927414"/>
                <a:gd name="connsiteX317" fmla="*/ 2263815 w 3024845"/>
                <a:gd name="connsiteY317" fmla="*/ 501772 h 927414"/>
                <a:gd name="connsiteX318" fmla="*/ 2275975 w 3024845"/>
                <a:gd name="connsiteY318" fmla="*/ 501772 h 927414"/>
                <a:gd name="connsiteX319" fmla="*/ 2275975 w 3024845"/>
                <a:gd name="connsiteY319" fmla="*/ 495286 h 927414"/>
                <a:gd name="connsiteX320" fmla="*/ 2298268 w 3024845"/>
                <a:gd name="connsiteY320" fmla="*/ 495286 h 927414"/>
                <a:gd name="connsiteX321" fmla="*/ 2298268 w 3024845"/>
                <a:gd name="connsiteY321" fmla="*/ 501772 h 927414"/>
                <a:gd name="connsiteX322" fmla="*/ 2318535 w 3024845"/>
                <a:gd name="connsiteY322" fmla="*/ 501772 h 927414"/>
                <a:gd name="connsiteX323" fmla="*/ 2318535 w 3024845"/>
                <a:gd name="connsiteY323" fmla="*/ 547169 h 927414"/>
                <a:gd name="connsiteX324" fmla="*/ 2332722 w 3024845"/>
                <a:gd name="connsiteY324" fmla="*/ 547169 h 927414"/>
                <a:gd name="connsiteX325" fmla="*/ 2332722 w 3024845"/>
                <a:gd name="connsiteY325" fmla="*/ 534198 h 927414"/>
                <a:gd name="connsiteX326" fmla="*/ 2348936 w 3024845"/>
                <a:gd name="connsiteY326" fmla="*/ 534198 h 927414"/>
                <a:gd name="connsiteX327" fmla="*/ 2348936 w 3024845"/>
                <a:gd name="connsiteY327" fmla="*/ 354771 h 927414"/>
                <a:gd name="connsiteX328" fmla="*/ 2355016 w 3024845"/>
                <a:gd name="connsiteY328" fmla="*/ 348285 h 927414"/>
                <a:gd name="connsiteX329" fmla="*/ 2427977 w 3024845"/>
                <a:gd name="connsiteY329" fmla="*/ 348285 h 927414"/>
                <a:gd name="connsiteX330" fmla="*/ 2427977 w 3024845"/>
                <a:gd name="connsiteY330" fmla="*/ 356933 h 927414"/>
                <a:gd name="connsiteX331" fmla="*/ 2438110 w 3024845"/>
                <a:gd name="connsiteY331" fmla="*/ 356933 h 927414"/>
                <a:gd name="connsiteX332" fmla="*/ 2438110 w 3024845"/>
                <a:gd name="connsiteY332" fmla="*/ 471507 h 927414"/>
                <a:gd name="connsiteX333" fmla="*/ 2460404 w 3024845"/>
                <a:gd name="connsiteY333" fmla="*/ 471507 h 927414"/>
                <a:gd name="connsiteX334" fmla="*/ 2460404 w 3024845"/>
                <a:gd name="connsiteY334" fmla="*/ 404492 h 927414"/>
                <a:gd name="connsiteX335" fmla="*/ 2486751 w 3024845"/>
                <a:gd name="connsiteY335" fmla="*/ 404492 h 927414"/>
                <a:gd name="connsiteX336" fmla="*/ 2490804 w 3024845"/>
                <a:gd name="connsiteY336" fmla="*/ 400168 h 927414"/>
                <a:gd name="connsiteX337" fmla="*/ 2498911 w 3024845"/>
                <a:gd name="connsiteY337" fmla="*/ 400168 h 927414"/>
                <a:gd name="connsiteX338" fmla="*/ 2502964 w 3024845"/>
                <a:gd name="connsiteY338" fmla="*/ 404492 h 927414"/>
                <a:gd name="connsiteX339" fmla="*/ 2525258 w 3024845"/>
                <a:gd name="connsiteY339" fmla="*/ 404492 h 927414"/>
                <a:gd name="connsiteX340" fmla="*/ 2525258 w 3024845"/>
                <a:gd name="connsiteY340" fmla="*/ 287756 h 927414"/>
                <a:gd name="connsiteX341" fmla="*/ 2582005 w 3024845"/>
                <a:gd name="connsiteY341" fmla="*/ 276947 h 927414"/>
                <a:gd name="connsiteX342" fmla="*/ 2582005 w 3024845"/>
                <a:gd name="connsiteY342" fmla="*/ 278028 h 927414"/>
                <a:gd name="connsiteX343" fmla="*/ 2582005 w 3024845"/>
                <a:gd name="connsiteY343" fmla="*/ 285594 h 927414"/>
                <a:gd name="connsiteX344" fmla="*/ 2608352 w 3024845"/>
                <a:gd name="connsiteY344" fmla="*/ 285594 h 927414"/>
                <a:gd name="connsiteX345" fmla="*/ 2608352 w 3024845"/>
                <a:gd name="connsiteY345" fmla="*/ 540684 h 927414"/>
                <a:gd name="connsiteX346" fmla="*/ 2630646 w 3024845"/>
                <a:gd name="connsiteY346" fmla="*/ 540684 h 927414"/>
                <a:gd name="connsiteX347" fmla="*/ 2630646 w 3024845"/>
                <a:gd name="connsiteY347" fmla="*/ 536360 h 927414"/>
                <a:gd name="connsiteX348" fmla="*/ 2642806 w 3024845"/>
                <a:gd name="connsiteY348" fmla="*/ 536360 h 927414"/>
                <a:gd name="connsiteX349" fmla="*/ 2642806 w 3024845"/>
                <a:gd name="connsiteY349" fmla="*/ 540684 h 927414"/>
                <a:gd name="connsiteX350" fmla="*/ 2667126 w 3024845"/>
                <a:gd name="connsiteY350" fmla="*/ 540684 h 927414"/>
                <a:gd name="connsiteX351" fmla="*/ 2667126 w 3024845"/>
                <a:gd name="connsiteY351" fmla="*/ 527713 h 927414"/>
                <a:gd name="connsiteX352" fmla="*/ 2695500 w 3024845"/>
                <a:gd name="connsiteY352" fmla="*/ 527713 h 927414"/>
                <a:gd name="connsiteX353" fmla="*/ 2707660 w 3024845"/>
                <a:gd name="connsiteY353" fmla="*/ 523389 h 927414"/>
                <a:gd name="connsiteX354" fmla="*/ 2727927 w 3024845"/>
                <a:gd name="connsiteY354" fmla="*/ 527713 h 927414"/>
                <a:gd name="connsiteX355" fmla="*/ 2727927 w 3024845"/>
                <a:gd name="connsiteY355" fmla="*/ 510419 h 927414"/>
                <a:gd name="connsiteX356" fmla="*/ 2736034 w 3024845"/>
                <a:gd name="connsiteY356" fmla="*/ 510419 h 927414"/>
                <a:gd name="connsiteX357" fmla="*/ 2736034 w 3024845"/>
                <a:gd name="connsiteY357" fmla="*/ 497448 h 927414"/>
                <a:gd name="connsiteX358" fmla="*/ 2792781 w 3024845"/>
                <a:gd name="connsiteY358" fmla="*/ 497448 h 927414"/>
                <a:gd name="connsiteX359" fmla="*/ 2792781 w 3024845"/>
                <a:gd name="connsiteY359" fmla="*/ 467183 h 927414"/>
                <a:gd name="connsiteX360" fmla="*/ 2811021 w 3024845"/>
                <a:gd name="connsiteY360" fmla="*/ 467183 h 927414"/>
                <a:gd name="connsiteX361" fmla="*/ 2811021 w 3024845"/>
                <a:gd name="connsiteY361" fmla="*/ 460698 h 927414"/>
                <a:gd name="connsiteX362" fmla="*/ 2823181 w 3024845"/>
                <a:gd name="connsiteY362" fmla="*/ 460698 h 927414"/>
                <a:gd name="connsiteX363" fmla="*/ 2823181 w 3024845"/>
                <a:gd name="connsiteY363" fmla="*/ 467183 h 927414"/>
                <a:gd name="connsiteX364" fmla="*/ 2839395 w 3024845"/>
                <a:gd name="connsiteY364" fmla="*/ 467183 h 927414"/>
                <a:gd name="connsiteX365" fmla="*/ 2839395 w 3024845"/>
                <a:gd name="connsiteY365" fmla="*/ 516904 h 927414"/>
                <a:gd name="connsiteX366" fmla="*/ 2871822 w 3024845"/>
                <a:gd name="connsiteY366" fmla="*/ 516904 h 927414"/>
                <a:gd name="connsiteX367" fmla="*/ 2871822 w 3024845"/>
                <a:gd name="connsiteY367" fmla="*/ 490963 h 927414"/>
                <a:gd name="connsiteX368" fmla="*/ 2910329 w 3024845"/>
                <a:gd name="connsiteY368" fmla="*/ 490963 h 927414"/>
                <a:gd name="connsiteX369" fmla="*/ 2910329 w 3024845"/>
                <a:gd name="connsiteY369" fmla="*/ 460698 h 927414"/>
                <a:gd name="connsiteX370" fmla="*/ 2958970 w 3024845"/>
                <a:gd name="connsiteY370" fmla="*/ 460698 h 927414"/>
                <a:gd name="connsiteX371" fmla="*/ 2958970 w 3024845"/>
                <a:gd name="connsiteY371" fmla="*/ 571854 h 927414"/>
                <a:gd name="connsiteX372" fmla="*/ 2958970 w 3024845"/>
                <a:gd name="connsiteY372" fmla="*/ 585633 h 927414"/>
                <a:gd name="connsiteX373" fmla="*/ 3024845 w 3024845"/>
                <a:gd name="connsiteY373" fmla="*/ 585633 h 927414"/>
                <a:gd name="connsiteX374" fmla="*/ 3024845 w 3024845"/>
                <a:gd name="connsiteY374" fmla="*/ 927414 h 927414"/>
                <a:gd name="connsiteX375" fmla="*/ 2054 w 3024845"/>
                <a:gd name="connsiteY375" fmla="*/ 925081 h 927414"/>
                <a:gd name="connsiteX376" fmla="*/ 0 w 3024845"/>
                <a:gd name="connsiteY376" fmla="*/ 490963 h 927414"/>
                <a:gd name="connsiteX377" fmla="*/ 20267 w 3024845"/>
                <a:gd name="connsiteY377" fmla="*/ 490963 h 927414"/>
                <a:gd name="connsiteX378" fmla="*/ 20774 w 3024845"/>
                <a:gd name="connsiteY378" fmla="*/ 489882 h 927414"/>
                <a:gd name="connsiteX379" fmla="*/ 24320 w 3024845"/>
                <a:gd name="connsiteY379" fmla="*/ 482316 h 927414"/>
                <a:gd name="connsiteX380" fmla="*/ 26094 w 3024845"/>
                <a:gd name="connsiteY380" fmla="*/ 482586 h 927414"/>
                <a:gd name="connsiteX381" fmla="*/ 38507 w 3024845"/>
                <a:gd name="connsiteY381" fmla="*/ 484477 h 927414"/>
                <a:gd name="connsiteX382" fmla="*/ 39014 w 3024845"/>
                <a:gd name="connsiteY382" fmla="*/ 485829 h 927414"/>
                <a:gd name="connsiteX383" fmla="*/ 42560 w 3024845"/>
                <a:gd name="connsiteY383" fmla="*/ 495286 h 927414"/>
                <a:gd name="connsiteX384" fmla="*/ 68907 w 3024845"/>
                <a:gd name="connsiteY384" fmla="*/ 497448 h 927414"/>
                <a:gd name="connsiteX385" fmla="*/ 68907 w 3024845"/>
                <a:gd name="connsiteY385" fmla="*/ 374227 h 927414"/>
                <a:gd name="connsiteX386" fmla="*/ 70934 w 3024845"/>
                <a:gd name="connsiteY386" fmla="*/ 374227 h 927414"/>
                <a:gd name="connsiteX387" fmla="*/ 85121 w 3024845"/>
                <a:gd name="connsiteY387" fmla="*/ 374227 h 927414"/>
                <a:gd name="connsiteX388" fmla="*/ 85121 w 3024845"/>
                <a:gd name="connsiteY388" fmla="*/ 238035 h 927414"/>
                <a:gd name="connsiteX389" fmla="*/ 86894 w 3024845"/>
                <a:gd name="connsiteY389" fmla="*/ 238035 h 927414"/>
                <a:gd name="connsiteX390" fmla="*/ 99308 w 3024845"/>
                <a:gd name="connsiteY390" fmla="*/ 238035 h 927414"/>
                <a:gd name="connsiteX391" fmla="*/ 99308 w 3024845"/>
                <a:gd name="connsiteY391" fmla="*/ 123461 h 927414"/>
                <a:gd name="connsiteX392" fmla="*/ 103361 w 3024845"/>
                <a:gd name="connsiteY392" fmla="*/ 95357 h 927414"/>
                <a:gd name="connsiteX393" fmla="*/ 105388 w 3024845"/>
                <a:gd name="connsiteY393" fmla="*/ 95357 h 927414"/>
                <a:gd name="connsiteX394" fmla="*/ 119575 w 3024845"/>
                <a:gd name="connsiteY394" fmla="*/ 95357 h 927414"/>
                <a:gd name="connsiteX0" fmla="*/ 119575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392" fmla="*/ 105388 w 3024845"/>
                <a:gd name="connsiteY392" fmla="*/ 2161 h 834218"/>
                <a:gd name="connsiteX393" fmla="*/ 119575 w 3024845"/>
                <a:gd name="connsiteY393" fmla="*/ 2161 h 834218"/>
                <a:gd name="connsiteX0" fmla="*/ 105388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392" fmla="*/ 105388 w 3024845"/>
                <a:gd name="connsiteY392"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20909 w 3024845"/>
                <a:gd name="connsiteY5" fmla="*/ 30265 h 834218"/>
                <a:gd name="connsiteX6" fmla="*/ 220909 w 3024845"/>
                <a:gd name="connsiteY6" fmla="*/ 144839 h 834218"/>
                <a:gd name="connsiteX7" fmla="*/ 223189 w 3024845"/>
                <a:gd name="connsiteY7" fmla="*/ 144839 h 834218"/>
                <a:gd name="connsiteX8" fmla="*/ 239150 w 3024845"/>
                <a:gd name="connsiteY8" fmla="*/ 144839 h 834218"/>
                <a:gd name="connsiteX9" fmla="*/ 239150 w 3024845"/>
                <a:gd name="connsiteY9" fmla="*/ 285354 h 834218"/>
                <a:gd name="connsiteX10" fmla="*/ 240670 w 3024845"/>
                <a:gd name="connsiteY10" fmla="*/ 285084 h 834218"/>
                <a:gd name="connsiteX11" fmla="*/ 251310 w 3024845"/>
                <a:gd name="connsiteY11" fmla="*/ 283193 h 834218"/>
                <a:gd name="connsiteX12" fmla="*/ 249283 w 3024845"/>
                <a:gd name="connsiteY12" fmla="*/ 371825 h 834218"/>
                <a:gd name="connsiteX13" fmla="*/ 250803 w 3024845"/>
                <a:gd name="connsiteY13" fmla="*/ 372096 h 834218"/>
                <a:gd name="connsiteX14" fmla="*/ 261443 w 3024845"/>
                <a:gd name="connsiteY14" fmla="*/ 373987 h 834218"/>
                <a:gd name="connsiteX15" fmla="*/ 261696 w 3024845"/>
                <a:gd name="connsiteY15" fmla="*/ 374798 h 834218"/>
                <a:gd name="connsiteX16" fmla="*/ 263470 w 3024845"/>
                <a:gd name="connsiteY16" fmla="*/ 380473 h 834218"/>
                <a:gd name="connsiteX17" fmla="*/ 264230 w 3024845"/>
                <a:gd name="connsiteY17" fmla="*/ 378041 h 834218"/>
                <a:gd name="connsiteX18" fmla="*/ 269550 w 3024845"/>
                <a:gd name="connsiteY18" fmla="*/ 361017 h 834218"/>
                <a:gd name="connsiteX19" fmla="*/ 271323 w 3024845"/>
                <a:gd name="connsiteY19" fmla="*/ 361017 h 834218"/>
                <a:gd name="connsiteX20" fmla="*/ 283737 w 3024845"/>
                <a:gd name="connsiteY20" fmla="*/ 361017 h 834218"/>
                <a:gd name="connsiteX21" fmla="*/ 283737 w 3024845"/>
                <a:gd name="connsiteY21" fmla="*/ 393443 h 834218"/>
                <a:gd name="connsiteX22" fmla="*/ 284750 w 3024845"/>
                <a:gd name="connsiteY22" fmla="*/ 393984 h 834218"/>
                <a:gd name="connsiteX23" fmla="*/ 291844 w 3024845"/>
                <a:gd name="connsiteY23" fmla="*/ 397767 h 834218"/>
                <a:gd name="connsiteX24" fmla="*/ 291844 w 3024845"/>
                <a:gd name="connsiteY24" fmla="*/ 399118 h 834218"/>
                <a:gd name="connsiteX25" fmla="*/ 291844 w 3024845"/>
                <a:gd name="connsiteY25" fmla="*/ 408576 h 834218"/>
                <a:gd name="connsiteX26" fmla="*/ 336431 w 3024845"/>
                <a:gd name="connsiteY26" fmla="*/ 408576 h 834218"/>
                <a:gd name="connsiteX27" fmla="*/ 336431 w 3024845"/>
                <a:gd name="connsiteY27" fmla="*/ 409657 h 834218"/>
                <a:gd name="connsiteX28" fmla="*/ 336431 w 3024845"/>
                <a:gd name="connsiteY28" fmla="*/ 417223 h 834218"/>
                <a:gd name="connsiteX29" fmla="*/ 338457 w 3024845"/>
                <a:gd name="connsiteY29" fmla="*/ 417223 h 834218"/>
                <a:gd name="connsiteX30" fmla="*/ 352644 w 3024845"/>
                <a:gd name="connsiteY30" fmla="*/ 417223 h 834218"/>
                <a:gd name="connsiteX31" fmla="*/ 352644 w 3024845"/>
                <a:gd name="connsiteY31" fmla="*/ 386958 h 834218"/>
                <a:gd name="connsiteX32" fmla="*/ 397231 w 3024845"/>
                <a:gd name="connsiteY32" fmla="*/ 386958 h 834218"/>
                <a:gd name="connsiteX33" fmla="*/ 397231 w 3024845"/>
                <a:gd name="connsiteY33" fmla="*/ 385607 h 834218"/>
                <a:gd name="connsiteX34" fmla="*/ 397231 w 3024845"/>
                <a:gd name="connsiteY34" fmla="*/ 376149 h 834218"/>
                <a:gd name="connsiteX35" fmla="*/ 398245 w 3024845"/>
                <a:gd name="connsiteY35" fmla="*/ 376149 h 834218"/>
                <a:gd name="connsiteX36" fmla="*/ 405338 w 3024845"/>
                <a:gd name="connsiteY36" fmla="*/ 376149 h 834218"/>
                <a:gd name="connsiteX37" fmla="*/ 405338 w 3024845"/>
                <a:gd name="connsiteY37" fmla="*/ 374258 h 834218"/>
                <a:gd name="connsiteX38" fmla="*/ 405338 w 3024845"/>
                <a:gd name="connsiteY38" fmla="*/ 361017 h 834218"/>
                <a:gd name="connsiteX39" fmla="*/ 406098 w 3024845"/>
                <a:gd name="connsiteY39" fmla="*/ 361017 h 834218"/>
                <a:gd name="connsiteX40" fmla="*/ 411418 w 3024845"/>
                <a:gd name="connsiteY40" fmla="*/ 361017 h 834218"/>
                <a:gd name="connsiteX41" fmla="*/ 411418 w 3024845"/>
                <a:gd name="connsiteY41" fmla="*/ 359936 h 834218"/>
                <a:gd name="connsiteX42" fmla="*/ 411418 w 3024845"/>
                <a:gd name="connsiteY42" fmla="*/ 352369 h 834218"/>
                <a:gd name="connsiteX43" fmla="*/ 413445 w 3024845"/>
                <a:gd name="connsiteY43" fmla="*/ 352369 h 834218"/>
                <a:gd name="connsiteX44" fmla="*/ 427632 w 3024845"/>
                <a:gd name="connsiteY44" fmla="*/ 352369 h 834218"/>
                <a:gd name="connsiteX45" fmla="*/ 427632 w 3024845"/>
                <a:gd name="connsiteY45" fmla="*/ 353450 h 834218"/>
                <a:gd name="connsiteX46" fmla="*/ 427632 w 3024845"/>
                <a:gd name="connsiteY46" fmla="*/ 361017 h 834218"/>
                <a:gd name="connsiteX47" fmla="*/ 449925 w 3024845"/>
                <a:gd name="connsiteY47" fmla="*/ 361017 h 834218"/>
                <a:gd name="connsiteX48" fmla="*/ 449925 w 3024845"/>
                <a:gd name="connsiteY48" fmla="*/ 359125 h 834218"/>
                <a:gd name="connsiteX49" fmla="*/ 449925 w 3024845"/>
                <a:gd name="connsiteY49" fmla="*/ 345884 h 834218"/>
                <a:gd name="connsiteX50" fmla="*/ 451699 w 3024845"/>
                <a:gd name="connsiteY50" fmla="*/ 345884 h 834218"/>
                <a:gd name="connsiteX51" fmla="*/ 464112 w 3024845"/>
                <a:gd name="connsiteY51" fmla="*/ 345884 h 834218"/>
                <a:gd name="connsiteX52" fmla="*/ 464112 w 3024845"/>
                <a:gd name="connsiteY52" fmla="*/ 369664 h 834218"/>
                <a:gd name="connsiteX53" fmla="*/ 465126 w 3024845"/>
                <a:gd name="connsiteY53" fmla="*/ 369664 h 834218"/>
                <a:gd name="connsiteX54" fmla="*/ 472219 w 3024845"/>
                <a:gd name="connsiteY54" fmla="*/ 369664 h 834218"/>
                <a:gd name="connsiteX55" fmla="*/ 472219 w 3024845"/>
                <a:gd name="connsiteY55" fmla="*/ 368583 h 834218"/>
                <a:gd name="connsiteX56" fmla="*/ 472219 w 3024845"/>
                <a:gd name="connsiteY56" fmla="*/ 361017 h 834218"/>
                <a:gd name="connsiteX57" fmla="*/ 473992 w 3024845"/>
                <a:gd name="connsiteY57" fmla="*/ 361017 h 834218"/>
                <a:gd name="connsiteX58" fmla="*/ 486406 w 3024845"/>
                <a:gd name="connsiteY58" fmla="*/ 361017 h 834218"/>
                <a:gd name="connsiteX59" fmla="*/ 486406 w 3024845"/>
                <a:gd name="connsiteY59" fmla="*/ 386958 h 834218"/>
                <a:gd name="connsiteX60" fmla="*/ 488433 w 3024845"/>
                <a:gd name="connsiteY60" fmla="*/ 386958 h 834218"/>
                <a:gd name="connsiteX61" fmla="*/ 502619 w 3024845"/>
                <a:gd name="connsiteY61" fmla="*/ 386958 h 834218"/>
                <a:gd name="connsiteX62" fmla="*/ 502619 w 3024845"/>
                <a:gd name="connsiteY62" fmla="*/ 388579 h 834218"/>
                <a:gd name="connsiteX63" fmla="*/ 502619 w 3024845"/>
                <a:gd name="connsiteY63" fmla="*/ 399929 h 834218"/>
                <a:gd name="connsiteX64" fmla="*/ 503379 w 3024845"/>
                <a:gd name="connsiteY64" fmla="*/ 399929 h 834218"/>
                <a:gd name="connsiteX65" fmla="*/ 508700 w 3024845"/>
                <a:gd name="connsiteY65" fmla="*/ 399929 h 834218"/>
                <a:gd name="connsiteX66" fmla="*/ 508700 w 3024845"/>
                <a:gd name="connsiteY66" fmla="*/ 399118 h 834218"/>
                <a:gd name="connsiteX67" fmla="*/ 508700 w 3024845"/>
                <a:gd name="connsiteY67" fmla="*/ 393443 h 834218"/>
                <a:gd name="connsiteX68" fmla="*/ 539100 w 3024845"/>
                <a:gd name="connsiteY68" fmla="*/ 393443 h 834218"/>
                <a:gd name="connsiteX69" fmla="*/ 539100 w 3024845"/>
                <a:gd name="connsiteY69" fmla="*/ 417223 h 834218"/>
                <a:gd name="connsiteX70" fmla="*/ 540113 w 3024845"/>
                <a:gd name="connsiteY70" fmla="*/ 417223 h 834218"/>
                <a:gd name="connsiteX71" fmla="*/ 547207 w 3024845"/>
                <a:gd name="connsiteY71" fmla="*/ 417223 h 834218"/>
                <a:gd name="connsiteX72" fmla="*/ 547207 w 3024845"/>
                <a:gd name="connsiteY72" fmla="*/ 418304 h 834218"/>
                <a:gd name="connsiteX73" fmla="*/ 547207 w 3024845"/>
                <a:gd name="connsiteY73" fmla="*/ 425870 h 834218"/>
                <a:gd name="connsiteX74" fmla="*/ 547967 w 3024845"/>
                <a:gd name="connsiteY74" fmla="*/ 425870 h 834218"/>
                <a:gd name="connsiteX75" fmla="*/ 553287 w 3024845"/>
                <a:gd name="connsiteY75" fmla="*/ 425870 h 834218"/>
                <a:gd name="connsiteX76" fmla="*/ 553287 w 3024845"/>
                <a:gd name="connsiteY76" fmla="*/ 423708 h 834218"/>
                <a:gd name="connsiteX77" fmla="*/ 553287 w 3024845"/>
                <a:gd name="connsiteY77" fmla="*/ 408576 h 834218"/>
                <a:gd name="connsiteX78" fmla="*/ 554300 w 3024845"/>
                <a:gd name="connsiteY78" fmla="*/ 408576 h 834218"/>
                <a:gd name="connsiteX79" fmla="*/ 561394 w 3024845"/>
                <a:gd name="connsiteY79" fmla="*/ 408576 h 834218"/>
                <a:gd name="connsiteX80" fmla="*/ 561394 w 3024845"/>
                <a:gd name="connsiteY80" fmla="*/ 409657 h 834218"/>
                <a:gd name="connsiteX81" fmla="*/ 561394 w 3024845"/>
                <a:gd name="connsiteY81" fmla="*/ 417223 h 834218"/>
                <a:gd name="connsiteX82" fmla="*/ 566714 w 3024845"/>
                <a:gd name="connsiteY82" fmla="*/ 415230 h 834218"/>
                <a:gd name="connsiteX83" fmla="*/ 567474 w 3024845"/>
                <a:gd name="connsiteY83" fmla="*/ 414250 h 834218"/>
                <a:gd name="connsiteX84" fmla="*/ 567474 w 3024845"/>
                <a:gd name="connsiteY84" fmla="*/ 408576 h 834218"/>
                <a:gd name="connsiteX85" fmla="*/ 605981 w 3024845"/>
                <a:gd name="connsiteY85" fmla="*/ 408576 h 834218"/>
                <a:gd name="connsiteX86" fmla="*/ 605981 w 3024845"/>
                <a:gd name="connsiteY86" fmla="*/ 432355 h 834218"/>
                <a:gd name="connsiteX87" fmla="*/ 608007 w 3024845"/>
                <a:gd name="connsiteY87" fmla="*/ 432355 h 834218"/>
                <a:gd name="connsiteX88" fmla="*/ 622194 w 3024845"/>
                <a:gd name="connsiteY88" fmla="*/ 432355 h 834218"/>
                <a:gd name="connsiteX89" fmla="*/ 622194 w 3024845"/>
                <a:gd name="connsiteY89" fmla="*/ 433436 h 834218"/>
                <a:gd name="connsiteX90" fmla="*/ 622194 w 3024845"/>
                <a:gd name="connsiteY90" fmla="*/ 441002 h 834218"/>
                <a:gd name="connsiteX91" fmla="*/ 623968 w 3024845"/>
                <a:gd name="connsiteY91" fmla="*/ 441002 h 834218"/>
                <a:gd name="connsiteX92" fmla="*/ 636381 w 3024845"/>
                <a:gd name="connsiteY92" fmla="*/ 441002 h 834218"/>
                <a:gd name="connsiteX93" fmla="*/ 636381 w 3024845"/>
                <a:gd name="connsiteY93" fmla="*/ 417223 h 834218"/>
                <a:gd name="connsiteX94" fmla="*/ 637394 w 3024845"/>
                <a:gd name="connsiteY94" fmla="*/ 417223 h 834218"/>
                <a:gd name="connsiteX95" fmla="*/ 644488 w 3024845"/>
                <a:gd name="connsiteY95" fmla="*/ 417223 h 834218"/>
                <a:gd name="connsiteX96" fmla="*/ 644488 w 3024845"/>
                <a:gd name="connsiteY96" fmla="*/ 384796 h 834218"/>
                <a:gd name="connsiteX97" fmla="*/ 645501 w 3024845"/>
                <a:gd name="connsiteY97" fmla="*/ 384796 h 834218"/>
                <a:gd name="connsiteX98" fmla="*/ 652595 w 3024845"/>
                <a:gd name="connsiteY98" fmla="*/ 384796 h 834218"/>
                <a:gd name="connsiteX99" fmla="*/ 652595 w 3024845"/>
                <a:gd name="connsiteY99" fmla="*/ 382905 h 834218"/>
                <a:gd name="connsiteX100" fmla="*/ 652595 w 3024845"/>
                <a:gd name="connsiteY100" fmla="*/ 369664 h 834218"/>
                <a:gd name="connsiteX101" fmla="*/ 651328 w 3024845"/>
                <a:gd name="connsiteY101" fmla="*/ 368042 h 834218"/>
                <a:gd name="connsiteX102" fmla="*/ 656648 w 3024845"/>
                <a:gd name="connsiteY102" fmla="*/ 356693 h 834218"/>
                <a:gd name="connsiteX103" fmla="*/ 664755 w 3024845"/>
                <a:gd name="connsiteY103" fmla="*/ 384796 h 834218"/>
                <a:gd name="connsiteX104" fmla="*/ 665515 w 3024845"/>
                <a:gd name="connsiteY104" fmla="*/ 384796 h 834218"/>
                <a:gd name="connsiteX105" fmla="*/ 670835 w 3024845"/>
                <a:gd name="connsiteY105" fmla="*/ 384796 h 834218"/>
                <a:gd name="connsiteX106" fmla="*/ 670835 w 3024845"/>
                <a:gd name="connsiteY106" fmla="*/ 278869 h 834218"/>
                <a:gd name="connsiteX107" fmla="*/ 672355 w 3024845"/>
                <a:gd name="connsiteY107" fmla="*/ 278869 h 834218"/>
                <a:gd name="connsiteX108" fmla="*/ 682995 w 3024845"/>
                <a:gd name="connsiteY108" fmla="*/ 278869 h 834218"/>
                <a:gd name="connsiteX109" fmla="*/ 682995 w 3024845"/>
                <a:gd name="connsiteY109" fmla="*/ 231310 h 834218"/>
                <a:gd name="connsiteX110" fmla="*/ 709342 w 3024845"/>
                <a:gd name="connsiteY110" fmla="*/ 231310 h 834218"/>
                <a:gd name="connsiteX111" fmla="*/ 709342 w 3024845"/>
                <a:gd name="connsiteY111" fmla="*/ 209692 h 834218"/>
                <a:gd name="connsiteX112" fmla="*/ 743796 w 3024845"/>
                <a:gd name="connsiteY112" fmla="*/ 209692 h 834218"/>
                <a:gd name="connsiteX113" fmla="*/ 743796 w 3024845"/>
                <a:gd name="connsiteY113" fmla="*/ 212124 h 834218"/>
                <a:gd name="connsiteX114" fmla="*/ 743796 w 3024845"/>
                <a:gd name="connsiteY114" fmla="*/ 229148 h 834218"/>
                <a:gd name="connsiteX115" fmla="*/ 746076 w 3024845"/>
                <a:gd name="connsiteY115" fmla="*/ 229148 h 834218"/>
                <a:gd name="connsiteX116" fmla="*/ 762036 w 3024845"/>
                <a:gd name="connsiteY116" fmla="*/ 229148 h 834218"/>
                <a:gd name="connsiteX117" fmla="*/ 762036 w 3024845"/>
                <a:gd name="connsiteY117" fmla="*/ 276707 h 834218"/>
                <a:gd name="connsiteX118" fmla="*/ 763049 w 3024845"/>
                <a:gd name="connsiteY118" fmla="*/ 276707 h 834218"/>
                <a:gd name="connsiteX119" fmla="*/ 770143 w 3024845"/>
                <a:gd name="connsiteY119" fmla="*/ 276707 h 834218"/>
                <a:gd name="connsiteX120" fmla="*/ 784330 w 3024845"/>
                <a:gd name="connsiteY120" fmla="*/ 281031 h 834218"/>
                <a:gd name="connsiteX121" fmla="*/ 784330 w 3024845"/>
                <a:gd name="connsiteY121" fmla="*/ 319943 h 834218"/>
                <a:gd name="connsiteX122" fmla="*/ 785343 w 3024845"/>
                <a:gd name="connsiteY122" fmla="*/ 319943 h 834218"/>
                <a:gd name="connsiteX123" fmla="*/ 792436 w 3024845"/>
                <a:gd name="connsiteY123" fmla="*/ 319943 h 834218"/>
                <a:gd name="connsiteX124" fmla="*/ 792436 w 3024845"/>
                <a:gd name="connsiteY124" fmla="*/ 321564 h 834218"/>
                <a:gd name="connsiteX125" fmla="*/ 792436 w 3024845"/>
                <a:gd name="connsiteY125" fmla="*/ 332913 h 834218"/>
                <a:gd name="connsiteX126" fmla="*/ 794463 w 3024845"/>
                <a:gd name="connsiteY126" fmla="*/ 332913 h 834218"/>
                <a:gd name="connsiteX127" fmla="*/ 808650 w 3024845"/>
                <a:gd name="connsiteY127" fmla="*/ 332913 h 834218"/>
                <a:gd name="connsiteX128" fmla="*/ 814730 w 3024845"/>
                <a:gd name="connsiteY128" fmla="*/ 339399 h 834218"/>
                <a:gd name="connsiteX129" fmla="*/ 814730 w 3024845"/>
                <a:gd name="connsiteY129" fmla="*/ 361017 h 834218"/>
                <a:gd name="connsiteX130" fmla="*/ 817010 w 3024845"/>
                <a:gd name="connsiteY130" fmla="*/ 361017 h 834218"/>
                <a:gd name="connsiteX131" fmla="*/ 832970 w 3024845"/>
                <a:gd name="connsiteY131" fmla="*/ 361017 h 834218"/>
                <a:gd name="connsiteX132" fmla="*/ 832970 w 3024845"/>
                <a:gd name="connsiteY132" fmla="*/ 362097 h 834218"/>
                <a:gd name="connsiteX133" fmla="*/ 832970 w 3024845"/>
                <a:gd name="connsiteY133" fmla="*/ 369664 h 834218"/>
                <a:gd name="connsiteX134" fmla="*/ 834237 w 3024845"/>
                <a:gd name="connsiteY134" fmla="*/ 369664 h 834218"/>
                <a:gd name="connsiteX135" fmla="*/ 843104 w 3024845"/>
                <a:gd name="connsiteY135" fmla="*/ 369664 h 834218"/>
                <a:gd name="connsiteX136" fmla="*/ 843104 w 3024845"/>
                <a:gd name="connsiteY136" fmla="*/ 371825 h 834218"/>
                <a:gd name="connsiteX137" fmla="*/ 843104 w 3024845"/>
                <a:gd name="connsiteY137" fmla="*/ 386958 h 834218"/>
                <a:gd name="connsiteX138" fmla="*/ 847157 w 3024845"/>
                <a:gd name="connsiteY138" fmla="*/ 385066 h 834218"/>
                <a:gd name="connsiteX139" fmla="*/ 847157 w 3024845"/>
                <a:gd name="connsiteY139" fmla="*/ 371825 h 834218"/>
                <a:gd name="connsiteX140" fmla="*/ 848170 w 3024845"/>
                <a:gd name="connsiteY140" fmla="*/ 371825 h 834218"/>
                <a:gd name="connsiteX141" fmla="*/ 855264 w 3024845"/>
                <a:gd name="connsiteY141" fmla="*/ 371825 h 834218"/>
                <a:gd name="connsiteX142" fmla="*/ 855264 w 3024845"/>
                <a:gd name="connsiteY142" fmla="*/ 373447 h 834218"/>
                <a:gd name="connsiteX143" fmla="*/ 855264 w 3024845"/>
                <a:gd name="connsiteY143" fmla="*/ 384796 h 834218"/>
                <a:gd name="connsiteX144" fmla="*/ 856024 w 3024845"/>
                <a:gd name="connsiteY144" fmla="*/ 384796 h 834218"/>
                <a:gd name="connsiteX145" fmla="*/ 861344 w 3024845"/>
                <a:gd name="connsiteY145" fmla="*/ 384796 h 834218"/>
                <a:gd name="connsiteX146" fmla="*/ 909984 w 3024845"/>
                <a:gd name="connsiteY146" fmla="*/ 380473 h 834218"/>
                <a:gd name="connsiteX147" fmla="*/ 909984 w 3024845"/>
                <a:gd name="connsiteY147" fmla="*/ 381824 h 834218"/>
                <a:gd name="connsiteX148" fmla="*/ 909984 w 3024845"/>
                <a:gd name="connsiteY148" fmla="*/ 391281 h 834218"/>
                <a:gd name="connsiteX149" fmla="*/ 910744 w 3024845"/>
                <a:gd name="connsiteY149" fmla="*/ 391281 h 834218"/>
                <a:gd name="connsiteX150" fmla="*/ 916065 w 3024845"/>
                <a:gd name="connsiteY150" fmla="*/ 391281 h 834218"/>
                <a:gd name="connsiteX151" fmla="*/ 916065 w 3024845"/>
                <a:gd name="connsiteY151" fmla="*/ 393443 h 834218"/>
                <a:gd name="connsiteX152" fmla="*/ 916065 w 3024845"/>
                <a:gd name="connsiteY152" fmla="*/ 408576 h 834218"/>
                <a:gd name="connsiteX153" fmla="*/ 918091 w 3024845"/>
                <a:gd name="connsiteY153" fmla="*/ 407225 h 834218"/>
                <a:gd name="connsiteX154" fmla="*/ 932278 w 3024845"/>
                <a:gd name="connsiteY154" fmla="*/ 397767 h 834218"/>
                <a:gd name="connsiteX155" fmla="*/ 938358 w 3024845"/>
                <a:gd name="connsiteY155" fmla="*/ 356693 h 834218"/>
                <a:gd name="connsiteX156" fmla="*/ 939118 w 3024845"/>
                <a:gd name="connsiteY156" fmla="*/ 356423 h 834218"/>
                <a:gd name="connsiteX157" fmla="*/ 944438 w 3024845"/>
                <a:gd name="connsiteY157" fmla="*/ 354531 h 834218"/>
                <a:gd name="connsiteX158" fmla="*/ 946465 w 3024845"/>
                <a:gd name="connsiteY158" fmla="*/ 285354 h 834218"/>
                <a:gd name="connsiteX159" fmla="*/ 948492 w 3024845"/>
                <a:gd name="connsiteY159" fmla="*/ 354531 h 834218"/>
                <a:gd name="connsiteX160" fmla="*/ 949252 w 3024845"/>
                <a:gd name="connsiteY160" fmla="*/ 354801 h 834218"/>
                <a:gd name="connsiteX161" fmla="*/ 954572 w 3024845"/>
                <a:gd name="connsiteY161" fmla="*/ 356693 h 834218"/>
                <a:gd name="connsiteX162" fmla="*/ 954572 w 3024845"/>
                <a:gd name="connsiteY162" fmla="*/ 270222 h 834218"/>
                <a:gd name="connsiteX163" fmla="*/ 958625 w 3024845"/>
                <a:gd name="connsiteY163" fmla="*/ 237795 h 834218"/>
                <a:gd name="connsiteX164" fmla="*/ 997132 w 3024845"/>
                <a:gd name="connsiteY164" fmla="*/ 237795 h 834218"/>
                <a:gd name="connsiteX165" fmla="*/ 997132 w 3024845"/>
                <a:gd name="connsiteY165" fmla="*/ 270222 h 834218"/>
                <a:gd name="connsiteX166" fmla="*/ 997892 w 3024845"/>
                <a:gd name="connsiteY166" fmla="*/ 270222 h 834218"/>
                <a:gd name="connsiteX167" fmla="*/ 1003212 w 3024845"/>
                <a:gd name="connsiteY167" fmla="*/ 270222 h 834218"/>
                <a:gd name="connsiteX168" fmla="*/ 1003212 w 3024845"/>
                <a:gd name="connsiteY168" fmla="*/ 188074 h 834218"/>
                <a:gd name="connsiteX169" fmla="*/ 1004986 w 3024845"/>
                <a:gd name="connsiteY169" fmla="*/ 188074 h 834218"/>
                <a:gd name="connsiteX170" fmla="*/ 1017399 w 3024845"/>
                <a:gd name="connsiteY170" fmla="*/ 188074 h 834218"/>
                <a:gd name="connsiteX171" fmla="*/ 1017399 w 3024845"/>
                <a:gd name="connsiteY171" fmla="*/ 186183 h 834218"/>
                <a:gd name="connsiteX172" fmla="*/ 1017399 w 3024845"/>
                <a:gd name="connsiteY172" fmla="*/ 172942 h 834218"/>
                <a:gd name="connsiteX173" fmla="*/ 1039693 w 3024845"/>
                <a:gd name="connsiteY173" fmla="*/ 172942 h 834218"/>
                <a:gd name="connsiteX174" fmla="*/ 1039693 w 3024845"/>
                <a:gd name="connsiteY174" fmla="*/ 171861 h 834218"/>
                <a:gd name="connsiteX175" fmla="*/ 1039693 w 3024845"/>
                <a:gd name="connsiteY175" fmla="*/ 164295 h 834218"/>
                <a:gd name="connsiteX176" fmla="*/ 1041466 w 3024845"/>
                <a:gd name="connsiteY176" fmla="*/ 164295 h 834218"/>
                <a:gd name="connsiteX177" fmla="*/ 1053880 w 3024845"/>
                <a:gd name="connsiteY177" fmla="*/ 164295 h 834218"/>
                <a:gd name="connsiteX178" fmla="*/ 1053880 w 3024845"/>
                <a:gd name="connsiteY178" fmla="*/ 165376 h 834218"/>
                <a:gd name="connsiteX179" fmla="*/ 1053880 w 3024845"/>
                <a:gd name="connsiteY179" fmla="*/ 172942 h 834218"/>
                <a:gd name="connsiteX180" fmla="*/ 1054640 w 3024845"/>
                <a:gd name="connsiteY180" fmla="*/ 172942 h 834218"/>
                <a:gd name="connsiteX181" fmla="*/ 1059960 w 3024845"/>
                <a:gd name="connsiteY181" fmla="*/ 172942 h 834218"/>
                <a:gd name="connsiteX182" fmla="*/ 1070093 w 3024845"/>
                <a:gd name="connsiteY182" fmla="*/ 168618 h 834218"/>
                <a:gd name="connsiteX183" fmla="*/ 1074146 w 3024845"/>
                <a:gd name="connsiteY183" fmla="*/ 171861 h 834218"/>
                <a:gd name="connsiteX184" fmla="*/ 1074146 w 3024845"/>
                <a:gd name="connsiteY184" fmla="*/ 164295 h 834218"/>
                <a:gd name="connsiteX185" fmla="*/ 1076426 w 3024845"/>
                <a:gd name="connsiteY185" fmla="*/ 164295 h 834218"/>
                <a:gd name="connsiteX186" fmla="*/ 1092387 w 3024845"/>
                <a:gd name="connsiteY186" fmla="*/ 164295 h 834218"/>
                <a:gd name="connsiteX187" fmla="*/ 1092387 w 3024845"/>
                <a:gd name="connsiteY187" fmla="*/ 165376 h 834218"/>
                <a:gd name="connsiteX188" fmla="*/ 1092387 w 3024845"/>
                <a:gd name="connsiteY188" fmla="*/ 172942 h 834218"/>
                <a:gd name="connsiteX189" fmla="*/ 1122787 w 3024845"/>
                <a:gd name="connsiteY189" fmla="*/ 172942 h 834218"/>
                <a:gd name="connsiteX190" fmla="*/ 1122787 w 3024845"/>
                <a:gd name="connsiteY190" fmla="*/ 174563 h 834218"/>
                <a:gd name="connsiteX191" fmla="*/ 1122787 w 3024845"/>
                <a:gd name="connsiteY191" fmla="*/ 185913 h 834218"/>
                <a:gd name="connsiteX192" fmla="*/ 1149134 w 3024845"/>
                <a:gd name="connsiteY192" fmla="*/ 185913 h 834218"/>
                <a:gd name="connsiteX193" fmla="*/ 1149134 w 3024845"/>
                <a:gd name="connsiteY193" fmla="*/ 216177 h 834218"/>
                <a:gd name="connsiteX194" fmla="*/ 1149894 w 3024845"/>
                <a:gd name="connsiteY194" fmla="*/ 216177 h 834218"/>
                <a:gd name="connsiteX195" fmla="*/ 1155214 w 3024845"/>
                <a:gd name="connsiteY195" fmla="*/ 216177 h 834218"/>
                <a:gd name="connsiteX196" fmla="*/ 1155214 w 3024845"/>
                <a:gd name="connsiteY196" fmla="*/ 217258 h 834218"/>
                <a:gd name="connsiteX197" fmla="*/ 1155214 w 3024845"/>
                <a:gd name="connsiteY197" fmla="*/ 224825 h 834218"/>
                <a:gd name="connsiteX198" fmla="*/ 1159268 w 3024845"/>
                <a:gd name="connsiteY198" fmla="*/ 255089 h 834218"/>
                <a:gd name="connsiteX199" fmla="*/ 1160028 w 3024845"/>
                <a:gd name="connsiteY199" fmla="*/ 255089 h 834218"/>
                <a:gd name="connsiteX200" fmla="*/ 1165348 w 3024845"/>
                <a:gd name="connsiteY200" fmla="*/ 255089 h 834218"/>
                <a:gd name="connsiteX201" fmla="*/ 1165348 w 3024845"/>
                <a:gd name="connsiteY201" fmla="*/ 255900 h 834218"/>
                <a:gd name="connsiteX202" fmla="*/ 1165348 w 3024845"/>
                <a:gd name="connsiteY202" fmla="*/ 261575 h 834218"/>
                <a:gd name="connsiteX203" fmla="*/ 1166361 w 3024845"/>
                <a:gd name="connsiteY203" fmla="*/ 261575 h 834218"/>
                <a:gd name="connsiteX204" fmla="*/ 1173454 w 3024845"/>
                <a:gd name="connsiteY204" fmla="*/ 261575 h 834218"/>
                <a:gd name="connsiteX205" fmla="*/ 1173454 w 3024845"/>
                <a:gd name="connsiteY205" fmla="*/ 291840 h 834218"/>
                <a:gd name="connsiteX206" fmla="*/ 1175481 w 3024845"/>
                <a:gd name="connsiteY206" fmla="*/ 291840 h 834218"/>
                <a:gd name="connsiteX207" fmla="*/ 1189668 w 3024845"/>
                <a:gd name="connsiteY207" fmla="*/ 291840 h 834218"/>
                <a:gd name="connsiteX208" fmla="*/ 1189668 w 3024845"/>
                <a:gd name="connsiteY208" fmla="*/ 315619 h 834218"/>
                <a:gd name="connsiteX209" fmla="*/ 1191695 w 3024845"/>
                <a:gd name="connsiteY209" fmla="*/ 317240 h 834218"/>
                <a:gd name="connsiteX210" fmla="*/ 1191695 w 3024845"/>
                <a:gd name="connsiteY210" fmla="*/ 328590 h 834218"/>
                <a:gd name="connsiteX211" fmla="*/ 1192455 w 3024845"/>
                <a:gd name="connsiteY211" fmla="*/ 328590 h 834218"/>
                <a:gd name="connsiteX212" fmla="*/ 1197775 w 3024845"/>
                <a:gd name="connsiteY212" fmla="*/ 328590 h 834218"/>
                <a:gd name="connsiteX213" fmla="*/ 1197775 w 3024845"/>
                <a:gd name="connsiteY213" fmla="*/ 352369 h 834218"/>
                <a:gd name="connsiteX214" fmla="*/ 1199041 w 3024845"/>
                <a:gd name="connsiteY214" fmla="*/ 352369 h 834218"/>
                <a:gd name="connsiteX215" fmla="*/ 1207908 w 3024845"/>
                <a:gd name="connsiteY215" fmla="*/ 352369 h 834218"/>
                <a:gd name="connsiteX216" fmla="*/ 1209935 w 3024845"/>
                <a:gd name="connsiteY216" fmla="*/ 356423 h 834218"/>
                <a:gd name="connsiteX217" fmla="*/ 1209935 w 3024845"/>
                <a:gd name="connsiteY217" fmla="*/ 369664 h 834218"/>
                <a:gd name="connsiteX218" fmla="*/ 1211455 w 3024845"/>
                <a:gd name="connsiteY218" fmla="*/ 367772 h 834218"/>
                <a:gd name="connsiteX219" fmla="*/ 1222095 w 3024845"/>
                <a:gd name="connsiteY219" fmla="*/ 354531 h 834218"/>
                <a:gd name="connsiteX220" fmla="*/ 1250469 w 3024845"/>
                <a:gd name="connsiteY220" fmla="*/ 354531 h 834218"/>
                <a:gd name="connsiteX221" fmla="*/ 1250469 w 3024845"/>
                <a:gd name="connsiteY221" fmla="*/ 441002 h 834218"/>
                <a:gd name="connsiteX222" fmla="*/ 1251229 w 3024845"/>
                <a:gd name="connsiteY222" fmla="*/ 441002 h 834218"/>
                <a:gd name="connsiteX223" fmla="*/ 1256549 w 3024845"/>
                <a:gd name="connsiteY223" fmla="*/ 441002 h 834218"/>
                <a:gd name="connsiteX224" fmla="*/ 1257309 w 3024845"/>
                <a:gd name="connsiteY224" fmla="*/ 439651 h 834218"/>
                <a:gd name="connsiteX225" fmla="*/ 1262629 w 3024845"/>
                <a:gd name="connsiteY225" fmla="*/ 430193 h 834218"/>
                <a:gd name="connsiteX226" fmla="*/ 1262629 w 3024845"/>
                <a:gd name="connsiteY226" fmla="*/ 432085 h 834218"/>
                <a:gd name="connsiteX227" fmla="*/ 1262629 w 3024845"/>
                <a:gd name="connsiteY227" fmla="*/ 445326 h 834218"/>
                <a:gd name="connsiteX228" fmla="*/ 1266682 w 3024845"/>
                <a:gd name="connsiteY228" fmla="*/ 399929 h 834218"/>
                <a:gd name="connsiteX229" fmla="*/ 1267442 w 3024845"/>
                <a:gd name="connsiteY229" fmla="*/ 399929 h 834218"/>
                <a:gd name="connsiteX230" fmla="*/ 1272762 w 3024845"/>
                <a:gd name="connsiteY230" fmla="*/ 399929 h 834218"/>
                <a:gd name="connsiteX231" fmla="*/ 1272762 w 3024845"/>
                <a:gd name="connsiteY231" fmla="*/ 335075 h 834218"/>
                <a:gd name="connsiteX232" fmla="*/ 1273776 w 3024845"/>
                <a:gd name="connsiteY232" fmla="*/ 335075 h 834218"/>
                <a:gd name="connsiteX233" fmla="*/ 1280869 w 3024845"/>
                <a:gd name="connsiteY233" fmla="*/ 335075 h 834218"/>
                <a:gd name="connsiteX234" fmla="*/ 1293029 w 3024845"/>
                <a:gd name="connsiteY234" fmla="*/ 291840 h 834218"/>
                <a:gd name="connsiteX235" fmla="*/ 1294296 w 3024845"/>
                <a:gd name="connsiteY235" fmla="*/ 291840 h 834218"/>
                <a:gd name="connsiteX236" fmla="*/ 1303163 w 3024845"/>
                <a:gd name="connsiteY236" fmla="*/ 291840 h 834218"/>
                <a:gd name="connsiteX237" fmla="*/ 1313296 w 3024845"/>
                <a:gd name="connsiteY237" fmla="*/ 335075 h 834218"/>
                <a:gd name="connsiteX238" fmla="*/ 1314309 w 3024845"/>
                <a:gd name="connsiteY238" fmla="*/ 335075 h 834218"/>
                <a:gd name="connsiteX239" fmla="*/ 1321403 w 3024845"/>
                <a:gd name="connsiteY239" fmla="*/ 335075 h 834218"/>
                <a:gd name="connsiteX240" fmla="*/ 1321403 w 3024845"/>
                <a:gd name="connsiteY240" fmla="*/ 373987 h 834218"/>
                <a:gd name="connsiteX241" fmla="*/ 1323176 w 3024845"/>
                <a:gd name="connsiteY241" fmla="*/ 373987 h 834218"/>
                <a:gd name="connsiteX242" fmla="*/ 1335590 w 3024845"/>
                <a:gd name="connsiteY242" fmla="*/ 373987 h 834218"/>
                <a:gd name="connsiteX243" fmla="*/ 1335590 w 3024845"/>
                <a:gd name="connsiteY243" fmla="*/ 376149 h 834218"/>
                <a:gd name="connsiteX244" fmla="*/ 1335590 w 3024845"/>
                <a:gd name="connsiteY244" fmla="*/ 391281 h 834218"/>
                <a:gd name="connsiteX245" fmla="*/ 1339643 w 3024845"/>
                <a:gd name="connsiteY245" fmla="*/ 389120 h 834218"/>
                <a:gd name="connsiteX246" fmla="*/ 1339643 w 3024845"/>
                <a:gd name="connsiteY246" fmla="*/ 373987 h 834218"/>
                <a:gd name="connsiteX247" fmla="*/ 1341163 w 3024845"/>
                <a:gd name="connsiteY247" fmla="*/ 373987 h 834218"/>
                <a:gd name="connsiteX248" fmla="*/ 1351803 w 3024845"/>
                <a:gd name="connsiteY248" fmla="*/ 373987 h 834218"/>
                <a:gd name="connsiteX249" fmla="*/ 1351803 w 3024845"/>
                <a:gd name="connsiteY249" fmla="*/ 375608 h 834218"/>
                <a:gd name="connsiteX250" fmla="*/ 1351803 w 3024845"/>
                <a:gd name="connsiteY250" fmla="*/ 386958 h 834218"/>
                <a:gd name="connsiteX251" fmla="*/ 1382204 w 3024845"/>
                <a:gd name="connsiteY251" fmla="*/ 386958 h 834218"/>
                <a:gd name="connsiteX252" fmla="*/ 1382204 w 3024845"/>
                <a:gd name="connsiteY252" fmla="*/ 350208 h 834218"/>
                <a:gd name="connsiteX253" fmla="*/ 1383470 w 3024845"/>
                <a:gd name="connsiteY253" fmla="*/ 350208 h 834218"/>
                <a:gd name="connsiteX254" fmla="*/ 1392337 w 3024845"/>
                <a:gd name="connsiteY254" fmla="*/ 350208 h 834218"/>
                <a:gd name="connsiteX255" fmla="*/ 1392337 w 3024845"/>
                <a:gd name="connsiteY255" fmla="*/ 371825 h 834218"/>
                <a:gd name="connsiteX256" fmla="*/ 1394364 w 3024845"/>
                <a:gd name="connsiteY256" fmla="*/ 339399 h 834218"/>
                <a:gd name="connsiteX257" fmla="*/ 1416657 w 3024845"/>
                <a:gd name="connsiteY257" fmla="*/ 339399 h 834218"/>
                <a:gd name="connsiteX258" fmla="*/ 1416657 w 3024845"/>
                <a:gd name="connsiteY258" fmla="*/ 337777 h 834218"/>
                <a:gd name="connsiteX259" fmla="*/ 1416657 w 3024845"/>
                <a:gd name="connsiteY259" fmla="*/ 326428 h 834218"/>
                <a:gd name="connsiteX260" fmla="*/ 1417417 w 3024845"/>
                <a:gd name="connsiteY260" fmla="*/ 326428 h 834218"/>
                <a:gd name="connsiteX261" fmla="*/ 1422737 w 3024845"/>
                <a:gd name="connsiteY261" fmla="*/ 326428 h 834218"/>
                <a:gd name="connsiteX262" fmla="*/ 1422737 w 3024845"/>
                <a:gd name="connsiteY262" fmla="*/ 324537 h 834218"/>
                <a:gd name="connsiteX263" fmla="*/ 1422737 w 3024845"/>
                <a:gd name="connsiteY263" fmla="*/ 311296 h 834218"/>
                <a:gd name="connsiteX264" fmla="*/ 1426791 w 3024845"/>
                <a:gd name="connsiteY264" fmla="*/ 317781 h 834218"/>
                <a:gd name="connsiteX265" fmla="*/ 1429071 w 3024845"/>
                <a:gd name="connsiteY265" fmla="*/ 317781 h 834218"/>
                <a:gd name="connsiteX266" fmla="*/ 1445031 w 3024845"/>
                <a:gd name="connsiteY266" fmla="*/ 317781 h 834218"/>
                <a:gd name="connsiteX267" fmla="*/ 1445031 w 3024845"/>
                <a:gd name="connsiteY267" fmla="*/ 316970 h 834218"/>
                <a:gd name="connsiteX268" fmla="*/ 1445031 w 3024845"/>
                <a:gd name="connsiteY268" fmla="*/ 311296 h 834218"/>
                <a:gd name="connsiteX269" fmla="*/ 1445791 w 3024845"/>
                <a:gd name="connsiteY269" fmla="*/ 311296 h 834218"/>
                <a:gd name="connsiteX270" fmla="*/ 1451111 w 3024845"/>
                <a:gd name="connsiteY270" fmla="*/ 311296 h 834218"/>
                <a:gd name="connsiteX271" fmla="*/ 1451111 w 3024845"/>
                <a:gd name="connsiteY271" fmla="*/ 312647 h 834218"/>
                <a:gd name="connsiteX272" fmla="*/ 1451111 w 3024845"/>
                <a:gd name="connsiteY272" fmla="*/ 322105 h 834218"/>
                <a:gd name="connsiteX273" fmla="*/ 1489618 w 3024845"/>
                <a:gd name="connsiteY273" fmla="*/ 322105 h 834218"/>
                <a:gd name="connsiteX274" fmla="*/ 1489618 w 3024845"/>
                <a:gd name="connsiteY274" fmla="*/ 460458 h 834218"/>
                <a:gd name="connsiteX275" fmla="*/ 1491138 w 3024845"/>
                <a:gd name="connsiteY275" fmla="*/ 460458 h 834218"/>
                <a:gd name="connsiteX276" fmla="*/ 1501778 w 3024845"/>
                <a:gd name="connsiteY276" fmla="*/ 460458 h 834218"/>
                <a:gd name="connsiteX277" fmla="*/ 1501778 w 3024845"/>
                <a:gd name="connsiteY277" fmla="*/ 447488 h 834218"/>
                <a:gd name="connsiteX278" fmla="*/ 1505832 w 3024845"/>
                <a:gd name="connsiteY278" fmla="*/ 447488 h 834218"/>
                <a:gd name="connsiteX279" fmla="*/ 1505832 w 3024845"/>
                <a:gd name="connsiteY279" fmla="*/ 460458 h 834218"/>
                <a:gd name="connsiteX280" fmla="*/ 1536232 w 3024845"/>
                <a:gd name="connsiteY280" fmla="*/ 460458 h 834218"/>
                <a:gd name="connsiteX281" fmla="*/ 1536232 w 3024845"/>
                <a:gd name="connsiteY281" fmla="*/ 430193 h 834218"/>
                <a:gd name="connsiteX282" fmla="*/ 1548392 w 3024845"/>
                <a:gd name="connsiteY282" fmla="*/ 430193 h 834218"/>
                <a:gd name="connsiteX283" fmla="*/ 1560552 w 3024845"/>
                <a:gd name="connsiteY283" fmla="*/ 428032 h 834218"/>
                <a:gd name="connsiteX284" fmla="*/ 1564606 w 3024845"/>
                <a:gd name="connsiteY284" fmla="*/ 430193 h 834218"/>
                <a:gd name="connsiteX285" fmla="*/ 1574739 w 3024845"/>
                <a:gd name="connsiteY285" fmla="*/ 430193 h 834218"/>
                <a:gd name="connsiteX286" fmla="*/ 1574739 w 3024845"/>
                <a:gd name="connsiteY286" fmla="*/ 460458 h 834218"/>
                <a:gd name="connsiteX287" fmla="*/ 1582846 w 3024845"/>
                <a:gd name="connsiteY287" fmla="*/ 460458 h 834218"/>
                <a:gd name="connsiteX288" fmla="*/ 1582846 w 3024845"/>
                <a:gd name="connsiteY288" fmla="*/ 477753 h 834218"/>
                <a:gd name="connsiteX289" fmla="*/ 1592182 w 3024845"/>
                <a:gd name="connsiteY289" fmla="*/ 478658 h 834218"/>
                <a:gd name="connsiteX290" fmla="*/ 1605140 w 3024845"/>
                <a:gd name="connsiteY290" fmla="*/ 478658 h 834218"/>
                <a:gd name="connsiteX291" fmla="*/ 1605140 w 3024845"/>
                <a:gd name="connsiteY291" fmla="*/ 462620 h 834218"/>
                <a:gd name="connsiteX292" fmla="*/ 1673096 w 3024845"/>
                <a:gd name="connsiteY292" fmla="*/ 462620 h 834218"/>
                <a:gd name="connsiteX293" fmla="*/ 1673096 w 3024845"/>
                <a:gd name="connsiteY293" fmla="*/ 377367 h 834218"/>
                <a:gd name="connsiteX294" fmla="*/ 1745104 w 3024845"/>
                <a:gd name="connsiteY294" fmla="*/ 377367 h 834218"/>
                <a:gd name="connsiteX295" fmla="*/ 1745104 w 3024845"/>
                <a:gd name="connsiteY295" fmla="*/ 456135 h 834218"/>
                <a:gd name="connsiteX296" fmla="*/ 1747008 w 3024845"/>
                <a:gd name="connsiteY296" fmla="*/ 456135 h 834218"/>
                <a:gd name="connsiteX297" fmla="*/ 1748250 w 3024845"/>
                <a:gd name="connsiteY297" fmla="*/ 478658 h 834218"/>
                <a:gd name="connsiteX298" fmla="*/ 1757926 w 3024845"/>
                <a:gd name="connsiteY298" fmla="*/ 478658 h 834218"/>
                <a:gd name="connsiteX299" fmla="*/ 1759168 w 3024845"/>
                <a:gd name="connsiteY299" fmla="*/ 456135 h 834218"/>
                <a:gd name="connsiteX300" fmla="*/ 1765248 w 3024845"/>
                <a:gd name="connsiteY300" fmla="*/ 456135 h 834218"/>
                <a:gd name="connsiteX301" fmla="*/ 1766490 w 3024845"/>
                <a:gd name="connsiteY301" fmla="*/ 478658 h 834218"/>
                <a:gd name="connsiteX302" fmla="*/ 1817112 w 3024845"/>
                <a:gd name="connsiteY302" fmla="*/ 478658 h 834218"/>
                <a:gd name="connsiteX303" fmla="*/ 1817112 w 3024845"/>
                <a:gd name="connsiteY303" fmla="*/ 315630 h 834218"/>
                <a:gd name="connsiteX304" fmla="*/ 2014439 w 3024845"/>
                <a:gd name="connsiteY304" fmla="*/ 315630 h 834218"/>
                <a:gd name="connsiteX305" fmla="*/ 2014439 w 3024845"/>
                <a:gd name="connsiteY305" fmla="*/ 478658 h 834218"/>
                <a:gd name="connsiteX306" fmla="*/ 2033136 w 3024845"/>
                <a:gd name="connsiteY306" fmla="*/ 478658 h 834218"/>
                <a:gd name="connsiteX307" fmla="*/ 2033136 w 3024845"/>
                <a:gd name="connsiteY307" fmla="*/ 395965 h 834218"/>
                <a:gd name="connsiteX308" fmla="*/ 2128256 w 3024845"/>
                <a:gd name="connsiteY308" fmla="*/ 395965 h 834218"/>
                <a:gd name="connsiteX309" fmla="*/ 2180720 w 3024845"/>
                <a:gd name="connsiteY309" fmla="*/ 330752 h 834218"/>
                <a:gd name="connsiteX310" fmla="*/ 2245574 w 3024845"/>
                <a:gd name="connsiteY310" fmla="*/ 330752 h 834218"/>
                <a:gd name="connsiteX311" fmla="*/ 2245574 w 3024845"/>
                <a:gd name="connsiteY311" fmla="*/ 406414 h 834218"/>
                <a:gd name="connsiteX312" fmla="*/ 2253681 w 3024845"/>
                <a:gd name="connsiteY312" fmla="*/ 406414 h 834218"/>
                <a:gd name="connsiteX313" fmla="*/ 2255708 w 3024845"/>
                <a:gd name="connsiteY313" fmla="*/ 399929 h 834218"/>
                <a:gd name="connsiteX314" fmla="*/ 2261788 w 3024845"/>
                <a:gd name="connsiteY314" fmla="*/ 399929 h 834218"/>
                <a:gd name="connsiteX315" fmla="*/ 2263815 w 3024845"/>
                <a:gd name="connsiteY315" fmla="*/ 408576 h 834218"/>
                <a:gd name="connsiteX316" fmla="*/ 2275975 w 3024845"/>
                <a:gd name="connsiteY316" fmla="*/ 408576 h 834218"/>
                <a:gd name="connsiteX317" fmla="*/ 2275975 w 3024845"/>
                <a:gd name="connsiteY317" fmla="*/ 402090 h 834218"/>
                <a:gd name="connsiteX318" fmla="*/ 2298268 w 3024845"/>
                <a:gd name="connsiteY318" fmla="*/ 402090 h 834218"/>
                <a:gd name="connsiteX319" fmla="*/ 2298268 w 3024845"/>
                <a:gd name="connsiteY319" fmla="*/ 408576 h 834218"/>
                <a:gd name="connsiteX320" fmla="*/ 2318535 w 3024845"/>
                <a:gd name="connsiteY320" fmla="*/ 408576 h 834218"/>
                <a:gd name="connsiteX321" fmla="*/ 2318535 w 3024845"/>
                <a:gd name="connsiteY321" fmla="*/ 453973 h 834218"/>
                <a:gd name="connsiteX322" fmla="*/ 2332722 w 3024845"/>
                <a:gd name="connsiteY322" fmla="*/ 453973 h 834218"/>
                <a:gd name="connsiteX323" fmla="*/ 2332722 w 3024845"/>
                <a:gd name="connsiteY323" fmla="*/ 441002 h 834218"/>
                <a:gd name="connsiteX324" fmla="*/ 2348936 w 3024845"/>
                <a:gd name="connsiteY324" fmla="*/ 441002 h 834218"/>
                <a:gd name="connsiteX325" fmla="*/ 2348936 w 3024845"/>
                <a:gd name="connsiteY325" fmla="*/ 261575 h 834218"/>
                <a:gd name="connsiteX326" fmla="*/ 2355016 w 3024845"/>
                <a:gd name="connsiteY326" fmla="*/ 255089 h 834218"/>
                <a:gd name="connsiteX327" fmla="*/ 2427977 w 3024845"/>
                <a:gd name="connsiteY327" fmla="*/ 255089 h 834218"/>
                <a:gd name="connsiteX328" fmla="*/ 2427977 w 3024845"/>
                <a:gd name="connsiteY328" fmla="*/ 263737 h 834218"/>
                <a:gd name="connsiteX329" fmla="*/ 2438110 w 3024845"/>
                <a:gd name="connsiteY329" fmla="*/ 263737 h 834218"/>
                <a:gd name="connsiteX330" fmla="*/ 2438110 w 3024845"/>
                <a:gd name="connsiteY330" fmla="*/ 378311 h 834218"/>
                <a:gd name="connsiteX331" fmla="*/ 2460404 w 3024845"/>
                <a:gd name="connsiteY331" fmla="*/ 378311 h 834218"/>
                <a:gd name="connsiteX332" fmla="*/ 2460404 w 3024845"/>
                <a:gd name="connsiteY332" fmla="*/ 311296 h 834218"/>
                <a:gd name="connsiteX333" fmla="*/ 2486751 w 3024845"/>
                <a:gd name="connsiteY333" fmla="*/ 311296 h 834218"/>
                <a:gd name="connsiteX334" fmla="*/ 2490804 w 3024845"/>
                <a:gd name="connsiteY334" fmla="*/ 306972 h 834218"/>
                <a:gd name="connsiteX335" fmla="*/ 2498911 w 3024845"/>
                <a:gd name="connsiteY335" fmla="*/ 306972 h 834218"/>
                <a:gd name="connsiteX336" fmla="*/ 2502964 w 3024845"/>
                <a:gd name="connsiteY336" fmla="*/ 311296 h 834218"/>
                <a:gd name="connsiteX337" fmla="*/ 2525258 w 3024845"/>
                <a:gd name="connsiteY337" fmla="*/ 311296 h 834218"/>
                <a:gd name="connsiteX338" fmla="*/ 2525258 w 3024845"/>
                <a:gd name="connsiteY338" fmla="*/ 194560 h 834218"/>
                <a:gd name="connsiteX339" fmla="*/ 2582005 w 3024845"/>
                <a:gd name="connsiteY339" fmla="*/ 183751 h 834218"/>
                <a:gd name="connsiteX340" fmla="*/ 2582005 w 3024845"/>
                <a:gd name="connsiteY340" fmla="*/ 184832 h 834218"/>
                <a:gd name="connsiteX341" fmla="*/ 2582005 w 3024845"/>
                <a:gd name="connsiteY341" fmla="*/ 192398 h 834218"/>
                <a:gd name="connsiteX342" fmla="*/ 2608352 w 3024845"/>
                <a:gd name="connsiteY342" fmla="*/ 192398 h 834218"/>
                <a:gd name="connsiteX343" fmla="*/ 2608352 w 3024845"/>
                <a:gd name="connsiteY343" fmla="*/ 447488 h 834218"/>
                <a:gd name="connsiteX344" fmla="*/ 2630646 w 3024845"/>
                <a:gd name="connsiteY344" fmla="*/ 447488 h 834218"/>
                <a:gd name="connsiteX345" fmla="*/ 2630646 w 3024845"/>
                <a:gd name="connsiteY345" fmla="*/ 443164 h 834218"/>
                <a:gd name="connsiteX346" fmla="*/ 2642806 w 3024845"/>
                <a:gd name="connsiteY346" fmla="*/ 443164 h 834218"/>
                <a:gd name="connsiteX347" fmla="*/ 2642806 w 3024845"/>
                <a:gd name="connsiteY347" fmla="*/ 447488 h 834218"/>
                <a:gd name="connsiteX348" fmla="*/ 2667126 w 3024845"/>
                <a:gd name="connsiteY348" fmla="*/ 447488 h 834218"/>
                <a:gd name="connsiteX349" fmla="*/ 2667126 w 3024845"/>
                <a:gd name="connsiteY349" fmla="*/ 434517 h 834218"/>
                <a:gd name="connsiteX350" fmla="*/ 2695500 w 3024845"/>
                <a:gd name="connsiteY350" fmla="*/ 434517 h 834218"/>
                <a:gd name="connsiteX351" fmla="*/ 2707660 w 3024845"/>
                <a:gd name="connsiteY351" fmla="*/ 430193 h 834218"/>
                <a:gd name="connsiteX352" fmla="*/ 2727927 w 3024845"/>
                <a:gd name="connsiteY352" fmla="*/ 434517 h 834218"/>
                <a:gd name="connsiteX353" fmla="*/ 2727927 w 3024845"/>
                <a:gd name="connsiteY353" fmla="*/ 417223 h 834218"/>
                <a:gd name="connsiteX354" fmla="*/ 2736034 w 3024845"/>
                <a:gd name="connsiteY354" fmla="*/ 417223 h 834218"/>
                <a:gd name="connsiteX355" fmla="*/ 2736034 w 3024845"/>
                <a:gd name="connsiteY355" fmla="*/ 404252 h 834218"/>
                <a:gd name="connsiteX356" fmla="*/ 2792781 w 3024845"/>
                <a:gd name="connsiteY356" fmla="*/ 404252 h 834218"/>
                <a:gd name="connsiteX357" fmla="*/ 2792781 w 3024845"/>
                <a:gd name="connsiteY357" fmla="*/ 373987 h 834218"/>
                <a:gd name="connsiteX358" fmla="*/ 2811021 w 3024845"/>
                <a:gd name="connsiteY358" fmla="*/ 373987 h 834218"/>
                <a:gd name="connsiteX359" fmla="*/ 2811021 w 3024845"/>
                <a:gd name="connsiteY359" fmla="*/ 367502 h 834218"/>
                <a:gd name="connsiteX360" fmla="*/ 2823181 w 3024845"/>
                <a:gd name="connsiteY360" fmla="*/ 367502 h 834218"/>
                <a:gd name="connsiteX361" fmla="*/ 2823181 w 3024845"/>
                <a:gd name="connsiteY361" fmla="*/ 373987 h 834218"/>
                <a:gd name="connsiteX362" fmla="*/ 2839395 w 3024845"/>
                <a:gd name="connsiteY362" fmla="*/ 373987 h 834218"/>
                <a:gd name="connsiteX363" fmla="*/ 2839395 w 3024845"/>
                <a:gd name="connsiteY363" fmla="*/ 423708 h 834218"/>
                <a:gd name="connsiteX364" fmla="*/ 2871822 w 3024845"/>
                <a:gd name="connsiteY364" fmla="*/ 423708 h 834218"/>
                <a:gd name="connsiteX365" fmla="*/ 2871822 w 3024845"/>
                <a:gd name="connsiteY365" fmla="*/ 397767 h 834218"/>
                <a:gd name="connsiteX366" fmla="*/ 2910329 w 3024845"/>
                <a:gd name="connsiteY366" fmla="*/ 397767 h 834218"/>
                <a:gd name="connsiteX367" fmla="*/ 2910329 w 3024845"/>
                <a:gd name="connsiteY367" fmla="*/ 367502 h 834218"/>
                <a:gd name="connsiteX368" fmla="*/ 2958970 w 3024845"/>
                <a:gd name="connsiteY368" fmla="*/ 367502 h 834218"/>
                <a:gd name="connsiteX369" fmla="*/ 2958970 w 3024845"/>
                <a:gd name="connsiteY369" fmla="*/ 478658 h 834218"/>
                <a:gd name="connsiteX370" fmla="*/ 2958970 w 3024845"/>
                <a:gd name="connsiteY370" fmla="*/ 492437 h 834218"/>
                <a:gd name="connsiteX371" fmla="*/ 3024845 w 3024845"/>
                <a:gd name="connsiteY371" fmla="*/ 492437 h 834218"/>
                <a:gd name="connsiteX372" fmla="*/ 3024845 w 3024845"/>
                <a:gd name="connsiteY372" fmla="*/ 834218 h 834218"/>
                <a:gd name="connsiteX373" fmla="*/ 2054 w 3024845"/>
                <a:gd name="connsiteY373" fmla="*/ 831885 h 834218"/>
                <a:gd name="connsiteX374" fmla="*/ 0 w 3024845"/>
                <a:gd name="connsiteY374" fmla="*/ 397767 h 834218"/>
                <a:gd name="connsiteX375" fmla="*/ 20267 w 3024845"/>
                <a:gd name="connsiteY375" fmla="*/ 397767 h 834218"/>
                <a:gd name="connsiteX376" fmla="*/ 20774 w 3024845"/>
                <a:gd name="connsiteY376" fmla="*/ 396686 h 834218"/>
                <a:gd name="connsiteX377" fmla="*/ 24320 w 3024845"/>
                <a:gd name="connsiteY377" fmla="*/ 389120 h 834218"/>
                <a:gd name="connsiteX378" fmla="*/ 26094 w 3024845"/>
                <a:gd name="connsiteY378" fmla="*/ 389390 h 834218"/>
                <a:gd name="connsiteX379" fmla="*/ 38507 w 3024845"/>
                <a:gd name="connsiteY379" fmla="*/ 391281 h 834218"/>
                <a:gd name="connsiteX380" fmla="*/ 39014 w 3024845"/>
                <a:gd name="connsiteY380" fmla="*/ 392633 h 834218"/>
                <a:gd name="connsiteX381" fmla="*/ 42560 w 3024845"/>
                <a:gd name="connsiteY381" fmla="*/ 402090 h 834218"/>
                <a:gd name="connsiteX382" fmla="*/ 68907 w 3024845"/>
                <a:gd name="connsiteY382" fmla="*/ 404252 h 834218"/>
                <a:gd name="connsiteX383" fmla="*/ 68907 w 3024845"/>
                <a:gd name="connsiteY383" fmla="*/ 281031 h 834218"/>
                <a:gd name="connsiteX384" fmla="*/ 70934 w 3024845"/>
                <a:gd name="connsiteY384" fmla="*/ 281031 h 834218"/>
                <a:gd name="connsiteX385" fmla="*/ 85121 w 3024845"/>
                <a:gd name="connsiteY385" fmla="*/ 281031 h 834218"/>
                <a:gd name="connsiteX386" fmla="*/ 85121 w 3024845"/>
                <a:gd name="connsiteY386" fmla="*/ 144839 h 834218"/>
                <a:gd name="connsiteX387" fmla="*/ 86894 w 3024845"/>
                <a:gd name="connsiteY387" fmla="*/ 144839 h 834218"/>
                <a:gd name="connsiteX388" fmla="*/ 99308 w 3024845"/>
                <a:gd name="connsiteY388" fmla="*/ 144839 h 834218"/>
                <a:gd name="connsiteX389" fmla="*/ 99308 w 3024845"/>
                <a:gd name="connsiteY389" fmla="*/ 30265 h 834218"/>
                <a:gd name="connsiteX390" fmla="*/ 103361 w 3024845"/>
                <a:gd name="connsiteY390"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20909 w 3024845"/>
                <a:gd name="connsiteY4" fmla="*/ 30265 h 834218"/>
                <a:gd name="connsiteX5" fmla="*/ 220909 w 3024845"/>
                <a:gd name="connsiteY5" fmla="*/ 144839 h 834218"/>
                <a:gd name="connsiteX6" fmla="*/ 223189 w 3024845"/>
                <a:gd name="connsiteY6" fmla="*/ 144839 h 834218"/>
                <a:gd name="connsiteX7" fmla="*/ 239150 w 3024845"/>
                <a:gd name="connsiteY7" fmla="*/ 144839 h 834218"/>
                <a:gd name="connsiteX8" fmla="*/ 239150 w 3024845"/>
                <a:gd name="connsiteY8" fmla="*/ 285354 h 834218"/>
                <a:gd name="connsiteX9" fmla="*/ 240670 w 3024845"/>
                <a:gd name="connsiteY9" fmla="*/ 285084 h 834218"/>
                <a:gd name="connsiteX10" fmla="*/ 251310 w 3024845"/>
                <a:gd name="connsiteY10" fmla="*/ 283193 h 834218"/>
                <a:gd name="connsiteX11" fmla="*/ 249283 w 3024845"/>
                <a:gd name="connsiteY11" fmla="*/ 371825 h 834218"/>
                <a:gd name="connsiteX12" fmla="*/ 250803 w 3024845"/>
                <a:gd name="connsiteY12" fmla="*/ 372096 h 834218"/>
                <a:gd name="connsiteX13" fmla="*/ 261443 w 3024845"/>
                <a:gd name="connsiteY13" fmla="*/ 373987 h 834218"/>
                <a:gd name="connsiteX14" fmla="*/ 261696 w 3024845"/>
                <a:gd name="connsiteY14" fmla="*/ 374798 h 834218"/>
                <a:gd name="connsiteX15" fmla="*/ 263470 w 3024845"/>
                <a:gd name="connsiteY15" fmla="*/ 380473 h 834218"/>
                <a:gd name="connsiteX16" fmla="*/ 264230 w 3024845"/>
                <a:gd name="connsiteY16" fmla="*/ 378041 h 834218"/>
                <a:gd name="connsiteX17" fmla="*/ 269550 w 3024845"/>
                <a:gd name="connsiteY17" fmla="*/ 361017 h 834218"/>
                <a:gd name="connsiteX18" fmla="*/ 271323 w 3024845"/>
                <a:gd name="connsiteY18" fmla="*/ 361017 h 834218"/>
                <a:gd name="connsiteX19" fmla="*/ 283737 w 3024845"/>
                <a:gd name="connsiteY19" fmla="*/ 361017 h 834218"/>
                <a:gd name="connsiteX20" fmla="*/ 283737 w 3024845"/>
                <a:gd name="connsiteY20" fmla="*/ 393443 h 834218"/>
                <a:gd name="connsiteX21" fmla="*/ 284750 w 3024845"/>
                <a:gd name="connsiteY21" fmla="*/ 393984 h 834218"/>
                <a:gd name="connsiteX22" fmla="*/ 291844 w 3024845"/>
                <a:gd name="connsiteY22" fmla="*/ 397767 h 834218"/>
                <a:gd name="connsiteX23" fmla="*/ 291844 w 3024845"/>
                <a:gd name="connsiteY23" fmla="*/ 399118 h 834218"/>
                <a:gd name="connsiteX24" fmla="*/ 291844 w 3024845"/>
                <a:gd name="connsiteY24" fmla="*/ 408576 h 834218"/>
                <a:gd name="connsiteX25" fmla="*/ 336431 w 3024845"/>
                <a:gd name="connsiteY25" fmla="*/ 408576 h 834218"/>
                <a:gd name="connsiteX26" fmla="*/ 336431 w 3024845"/>
                <a:gd name="connsiteY26" fmla="*/ 409657 h 834218"/>
                <a:gd name="connsiteX27" fmla="*/ 336431 w 3024845"/>
                <a:gd name="connsiteY27" fmla="*/ 417223 h 834218"/>
                <a:gd name="connsiteX28" fmla="*/ 338457 w 3024845"/>
                <a:gd name="connsiteY28" fmla="*/ 417223 h 834218"/>
                <a:gd name="connsiteX29" fmla="*/ 352644 w 3024845"/>
                <a:gd name="connsiteY29" fmla="*/ 417223 h 834218"/>
                <a:gd name="connsiteX30" fmla="*/ 352644 w 3024845"/>
                <a:gd name="connsiteY30" fmla="*/ 386958 h 834218"/>
                <a:gd name="connsiteX31" fmla="*/ 397231 w 3024845"/>
                <a:gd name="connsiteY31" fmla="*/ 386958 h 834218"/>
                <a:gd name="connsiteX32" fmla="*/ 397231 w 3024845"/>
                <a:gd name="connsiteY32" fmla="*/ 385607 h 834218"/>
                <a:gd name="connsiteX33" fmla="*/ 397231 w 3024845"/>
                <a:gd name="connsiteY33" fmla="*/ 376149 h 834218"/>
                <a:gd name="connsiteX34" fmla="*/ 398245 w 3024845"/>
                <a:gd name="connsiteY34" fmla="*/ 376149 h 834218"/>
                <a:gd name="connsiteX35" fmla="*/ 405338 w 3024845"/>
                <a:gd name="connsiteY35" fmla="*/ 376149 h 834218"/>
                <a:gd name="connsiteX36" fmla="*/ 405338 w 3024845"/>
                <a:gd name="connsiteY36" fmla="*/ 374258 h 834218"/>
                <a:gd name="connsiteX37" fmla="*/ 405338 w 3024845"/>
                <a:gd name="connsiteY37" fmla="*/ 361017 h 834218"/>
                <a:gd name="connsiteX38" fmla="*/ 406098 w 3024845"/>
                <a:gd name="connsiteY38" fmla="*/ 361017 h 834218"/>
                <a:gd name="connsiteX39" fmla="*/ 411418 w 3024845"/>
                <a:gd name="connsiteY39" fmla="*/ 361017 h 834218"/>
                <a:gd name="connsiteX40" fmla="*/ 411418 w 3024845"/>
                <a:gd name="connsiteY40" fmla="*/ 359936 h 834218"/>
                <a:gd name="connsiteX41" fmla="*/ 411418 w 3024845"/>
                <a:gd name="connsiteY41" fmla="*/ 352369 h 834218"/>
                <a:gd name="connsiteX42" fmla="*/ 413445 w 3024845"/>
                <a:gd name="connsiteY42" fmla="*/ 352369 h 834218"/>
                <a:gd name="connsiteX43" fmla="*/ 427632 w 3024845"/>
                <a:gd name="connsiteY43" fmla="*/ 352369 h 834218"/>
                <a:gd name="connsiteX44" fmla="*/ 427632 w 3024845"/>
                <a:gd name="connsiteY44" fmla="*/ 353450 h 834218"/>
                <a:gd name="connsiteX45" fmla="*/ 427632 w 3024845"/>
                <a:gd name="connsiteY45" fmla="*/ 361017 h 834218"/>
                <a:gd name="connsiteX46" fmla="*/ 449925 w 3024845"/>
                <a:gd name="connsiteY46" fmla="*/ 361017 h 834218"/>
                <a:gd name="connsiteX47" fmla="*/ 449925 w 3024845"/>
                <a:gd name="connsiteY47" fmla="*/ 359125 h 834218"/>
                <a:gd name="connsiteX48" fmla="*/ 449925 w 3024845"/>
                <a:gd name="connsiteY48" fmla="*/ 345884 h 834218"/>
                <a:gd name="connsiteX49" fmla="*/ 451699 w 3024845"/>
                <a:gd name="connsiteY49" fmla="*/ 345884 h 834218"/>
                <a:gd name="connsiteX50" fmla="*/ 464112 w 3024845"/>
                <a:gd name="connsiteY50" fmla="*/ 345884 h 834218"/>
                <a:gd name="connsiteX51" fmla="*/ 464112 w 3024845"/>
                <a:gd name="connsiteY51" fmla="*/ 369664 h 834218"/>
                <a:gd name="connsiteX52" fmla="*/ 465126 w 3024845"/>
                <a:gd name="connsiteY52" fmla="*/ 369664 h 834218"/>
                <a:gd name="connsiteX53" fmla="*/ 472219 w 3024845"/>
                <a:gd name="connsiteY53" fmla="*/ 369664 h 834218"/>
                <a:gd name="connsiteX54" fmla="*/ 472219 w 3024845"/>
                <a:gd name="connsiteY54" fmla="*/ 368583 h 834218"/>
                <a:gd name="connsiteX55" fmla="*/ 472219 w 3024845"/>
                <a:gd name="connsiteY55" fmla="*/ 361017 h 834218"/>
                <a:gd name="connsiteX56" fmla="*/ 473992 w 3024845"/>
                <a:gd name="connsiteY56" fmla="*/ 361017 h 834218"/>
                <a:gd name="connsiteX57" fmla="*/ 486406 w 3024845"/>
                <a:gd name="connsiteY57" fmla="*/ 361017 h 834218"/>
                <a:gd name="connsiteX58" fmla="*/ 486406 w 3024845"/>
                <a:gd name="connsiteY58" fmla="*/ 386958 h 834218"/>
                <a:gd name="connsiteX59" fmla="*/ 488433 w 3024845"/>
                <a:gd name="connsiteY59" fmla="*/ 386958 h 834218"/>
                <a:gd name="connsiteX60" fmla="*/ 502619 w 3024845"/>
                <a:gd name="connsiteY60" fmla="*/ 386958 h 834218"/>
                <a:gd name="connsiteX61" fmla="*/ 502619 w 3024845"/>
                <a:gd name="connsiteY61" fmla="*/ 388579 h 834218"/>
                <a:gd name="connsiteX62" fmla="*/ 502619 w 3024845"/>
                <a:gd name="connsiteY62" fmla="*/ 399929 h 834218"/>
                <a:gd name="connsiteX63" fmla="*/ 503379 w 3024845"/>
                <a:gd name="connsiteY63" fmla="*/ 399929 h 834218"/>
                <a:gd name="connsiteX64" fmla="*/ 508700 w 3024845"/>
                <a:gd name="connsiteY64" fmla="*/ 399929 h 834218"/>
                <a:gd name="connsiteX65" fmla="*/ 508700 w 3024845"/>
                <a:gd name="connsiteY65" fmla="*/ 399118 h 834218"/>
                <a:gd name="connsiteX66" fmla="*/ 508700 w 3024845"/>
                <a:gd name="connsiteY66" fmla="*/ 393443 h 834218"/>
                <a:gd name="connsiteX67" fmla="*/ 539100 w 3024845"/>
                <a:gd name="connsiteY67" fmla="*/ 393443 h 834218"/>
                <a:gd name="connsiteX68" fmla="*/ 539100 w 3024845"/>
                <a:gd name="connsiteY68" fmla="*/ 417223 h 834218"/>
                <a:gd name="connsiteX69" fmla="*/ 540113 w 3024845"/>
                <a:gd name="connsiteY69" fmla="*/ 417223 h 834218"/>
                <a:gd name="connsiteX70" fmla="*/ 547207 w 3024845"/>
                <a:gd name="connsiteY70" fmla="*/ 417223 h 834218"/>
                <a:gd name="connsiteX71" fmla="*/ 547207 w 3024845"/>
                <a:gd name="connsiteY71" fmla="*/ 418304 h 834218"/>
                <a:gd name="connsiteX72" fmla="*/ 547207 w 3024845"/>
                <a:gd name="connsiteY72" fmla="*/ 425870 h 834218"/>
                <a:gd name="connsiteX73" fmla="*/ 547967 w 3024845"/>
                <a:gd name="connsiteY73" fmla="*/ 425870 h 834218"/>
                <a:gd name="connsiteX74" fmla="*/ 553287 w 3024845"/>
                <a:gd name="connsiteY74" fmla="*/ 425870 h 834218"/>
                <a:gd name="connsiteX75" fmla="*/ 553287 w 3024845"/>
                <a:gd name="connsiteY75" fmla="*/ 423708 h 834218"/>
                <a:gd name="connsiteX76" fmla="*/ 553287 w 3024845"/>
                <a:gd name="connsiteY76" fmla="*/ 408576 h 834218"/>
                <a:gd name="connsiteX77" fmla="*/ 554300 w 3024845"/>
                <a:gd name="connsiteY77" fmla="*/ 408576 h 834218"/>
                <a:gd name="connsiteX78" fmla="*/ 561394 w 3024845"/>
                <a:gd name="connsiteY78" fmla="*/ 408576 h 834218"/>
                <a:gd name="connsiteX79" fmla="*/ 561394 w 3024845"/>
                <a:gd name="connsiteY79" fmla="*/ 409657 h 834218"/>
                <a:gd name="connsiteX80" fmla="*/ 561394 w 3024845"/>
                <a:gd name="connsiteY80" fmla="*/ 417223 h 834218"/>
                <a:gd name="connsiteX81" fmla="*/ 566714 w 3024845"/>
                <a:gd name="connsiteY81" fmla="*/ 415230 h 834218"/>
                <a:gd name="connsiteX82" fmla="*/ 567474 w 3024845"/>
                <a:gd name="connsiteY82" fmla="*/ 414250 h 834218"/>
                <a:gd name="connsiteX83" fmla="*/ 567474 w 3024845"/>
                <a:gd name="connsiteY83" fmla="*/ 408576 h 834218"/>
                <a:gd name="connsiteX84" fmla="*/ 605981 w 3024845"/>
                <a:gd name="connsiteY84" fmla="*/ 408576 h 834218"/>
                <a:gd name="connsiteX85" fmla="*/ 605981 w 3024845"/>
                <a:gd name="connsiteY85" fmla="*/ 432355 h 834218"/>
                <a:gd name="connsiteX86" fmla="*/ 608007 w 3024845"/>
                <a:gd name="connsiteY86" fmla="*/ 432355 h 834218"/>
                <a:gd name="connsiteX87" fmla="*/ 622194 w 3024845"/>
                <a:gd name="connsiteY87" fmla="*/ 432355 h 834218"/>
                <a:gd name="connsiteX88" fmla="*/ 622194 w 3024845"/>
                <a:gd name="connsiteY88" fmla="*/ 433436 h 834218"/>
                <a:gd name="connsiteX89" fmla="*/ 622194 w 3024845"/>
                <a:gd name="connsiteY89" fmla="*/ 441002 h 834218"/>
                <a:gd name="connsiteX90" fmla="*/ 623968 w 3024845"/>
                <a:gd name="connsiteY90" fmla="*/ 441002 h 834218"/>
                <a:gd name="connsiteX91" fmla="*/ 636381 w 3024845"/>
                <a:gd name="connsiteY91" fmla="*/ 441002 h 834218"/>
                <a:gd name="connsiteX92" fmla="*/ 636381 w 3024845"/>
                <a:gd name="connsiteY92" fmla="*/ 417223 h 834218"/>
                <a:gd name="connsiteX93" fmla="*/ 637394 w 3024845"/>
                <a:gd name="connsiteY93" fmla="*/ 417223 h 834218"/>
                <a:gd name="connsiteX94" fmla="*/ 644488 w 3024845"/>
                <a:gd name="connsiteY94" fmla="*/ 417223 h 834218"/>
                <a:gd name="connsiteX95" fmla="*/ 644488 w 3024845"/>
                <a:gd name="connsiteY95" fmla="*/ 384796 h 834218"/>
                <a:gd name="connsiteX96" fmla="*/ 645501 w 3024845"/>
                <a:gd name="connsiteY96" fmla="*/ 384796 h 834218"/>
                <a:gd name="connsiteX97" fmla="*/ 652595 w 3024845"/>
                <a:gd name="connsiteY97" fmla="*/ 384796 h 834218"/>
                <a:gd name="connsiteX98" fmla="*/ 652595 w 3024845"/>
                <a:gd name="connsiteY98" fmla="*/ 382905 h 834218"/>
                <a:gd name="connsiteX99" fmla="*/ 652595 w 3024845"/>
                <a:gd name="connsiteY99" fmla="*/ 369664 h 834218"/>
                <a:gd name="connsiteX100" fmla="*/ 651328 w 3024845"/>
                <a:gd name="connsiteY100" fmla="*/ 368042 h 834218"/>
                <a:gd name="connsiteX101" fmla="*/ 656648 w 3024845"/>
                <a:gd name="connsiteY101" fmla="*/ 356693 h 834218"/>
                <a:gd name="connsiteX102" fmla="*/ 664755 w 3024845"/>
                <a:gd name="connsiteY102" fmla="*/ 384796 h 834218"/>
                <a:gd name="connsiteX103" fmla="*/ 665515 w 3024845"/>
                <a:gd name="connsiteY103" fmla="*/ 384796 h 834218"/>
                <a:gd name="connsiteX104" fmla="*/ 670835 w 3024845"/>
                <a:gd name="connsiteY104" fmla="*/ 384796 h 834218"/>
                <a:gd name="connsiteX105" fmla="*/ 670835 w 3024845"/>
                <a:gd name="connsiteY105" fmla="*/ 278869 h 834218"/>
                <a:gd name="connsiteX106" fmla="*/ 672355 w 3024845"/>
                <a:gd name="connsiteY106" fmla="*/ 278869 h 834218"/>
                <a:gd name="connsiteX107" fmla="*/ 682995 w 3024845"/>
                <a:gd name="connsiteY107" fmla="*/ 278869 h 834218"/>
                <a:gd name="connsiteX108" fmla="*/ 682995 w 3024845"/>
                <a:gd name="connsiteY108" fmla="*/ 231310 h 834218"/>
                <a:gd name="connsiteX109" fmla="*/ 709342 w 3024845"/>
                <a:gd name="connsiteY109" fmla="*/ 231310 h 834218"/>
                <a:gd name="connsiteX110" fmla="*/ 709342 w 3024845"/>
                <a:gd name="connsiteY110" fmla="*/ 209692 h 834218"/>
                <a:gd name="connsiteX111" fmla="*/ 743796 w 3024845"/>
                <a:gd name="connsiteY111" fmla="*/ 209692 h 834218"/>
                <a:gd name="connsiteX112" fmla="*/ 743796 w 3024845"/>
                <a:gd name="connsiteY112" fmla="*/ 212124 h 834218"/>
                <a:gd name="connsiteX113" fmla="*/ 743796 w 3024845"/>
                <a:gd name="connsiteY113" fmla="*/ 229148 h 834218"/>
                <a:gd name="connsiteX114" fmla="*/ 746076 w 3024845"/>
                <a:gd name="connsiteY114" fmla="*/ 229148 h 834218"/>
                <a:gd name="connsiteX115" fmla="*/ 762036 w 3024845"/>
                <a:gd name="connsiteY115" fmla="*/ 229148 h 834218"/>
                <a:gd name="connsiteX116" fmla="*/ 762036 w 3024845"/>
                <a:gd name="connsiteY116" fmla="*/ 276707 h 834218"/>
                <a:gd name="connsiteX117" fmla="*/ 763049 w 3024845"/>
                <a:gd name="connsiteY117" fmla="*/ 276707 h 834218"/>
                <a:gd name="connsiteX118" fmla="*/ 770143 w 3024845"/>
                <a:gd name="connsiteY118" fmla="*/ 276707 h 834218"/>
                <a:gd name="connsiteX119" fmla="*/ 784330 w 3024845"/>
                <a:gd name="connsiteY119" fmla="*/ 281031 h 834218"/>
                <a:gd name="connsiteX120" fmla="*/ 784330 w 3024845"/>
                <a:gd name="connsiteY120" fmla="*/ 319943 h 834218"/>
                <a:gd name="connsiteX121" fmla="*/ 785343 w 3024845"/>
                <a:gd name="connsiteY121" fmla="*/ 319943 h 834218"/>
                <a:gd name="connsiteX122" fmla="*/ 792436 w 3024845"/>
                <a:gd name="connsiteY122" fmla="*/ 319943 h 834218"/>
                <a:gd name="connsiteX123" fmla="*/ 792436 w 3024845"/>
                <a:gd name="connsiteY123" fmla="*/ 321564 h 834218"/>
                <a:gd name="connsiteX124" fmla="*/ 792436 w 3024845"/>
                <a:gd name="connsiteY124" fmla="*/ 332913 h 834218"/>
                <a:gd name="connsiteX125" fmla="*/ 794463 w 3024845"/>
                <a:gd name="connsiteY125" fmla="*/ 332913 h 834218"/>
                <a:gd name="connsiteX126" fmla="*/ 808650 w 3024845"/>
                <a:gd name="connsiteY126" fmla="*/ 332913 h 834218"/>
                <a:gd name="connsiteX127" fmla="*/ 814730 w 3024845"/>
                <a:gd name="connsiteY127" fmla="*/ 339399 h 834218"/>
                <a:gd name="connsiteX128" fmla="*/ 814730 w 3024845"/>
                <a:gd name="connsiteY128" fmla="*/ 361017 h 834218"/>
                <a:gd name="connsiteX129" fmla="*/ 817010 w 3024845"/>
                <a:gd name="connsiteY129" fmla="*/ 361017 h 834218"/>
                <a:gd name="connsiteX130" fmla="*/ 832970 w 3024845"/>
                <a:gd name="connsiteY130" fmla="*/ 361017 h 834218"/>
                <a:gd name="connsiteX131" fmla="*/ 832970 w 3024845"/>
                <a:gd name="connsiteY131" fmla="*/ 362097 h 834218"/>
                <a:gd name="connsiteX132" fmla="*/ 832970 w 3024845"/>
                <a:gd name="connsiteY132" fmla="*/ 369664 h 834218"/>
                <a:gd name="connsiteX133" fmla="*/ 834237 w 3024845"/>
                <a:gd name="connsiteY133" fmla="*/ 369664 h 834218"/>
                <a:gd name="connsiteX134" fmla="*/ 843104 w 3024845"/>
                <a:gd name="connsiteY134" fmla="*/ 369664 h 834218"/>
                <a:gd name="connsiteX135" fmla="*/ 843104 w 3024845"/>
                <a:gd name="connsiteY135" fmla="*/ 371825 h 834218"/>
                <a:gd name="connsiteX136" fmla="*/ 843104 w 3024845"/>
                <a:gd name="connsiteY136" fmla="*/ 386958 h 834218"/>
                <a:gd name="connsiteX137" fmla="*/ 847157 w 3024845"/>
                <a:gd name="connsiteY137" fmla="*/ 385066 h 834218"/>
                <a:gd name="connsiteX138" fmla="*/ 847157 w 3024845"/>
                <a:gd name="connsiteY138" fmla="*/ 371825 h 834218"/>
                <a:gd name="connsiteX139" fmla="*/ 848170 w 3024845"/>
                <a:gd name="connsiteY139" fmla="*/ 371825 h 834218"/>
                <a:gd name="connsiteX140" fmla="*/ 855264 w 3024845"/>
                <a:gd name="connsiteY140" fmla="*/ 371825 h 834218"/>
                <a:gd name="connsiteX141" fmla="*/ 855264 w 3024845"/>
                <a:gd name="connsiteY141" fmla="*/ 373447 h 834218"/>
                <a:gd name="connsiteX142" fmla="*/ 855264 w 3024845"/>
                <a:gd name="connsiteY142" fmla="*/ 384796 h 834218"/>
                <a:gd name="connsiteX143" fmla="*/ 856024 w 3024845"/>
                <a:gd name="connsiteY143" fmla="*/ 384796 h 834218"/>
                <a:gd name="connsiteX144" fmla="*/ 861344 w 3024845"/>
                <a:gd name="connsiteY144" fmla="*/ 384796 h 834218"/>
                <a:gd name="connsiteX145" fmla="*/ 909984 w 3024845"/>
                <a:gd name="connsiteY145" fmla="*/ 380473 h 834218"/>
                <a:gd name="connsiteX146" fmla="*/ 909984 w 3024845"/>
                <a:gd name="connsiteY146" fmla="*/ 381824 h 834218"/>
                <a:gd name="connsiteX147" fmla="*/ 909984 w 3024845"/>
                <a:gd name="connsiteY147" fmla="*/ 391281 h 834218"/>
                <a:gd name="connsiteX148" fmla="*/ 910744 w 3024845"/>
                <a:gd name="connsiteY148" fmla="*/ 391281 h 834218"/>
                <a:gd name="connsiteX149" fmla="*/ 916065 w 3024845"/>
                <a:gd name="connsiteY149" fmla="*/ 391281 h 834218"/>
                <a:gd name="connsiteX150" fmla="*/ 916065 w 3024845"/>
                <a:gd name="connsiteY150" fmla="*/ 393443 h 834218"/>
                <a:gd name="connsiteX151" fmla="*/ 916065 w 3024845"/>
                <a:gd name="connsiteY151" fmla="*/ 408576 h 834218"/>
                <a:gd name="connsiteX152" fmla="*/ 918091 w 3024845"/>
                <a:gd name="connsiteY152" fmla="*/ 407225 h 834218"/>
                <a:gd name="connsiteX153" fmla="*/ 932278 w 3024845"/>
                <a:gd name="connsiteY153" fmla="*/ 397767 h 834218"/>
                <a:gd name="connsiteX154" fmla="*/ 938358 w 3024845"/>
                <a:gd name="connsiteY154" fmla="*/ 356693 h 834218"/>
                <a:gd name="connsiteX155" fmla="*/ 939118 w 3024845"/>
                <a:gd name="connsiteY155" fmla="*/ 356423 h 834218"/>
                <a:gd name="connsiteX156" fmla="*/ 944438 w 3024845"/>
                <a:gd name="connsiteY156" fmla="*/ 354531 h 834218"/>
                <a:gd name="connsiteX157" fmla="*/ 946465 w 3024845"/>
                <a:gd name="connsiteY157" fmla="*/ 285354 h 834218"/>
                <a:gd name="connsiteX158" fmla="*/ 948492 w 3024845"/>
                <a:gd name="connsiteY158" fmla="*/ 354531 h 834218"/>
                <a:gd name="connsiteX159" fmla="*/ 949252 w 3024845"/>
                <a:gd name="connsiteY159" fmla="*/ 354801 h 834218"/>
                <a:gd name="connsiteX160" fmla="*/ 954572 w 3024845"/>
                <a:gd name="connsiteY160" fmla="*/ 356693 h 834218"/>
                <a:gd name="connsiteX161" fmla="*/ 954572 w 3024845"/>
                <a:gd name="connsiteY161" fmla="*/ 270222 h 834218"/>
                <a:gd name="connsiteX162" fmla="*/ 958625 w 3024845"/>
                <a:gd name="connsiteY162" fmla="*/ 237795 h 834218"/>
                <a:gd name="connsiteX163" fmla="*/ 997132 w 3024845"/>
                <a:gd name="connsiteY163" fmla="*/ 237795 h 834218"/>
                <a:gd name="connsiteX164" fmla="*/ 997132 w 3024845"/>
                <a:gd name="connsiteY164" fmla="*/ 270222 h 834218"/>
                <a:gd name="connsiteX165" fmla="*/ 997892 w 3024845"/>
                <a:gd name="connsiteY165" fmla="*/ 270222 h 834218"/>
                <a:gd name="connsiteX166" fmla="*/ 1003212 w 3024845"/>
                <a:gd name="connsiteY166" fmla="*/ 270222 h 834218"/>
                <a:gd name="connsiteX167" fmla="*/ 1003212 w 3024845"/>
                <a:gd name="connsiteY167" fmla="*/ 188074 h 834218"/>
                <a:gd name="connsiteX168" fmla="*/ 1004986 w 3024845"/>
                <a:gd name="connsiteY168" fmla="*/ 188074 h 834218"/>
                <a:gd name="connsiteX169" fmla="*/ 1017399 w 3024845"/>
                <a:gd name="connsiteY169" fmla="*/ 188074 h 834218"/>
                <a:gd name="connsiteX170" fmla="*/ 1017399 w 3024845"/>
                <a:gd name="connsiteY170" fmla="*/ 186183 h 834218"/>
                <a:gd name="connsiteX171" fmla="*/ 1017399 w 3024845"/>
                <a:gd name="connsiteY171" fmla="*/ 172942 h 834218"/>
                <a:gd name="connsiteX172" fmla="*/ 1039693 w 3024845"/>
                <a:gd name="connsiteY172" fmla="*/ 172942 h 834218"/>
                <a:gd name="connsiteX173" fmla="*/ 1039693 w 3024845"/>
                <a:gd name="connsiteY173" fmla="*/ 171861 h 834218"/>
                <a:gd name="connsiteX174" fmla="*/ 1039693 w 3024845"/>
                <a:gd name="connsiteY174" fmla="*/ 164295 h 834218"/>
                <a:gd name="connsiteX175" fmla="*/ 1041466 w 3024845"/>
                <a:gd name="connsiteY175" fmla="*/ 164295 h 834218"/>
                <a:gd name="connsiteX176" fmla="*/ 1053880 w 3024845"/>
                <a:gd name="connsiteY176" fmla="*/ 164295 h 834218"/>
                <a:gd name="connsiteX177" fmla="*/ 1053880 w 3024845"/>
                <a:gd name="connsiteY177" fmla="*/ 165376 h 834218"/>
                <a:gd name="connsiteX178" fmla="*/ 1053880 w 3024845"/>
                <a:gd name="connsiteY178" fmla="*/ 172942 h 834218"/>
                <a:gd name="connsiteX179" fmla="*/ 1054640 w 3024845"/>
                <a:gd name="connsiteY179" fmla="*/ 172942 h 834218"/>
                <a:gd name="connsiteX180" fmla="*/ 1059960 w 3024845"/>
                <a:gd name="connsiteY180" fmla="*/ 172942 h 834218"/>
                <a:gd name="connsiteX181" fmla="*/ 1070093 w 3024845"/>
                <a:gd name="connsiteY181" fmla="*/ 168618 h 834218"/>
                <a:gd name="connsiteX182" fmla="*/ 1074146 w 3024845"/>
                <a:gd name="connsiteY182" fmla="*/ 171861 h 834218"/>
                <a:gd name="connsiteX183" fmla="*/ 1074146 w 3024845"/>
                <a:gd name="connsiteY183" fmla="*/ 164295 h 834218"/>
                <a:gd name="connsiteX184" fmla="*/ 1076426 w 3024845"/>
                <a:gd name="connsiteY184" fmla="*/ 164295 h 834218"/>
                <a:gd name="connsiteX185" fmla="*/ 1092387 w 3024845"/>
                <a:gd name="connsiteY185" fmla="*/ 164295 h 834218"/>
                <a:gd name="connsiteX186" fmla="*/ 1092387 w 3024845"/>
                <a:gd name="connsiteY186" fmla="*/ 165376 h 834218"/>
                <a:gd name="connsiteX187" fmla="*/ 1092387 w 3024845"/>
                <a:gd name="connsiteY187" fmla="*/ 172942 h 834218"/>
                <a:gd name="connsiteX188" fmla="*/ 1122787 w 3024845"/>
                <a:gd name="connsiteY188" fmla="*/ 172942 h 834218"/>
                <a:gd name="connsiteX189" fmla="*/ 1122787 w 3024845"/>
                <a:gd name="connsiteY189" fmla="*/ 174563 h 834218"/>
                <a:gd name="connsiteX190" fmla="*/ 1122787 w 3024845"/>
                <a:gd name="connsiteY190" fmla="*/ 185913 h 834218"/>
                <a:gd name="connsiteX191" fmla="*/ 1149134 w 3024845"/>
                <a:gd name="connsiteY191" fmla="*/ 185913 h 834218"/>
                <a:gd name="connsiteX192" fmla="*/ 1149134 w 3024845"/>
                <a:gd name="connsiteY192" fmla="*/ 216177 h 834218"/>
                <a:gd name="connsiteX193" fmla="*/ 1149894 w 3024845"/>
                <a:gd name="connsiteY193" fmla="*/ 216177 h 834218"/>
                <a:gd name="connsiteX194" fmla="*/ 1155214 w 3024845"/>
                <a:gd name="connsiteY194" fmla="*/ 216177 h 834218"/>
                <a:gd name="connsiteX195" fmla="*/ 1155214 w 3024845"/>
                <a:gd name="connsiteY195" fmla="*/ 217258 h 834218"/>
                <a:gd name="connsiteX196" fmla="*/ 1155214 w 3024845"/>
                <a:gd name="connsiteY196" fmla="*/ 224825 h 834218"/>
                <a:gd name="connsiteX197" fmla="*/ 1159268 w 3024845"/>
                <a:gd name="connsiteY197" fmla="*/ 255089 h 834218"/>
                <a:gd name="connsiteX198" fmla="*/ 1160028 w 3024845"/>
                <a:gd name="connsiteY198" fmla="*/ 255089 h 834218"/>
                <a:gd name="connsiteX199" fmla="*/ 1165348 w 3024845"/>
                <a:gd name="connsiteY199" fmla="*/ 255089 h 834218"/>
                <a:gd name="connsiteX200" fmla="*/ 1165348 w 3024845"/>
                <a:gd name="connsiteY200" fmla="*/ 255900 h 834218"/>
                <a:gd name="connsiteX201" fmla="*/ 1165348 w 3024845"/>
                <a:gd name="connsiteY201" fmla="*/ 261575 h 834218"/>
                <a:gd name="connsiteX202" fmla="*/ 1166361 w 3024845"/>
                <a:gd name="connsiteY202" fmla="*/ 261575 h 834218"/>
                <a:gd name="connsiteX203" fmla="*/ 1173454 w 3024845"/>
                <a:gd name="connsiteY203" fmla="*/ 261575 h 834218"/>
                <a:gd name="connsiteX204" fmla="*/ 1173454 w 3024845"/>
                <a:gd name="connsiteY204" fmla="*/ 291840 h 834218"/>
                <a:gd name="connsiteX205" fmla="*/ 1175481 w 3024845"/>
                <a:gd name="connsiteY205" fmla="*/ 291840 h 834218"/>
                <a:gd name="connsiteX206" fmla="*/ 1189668 w 3024845"/>
                <a:gd name="connsiteY206" fmla="*/ 291840 h 834218"/>
                <a:gd name="connsiteX207" fmla="*/ 1189668 w 3024845"/>
                <a:gd name="connsiteY207" fmla="*/ 315619 h 834218"/>
                <a:gd name="connsiteX208" fmla="*/ 1191695 w 3024845"/>
                <a:gd name="connsiteY208" fmla="*/ 317240 h 834218"/>
                <a:gd name="connsiteX209" fmla="*/ 1191695 w 3024845"/>
                <a:gd name="connsiteY209" fmla="*/ 328590 h 834218"/>
                <a:gd name="connsiteX210" fmla="*/ 1192455 w 3024845"/>
                <a:gd name="connsiteY210" fmla="*/ 328590 h 834218"/>
                <a:gd name="connsiteX211" fmla="*/ 1197775 w 3024845"/>
                <a:gd name="connsiteY211" fmla="*/ 328590 h 834218"/>
                <a:gd name="connsiteX212" fmla="*/ 1197775 w 3024845"/>
                <a:gd name="connsiteY212" fmla="*/ 352369 h 834218"/>
                <a:gd name="connsiteX213" fmla="*/ 1199041 w 3024845"/>
                <a:gd name="connsiteY213" fmla="*/ 352369 h 834218"/>
                <a:gd name="connsiteX214" fmla="*/ 1207908 w 3024845"/>
                <a:gd name="connsiteY214" fmla="*/ 352369 h 834218"/>
                <a:gd name="connsiteX215" fmla="*/ 1209935 w 3024845"/>
                <a:gd name="connsiteY215" fmla="*/ 356423 h 834218"/>
                <a:gd name="connsiteX216" fmla="*/ 1209935 w 3024845"/>
                <a:gd name="connsiteY216" fmla="*/ 369664 h 834218"/>
                <a:gd name="connsiteX217" fmla="*/ 1211455 w 3024845"/>
                <a:gd name="connsiteY217" fmla="*/ 367772 h 834218"/>
                <a:gd name="connsiteX218" fmla="*/ 1222095 w 3024845"/>
                <a:gd name="connsiteY218" fmla="*/ 354531 h 834218"/>
                <a:gd name="connsiteX219" fmla="*/ 1250469 w 3024845"/>
                <a:gd name="connsiteY219" fmla="*/ 354531 h 834218"/>
                <a:gd name="connsiteX220" fmla="*/ 1250469 w 3024845"/>
                <a:gd name="connsiteY220" fmla="*/ 441002 h 834218"/>
                <a:gd name="connsiteX221" fmla="*/ 1251229 w 3024845"/>
                <a:gd name="connsiteY221" fmla="*/ 441002 h 834218"/>
                <a:gd name="connsiteX222" fmla="*/ 1256549 w 3024845"/>
                <a:gd name="connsiteY222" fmla="*/ 441002 h 834218"/>
                <a:gd name="connsiteX223" fmla="*/ 1257309 w 3024845"/>
                <a:gd name="connsiteY223" fmla="*/ 439651 h 834218"/>
                <a:gd name="connsiteX224" fmla="*/ 1262629 w 3024845"/>
                <a:gd name="connsiteY224" fmla="*/ 430193 h 834218"/>
                <a:gd name="connsiteX225" fmla="*/ 1262629 w 3024845"/>
                <a:gd name="connsiteY225" fmla="*/ 432085 h 834218"/>
                <a:gd name="connsiteX226" fmla="*/ 1262629 w 3024845"/>
                <a:gd name="connsiteY226" fmla="*/ 445326 h 834218"/>
                <a:gd name="connsiteX227" fmla="*/ 1266682 w 3024845"/>
                <a:gd name="connsiteY227" fmla="*/ 399929 h 834218"/>
                <a:gd name="connsiteX228" fmla="*/ 1267442 w 3024845"/>
                <a:gd name="connsiteY228" fmla="*/ 399929 h 834218"/>
                <a:gd name="connsiteX229" fmla="*/ 1272762 w 3024845"/>
                <a:gd name="connsiteY229" fmla="*/ 399929 h 834218"/>
                <a:gd name="connsiteX230" fmla="*/ 1272762 w 3024845"/>
                <a:gd name="connsiteY230" fmla="*/ 335075 h 834218"/>
                <a:gd name="connsiteX231" fmla="*/ 1273776 w 3024845"/>
                <a:gd name="connsiteY231" fmla="*/ 335075 h 834218"/>
                <a:gd name="connsiteX232" fmla="*/ 1280869 w 3024845"/>
                <a:gd name="connsiteY232" fmla="*/ 335075 h 834218"/>
                <a:gd name="connsiteX233" fmla="*/ 1293029 w 3024845"/>
                <a:gd name="connsiteY233" fmla="*/ 291840 h 834218"/>
                <a:gd name="connsiteX234" fmla="*/ 1294296 w 3024845"/>
                <a:gd name="connsiteY234" fmla="*/ 291840 h 834218"/>
                <a:gd name="connsiteX235" fmla="*/ 1303163 w 3024845"/>
                <a:gd name="connsiteY235" fmla="*/ 291840 h 834218"/>
                <a:gd name="connsiteX236" fmla="*/ 1313296 w 3024845"/>
                <a:gd name="connsiteY236" fmla="*/ 335075 h 834218"/>
                <a:gd name="connsiteX237" fmla="*/ 1314309 w 3024845"/>
                <a:gd name="connsiteY237" fmla="*/ 335075 h 834218"/>
                <a:gd name="connsiteX238" fmla="*/ 1321403 w 3024845"/>
                <a:gd name="connsiteY238" fmla="*/ 335075 h 834218"/>
                <a:gd name="connsiteX239" fmla="*/ 1321403 w 3024845"/>
                <a:gd name="connsiteY239" fmla="*/ 373987 h 834218"/>
                <a:gd name="connsiteX240" fmla="*/ 1323176 w 3024845"/>
                <a:gd name="connsiteY240" fmla="*/ 373987 h 834218"/>
                <a:gd name="connsiteX241" fmla="*/ 1335590 w 3024845"/>
                <a:gd name="connsiteY241" fmla="*/ 373987 h 834218"/>
                <a:gd name="connsiteX242" fmla="*/ 1335590 w 3024845"/>
                <a:gd name="connsiteY242" fmla="*/ 376149 h 834218"/>
                <a:gd name="connsiteX243" fmla="*/ 1335590 w 3024845"/>
                <a:gd name="connsiteY243" fmla="*/ 391281 h 834218"/>
                <a:gd name="connsiteX244" fmla="*/ 1339643 w 3024845"/>
                <a:gd name="connsiteY244" fmla="*/ 389120 h 834218"/>
                <a:gd name="connsiteX245" fmla="*/ 1339643 w 3024845"/>
                <a:gd name="connsiteY245" fmla="*/ 373987 h 834218"/>
                <a:gd name="connsiteX246" fmla="*/ 1341163 w 3024845"/>
                <a:gd name="connsiteY246" fmla="*/ 373987 h 834218"/>
                <a:gd name="connsiteX247" fmla="*/ 1351803 w 3024845"/>
                <a:gd name="connsiteY247" fmla="*/ 373987 h 834218"/>
                <a:gd name="connsiteX248" fmla="*/ 1351803 w 3024845"/>
                <a:gd name="connsiteY248" fmla="*/ 375608 h 834218"/>
                <a:gd name="connsiteX249" fmla="*/ 1351803 w 3024845"/>
                <a:gd name="connsiteY249" fmla="*/ 386958 h 834218"/>
                <a:gd name="connsiteX250" fmla="*/ 1382204 w 3024845"/>
                <a:gd name="connsiteY250" fmla="*/ 386958 h 834218"/>
                <a:gd name="connsiteX251" fmla="*/ 1382204 w 3024845"/>
                <a:gd name="connsiteY251" fmla="*/ 350208 h 834218"/>
                <a:gd name="connsiteX252" fmla="*/ 1383470 w 3024845"/>
                <a:gd name="connsiteY252" fmla="*/ 350208 h 834218"/>
                <a:gd name="connsiteX253" fmla="*/ 1392337 w 3024845"/>
                <a:gd name="connsiteY253" fmla="*/ 350208 h 834218"/>
                <a:gd name="connsiteX254" fmla="*/ 1392337 w 3024845"/>
                <a:gd name="connsiteY254" fmla="*/ 371825 h 834218"/>
                <a:gd name="connsiteX255" fmla="*/ 1394364 w 3024845"/>
                <a:gd name="connsiteY255" fmla="*/ 339399 h 834218"/>
                <a:gd name="connsiteX256" fmla="*/ 1416657 w 3024845"/>
                <a:gd name="connsiteY256" fmla="*/ 339399 h 834218"/>
                <a:gd name="connsiteX257" fmla="*/ 1416657 w 3024845"/>
                <a:gd name="connsiteY257" fmla="*/ 337777 h 834218"/>
                <a:gd name="connsiteX258" fmla="*/ 1416657 w 3024845"/>
                <a:gd name="connsiteY258" fmla="*/ 326428 h 834218"/>
                <a:gd name="connsiteX259" fmla="*/ 1417417 w 3024845"/>
                <a:gd name="connsiteY259" fmla="*/ 326428 h 834218"/>
                <a:gd name="connsiteX260" fmla="*/ 1422737 w 3024845"/>
                <a:gd name="connsiteY260" fmla="*/ 326428 h 834218"/>
                <a:gd name="connsiteX261" fmla="*/ 1422737 w 3024845"/>
                <a:gd name="connsiteY261" fmla="*/ 324537 h 834218"/>
                <a:gd name="connsiteX262" fmla="*/ 1422737 w 3024845"/>
                <a:gd name="connsiteY262" fmla="*/ 311296 h 834218"/>
                <a:gd name="connsiteX263" fmla="*/ 1426791 w 3024845"/>
                <a:gd name="connsiteY263" fmla="*/ 317781 h 834218"/>
                <a:gd name="connsiteX264" fmla="*/ 1429071 w 3024845"/>
                <a:gd name="connsiteY264" fmla="*/ 317781 h 834218"/>
                <a:gd name="connsiteX265" fmla="*/ 1445031 w 3024845"/>
                <a:gd name="connsiteY265" fmla="*/ 317781 h 834218"/>
                <a:gd name="connsiteX266" fmla="*/ 1445031 w 3024845"/>
                <a:gd name="connsiteY266" fmla="*/ 316970 h 834218"/>
                <a:gd name="connsiteX267" fmla="*/ 1445031 w 3024845"/>
                <a:gd name="connsiteY267" fmla="*/ 311296 h 834218"/>
                <a:gd name="connsiteX268" fmla="*/ 1445791 w 3024845"/>
                <a:gd name="connsiteY268" fmla="*/ 311296 h 834218"/>
                <a:gd name="connsiteX269" fmla="*/ 1451111 w 3024845"/>
                <a:gd name="connsiteY269" fmla="*/ 311296 h 834218"/>
                <a:gd name="connsiteX270" fmla="*/ 1451111 w 3024845"/>
                <a:gd name="connsiteY270" fmla="*/ 312647 h 834218"/>
                <a:gd name="connsiteX271" fmla="*/ 1451111 w 3024845"/>
                <a:gd name="connsiteY271" fmla="*/ 322105 h 834218"/>
                <a:gd name="connsiteX272" fmla="*/ 1489618 w 3024845"/>
                <a:gd name="connsiteY272" fmla="*/ 322105 h 834218"/>
                <a:gd name="connsiteX273" fmla="*/ 1489618 w 3024845"/>
                <a:gd name="connsiteY273" fmla="*/ 460458 h 834218"/>
                <a:gd name="connsiteX274" fmla="*/ 1491138 w 3024845"/>
                <a:gd name="connsiteY274" fmla="*/ 460458 h 834218"/>
                <a:gd name="connsiteX275" fmla="*/ 1501778 w 3024845"/>
                <a:gd name="connsiteY275" fmla="*/ 460458 h 834218"/>
                <a:gd name="connsiteX276" fmla="*/ 1501778 w 3024845"/>
                <a:gd name="connsiteY276" fmla="*/ 447488 h 834218"/>
                <a:gd name="connsiteX277" fmla="*/ 1505832 w 3024845"/>
                <a:gd name="connsiteY277" fmla="*/ 447488 h 834218"/>
                <a:gd name="connsiteX278" fmla="*/ 1505832 w 3024845"/>
                <a:gd name="connsiteY278" fmla="*/ 460458 h 834218"/>
                <a:gd name="connsiteX279" fmla="*/ 1536232 w 3024845"/>
                <a:gd name="connsiteY279" fmla="*/ 460458 h 834218"/>
                <a:gd name="connsiteX280" fmla="*/ 1536232 w 3024845"/>
                <a:gd name="connsiteY280" fmla="*/ 430193 h 834218"/>
                <a:gd name="connsiteX281" fmla="*/ 1548392 w 3024845"/>
                <a:gd name="connsiteY281" fmla="*/ 430193 h 834218"/>
                <a:gd name="connsiteX282" fmla="*/ 1560552 w 3024845"/>
                <a:gd name="connsiteY282" fmla="*/ 428032 h 834218"/>
                <a:gd name="connsiteX283" fmla="*/ 1564606 w 3024845"/>
                <a:gd name="connsiteY283" fmla="*/ 430193 h 834218"/>
                <a:gd name="connsiteX284" fmla="*/ 1574739 w 3024845"/>
                <a:gd name="connsiteY284" fmla="*/ 430193 h 834218"/>
                <a:gd name="connsiteX285" fmla="*/ 1574739 w 3024845"/>
                <a:gd name="connsiteY285" fmla="*/ 460458 h 834218"/>
                <a:gd name="connsiteX286" fmla="*/ 1582846 w 3024845"/>
                <a:gd name="connsiteY286" fmla="*/ 460458 h 834218"/>
                <a:gd name="connsiteX287" fmla="*/ 1582846 w 3024845"/>
                <a:gd name="connsiteY287" fmla="*/ 477753 h 834218"/>
                <a:gd name="connsiteX288" fmla="*/ 1592182 w 3024845"/>
                <a:gd name="connsiteY288" fmla="*/ 478658 h 834218"/>
                <a:gd name="connsiteX289" fmla="*/ 1605140 w 3024845"/>
                <a:gd name="connsiteY289" fmla="*/ 478658 h 834218"/>
                <a:gd name="connsiteX290" fmla="*/ 1605140 w 3024845"/>
                <a:gd name="connsiteY290" fmla="*/ 462620 h 834218"/>
                <a:gd name="connsiteX291" fmla="*/ 1673096 w 3024845"/>
                <a:gd name="connsiteY291" fmla="*/ 462620 h 834218"/>
                <a:gd name="connsiteX292" fmla="*/ 1673096 w 3024845"/>
                <a:gd name="connsiteY292" fmla="*/ 377367 h 834218"/>
                <a:gd name="connsiteX293" fmla="*/ 1745104 w 3024845"/>
                <a:gd name="connsiteY293" fmla="*/ 377367 h 834218"/>
                <a:gd name="connsiteX294" fmla="*/ 1745104 w 3024845"/>
                <a:gd name="connsiteY294" fmla="*/ 456135 h 834218"/>
                <a:gd name="connsiteX295" fmla="*/ 1747008 w 3024845"/>
                <a:gd name="connsiteY295" fmla="*/ 456135 h 834218"/>
                <a:gd name="connsiteX296" fmla="*/ 1748250 w 3024845"/>
                <a:gd name="connsiteY296" fmla="*/ 478658 h 834218"/>
                <a:gd name="connsiteX297" fmla="*/ 1757926 w 3024845"/>
                <a:gd name="connsiteY297" fmla="*/ 478658 h 834218"/>
                <a:gd name="connsiteX298" fmla="*/ 1759168 w 3024845"/>
                <a:gd name="connsiteY298" fmla="*/ 456135 h 834218"/>
                <a:gd name="connsiteX299" fmla="*/ 1765248 w 3024845"/>
                <a:gd name="connsiteY299" fmla="*/ 456135 h 834218"/>
                <a:gd name="connsiteX300" fmla="*/ 1766490 w 3024845"/>
                <a:gd name="connsiteY300" fmla="*/ 478658 h 834218"/>
                <a:gd name="connsiteX301" fmla="*/ 1817112 w 3024845"/>
                <a:gd name="connsiteY301" fmla="*/ 478658 h 834218"/>
                <a:gd name="connsiteX302" fmla="*/ 1817112 w 3024845"/>
                <a:gd name="connsiteY302" fmla="*/ 315630 h 834218"/>
                <a:gd name="connsiteX303" fmla="*/ 2014439 w 3024845"/>
                <a:gd name="connsiteY303" fmla="*/ 315630 h 834218"/>
                <a:gd name="connsiteX304" fmla="*/ 2014439 w 3024845"/>
                <a:gd name="connsiteY304" fmla="*/ 478658 h 834218"/>
                <a:gd name="connsiteX305" fmla="*/ 2033136 w 3024845"/>
                <a:gd name="connsiteY305" fmla="*/ 478658 h 834218"/>
                <a:gd name="connsiteX306" fmla="*/ 2033136 w 3024845"/>
                <a:gd name="connsiteY306" fmla="*/ 395965 h 834218"/>
                <a:gd name="connsiteX307" fmla="*/ 2128256 w 3024845"/>
                <a:gd name="connsiteY307" fmla="*/ 395965 h 834218"/>
                <a:gd name="connsiteX308" fmla="*/ 2180720 w 3024845"/>
                <a:gd name="connsiteY308" fmla="*/ 330752 h 834218"/>
                <a:gd name="connsiteX309" fmla="*/ 2245574 w 3024845"/>
                <a:gd name="connsiteY309" fmla="*/ 330752 h 834218"/>
                <a:gd name="connsiteX310" fmla="*/ 2245574 w 3024845"/>
                <a:gd name="connsiteY310" fmla="*/ 406414 h 834218"/>
                <a:gd name="connsiteX311" fmla="*/ 2253681 w 3024845"/>
                <a:gd name="connsiteY311" fmla="*/ 406414 h 834218"/>
                <a:gd name="connsiteX312" fmla="*/ 2255708 w 3024845"/>
                <a:gd name="connsiteY312" fmla="*/ 399929 h 834218"/>
                <a:gd name="connsiteX313" fmla="*/ 2261788 w 3024845"/>
                <a:gd name="connsiteY313" fmla="*/ 399929 h 834218"/>
                <a:gd name="connsiteX314" fmla="*/ 2263815 w 3024845"/>
                <a:gd name="connsiteY314" fmla="*/ 408576 h 834218"/>
                <a:gd name="connsiteX315" fmla="*/ 2275975 w 3024845"/>
                <a:gd name="connsiteY315" fmla="*/ 408576 h 834218"/>
                <a:gd name="connsiteX316" fmla="*/ 2275975 w 3024845"/>
                <a:gd name="connsiteY316" fmla="*/ 402090 h 834218"/>
                <a:gd name="connsiteX317" fmla="*/ 2298268 w 3024845"/>
                <a:gd name="connsiteY317" fmla="*/ 402090 h 834218"/>
                <a:gd name="connsiteX318" fmla="*/ 2298268 w 3024845"/>
                <a:gd name="connsiteY318" fmla="*/ 408576 h 834218"/>
                <a:gd name="connsiteX319" fmla="*/ 2318535 w 3024845"/>
                <a:gd name="connsiteY319" fmla="*/ 408576 h 834218"/>
                <a:gd name="connsiteX320" fmla="*/ 2318535 w 3024845"/>
                <a:gd name="connsiteY320" fmla="*/ 453973 h 834218"/>
                <a:gd name="connsiteX321" fmla="*/ 2332722 w 3024845"/>
                <a:gd name="connsiteY321" fmla="*/ 453973 h 834218"/>
                <a:gd name="connsiteX322" fmla="*/ 2332722 w 3024845"/>
                <a:gd name="connsiteY322" fmla="*/ 441002 h 834218"/>
                <a:gd name="connsiteX323" fmla="*/ 2348936 w 3024845"/>
                <a:gd name="connsiteY323" fmla="*/ 441002 h 834218"/>
                <a:gd name="connsiteX324" fmla="*/ 2348936 w 3024845"/>
                <a:gd name="connsiteY324" fmla="*/ 261575 h 834218"/>
                <a:gd name="connsiteX325" fmla="*/ 2355016 w 3024845"/>
                <a:gd name="connsiteY325" fmla="*/ 255089 h 834218"/>
                <a:gd name="connsiteX326" fmla="*/ 2427977 w 3024845"/>
                <a:gd name="connsiteY326" fmla="*/ 255089 h 834218"/>
                <a:gd name="connsiteX327" fmla="*/ 2427977 w 3024845"/>
                <a:gd name="connsiteY327" fmla="*/ 263737 h 834218"/>
                <a:gd name="connsiteX328" fmla="*/ 2438110 w 3024845"/>
                <a:gd name="connsiteY328" fmla="*/ 263737 h 834218"/>
                <a:gd name="connsiteX329" fmla="*/ 2438110 w 3024845"/>
                <a:gd name="connsiteY329" fmla="*/ 378311 h 834218"/>
                <a:gd name="connsiteX330" fmla="*/ 2460404 w 3024845"/>
                <a:gd name="connsiteY330" fmla="*/ 378311 h 834218"/>
                <a:gd name="connsiteX331" fmla="*/ 2460404 w 3024845"/>
                <a:gd name="connsiteY331" fmla="*/ 311296 h 834218"/>
                <a:gd name="connsiteX332" fmla="*/ 2486751 w 3024845"/>
                <a:gd name="connsiteY332" fmla="*/ 311296 h 834218"/>
                <a:gd name="connsiteX333" fmla="*/ 2490804 w 3024845"/>
                <a:gd name="connsiteY333" fmla="*/ 306972 h 834218"/>
                <a:gd name="connsiteX334" fmla="*/ 2498911 w 3024845"/>
                <a:gd name="connsiteY334" fmla="*/ 306972 h 834218"/>
                <a:gd name="connsiteX335" fmla="*/ 2502964 w 3024845"/>
                <a:gd name="connsiteY335" fmla="*/ 311296 h 834218"/>
                <a:gd name="connsiteX336" fmla="*/ 2525258 w 3024845"/>
                <a:gd name="connsiteY336" fmla="*/ 311296 h 834218"/>
                <a:gd name="connsiteX337" fmla="*/ 2525258 w 3024845"/>
                <a:gd name="connsiteY337" fmla="*/ 194560 h 834218"/>
                <a:gd name="connsiteX338" fmla="*/ 2582005 w 3024845"/>
                <a:gd name="connsiteY338" fmla="*/ 183751 h 834218"/>
                <a:gd name="connsiteX339" fmla="*/ 2582005 w 3024845"/>
                <a:gd name="connsiteY339" fmla="*/ 184832 h 834218"/>
                <a:gd name="connsiteX340" fmla="*/ 2582005 w 3024845"/>
                <a:gd name="connsiteY340" fmla="*/ 192398 h 834218"/>
                <a:gd name="connsiteX341" fmla="*/ 2608352 w 3024845"/>
                <a:gd name="connsiteY341" fmla="*/ 192398 h 834218"/>
                <a:gd name="connsiteX342" fmla="*/ 2608352 w 3024845"/>
                <a:gd name="connsiteY342" fmla="*/ 447488 h 834218"/>
                <a:gd name="connsiteX343" fmla="*/ 2630646 w 3024845"/>
                <a:gd name="connsiteY343" fmla="*/ 447488 h 834218"/>
                <a:gd name="connsiteX344" fmla="*/ 2630646 w 3024845"/>
                <a:gd name="connsiteY344" fmla="*/ 443164 h 834218"/>
                <a:gd name="connsiteX345" fmla="*/ 2642806 w 3024845"/>
                <a:gd name="connsiteY345" fmla="*/ 443164 h 834218"/>
                <a:gd name="connsiteX346" fmla="*/ 2642806 w 3024845"/>
                <a:gd name="connsiteY346" fmla="*/ 447488 h 834218"/>
                <a:gd name="connsiteX347" fmla="*/ 2667126 w 3024845"/>
                <a:gd name="connsiteY347" fmla="*/ 447488 h 834218"/>
                <a:gd name="connsiteX348" fmla="*/ 2667126 w 3024845"/>
                <a:gd name="connsiteY348" fmla="*/ 434517 h 834218"/>
                <a:gd name="connsiteX349" fmla="*/ 2695500 w 3024845"/>
                <a:gd name="connsiteY349" fmla="*/ 434517 h 834218"/>
                <a:gd name="connsiteX350" fmla="*/ 2707660 w 3024845"/>
                <a:gd name="connsiteY350" fmla="*/ 430193 h 834218"/>
                <a:gd name="connsiteX351" fmla="*/ 2727927 w 3024845"/>
                <a:gd name="connsiteY351" fmla="*/ 434517 h 834218"/>
                <a:gd name="connsiteX352" fmla="*/ 2727927 w 3024845"/>
                <a:gd name="connsiteY352" fmla="*/ 417223 h 834218"/>
                <a:gd name="connsiteX353" fmla="*/ 2736034 w 3024845"/>
                <a:gd name="connsiteY353" fmla="*/ 417223 h 834218"/>
                <a:gd name="connsiteX354" fmla="*/ 2736034 w 3024845"/>
                <a:gd name="connsiteY354" fmla="*/ 404252 h 834218"/>
                <a:gd name="connsiteX355" fmla="*/ 2792781 w 3024845"/>
                <a:gd name="connsiteY355" fmla="*/ 404252 h 834218"/>
                <a:gd name="connsiteX356" fmla="*/ 2792781 w 3024845"/>
                <a:gd name="connsiteY356" fmla="*/ 373987 h 834218"/>
                <a:gd name="connsiteX357" fmla="*/ 2811021 w 3024845"/>
                <a:gd name="connsiteY357" fmla="*/ 373987 h 834218"/>
                <a:gd name="connsiteX358" fmla="*/ 2811021 w 3024845"/>
                <a:gd name="connsiteY358" fmla="*/ 367502 h 834218"/>
                <a:gd name="connsiteX359" fmla="*/ 2823181 w 3024845"/>
                <a:gd name="connsiteY359" fmla="*/ 367502 h 834218"/>
                <a:gd name="connsiteX360" fmla="*/ 2823181 w 3024845"/>
                <a:gd name="connsiteY360" fmla="*/ 373987 h 834218"/>
                <a:gd name="connsiteX361" fmla="*/ 2839395 w 3024845"/>
                <a:gd name="connsiteY361" fmla="*/ 373987 h 834218"/>
                <a:gd name="connsiteX362" fmla="*/ 2839395 w 3024845"/>
                <a:gd name="connsiteY362" fmla="*/ 423708 h 834218"/>
                <a:gd name="connsiteX363" fmla="*/ 2871822 w 3024845"/>
                <a:gd name="connsiteY363" fmla="*/ 423708 h 834218"/>
                <a:gd name="connsiteX364" fmla="*/ 2871822 w 3024845"/>
                <a:gd name="connsiteY364" fmla="*/ 397767 h 834218"/>
                <a:gd name="connsiteX365" fmla="*/ 2910329 w 3024845"/>
                <a:gd name="connsiteY365" fmla="*/ 397767 h 834218"/>
                <a:gd name="connsiteX366" fmla="*/ 2910329 w 3024845"/>
                <a:gd name="connsiteY366" fmla="*/ 367502 h 834218"/>
                <a:gd name="connsiteX367" fmla="*/ 2958970 w 3024845"/>
                <a:gd name="connsiteY367" fmla="*/ 367502 h 834218"/>
                <a:gd name="connsiteX368" fmla="*/ 2958970 w 3024845"/>
                <a:gd name="connsiteY368" fmla="*/ 478658 h 834218"/>
                <a:gd name="connsiteX369" fmla="*/ 2958970 w 3024845"/>
                <a:gd name="connsiteY369" fmla="*/ 492437 h 834218"/>
                <a:gd name="connsiteX370" fmla="*/ 3024845 w 3024845"/>
                <a:gd name="connsiteY370" fmla="*/ 492437 h 834218"/>
                <a:gd name="connsiteX371" fmla="*/ 3024845 w 3024845"/>
                <a:gd name="connsiteY371" fmla="*/ 834218 h 834218"/>
                <a:gd name="connsiteX372" fmla="*/ 2054 w 3024845"/>
                <a:gd name="connsiteY372" fmla="*/ 831885 h 834218"/>
                <a:gd name="connsiteX373" fmla="*/ 0 w 3024845"/>
                <a:gd name="connsiteY373" fmla="*/ 397767 h 834218"/>
                <a:gd name="connsiteX374" fmla="*/ 20267 w 3024845"/>
                <a:gd name="connsiteY374" fmla="*/ 397767 h 834218"/>
                <a:gd name="connsiteX375" fmla="*/ 20774 w 3024845"/>
                <a:gd name="connsiteY375" fmla="*/ 396686 h 834218"/>
                <a:gd name="connsiteX376" fmla="*/ 24320 w 3024845"/>
                <a:gd name="connsiteY376" fmla="*/ 389120 h 834218"/>
                <a:gd name="connsiteX377" fmla="*/ 26094 w 3024845"/>
                <a:gd name="connsiteY377" fmla="*/ 389390 h 834218"/>
                <a:gd name="connsiteX378" fmla="*/ 38507 w 3024845"/>
                <a:gd name="connsiteY378" fmla="*/ 391281 h 834218"/>
                <a:gd name="connsiteX379" fmla="*/ 39014 w 3024845"/>
                <a:gd name="connsiteY379" fmla="*/ 392633 h 834218"/>
                <a:gd name="connsiteX380" fmla="*/ 42560 w 3024845"/>
                <a:gd name="connsiteY380" fmla="*/ 402090 h 834218"/>
                <a:gd name="connsiteX381" fmla="*/ 68907 w 3024845"/>
                <a:gd name="connsiteY381" fmla="*/ 404252 h 834218"/>
                <a:gd name="connsiteX382" fmla="*/ 68907 w 3024845"/>
                <a:gd name="connsiteY382" fmla="*/ 281031 h 834218"/>
                <a:gd name="connsiteX383" fmla="*/ 70934 w 3024845"/>
                <a:gd name="connsiteY383" fmla="*/ 281031 h 834218"/>
                <a:gd name="connsiteX384" fmla="*/ 85121 w 3024845"/>
                <a:gd name="connsiteY384" fmla="*/ 281031 h 834218"/>
                <a:gd name="connsiteX385" fmla="*/ 85121 w 3024845"/>
                <a:gd name="connsiteY385" fmla="*/ 144839 h 834218"/>
                <a:gd name="connsiteX386" fmla="*/ 86894 w 3024845"/>
                <a:gd name="connsiteY386" fmla="*/ 144839 h 834218"/>
                <a:gd name="connsiteX387" fmla="*/ 99308 w 3024845"/>
                <a:gd name="connsiteY387" fmla="*/ 144839 h 834218"/>
                <a:gd name="connsiteX388" fmla="*/ 99308 w 3024845"/>
                <a:gd name="connsiteY388" fmla="*/ 30265 h 834218"/>
                <a:gd name="connsiteX389" fmla="*/ 103361 w 3024845"/>
                <a:gd name="connsiteY389"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20909 w 3024845"/>
                <a:gd name="connsiteY4" fmla="*/ 144839 h 834218"/>
                <a:gd name="connsiteX5" fmla="*/ 223189 w 3024845"/>
                <a:gd name="connsiteY5" fmla="*/ 144839 h 834218"/>
                <a:gd name="connsiteX6" fmla="*/ 239150 w 3024845"/>
                <a:gd name="connsiteY6" fmla="*/ 144839 h 834218"/>
                <a:gd name="connsiteX7" fmla="*/ 239150 w 3024845"/>
                <a:gd name="connsiteY7" fmla="*/ 285354 h 834218"/>
                <a:gd name="connsiteX8" fmla="*/ 240670 w 3024845"/>
                <a:gd name="connsiteY8" fmla="*/ 285084 h 834218"/>
                <a:gd name="connsiteX9" fmla="*/ 251310 w 3024845"/>
                <a:gd name="connsiteY9" fmla="*/ 283193 h 834218"/>
                <a:gd name="connsiteX10" fmla="*/ 249283 w 3024845"/>
                <a:gd name="connsiteY10" fmla="*/ 371825 h 834218"/>
                <a:gd name="connsiteX11" fmla="*/ 250803 w 3024845"/>
                <a:gd name="connsiteY11" fmla="*/ 372096 h 834218"/>
                <a:gd name="connsiteX12" fmla="*/ 261443 w 3024845"/>
                <a:gd name="connsiteY12" fmla="*/ 373987 h 834218"/>
                <a:gd name="connsiteX13" fmla="*/ 261696 w 3024845"/>
                <a:gd name="connsiteY13" fmla="*/ 374798 h 834218"/>
                <a:gd name="connsiteX14" fmla="*/ 263470 w 3024845"/>
                <a:gd name="connsiteY14" fmla="*/ 380473 h 834218"/>
                <a:gd name="connsiteX15" fmla="*/ 264230 w 3024845"/>
                <a:gd name="connsiteY15" fmla="*/ 378041 h 834218"/>
                <a:gd name="connsiteX16" fmla="*/ 269550 w 3024845"/>
                <a:gd name="connsiteY16" fmla="*/ 361017 h 834218"/>
                <a:gd name="connsiteX17" fmla="*/ 271323 w 3024845"/>
                <a:gd name="connsiteY17" fmla="*/ 361017 h 834218"/>
                <a:gd name="connsiteX18" fmla="*/ 283737 w 3024845"/>
                <a:gd name="connsiteY18" fmla="*/ 361017 h 834218"/>
                <a:gd name="connsiteX19" fmla="*/ 283737 w 3024845"/>
                <a:gd name="connsiteY19" fmla="*/ 393443 h 834218"/>
                <a:gd name="connsiteX20" fmla="*/ 284750 w 3024845"/>
                <a:gd name="connsiteY20" fmla="*/ 393984 h 834218"/>
                <a:gd name="connsiteX21" fmla="*/ 291844 w 3024845"/>
                <a:gd name="connsiteY21" fmla="*/ 397767 h 834218"/>
                <a:gd name="connsiteX22" fmla="*/ 291844 w 3024845"/>
                <a:gd name="connsiteY22" fmla="*/ 399118 h 834218"/>
                <a:gd name="connsiteX23" fmla="*/ 291844 w 3024845"/>
                <a:gd name="connsiteY23" fmla="*/ 408576 h 834218"/>
                <a:gd name="connsiteX24" fmla="*/ 336431 w 3024845"/>
                <a:gd name="connsiteY24" fmla="*/ 408576 h 834218"/>
                <a:gd name="connsiteX25" fmla="*/ 336431 w 3024845"/>
                <a:gd name="connsiteY25" fmla="*/ 409657 h 834218"/>
                <a:gd name="connsiteX26" fmla="*/ 336431 w 3024845"/>
                <a:gd name="connsiteY26" fmla="*/ 417223 h 834218"/>
                <a:gd name="connsiteX27" fmla="*/ 338457 w 3024845"/>
                <a:gd name="connsiteY27" fmla="*/ 417223 h 834218"/>
                <a:gd name="connsiteX28" fmla="*/ 352644 w 3024845"/>
                <a:gd name="connsiteY28" fmla="*/ 417223 h 834218"/>
                <a:gd name="connsiteX29" fmla="*/ 352644 w 3024845"/>
                <a:gd name="connsiteY29" fmla="*/ 386958 h 834218"/>
                <a:gd name="connsiteX30" fmla="*/ 397231 w 3024845"/>
                <a:gd name="connsiteY30" fmla="*/ 386958 h 834218"/>
                <a:gd name="connsiteX31" fmla="*/ 397231 w 3024845"/>
                <a:gd name="connsiteY31" fmla="*/ 385607 h 834218"/>
                <a:gd name="connsiteX32" fmla="*/ 397231 w 3024845"/>
                <a:gd name="connsiteY32" fmla="*/ 376149 h 834218"/>
                <a:gd name="connsiteX33" fmla="*/ 398245 w 3024845"/>
                <a:gd name="connsiteY33" fmla="*/ 376149 h 834218"/>
                <a:gd name="connsiteX34" fmla="*/ 405338 w 3024845"/>
                <a:gd name="connsiteY34" fmla="*/ 376149 h 834218"/>
                <a:gd name="connsiteX35" fmla="*/ 405338 w 3024845"/>
                <a:gd name="connsiteY35" fmla="*/ 374258 h 834218"/>
                <a:gd name="connsiteX36" fmla="*/ 405338 w 3024845"/>
                <a:gd name="connsiteY36" fmla="*/ 361017 h 834218"/>
                <a:gd name="connsiteX37" fmla="*/ 406098 w 3024845"/>
                <a:gd name="connsiteY37" fmla="*/ 361017 h 834218"/>
                <a:gd name="connsiteX38" fmla="*/ 411418 w 3024845"/>
                <a:gd name="connsiteY38" fmla="*/ 361017 h 834218"/>
                <a:gd name="connsiteX39" fmla="*/ 411418 w 3024845"/>
                <a:gd name="connsiteY39" fmla="*/ 359936 h 834218"/>
                <a:gd name="connsiteX40" fmla="*/ 411418 w 3024845"/>
                <a:gd name="connsiteY40" fmla="*/ 352369 h 834218"/>
                <a:gd name="connsiteX41" fmla="*/ 413445 w 3024845"/>
                <a:gd name="connsiteY41" fmla="*/ 352369 h 834218"/>
                <a:gd name="connsiteX42" fmla="*/ 427632 w 3024845"/>
                <a:gd name="connsiteY42" fmla="*/ 352369 h 834218"/>
                <a:gd name="connsiteX43" fmla="*/ 427632 w 3024845"/>
                <a:gd name="connsiteY43" fmla="*/ 353450 h 834218"/>
                <a:gd name="connsiteX44" fmla="*/ 427632 w 3024845"/>
                <a:gd name="connsiteY44" fmla="*/ 361017 h 834218"/>
                <a:gd name="connsiteX45" fmla="*/ 449925 w 3024845"/>
                <a:gd name="connsiteY45" fmla="*/ 361017 h 834218"/>
                <a:gd name="connsiteX46" fmla="*/ 449925 w 3024845"/>
                <a:gd name="connsiteY46" fmla="*/ 359125 h 834218"/>
                <a:gd name="connsiteX47" fmla="*/ 449925 w 3024845"/>
                <a:gd name="connsiteY47" fmla="*/ 345884 h 834218"/>
                <a:gd name="connsiteX48" fmla="*/ 451699 w 3024845"/>
                <a:gd name="connsiteY48" fmla="*/ 345884 h 834218"/>
                <a:gd name="connsiteX49" fmla="*/ 464112 w 3024845"/>
                <a:gd name="connsiteY49" fmla="*/ 345884 h 834218"/>
                <a:gd name="connsiteX50" fmla="*/ 464112 w 3024845"/>
                <a:gd name="connsiteY50" fmla="*/ 369664 h 834218"/>
                <a:gd name="connsiteX51" fmla="*/ 465126 w 3024845"/>
                <a:gd name="connsiteY51" fmla="*/ 369664 h 834218"/>
                <a:gd name="connsiteX52" fmla="*/ 472219 w 3024845"/>
                <a:gd name="connsiteY52" fmla="*/ 369664 h 834218"/>
                <a:gd name="connsiteX53" fmla="*/ 472219 w 3024845"/>
                <a:gd name="connsiteY53" fmla="*/ 368583 h 834218"/>
                <a:gd name="connsiteX54" fmla="*/ 472219 w 3024845"/>
                <a:gd name="connsiteY54" fmla="*/ 361017 h 834218"/>
                <a:gd name="connsiteX55" fmla="*/ 473992 w 3024845"/>
                <a:gd name="connsiteY55" fmla="*/ 361017 h 834218"/>
                <a:gd name="connsiteX56" fmla="*/ 486406 w 3024845"/>
                <a:gd name="connsiteY56" fmla="*/ 361017 h 834218"/>
                <a:gd name="connsiteX57" fmla="*/ 486406 w 3024845"/>
                <a:gd name="connsiteY57" fmla="*/ 386958 h 834218"/>
                <a:gd name="connsiteX58" fmla="*/ 488433 w 3024845"/>
                <a:gd name="connsiteY58" fmla="*/ 386958 h 834218"/>
                <a:gd name="connsiteX59" fmla="*/ 502619 w 3024845"/>
                <a:gd name="connsiteY59" fmla="*/ 386958 h 834218"/>
                <a:gd name="connsiteX60" fmla="*/ 502619 w 3024845"/>
                <a:gd name="connsiteY60" fmla="*/ 388579 h 834218"/>
                <a:gd name="connsiteX61" fmla="*/ 502619 w 3024845"/>
                <a:gd name="connsiteY61" fmla="*/ 399929 h 834218"/>
                <a:gd name="connsiteX62" fmla="*/ 503379 w 3024845"/>
                <a:gd name="connsiteY62" fmla="*/ 399929 h 834218"/>
                <a:gd name="connsiteX63" fmla="*/ 508700 w 3024845"/>
                <a:gd name="connsiteY63" fmla="*/ 399929 h 834218"/>
                <a:gd name="connsiteX64" fmla="*/ 508700 w 3024845"/>
                <a:gd name="connsiteY64" fmla="*/ 399118 h 834218"/>
                <a:gd name="connsiteX65" fmla="*/ 508700 w 3024845"/>
                <a:gd name="connsiteY65" fmla="*/ 393443 h 834218"/>
                <a:gd name="connsiteX66" fmla="*/ 539100 w 3024845"/>
                <a:gd name="connsiteY66" fmla="*/ 393443 h 834218"/>
                <a:gd name="connsiteX67" fmla="*/ 539100 w 3024845"/>
                <a:gd name="connsiteY67" fmla="*/ 417223 h 834218"/>
                <a:gd name="connsiteX68" fmla="*/ 540113 w 3024845"/>
                <a:gd name="connsiteY68" fmla="*/ 417223 h 834218"/>
                <a:gd name="connsiteX69" fmla="*/ 547207 w 3024845"/>
                <a:gd name="connsiteY69" fmla="*/ 417223 h 834218"/>
                <a:gd name="connsiteX70" fmla="*/ 547207 w 3024845"/>
                <a:gd name="connsiteY70" fmla="*/ 418304 h 834218"/>
                <a:gd name="connsiteX71" fmla="*/ 547207 w 3024845"/>
                <a:gd name="connsiteY71" fmla="*/ 425870 h 834218"/>
                <a:gd name="connsiteX72" fmla="*/ 547967 w 3024845"/>
                <a:gd name="connsiteY72" fmla="*/ 425870 h 834218"/>
                <a:gd name="connsiteX73" fmla="*/ 553287 w 3024845"/>
                <a:gd name="connsiteY73" fmla="*/ 425870 h 834218"/>
                <a:gd name="connsiteX74" fmla="*/ 553287 w 3024845"/>
                <a:gd name="connsiteY74" fmla="*/ 423708 h 834218"/>
                <a:gd name="connsiteX75" fmla="*/ 553287 w 3024845"/>
                <a:gd name="connsiteY75" fmla="*/ 408576 h 834218"/>
                <a:gd name="connsiteX76" fmla="*/ 554300 w 3024845"/>
                <a:gd name="connsiteY76" fmla="*/ 408576 h 834218"/>
                <a:gd name="connsiteX77" fmla="*/ 561394 w 3024845"/>
                <a:gd name="connsiteY77" fmla="*/ 408576 h 834218"/>
                <a:gd name="connsiteX78" fmla="*/ 561394 w 3024845"/>
                <a:gd name="connsiteY78" fmla="*/ 409657 h 834218"/>
                <a:gd name="connsiteX79" fmla="*/ 561394 w 3024845"/>
                <a:gd name="connsiteY79" fmla="*/ 417223 h 834218"/>
                <a:gd name="connsiteX80" fmla="*/ 566714 w 3024845"/>
                <a:gd name="connsiteY80" fmla="*/ 415230 h 834218"/>
                <a:gd name="connsiteX81" fmla="*/ 567474 w 3024845"/>
                <a:gd name="connsiteY81" fmla="*/ 414250 h 834218"/>
                <a:gd name="connsiteX82" fmla="*/ 567474 w 3024845"/>
                <a:gd name="connsiteY82" fmla="*/ 408576 h 834218"/>
                <a:gd name="connsiteX83" fmla="*/ 605981 w 3024845"/>
                <a:gd name="connsiteY83" fmla="*/ 408576 h 834218"/>
                <a:gd name="connsiteX84" fmla="*/ 605981 w 3024845"/>
                <a:gd name="connsiteY84" fmla="*/ 432355 h 834218"/>
                <a:gd name="connsiteX85" fmla="*/ 608007 w 3024845"/>
                <a:gd name="connsiteY85" fmla="*/ 432355 h 834218"/>
                <a:gd name="connsiteX86" fmla="*/ 622194 w 3024845"/>
                <a:gd name="connsiteY86" fmla="*/ 432355 h 834218"/>
                <a:gd name="connsiteX87" fmla="*/ 622194 w 3024845"/>
                <a:gd name="connsiteY87" fmla="*/ 433436 h 834218"/>
                <a:gd name="connsiteX88" fmla="*/ 622194 w 3024845"/>
                <a:gd name="connsiteY88" fmla="*/ 441002 h 834218"/>
                <a:gd name="connsiteX89" fmla="*/ 623968 w 3024845"/>
                <a:gd name="connsiteY89" fmla="*/ 441002 h 834218"/>
                <a:gd name="connsiteX90" fmla="*/ 636381 w 3024845"/>
                <a:gd name="connsiteY90" fmla="*/ 441002 h 834218"/>
                <a:gd name="connsiteX91" fmla="*/ 636381 w 3024845"/>
                <a:gd name="connsiteY91" fmla="*/ 417223 h 834218"/>
                <a:gd name="connsiteX92" fmla="*/ 637394 w 3024845"/>
                <a:gd name="connsiteY92" fmla="*/ 417223 h 834218"/>
                <a:gd name="connsiteX93" fmla="*/ 644488 w 3024845"/>
                <a:gd name="connsiteY93" fmla="*/ 417223 h 834218"/>
                <a:gd name="connsiteX94" fmla="*/ 644488 w 3024845"/>
                <a:gd name="connsiteY94" fmla="*/ 384796 h 834218"/>
                <a:gd name="connsiteX95" fmla="*/ 645501 w 3024845"/>
                <a:gd name="connsiteY95" fmla="*/ 384796 h 834218"/>
                <a:gd name="connsiteX96" fmla="*/ 652595 w 3024845"/>
                <a:gd name="connsiteY96" fmla="*/ 384796 h 834218"/>
                <a:gd name="connsiteX97" fmla="*/ 652595 w 3024845"/>
                <a:gd name="connsiteY97" fmla="*/ 382905 h 834218"/>
                <a:gd name="connsiteX98" fmla="*/ 652595 w 3024845"/>
                <a:gd name="connsiteY98" fmla="*/ 369664 h 834218"/>
                <a:gd name="connsiteX99" fmla="*/ 651328 w 3024845"/>
                <a:gd name="connsiteY99" fmla="*/ 368042 h 834218"/>
                <a:gd name="connsiteX100" fmla="*/ 656648 w 3024845"/>
                <a:gd name="connsiteY100" fmla="*/ 356693 h 834218"/>
                <a:gd name="connsiteX101" fmla="*/ 664755 w 3024845"/>
                <a:gd name="connsiteY101" fmla="*/ 384796 h 834218"/>
                <a:gd name="connsiteX102" fmla="*/ 665515 w 3024845"/>
                <a:gd name="connsiteY102" fmla="*/ 384796 h 834218"/>
                <a:gd name="connsiteX103" fmla="*/ 670835 w 3024845"/>
                <a:gd name="connsiteY103" fmla="*/ 384796 h 834218"/>
                <a:gd name="connsiteX104" fmla="*/ 670835 w 3024845"/>
                <a:gd name="connsiteY104" fmla="*/ 278869 h 834218"/>
                <a:gd name="connsiteX105" fmla="*/ 672355 w 3024845"/>
                <a:gd name="connsiteY105" fmla="*/ 278869 h 834218"/>
                <a:gd name="connsiteX106" fmla="*/ 682995 w 3024845"/>
                <a:gd name="connsiteY106" fmla="*/ 278869 h 834218"/>
                <a:gd name="connsiteX107" fmla="*/ 682995 w 3024845"/>
                <a:gd name="connsiteY107" fmla="*/ 231310 h 834218"/>
                <a:gd name="connsiteX108" fmla="*/ 709342 w 3024845"/>
                <a:gd name="connsiteY108" fmla="*/ 231310 h 834218"/>
                <a:gd name="connsiteX109" fmla="*/ 709342 w 3024845"/>
                <a:gd name="connsiteY109" fmla="*/ 209692 h 834218"/>
                <a:gd name="connsiteX110" fmla="*/ 743796 w 3024845"/>
                <a:gd name="connsiteY110" fmla="*/ 209692 h 834218"/>
                <a:gd name="connsiteX111" fmla="*/ 743796 w 3024845"/>
                <a:gd name="connsiteY111" fmla="*/ 212124 h 834218"/>
                <a:gd name="connsiteX112" fmla="*/ 743796 w 3024845"/>
                <a:gd name="connsiteY112" fmla="*/ 229148 h 834218"/>
                <a:gd name="connsiteX113" fmla="*/ 746076 w 3024845"/>
                <a:gd name="connsiteY113" fmla="*/ 229148 h 834218"/>
                <a:gd name="connsiteX114" fmla="*/ 762036 w 3024845"/>
                <a:gd name="connsiteY114" fmla="*/ 229148 h 834218"/>
                <a:gd name="connsiteX115" fmla="*/ 762036 w 3024845"/>
                <a:gd name="connsiteY115" fmla="*/ 276707 h 834218"/>
                <a:gd name="connsiteX116" fmla="*/ 763049 w 3024845"/>
                <a:gd name="connsiteY116" fmla="*/ 276707 h 834218"/>
                <a:gd name="connsiteX117" fmla="*/ 770143 w 3024845"/>
                <a:gd name="connsiteY117" fmla="*/ 276707 h 834218"/>
                <a:gd name="connsiteX118" fmla="*/ 784330 w 3024845"/>
                <a:gd name="connsiteY118" fmla="*/ 281031 h 834218"/>
                <a:gd name="connsiteX119" fmla="*/ 784330 w 3024845"/>
                <a:gd name="connsiteY119" fmla="*/ 319943 h 834218"/>
                <a:gd name="connsiteX120" fmla="*/ 785343 w 3024845"/>
                <a:gd name="connsiteY120" fmla="*/ 319943 h 834218"/>
                <a:gd name="connsiteX121" fmla="*/ 792436 w 3024845"/>
                <a:gd name="connsiteY121" fmla="*/ 319943 h 834218"/>
                <a:gd name="connsiteX122" fmla="*/ 792436 w 3024845"/>
                <a:gd name="connsiteY122" fmla="*/ 321564 h 834218"/>
                <a:gd name="connsiteX123" fmla="*/ 792436 w 3024845"/>
                <a:gd name="connsiteY123" fmla="*/ 332913 h 834218"/>
                <a:gd name="connsiteX124" fmla="*/ 794463 w 3024845"/>
                <a:gd name="connsiteY124" fmla="*/ 332913 h 834218"/>
                <a:gd name="connsiteX125" fmla="*/ 808650 w 3024845"/>
                <a:gd name="connsiteY125" fmla="*/ 332913 h 834218"/>
                <a:gd name="connsiteX126" fmla="*/ 814730 w 3024845"/>
                <a:gd name="connsiteY126" fmla="*/ 339399 h 834218"/>
                <a:gd name="connsiteX127" fmla="*/ 814730 w 3024845"/>
                <a:gd name="connsiteY127" fmla="*/ 361017 h 834218"/>
                <a:gd name="connsiteX128" fmla="*/ 817010 w 3024845"/>
                <a:gd name="connsiteY128" fmla="*/ 361017 h 834218"/>
                <a:gd name="connsiteX129" fmla="*/ 832970 w 3024845"/>
                <a:gd name="connsiteY129" fmla="*/ 361017 h 834218"/>
                <a:gd name="connsiteX130" fmla="*/ 832970 w 3024845"/>
                <a:gd name="connsiteY130" fmla="*/ 362097 h 834218"/>
                <a:gd name="connsiteX131" fmla="*/ 832970 w 3024845"/>
                <a:gd name="connsiteY131" fmla="*/ 369664 h 834218"/>
                <a:gd name="connsiteX132" fmla="*/ 834237 w 3024845"/>
                <a:gd name="connsiteY132" fmla="*/ 369664 h 834218"/>
                <a:gd name="connsiteX133" fmla="*/ 843104 w 3024845"/>
                <a:gd name="connsiteY133" fmla="*/ 369664 h 834218"/>
                <a:gd name="connsiteX134" fmla="*/ 843104 w 3024845"/>
                <a:gd name="connsiteY134" fmla="*/ 371825 h 834218"/>
                <a:gd name="connsiteX135" fmla="*/ 843104 w 3024845"/>
                <a:gd name="connsiteY135" fmla="*/ 386958 h 834218"/>
                <a:gd name="connsiteX136" fmla="*/ 847157 w 3024845"/>
                <a:gd name="connsiteY136" fmla="*/ 385066 h 834218"/>
                <a:gd name="connsiteX137" fmla="*/ 847157 w 3024845"/>
                <a:gd name="connsiteY137" fmla="*/ 371825 h 834218"/>
                <a:gd name="connsiteX138" fmla="*/ 848170 w 3024845"/>
                <a:gd name="connsiteY138" fmla="*/ 371825 h 834218"/>
                <a:gd name="connsiteX139" fmla="*/ 855264 w 3024845"/>
                <a:gd name="connsiteY139" fmla="*/ 371825 h 834218"/>
                <a:gd name="connsiteX140" fmla="*/ 855264 w 3024845"/>
                <a:gd name="connsiteY140" fmla="*/ 373447 h 834218"/>
                <a:gd name="connsiteX141" fmla="*/ 855264 w 3024845"/>
                <a:gd name="connsiteY141" fmla="*/ 384796 h 834218"/>
                <a:gd name="connsiteX142" fmla="*/ 856024 w 3024845"/>
                <a:gd name="connsiteY142" fmla="*/ 384796 h 834218"/>
                <a:gd name="connsiteX143" fmla="*/ 861344 w 3024845"/>
                <a:gd name="connsiteY143" fmla="*/ 384796 h 834218"/>
                <a:gd name="connsiteX144" fmla="*/ 909984 w 3024845"/>
                <a:gd name="connsiteY144" fmla="*/ 380473 h 834218"/>
                <a:gd name="connsiteX145" fmla="*/ 909984 w 3024845"/>
                <a:gd name="connsiteY145" fmla="*/ 381824 h 834218"/>
                <a:gd name="connsiteX146" fmla="*/ 909984 w 3024845"/>
                <a:gd name="connsiteY146" fmla="*/ 391281 h 834218"/>
                <a:gd name="connsiteX147" fmla="*/ 910744 w 3024845"/>
                <a:gd name="connsiteY147" fmla="*/ 391281 h 834218"/>
                <a:gd name="connsiteX148" fmla="*/ 916065 w 3024845"/>
                <a:gd name="connsiteY148" fmla="*/ 391281 h 834218"/>
                <a:gd name="connsiteX149" fmla="*/ 916065 w 3024845"/>
                <a:gd name="connsiteY149" fmla="*/ 393443 h 834218"/>
                <a:gd name="connsiteX150" fmla="*/ 916065 w 3024845"/>
                <a:gd name="connsiteY150" fmla="*/ 408576 h 834218"/>
                <a:gd name="connsiteX151" fmla="*/ 918091 w 3024845"/>
                <a:gd name="connsiteY151" fmla="*/ 407225 h 834218"/>
                <a:gd name="connsiteX152" fmla="*/ 932278 w 3024845"/>
                <a:gd name="connsiteY152" fmla="*/ 397767 h 834218"/>
                <a:gd name="connsiteX153" fmla="*/ 938358 w 3024845"/>
                <a:gd name="connsiteY153" fmla="*/ 356693 h 834218"/>
                <a:gd name="connsiteX154" fmla="*/ 939118 w 3024845"/>
                <a:gd name="connsiteY154" fmla="*/ 356423 h 834218"/>
                <a:gd name="connsiteX155" fmla="*/ 944438 w 3024845"/>
                <a:gd name="connsiteY155" fmla="*/ 354531 h 834218"/>
                <a:gd name="connsiteX156" fmla="*/ 946465 w 3024845"/>
                <a:gd name="connsiteY156" fmla="*/ 285354 h 834218"/>
                <a:gd name="connsiteX157" fmla="*/ 948492 w 3024845"/>
                <a:gd name="connsiteY157" fmla="*/ 354531 h 834218"/>
                <a:gd name="connsiteX158" fmla="*/ 949252 w 3024845"/>
                <a:gd name="connsiteY158" fmla="*/ 354801 h 834218"/>
                <a:gd name="connsiteX159" fmla="*/ 954572 w 3024845"/>
                <a:gd name="connsiteY159" fmla="*/ 356693 h 834218"/>
                <a:gd name="connsiteX160" fmla="*/ 954572 w 3024845"/>
                <a:gd name="connsiteY160" fmla="*/ 270222 h 834218"/>
                <a:gd name="connsiteX161" fmla="*/ 958625 w 3024845"/>
                <a:gd name="connsiteY161" fmla="*/ 237795 h 834218"/>
                <a:gd name="connsiteX162" fmla="*/ 997132 w 3024845"/>
                <a:gd name="connsiteY162" fmla="*/ 237795 h 834218"/>
                <a:gd name="connsiteX163" fmla="*/ 997132 w 3024845"/>
                <a:gd name="connsiteY163" fmla="*/ 270222 h 834218"/>
                <a:gd name="connsiteX164" fmla="*/ 997892 w 3024845"/>
                <a:gd name="connsiteY164" fmla="*/ 270222 h 834218"/>
                <a:gd name="connsiteX165" fmla="*/ 1003212 w 3024845"/>
                <a:gd name="connsiteY165" fmla="*/ 270222 h 834218"/>
                <a:gd name="connsiteX166" fmla="*/ 1003212 w 3024845"/>
                <a:gd name="connsiteY166" fmla="*/ 188074 h 834218"/>
                <a:gd name="connsiteX167" fmla="*/ 1004986 w 3024845"/>
                <a:gd name="connsiteY167" fmla="*/ 188074 h 834218"/>
                <a:gd name="connsiteX168" fmla="*/ 1017399 w 3024845"/>
                <a:gd name="connsiteY168" fmla="*/ 188074 h 834218"/>
                <a:gd name="connsiteX169" fmla="*/ 1017399 w 3024845"/>
                <a:gd name="connsiteY169" fmla="*/ 186183 h 834218"/>
                <a:gd name="connsiteX170" fmla="*/ 1017399 w 3024845"/>
                <a:gd name="connsiteY170" fmla="*/ 172942 h 834218"/>
                <a:gd name="connsiteX171" fmla="*/ 1039693 w 3024845"/>
                <a:gd name="connsiteY171" fmla="*/ 172942 h 834218"/>
                <a:gd name="connsiteX172" fmla="*/ 1039693 w 3024845"/>
                <a:gd name="connsiteY172" fmla="*/ 171861 h 834218"/>
                <a:gd name="connsiteX173" fmla="*/ 1039693 w 3024845"/>
                <a:gd name="connsiteY173" fmla="*/ 164295 h 834218"/>
                <a:gd name="connsiteX174" fmla="*/ 1041466 w 3024845"/>
                <a:gd name="connsiteY174" fmla="*/ 164295 h 834218"/>
                <a:gd name="connsiteX175" fmla="*/ 1053880 w 3024845"/>
                <a:gd name="connsiteY175" fmla="*/ 164295 h 834218"/>
                <a:gd name="connsiteX176" fmla="*/ 1053880 w 3024845"/>
                <a:gd name="connsiteY176" fmla="*/ 165376 h 834218"/>
                <a:gd name="connsiteX177" fmla="*/ 1053880 w 3024845"/>
                <a:gd name="connsiteY177" fmla="*/ 172942 h 834218"/>
                <a:gd name="connsiteX178" fmla="*/ 1054640 w 3024845"/>
                <a:gd name="connsiteY178" fmla="*/ 172942 h 834218"/>
                <a:gd name="connsiteX179" fmla="*/ 1059960 w 3024845"/>
                <a:gd name="connsiteY179" fmla="*/ 172942 h 834218"/>
                <a:gd name="connsiteX180" fmla="*/ 1070093 w 3024845"/>
                <a:gd name="connsiteY180" fmla="*/ 168618 h 834218"/>
                <a:gd name="connsiteX181" fmla="*/ 1074146 w 3024845"/>
                <a:gd name="connsiteY181" fmla="*/ 171861 h 834218"/>
                <a:gd name="connsiteX182" fmla="*/ 1074146 w 3024845"/>
                <a:gd name="connsiteY182" fmla="*/ 164295 h 834218"/>
                <a:gd name="connsiteX183" fmla="*/ 1076426 w 3024845"/>
                <a:gd name="connsiteY183" fmla="*/ 164295 h 834218"/>
                <a:gd name="connsiteX184" fmla="*/ 1092387 w 3024845"/>
                <a:gd name="connsiteY184" fmla="*/ 164295 h 834218"/>
                <a:gd name="connsiteX185" fmla="*/ 1092387 w 3024845"/>
                <a:gd name="connsiteY185" fmla="*/ 165376 h 834218"/>
                <a:gd name="connsiteX186" fmla="*/ 1092387 w 3024845"/>
                <a:gd name="connsiteY186" fmla="*/ 172942 h 834218"/>
                <a:gd name="connsiteX187" fmla="*/ 1122787 w 3024845"/>
                <a:gd name="connsiteY187" fmla="*/ 172942 h 834218"/>
                <a:gd name="connsiteX188" fmla="*/ 1122787 w 3024845"/>
                <a:gd name="connsiteY188" fmla="*/ 174563 h 834218"/>
                <a:gd name="connsiteX189" fmla="*/ 1122787 w 3024845"/>
                <a:gd name="connsiteY189" fmla="*/ 185913 h 834218"/>
                <a:gd name="connsiteX190" fmla="*/ 1149134 w 3024845"/>
                <a:gd name="connsiteY190" fmla="*/ 185913 h 834218"/>
                <a:gd name="connsiteX191" fmla="*/ 1149134 w 3024845"/>
                <a:gd name="connsiteY191" fmla="*/ 216177 h 834218"/>
                <a:gd name="connsiteX192" fmla="*/ 1149894 w 3024845"/>
                <a:gd name="connsiteY192" fmla="*/ 216177 h 834218"/>
                <a:gd name="connsiteX193" fmla="*/ 1155214 w 3024845"/>
                <a:gd name="connsiteY193" fmla="*/ 216177 h 834218"/>
                <a:gd name="connsiteX194" fmla="*/ 1155214 w 3024845"/>
                <a:gd name="connsiteY194" fmla="*/ 217258 h 834218"/>
                <a:gd name="connsiteX195" fmla="*/ 1155214 w 3024845"/>
                <a:gd name="connsiteY195" fmla="*/ 224825 h 834218"/>
                <a:gd name="connsiteX196" fmla="*/ 1159268 w 3024845"/>
                <a:gd name="connsiteY196" fmla="*/ 255089 h 834218"/>
                <a:gd name="connsiteX197" fmla="*/ 1160028 w 3024845"/>
                <a:gd name="connsiteY197" fmla="*/ 255089 h 834218"/>
                <a:gd name="connsiteX198" fmla="*/ 1165348 w 3024845"/>
                <a:gd name="connsiteY198" fmla="*/ 255089 h 834218"/>
                <a:gd name="connsiteX199" fmla="*/ 1165348 w 3024845"/>
                <a:gd name="connsiteY199" fmla="*/ 255900 h 834218"/>
                <a:gd name="connsiteX200" fmla="*/ 1165348 w 3024845"/>
                <a:gd name="connsiteY200" fmla="*/ 261575 h 834218"/>
                <a:gd name="connsiteX201" fmla="*/ 1166361 w 3024845"/>
                <a:gd name="connsiteY201" fmla="*/ 261575 h 834218"/>
                <a:gd name="connsiteX202" fmla="*/ 1173454 w 3024845"/>
                <a:gd name="connsiteY202" fmla="*/ 261575 h 834218"/>
                <a:gd name="connsiteX203" fmla="*/ 1173454 w 3024845"/>
                <a:gd name="connsiteY203" fmla="*/ 291840 h 834218"/>
                <a:gd name="connsiteX204" fmla="*/ 1175481 w 3024845"/>
                <a:gd name="connsiteY204" fmla="*/ 291840 h 834218"/>
                <a:gd name="connsiteX205" fmla="*/ 1189668 w 3024845"/>
                <a:gd name="connsiteY205" fmla="*/ 291840 h 834218"/>
                <a:gd name="connsiteX206" fmla="*/ 1189668 w 3024845"/>
                <a:gd name="connsiteY206" fmla="*/ 315619 h 834218"/>
                <a:gd name="connsiteX207" fmla="*/ 1191695 w 3024845"/>
                <a:gd name="connsiteY207" fmla="*/ 317240 h 834218"/>
                <a:gd name="connsiteX208" fmla="*/ 1191695 w 3024845"/>
                <a:gd name="connsiteY208" fmla="*/ 328590 h 834218"/>
                <a:gd name="connsiteX209" fmla="*/ 1192455 w 3024845"/>
                <a:gd name="connsiteY209" fmla="*/ 328590 h 834218"/>
                <a:gd name="connsiteX210" fmla="*/ 1197775 w 3024845"/>
                <a:gd name="connsiteY210" fmla="*/ 328590 h 834218"/>
                <a:gd name="connsiteX211" fmla="*/ 1197775 w 3024845"/>
                <a:gd name="connsiteY211" fmla="*/ 352369 h 834218"/>
                <a:gd name="connsiteX212" fmla="*/ 1199041 w 3024845"/>
                <a:gd name="connsiteY212" fmla="*/ 352369 h 834218"/>
                <a:gd name="connsiteX213" fmla="*/ 1207908 w 3024845"/>
                <a:gd name="connsiteY213" fmla="*/ 352369 h 834218"/>
                <a:gd name="connsiteX214" fmla="*/ 1209935 w 3024845"/>
                <a:gd name="connsiteY214" fmla="*/ 356423 h 834218"/>
                <a:gd name="connsiteX215" fmla="*/ 1209935 w 3024845"/>
                <a:gd name="connsiteY215" fmla="*/ 369664 h 834218"/>
                <a:gd name="connsiteX216" fmla="*/ 1211455 w 3024845"/>
                <a:gd name="connsiteY216" fmla="*/ 367772 h 834218"/>
                <a:gd name="connsiteX217" fmla="*/ 1222095 w 3024845"/>
                <a:gd name="connsiteY217" fmla="*/ 354531 h 834218"/>
                <a:gd name="connsiteX218" fmla="*/ 1250469 w 3024845"/>
                <a:gd name="connsiteY218" fmla="*/ 354531 h 834218"/>
                <a:gd name="connsiteX219" fmla="*/ 1250469 w 3024845"/>
                <a:gd name="connsiteY219" fmla="*/ 441002 h 834218"/>
                <a:gd name="connsiteX220" fmla="*/ 1251229 w 3024845"/>
                <a:gd name="connsiteY220" fmla="*/ 441002 h 834218"/>
                <a:gd name="connsiteX221" fmla="*/ 1256549 w 3024845"/>
                <a:gd name="connsiteY221" fmla="*/ 441002 h 834218"/>
                <a:gd name="connsiteX222" fmla="*/ 1257309 w 3024845"/>
                <a:gd name="connsiteY222" fmla="*/ 439651 h 834218"/>
                <a:gd name="connsiteX223" fmla="*/ 1262629 w 3024845"/>
                <a:gd name="connsiteY223" fmla="*/ 430193 h 834218"/>
                <a:gd name="connsiteX224" fmla="*/ 1262629 w 3024845"/>
                <a:gd name="connsiteY224" fmla="*/ 432085 h 834218"/>
                <a:gd name="connsiteX225" fmla="*/ 1262629 w 3024845"/>
                <a:gd name="connsiteY225" fmla="*/ 445326 h 834218"/>
                <a:gd name="connsiteX226" fmla="*/ 1266682 w 3024845"/>
                <a:gd name="connsiteY226" fmla="*/ 399929 h 834218"/>
                <a:gd name="connsiteX227" fmla="*/ 1267442 w 3024845"/>
                <a:gd name="connsiteY227" fmla="*/ 399929 h 834218"/>
                <a:gd name="connsiteX228" fmla="*/ 1272762 w 3024845"/>
                <a:gd name="connsiteY228" fmla="*/ 399929 h 834218"/>
                <a:gd name="connsiteX229" fmla="*/ 1272762 w 3024845"/>
                <a:gd name="connsiteY229" fmla="*/ 335075 h 834218"/>
                <a:gd name="connsiteX230" fmla="*/ 1273776 w 3024845"/>
                <a:gd name="connsiteY230" fmla="*/ 335075 h 834218"/>
                <a:gd name="connsiteX231" fmla="*/ 1280869 w 3024845"/>
                <a:gd name="connsiteY231" fmla="*/ 335075 h 834218"/>
                <a:gd name="connsiteX232" fmla="*/ 1293029 w 3024845"/>
                <a:gd name="connsiteY232" fmla="*/ 291840 h 834218"/>
                <a:gd name="connsiteX233" fmla="*/ 1294296 w 3024845"/>
                <a:gd name="connsiteY233" fmla="*/ 291840 h 834218"/>
                <a:gd name="connsiteX234" fmla="*/ 1303163 w 3024845"/>
                <a:gd name="connsiteY234" fmla="*/ 291840 h 834218"/>
                <a:gd name="connsiteX235" fmla="*/ 1313296 w 3024845"/>
                <a:gd name="connsiteY235" fmla="*/ 335075 h 834218"/>
                <a:gd name="connsiteX236" fmla="*/ 1314309 w 3024845"/>
                <a:gd name="connsiteY236" fmla="*/ 335075 h 834218"/>
                <a:gd name="connsiteX237" fmla="*/ 1321403 w 3024845"/>
                <a:gd name="connsiteY237" fmla="*/ 335075 h 834218"/>
                <a:gd name="connsiteX238" fmla="*/ 1321403 w 3024845"/>
                <a:gd name="connsiteY238" fmla="*/ 373987 h 834218"/>
                <a:gd name="connsiteX239" fmla="*/ 1323176 w 3024845"/>
                <a:gd name="connsiteY239" fmla="*/ 373987 h 834218"/>
                <a:gd name="connsiteX240" fmla="*/ 1335590 w 3024845"/>
                <a:gd name="connsiteY240" fmla="*/ 373987 h 834218"/>
                <a:gd name="connsiteX241" fmla="*/ 1335590 w 3024845"/>
                <a:gd name="connsiteY241" fmla="*/ 376149 h 834218"/>
                <a:gd name="connsiteX242" fmla="*/ 1335590 w 3024845"/>
                <a:gd name="connsiteY242" fmla="*/ 391281 h 834218"/>
                <a:gd name="connsiteX243" fmla="*/ 1339643 w 3024845"/>
                <a:gd name="connsiteY243" fmla="*/ 389120 h 834218"/>
                <a:gd name="connsiteX244" fmla="*/ 1339643 w 3024845"/>
                <a:gd name="connsiteY244" fmla="*/ 373987 h 834218"/>
                <a:gd name="connsiteX245" fmla="*/ 1341163 w 3024845"/>
                <a:gd name="connsiteY245" fmla="*/ 373987 h 834218"/>
                <a:gd name="connsiteX246" fmla="*/ 1351803 w 3024845"/>
                <a:gd name="connsiteY246" fmla="*/ 373987 h 834218"/>
                <a:gd name="connsiteX247" fmla="*/ 1351803 w 3024845"/>
                <a:gd name="connsiteY247" fmla="*/ 375608 h 834218"/>
                <a:gd name="connsiteX248" fmla="*/ 1351803 w 3024845"/>
                <a:gd name="connsiteY248" fmla="*/ 386958 h 834218"/>
                <a:gd name="connsiteX249" fmla="*/ 1382204 w 3024845"/>
                <a:gd name="connsiteY249" fmla="*/ 386958 h 834218"/>
                <a:gd name="connsiteX250" fmla="*/ 1382204 w 3024845"/>
                <a:gd name="connsiteY250" fmla="*/ 350208 h 834218"/>
                <a:gd name="connsiteX251" fmla="*/ 1383470 w 3024845"/>
                <a:gd name="connsiteY251" fmla="*/ 350208 h 834218"/>
                <a:gd name="connsiteX252" fmla="*/ 1392337 w 3024845"/>
                <a:gd name="connsiteY252" fmla="*/ 350208 h 834218"/>
                <a:gd name="connsiteX253" fmla="*/ 1392337 w 3024845"/>
                <a:gd name="connsiteY253" fmla="*/ 371825 h 834218"/>
                <a:gd name="connsiteX254" fmla="*/ 1394364 w 3024845"/>
                <a:gd name="connsiteY254" fmla="*/ 339399 h 834218"/>
                <a:gd name="connsiteX255" fmla="*/ 1416657 w 3024845"/>
                <a:gd name="connsiteY255" fmla="*/ 339399 h 834218"/>
                <a:gd name="connsiteX256" fmla="*/ 1416657 w 3024845"/>
                <a:gd name="connsiteY256" fmla="*/ 337777 h 834218"/>
                <a:gd name="connsiteX257" fmla="*/ 1416657 w 3024845"/>
                <a:gd name="connsiteY257" fmla="*/ 326428 h 834218"/>
                <a:gd name="connsiteX258" fmla="*/ 1417417 w 3024845"/>
                <a:gd name="connsiteY258" fmla="*/ 326428 h 834218"/>
                <a:gd name="connsiteX259" fmla="*/ 1422737 w 3024845"/>
                <a:gd name="connsiteY259" fmla="*/ 326428 h 834218"/>
                <a:gd name="connsiteX260" fmla="*/ 1422737 w 3024845"/>
                <a:gd name="connsiteY260" fmla="*/ 324537 h 834218"/>
                <a:gd name="connsiteX261" fmla="*/ 1422737 w 3024845"/>
                <a:gd name="connsiteY261" fmla="*/ 311296 h 834218"/>
                <a:gd name="connsiteX262" fmla="*/ 1426791 w 3024845"/>
                <a:gd name="connsiteY262" fmla="*/ 317781 h 834218"/>
                <a:gd name="connsiteX263" fmla="*/ 1429071 w 3024845"/>
                <a:gd name="connsiteY263" fmla="*/ 317781 h 834218"/>
                <a:gd name="connsiteX264" fmla="*/ 1445031 w 3024845"/>
                <a:gd name="connsiteY264" fmla="*/ 317781 h 834218"/>
                <a:gd name="connsiteX265" fmla="*/ 1445031 w 3024845"/>
                <a:gd name="connsiteY265" fmla="*/ 316970 h 834218"/>
                <a:gd name="connsiteX266" fmla="*/ 1445031 w 3024845"/>
                <a:gd name="connsiteY266" fmla="*/ 311296 h 834218"/>
                <a:gd name="connsiteX267" fmla="*/ 1445791 w 3024845"/>
                <a:gd name="connsiteY267" fmla="*/ 311296 h 834218"/>
                <a:gd name="connsiteX268" fmla="*/ 1451111 w 3024845"/>
                <a:gd name="connsiteY268" fmla="*/ 311296 h 834218"/>
                <a:gd name="connsiteX269" fmla="*/ 1451111 w 3024845"/>
                <a:gd name="connsiteY269" fmla="*/ 312647 h 834218"/>
                <a:gd name="connsiteX270" fmla="*/ 1451111 w 3024845"/>
                <a:gd name="connsiteY270" fmla="*/ 322105 h 834218"/>
                <a:gd name="connsiteX271" fmla="*/ 1489618 w 3024845"/>
                <a:gd name="connsiteY271" fmla="*/ 322105 h 834218"/>
                <a:gd name="connsiteX272" fmla="*/ 1489618 w 3024845"/>
                <a:gd name="connsiteY272" fmla="*/ 460458 h 834218"/>
                <a:gd name="connsiteX273" fmla="*/ 1491138 w 3024845"/>
                <a:gd name="connsiteY273" fmla="*/ 460458 h 834218"/>
                <a:gd name="connsiteX274" fmla="*/ 1501778 w 3024845"/>
                <a:gd name="connsiteY274" fmla="*/ 460458 h 834218"/>
                <a:gd name="connsiteX275" fmla="*/ 1501778 w 3024845"/>
                <a:gd name="connsiteY275" fmla="*/ 447488 h 834218"/>
                <a:gd name="connsiteX276" fmla="*/ 1505832 w 3024845"/>
                <a:gd name="connsiteY276" fmla="*/ 447488 h 834218"/>
                <a:gd name="connsiteX277" fmla="*/ 1505832 w 3024845"/>
                <a:gd name="connsiteY277" fmla="*/ 460458 h 834218"/>
                <a:gd name="connsiteX278" fmla="*/ 1536232 w 3024845"/>
                <a:gd name="connsiteY278" fmla="*/ 460458 h 834218"/>
                <a:gd name="connsiteX279" fmla="*/ 1536232 w 3024845"/>
                <a:gd name="connsiteY279" fmla="*/ 430193 h 834218"/>
                <a:gd name="connsiteX280" fmla="*/ 1548392 w 3024845"/>
                <a:gd name="connsiteY280" fmla="*/ 430193 h 834218"/>
                <a:gd name="connsiteX281" fmla="*/ 1560552 w 3024845"/>
                <a:gd name="connsiteY281" fmla="*/ 428032 h 834218"/>
                <a:gd name="connsiteX282" fmla="*/ 1564606 w 3024845"/>
                <a:gd name="connsiteY282" fmla="*/ 430193 h 834218"/>
                <a:gd name="connsiteX283" fmla="*/ 1574739 w 3024845"/>
                <a:gd name="connsiteY283" fmla="*/ 430193 h 834218"/>
                <a:gd name="connsiteX284" fmla="*/ 1574739 w 3024845"/>
                <a:gd name="connsiteY284" fmla="*/ 460458 h 834218"/>
                <a:gd name="connsiteX285" fmla="*/ 1582846 w 3024845"/>
                <a:gd name="connsiteY285" fmla="*/ 460458 h 834218"/>
                <a:gd name="connsiteX286" fmla="*/ 1582846 w 3024845"/>
                <a:gd name="connsiteY286" fmla="*/ 477753 h 834218"/>
                <a:gd name="connsiteX287" fmla="*/ 1592182 w 3024845"/>
                <a:gd name="connsiteY287" fmla="*/ 478658 h 834218"/>
                <a:gd name="connsiteX288" fmla="*/ 1605140 w 3024845"/>
                <a:gd name="connsiteY288" fmla="*/ 478658 h 834218"/>
                <a:gd name="connsiteX289" fmla="*/ 1605140 w 3024845"/>
                <a:gd name="connsiteY289" fmla="*/ 462620 h 834218"/>
                <a:gd name="connsiteX290" fmla="*/ 1673096 w 3024845"/>
                <a:gd name="connsiteY290" fmla="*/ 462620 h 834218"/>
                <a:gd name="connsiteX291" fmla="*/ 1673096 w 3024845"/>
                <a:gd name="connsiteY291" fmla="*/ 377367 h 834218"/>
                <a:gd name="connsiteX292" fmla="*/ 1745104 w 3024845"/>
                <a:gd name="connsiteY292" fmla="*/ 377367 h 834218"/>
                <a:gd name="connsiteX293" fmla="*/ 1745104 w 3024845"/>
                <a:gd name="connsiteY293" fmla="*/ 456135 h 834218"/>
                <a:gd name="connsiteX294" fmla="*/ 1747008 w 3024845"/>
                <a:gd name="connsiteY294" fmla="*/ 456135 h 834218"/>
                <a:gd name="connsiteX295" fmla="*/ 1748250 w 3024845"/>
                <a:gd name="connsiteY295" fmla="*/ 478658 h 834218"/>
                <a:gd name="connsiteX296" fmla="*/ 1757926 w 3024845"/>
                <a:gd name="connsiteY296" fmla="*/ 478658 h 834218"/>
                <a:gd name="connsiteX297" fmla="*/ 1759168 w 3024845"/>
                <a:gd name="connsiteY297" fmla="*/ 456135 h 834218"/>
                <a:gd name="connsiteX298" fmla="*/ 1765248 w 3024845"/>
                <a:gd name="connsiteY298" fmla="*/ 456135 h 834218"/>
                <a:gd name="connsiteX299" fmla="*/ 1766490 w 3024845"/>
                <a:gd name="connsiteY299" fmla="*/ 478658 h 834218"/>
                <a:gd name="connsiteX300" fmla="*/ 1817112 w 3024845"/>
                <a:gd name="connsiteY300" fmla="*/ 478658 h 834218"/>
                <a:gd name="connsiteX301" fmla="*/ 1817112 w 3024845"/>
                <a:gd name="connsiteY301" fmla="*/ 315630 h 834218"/>
                <a:gd name="connsiteX302" fmla="*/ 2014439 w 3024845"/>
                <a:gd name="connsiteY302" fmla="*/ 315630 h 834218"/>
                <a:gd name="connsiteX303" fmla="*/ 2014439 w 3024845"/>
                <a:gd name="connsiteY303" fmla="*/ 478658 h 834218"/>
                <a:gd name="connsiteX304" fmla="*/ 2033136 w 3024845"/>
                <a:gd name="connsiteY304" fmla="*/ 478658 h 834218"/>
                <a:gd name="connsiteX305" fmla="*/ 2033136 w 3024845"/>
                <a:gd name="connsiteY305" fmla="*/ 395965 h 834218"/>
                <a:gd name="connsiteX306" fmla="*/ 2128256 w 3024845"/>
                <a:gd name="connsiteY306" fmla="*/ 395965 h 834218"/>
                <a:gd name="connsiteX307" fmla="*/ 2180720 w 3024845"/>
                <a:gd name="connsiteY307" fmla="*/ 330752 h 834218"/>
                <a:gd name="connsiteX308" fmla="*/ 2245574 w 3024845"/>
                <a:gd name="connsiteY308" fmla="*/ 330752 h 834218"/>
                <a:gd name="connsiteX309" fmla="*/ 2245574 w 3024845"/>
                <a:gd name="connsiteY309" fmla="*/ 406414 h 834218"/>
                <a:gd name="connsiteX310" fmla="*/ 2253681 w 3024845"/>
                <a:gd name="connsiteY310" fmla="*/ 406414 h 834218"/>
                <a:gd name="connsiteX311" fmla="*/ 2255708 w 3024845"/>
                <a:gd name="connsiteY311" fmla="*/ 399929 h 834218"/>
                <a:gd name="connsiteX312" fmla="*/ 2261788 w 3024845"/>
                <a:gd name="connsiteY312" fmla="*/ 399929 h 834218"/>
                <a:gd name="connsiteX313" fmla="*/ 2263815 w 3024845"/>
                <a:gd name="connsiteY313" fmla="*/ 408576 h 834218"/>
                <a:gd name="connsiteX314" fmla="*/ 2275975 w 3024845"/>
                <a:gd name="connsiteY314" fmla="*/ 408576 h 834218"/>
                <a:gd name="connsiteX315" fmla="*/ 2275975 w 3024845"/>
                <a:gd name="connsiteY315" fmla="*/ 402090 h 834218"/>
                <a:gd name="connsiteX316" fmla="*/ 2298268 w 3024845"/>
                <a:gd name="connsiteY316" fmla="*/ 402090 h 834218"/>
                <a:gd name="connsiteX317" fmla="*/ 2298268 w 3024845"/>
                <a:gd name="connsiteY317" fmla="*/ 408576 h 834218"/>
                <a:gd name="connsiteX318" fmla="*/ 2318535 w 3024845"/>
                <a:gd name="connsiteY318" fmla="*/ 408576 h 834218"/>
                <a:gd name="connsiteX319" fmla="*/ 2318535 w 3024845"/>
                <a:gd name="connsiteY319" fmla="*/ 453973 h 834218"/>
                <a:gd name="connsiteX320" fmla="*/ 2332722 w 3024845"/>
                <a:gd name="connsiteY320" fmla="*/ 453973 h 834218"/>
                <a:gd name="connsiteX321" fmla="*/ 2332722 w 3024845"/>
                <a:gd name="connsiteY321" fmla="*/ 441002 h 834218"/>
                <a:gd name="connsiteX322" fmla="*/ 2348936 w 3024845"/>
                <a:gd name="connsiteY322" fmla="*/ 441002 h 834218"/>
                <a:gd name="connsiteX323" fmla="*/ 2348936 w 3024845"/>
                <a:gd name="connsiteY323" fmla="*/ 261575 h 834218"/>
                <a:gd name="connsiteX324" fmla="*/ 2355016 w 3024845"/>
                <a:gd name="connsiteY324" fmla="*/ 255089 h 834218"/>
                <a:gd name="connsiteX325" fmla="*/ 2427977 w 3024845"/>
                <a:gd name="connsiteY325" fmla="*/ 255089 h 834218"/>
                <a:gd name="connsiteX326" fmla="*/ 2427977 w 3024845"/>
                <a:gd name="connsiteY326" fmla="*/ 263737 h 834218"/>
                <a:gd name="connsiteX327" fmla="*/ 2438110 w 3024845"/>
                <a:gd name="connsiteY327" fmla="*/ 263737 h 834218"/>
                <a:gd name="connsiteX328" fmla="*/ 2438110 w 3024845"/>
                <a:gd name="connsiteY328" fmla="*/ 378311 h 834218"/>
                <a:gd name="connsiteX329" fmla="*/ 2460404 w 3024845"/>
                <a:gd name="connsiteY329" fmla="*/ 378311 h 834218"/>
                <a:gd name="connsiteX330" fmla="*/ 2460404 w 3024845"/>
                <a:gd name="connsiteY330" fmla="*/ 311296 h 834218"/>
                <a:gd name="connsiteX331" fmla="*/ 2486751 w 3024845"/>
                <a:gd name="connsiteY331" fmla="*/ 311296 h 834218"/>
                <a:gd name="connsiteX332" fmla="*/ 2490804 w 3024845"/>
                <a:gd name="connsiteY332" fmla="*/ 306972 h 834218"/>
                <a:gd name="connsiteX333" fmla="*/ 2498911 w 3024845"/>
                <a:gd name="connsiteY333" fmla="*/ 306972 h 834218"/>
                <a:gd name="connsiteX334" fmla="*/ 2502964 w 3024845"/>
                <a:gd name="connsiteY334" fmla="*/ 311296 h 834218"/>
                <a:gd name="connsiteX335" fmla="*/ 2525258 w 3024845"/>
                <a:gd name="connsiteY335" fmla="*/ 311296 h 834218"/>
                <a:gd name="connsiteX336" fmla="*/ 2525258 w 3024845"/>
                <a:gd name="connsiteY336" fmla="*/ 194560 h 834218"/>
                <a:gd name="connsiteX337" fmla="*/ 2582005 w 3024845"/>
                <a:gd name="connsiteY337" fmla="*/ 183751 h 834218"/>
                <a:gd name="connsiteX338" fmla="*/ 2582005 w 3024845"/>
                <a:gd name="connsiteY338" fmla="*/ 184832 h 834218"/>
                <a:gd name="connsiteX339" fmla="*/ 2582005 w 3024845"/>
                <a:gd name="connsiteY339" fmla="*/ 192398 h 834218"/>
                <a:gd name="connsiteX340" fmla="*/ 2608352 w 3024845"/>
                <a:gd name="connsiteY340" fmla="*/ 192398 h 834218"/>
                <a:gd name="connsiteX341" fmla="*/ 2608352 w 3024845"/>
                <a:gd name="connsiteY341" fmla="*/ 447488 h 834218"/>
                <a:gd name="connsiteX342" fmla="*/ 2630646 w 3024845"/>
                <a:gd name="connsiteY342" fmla="*/ 447488 h 834218"/>
                <a:gd name="connsiteX343" fmla="*/ 2630646 w 3024845"/>
                <a:gd name="connsiteY343" fmla="*/ 443164 h 834218"/>
                <a:gd name="connsiteX344" fmla="*/ 2642806 w 3024845"/>
                <a:gd name="connsiteY344" fmla="*/ 443164 h 834218"/>
                <a:gd name="connsiteX345" fmla="*/ 2642806 w 3024845"/>
                <a:gd name="connsiteY345" fmla="*/ 447488 h 834218"/>
                <a:gd name="connsiteX346" fmla="*/ 2667126 w 3024845"/>
                <a:gd name="connsiteY346" fmla="*/ 447488 h 834218"/>
                <a:gd name="connsiteX347" fmla="*/ 2667126 w 3024845"/>
                <a:gd name="connsiteY347" fmla="*/ 434517 h 834218"/>
                <a:gd name="connsiteX348" fmla="*/ 2695500 w 3024845"/>
                <a:gd name="connsiteY348" fmla="*/ 434517 h 834218"/>
                <a:gd name="connsiteX349" fmla="*/ 2707660 w 3024845"/>
                <a:gd name="connsiteY349" fmla="*/ 430193 h 834218"/>
                <a:gd name="connsiteX350" fmla="*/ 2727927 w 3024845"/>
                <a:gd name="connsiteY350" fmla="*/ 434517 h 834218"/>
                <a:gd name="connsiteX351" fmla="*/ 2727927 w 3024845"/>
                <a:gd name="connsiteY351" fmla="*/ 417223 h 834218"/>
                <a:gd name="connsiteX352" fmla="*/ 2736034 w 3024845"/>
                <a:gd name="connsiteY352" fmla="*/ 417223 h 834218"/>
                <a:gd name="connsiteX353" fmla="*/ 2736034 w 3024845"/>
                <a:gd name="connsiteY353" fmla="*/ 404252 h 834218"/>
                <a:gd name="connsiteX354" fmla="*/ 2792781 w 3024845"/>
                <a:gd name="connsiteY354" fmla="*/ 404252 h 834218"/>
                <a:gd name="connsiteX355" fmla="*/ 2792781 w 3024845"/>
                <a:gd name="connsiteY355" fmla="*/ 373987 h 834218"/>
                <a:gd name="connsiteX356" fmla="*/ 2811021 w 3024845"/>
                <a:gd name="connsiteY356" fmla="*/ 373987 h 834218"/>
                <a:gd name="connsiteX357" fmla="*/ 2811021 w 3024845"/>
                <a:gd name="connsiteY357" fmla="*/ 367502 h 834218"/>
                <a:gd name="connsiteX358" fmla="*/ 2823181 w 3024845"/>
                <a:gd name="connsiteY358" fmla="*/ 367502 h 834218"/>
                <a:gd name="connsiteX359" fmla="*/ 2823181 w 3024845"/>
                <a:gd name="connsiteY359" fmla="*/ 373987 h 834218"/>
                <a:gd name="connsiteX360" fmla="*/ 2839395 w 3024845"/>
                <a:gd name="connsiteY360" fmla="*/ 373987 h 834218"/>
                <a:gd name="connsiteX361" fmla="*/ 2839395 w 3024845"/>
                <a:gd name="connsiteY361" fmla="*/ 423708 h 834218"/>
                <a:gd name="connsiteX362" fmla="*/ 2871822 w 3024845"/>
                <a:gd name="connsiteY362" fmla="*/ 423708 h 834218"/>
                <a:gd name="connsiteX363" fmla="*/ 2871822 w 3024845"/>
                <a:gd name="connsiteY363" fmla="*/ 397767 h 834218"/>
                <a:gd name="connsiteX364" fmla="*/ 2910329 w 3024845"/>
                <a:gd name="connsiteY364" fmla="*/ 397767 h 834218"/>
                <a:gd name="connsiteX365" fmla="*/ 2910329 w 3024845"/>
                <a:gd name="connsiteY365" fmla="*/ 367502 h 834218"/>
                <a:gd name="connsiteX366" fmla="*/ 2958970 w 3024845"/>
                <a:gd name="connsiteY366" fmla="*/ 367502 h 834218"/>
                <a:gd name="connsiteX367" fmla="*/ 2958970 w 3024845"/>
                <a:gd name="connsiteY367" fmla="*/ 478658 h 834218"/>
                <a:gd name="connsiteX368" fmla="*/ 2958970 w 3024845"/>
                <a:gd name="connsiteY368" fmla="*/ 492437 h 834218"/>
                <a:gd name="connsiteX369" fmla="*/ 3024845 w 3024845"/>
                <a:gd name="connsiteY369" fmla="*/ 492437 h 834218"/>
                <a:gd name="connsiteX370" fmla="*/ 3024845 w 3024845"/>
                <a:gd name="connsiteY370" fmla="*/ 834218 h 834218"/>
                <a:gd name="connsiteX371" fmla="*/ 2054 w 3024845"/>
                <a:gd name="connsiteY371" fmla="*/ 831885 h 834218"/>
                <a:gd name="connsiteX372" fmla="*/ 0 w 3024845"/>
                <a:gd name="connsiteY372" fmla="*/ 397767 h 834218"/>
                <a:gd name="connsiteX373" fmla="*/ 20267 w 3024845"/>
                <a:gd name="connsiteY373" fmla="*/ 397767 h 834218"/>
                <a:gd name="connsiteX374" fmla="*/ 20774 w 3024845"/>
                <a:gd name="connsiteY374" fmla="*/ 396686 h 834218"/>
                <a:gd name="connsiteX375" fmla="*/ 24320 w 3024845"/>
                <a:gd name="connsiteY375" fmla="*/ 389120 h 834218"/>
                <a:gd name="connsiteX376" fmla="*/ 26094 w 3024845"/>
                <a:gd name="connsiteY376" fmla="*/ 389390 h 834218"/>
                <a:gd name="connsiteX377" fmla="*/ 38507 w 3024845"/>
                <a:gd name="connsiteY377" fmla="*/ 391281 h 834218"/>
                <a:gd name="connsiteX378" fmla="*/ 39014 w 3024845"/>
                <a:gd name="connsiteY378" fmla="*/ 392633 h 834218"/>
                <a:gd name="connsiteX379" fmla="*/ 42560 w 3024845"/>
                <a:gd name="connsiteY379" fmla="*/ 402090 h 834218"/>
                <a:gd name="connsiteX380" fmla="*/ 68907 w 3024845"/>
                <a:gd name="connsiteY380" fmla="*/ 404252 h 834218"/>
                <a:gd name="connsiteX381" fmla="*/ 68907 w 3024845"/>
                <a:gd name="connsiteY381" fmla="*/ 281031 h 834218"/>
                <a:gd name="connsiteX382" fmla="*/ 70934 w 3024845"/>
                <a:gd name="connsiteY382" fmla="*/ 281031 h 834218"/>
                <a:gd name="connsiteX383" fmla="*/ 85121 w 3024845"/>
                <a:gd name="connsiteY383" fmla="*/ 281031 h 834218"/>
                <a:gd name="connsiteX384" fmla="*/ 85121 w 3024845"/>
                <a:gd name="connsiteY384" fmla="*/ 144839 h 834218"/>
                <a:gd name="connsiteX385" fmla="*/ 86894 w 3024845"/>
                <a:gd name="connsiteY385" fmla="*/ 144839 h 834218"/>
                <a:gd name="connsiteX386" fmla="*/ 99308 w 3024845"/>
                <a:gd name="connsiteY386" fmla="*/ 144839 h 834218"/>
                <a:gd name="connsiteX387" fmla="*/ 99308 w 3024845"/>
                <a:gd name="connsiteY387" fmla="*/ 30265 h 834218"/>
                <a:gd name="connsiteX388" fmla="*/ 103361 w 3024845"/>
                <a:gd name="connsiteY388" fmla="*/ 2161 h 834218"/>
                <a:gd name="connsiteX0" fmla="*/ 103361 w 3024845"/>
                <a:gd name="connsiteY0" fmla="*/ 2161 h 834218"/>
                <a:gd name="connsiteX1" fmla="*/ 200642 w 3024845"/>
                <a:gd name="connsiteY1" fmla="*/ 0 h 834218"/>
                <a:gd name="connsiteX2" fmla="*/ 202669 w 3024845"/>
                <a:gd name="connsiteY2" fmla="*/ 0 h 834218"/>
                <a:gd name="connsiteX3" fmla="*/ 220909 w 3024845"/>
                <a:gd name="connsiteY3" fmla="*/ 144839 h 834218"/>
                <a:gd name="connsiteX4" fmla="*/ 223189 w 3024845"/>
                <a:gd name="connsiteY4" fmla="*/ 144839 h 834218"/>
                <a:gd name="connsiteX5" fmla="*/ 239150 w 3024845"/>
                <a:gd name="connsiteY5" fmla="*/ 144839 h 834218"/>
                <a:gd name="connsiteX6" fmla="*/ 239150 w 3024845"/>
                <a:gd name="connsiteY6" fmla="*/ 285354 h 834218"/>
                <a:gd name="connsiteX7" fmla="*/ 240670 w 3024845"/>
                <a:gd name="connsiteY7" fmla="*/ 285084 h 834218"/>
                <a:gd name="connsiteX8" fmla="*/ 251310 w 3024845"/>
                <a:gd name="connsiteY8" fmla="*/ 283193 h 834218"/>
                <a:gd name="connsiteX9" fmla="*/ 249283 w 3024845"/>
                <a:gd name="connsiteY9" fmla="*/ 371825 h 834218"/>
                <a:gd name="connsiteX10" fmla="*/ 250803 w 3024845"/>
                <a:gd name="connsiteY10" fmla="*/ 372096 h 834218"/>
                <a:gd name="connsiteX11" fmla="*/ 261443 w 3024845"/>
                <a:gd name="connsiteY11" fmla="*/ 373987 h 834218"/>
                <a:gd name="connsiteX12" fmla="*/ 261696 w 3024845"/>
                <a:gd name="connsiteY12" fmla="*/ 374798 h 834218"/>
                <a:gd name="connsiteX13" fmla="*/ 263470 w 3024845"/>
                <a:gd name="connsiteY13" fmla="*/ 380473 h 834218"/>
                <a:gd name="connsiteX14" fmla="*/ 264230 w 3024845"/>
                <a:gd name="connsiteY14" fmla="*/ 378041 h 834218"/>
                <a:gd name="connsiteX15" fmla="*/ 269550 w 3024845"/>
                <a:gd name="connsiteY15" fmla="*/ 361017 h 834218"/>
                <a:gd name="connsiteX16" fmla="*/ 271323 w 3024845"/>
                <a:gd name="connsiteY16" fmla="*/ 361017 h 834218"/>
                <a:gd name="connsiteX17" fmla="*/ 283737 w 3024845"/>
                <a:gd name="connsiteY17" fmla="*/ 361017 h 834218"/>
                <a:gd name="connsiteX18" fmla="*/ 283737 w 3024845"/>
                <a:gd name="connsiteY18" fmla="*/ 393443 h 834218"/>
                <a:gd name="connsiteX19" fmla="*/ 284750 w 3024845"/>
                <a:gd name="connsiteY19" fmla="*/ 393984 h 834218"/>
                <a:gd name="connsiteX20" fmla="*/ 291844 w 3024845"/>
                <a:gd name="connsiteY20" fmla="*/ 397767 h 834218"/>
                <a:gd name="connsiteX21" fmla="*/ 291844 w 3024845"/>
                <a:gd name="connsiteY21" fmla="*/ 399118 h 834218"/>
                <a:gd name="connsiteX22" fmla="*/ 291844 w 3024845"/>
                <a:gd name="connsiteY22" fmla="*/ 408576 h 834218"/>
                <a:gd name="connsiteX23" fmla="*/ 336431 w 3024845"/>
                <a:gd name="connsiteY23" fmla="*/ 408576 h 834218"/>
                <a:gd name="connsiteX24" fmla="*/ 336431 w 3024845"/>
                <a:gd name="connsiteY24" fmla="*/ 409657 h 834218"/>
                <a:gd name="connsiteX25" fmla="*/ 336431 w 3024845"/>
                <a:gd name="connsiteY25" fmla="*/ 417223 h 834218"/>
                <a:gd name="connsiteX26" fmla="*/ 338457 w 3024845"/>
                <a:gd name="connsiteY26" fmla="*/ 417223 h 834218"/>
                <a:gd name="connsiteX27" fmla="*/ 352644 w 3024845"/>
                <a:gd name="connsiteY27" fmla="*/ 417223 h 834218"/>
                <a:gd name="connsiteX28" fmla="*/ 352644 w 3024845"/>
                <a:gd name="connsiteY28" fmla="*/ 386958 h 834218"/>
                <a:gd name="connsiteX29" fmla="*/ 397231 w 3024845"/>
                <a:gd name="connsiteY29" fmla="*/ 386958 h 834218"/>
                <a:gd name="connsiteX30" fmla="*/ 397231 w 3024845"/>
                <a:gd name="connsiteY30" fmla="*/ 385607 h 834218"/>
                <a:gd name="connsiteX31" fmla="*/ 397231 w 3024845"/>
                <a:gd name="connsiteY31" fmla="*/ 376149 h 834218"/>
                <a:gd name="connsiteX32" fmla="*/ 398245 w 3024845"/>
                <a:gd name="connsiteY32" fmla="*/ 376149 h 834218"/>
                <a:gd name="connsiteX33" fmla="*/ 405338 w 3024845"/>
                <a:gd name="connsiteY33" fmla="*/ 376149 h 834218"/>
                <a:gd name="connsiteX34" fmla="*/ 405338 w 3024845"/>
                <a:gd name="connsiteY34" fmla="*/ 374258 h 834218"/>
                <a:gd name="connsiteX35" fmla="*/ 405338 w 3024845"/>
                <a:gd name="connsiteY35" fmla="*/ 361017 h 834218"/>
                <a:gd name="connsiteX36" fmla="*/ 406098 w 3024845"/>
                <a:gd name="connsiteY36" fmla="*/ 361017 h 834218"/>
                <a:gd name="connsiteX37" fmla="*/ 411418 w 3024845"/>
                <a:gd name="connsiteY37" fmla="*/ 361017 h 834218"/>
                <a:gd name="connsiteX38" fmla="*/ 411418 w 3024845"/>
                <a:gd name="connsiteY38" fmla="*/ 359936 h 834218"/>
                <a:gd name="connsiteX39" fmla="*/ 411418 w 3024845"/>
                <a:gd name="connsiteY39" fmla="*/ 352369 h 834218"/>
                <a:gd name="connsiteX40" fmla="*/ 413445 w 3024845"/>
                <a:gd name="connsiteY40" fmla="*/ 352369 h 834218"/>
                <a:gd name="connsiteX41" fmla="*/ 427632 w 3024845"/>
                <a:gd name="connsiteY41" fmla="*/ 352369 h 834218"/>
                <a:gd name="connsiteX42" fmla="*/ 427632 w 3024845"/>
                <a:gd name="connsiteY42" fmla="*/ 353450 h 834218"/>
                <a:gd name="connsiteX43" fmla="*/ 427632 w 3024845"/>
                <a:gd name="connsiteY43" fmla="*/ 361017 h 834218"/>
                <a:gd name="connsiteX44" fmla="*/ 449925 w 3024845"/>
                <a:gd name="connsiteY44" fmla="*/ 361017 h 834218"/>
                <a:gd name="connsiteX45" fmla="*/ 449925 w 3024845"/>
                <a:gd name="connsiteY45" fmla="*/ 359125 h 834218"/>
                <a:gd name="connsiteX46" fmla="*/ 449925 w 3024845"/>
                <a:gd name="connsiteY46" fmla="*/ 345884 h 834218"/>
                <a:gd name="connsiteX47" fmla="*/ 451699 w 3024845"/>
                <a:gd name="connsiteY47" fmla="*/ 345884 h 834218"/>
                <a:gd name="connsiteX48" fmla="*/ 464112 w 3024845"/>
                <a:gd name="connsiteY48" fmla="*/ 345884 h 834218"/>
                <a:gd name="connsiteX49" fmla="*/ 464112 w 3024845"/>
                <a:gd name="connsiteY49" fmla="*/ 369664 h 834218"/>
                <a:gd name="connsiteX50" fmla="*/ 465126 w 3024845"/>
                <a:gd name="connsiteY50" fmla="*/ 369664 h 834218"/>
                <a:gd name="connsiteX51" fmla="*/ 472219 w 3024845"/>
                <a:gd name="connsiteY51" fmla="*/ 369664 h 834218"/>
                <a:gd name="connsiteX52" fmla="*/ 472219 w 3024845"/>
                <a:gd name="connsiteY52" fmla="*/ 368583 h 834218"/>
                <a:gd name="connsiteX53" fmla="*/ 472219 w 3024845"/>
                <a:gd name="connsiteY53" fmla="*/ 361017 h 834218"/>
                <a:gd name="connsiteX54" fmla="*/ 473992 w 3024845"/>
                <a:gd name="connsiteY54" fmla="*/ 361017 h 834218"/>
                <a:gd name="connsiteX55" fmla="*/ 486406 w 3024845"/>
                <a:gd name="connsiteY55" fmla="*/ 361017 h 834218"/>
                <a:gd name="connsiteX56" fmla="*/ 486406 w 3024845"/>
                <a:gd name="connsiteY56" fmla="*/ 386958 h 834218"/>
                <a:gd name="connsiteX57" fmla="*/ 488433 w 3024845"/>
                <a:gd name="connsiteY57" fmla="*/ 386958 h 834218"/>
                <a:gd name="connsiteX58" fmla="*/ 502619 w 3024845"/>
                <a:gd name="connsiteY58" fmla="*/ 386958 h 834218"/>
                <a:gd name="connsiteX59" fmla="*/ 502619 w 3024845"/>
                <a:gd name="connsiteY59" fmla="*/ 388579 h 834218"/>
                <a:gd name="connsiteX60" fmla="*/ 502619 w 3024845"/>
                <a:gd name="connsiteY60" fmla="*/ 399929 h 834218"/>
                <a:gd name="connsiteX61" fmla="*/ 503379 w 3024845"/>
                <a:gd name="connsiteY61" fmla="*/ 399929 h 834218"/>
                <a:gd name="connsiteX62" fmla="*/ 508700 w 3024845"/>
                <a:gd name="connsiteY62" fmla="*/ 399929 h 834218"/>
                <a:gd name="connsiteX63" fmla="*/ 508700 w 3024845"/>
                <a:gd name="connsiteY63" fmla="*/ 399118 h 834218"/>
                <a:gd name="connsiteX64" fmla="*/ 508700 w 3024845"/>
                <a:gd name="connsiteY64" fmla="*/ 393443 h 834218"/>
                <a:gd name="connsiteX65" fmla="*/ 539100 w 3024845"/>
                <a:gd name="connsiteY65" fmla="*/ 393443 h 834218"/>
                <a:gd name="connsiteX66" fmla="*/ 539100 w 3024845"/>
                <a:gd name="connsiteY66" fmla="*/ 417223 h 834218"/>
                <a:gd name="connsiteX67" fmla="*/ 540113 w 3024845"/>
                <a:gd name="connsiteY67" fmla="*/ 417223 h 834218"/>
                <a:gd name="connsiteX68" fmla="*/ 547207 w 3024845"/>
                <a:gd name="connsiteY68" fmla="*/ 417223 h 834218"/>
                <a:gd name="connsiteX69" fmla="*/ 547207 w 3024845"/>
                <a:gd name="connsiteY69" fmla="*/ 418304 h 834218"/>
                <a:gd name="connsiteX70" fmla="*/ 547207 w 3024845"/>
                <a:gd name="connsiteY70" fmla="*/ 425870 h 834218"/>
                <a:gd name="connsiteX71" fmla="*/ 547967 w 3024845"/>
                <a:gd name="connsiteY71" fmla="*/ 425870 h 834218"/>
                <a:gd name="connsiteX72" fmla="*/ 553287 w 3024845"/>
                <a:gd name="connsiteY72" fmla="*/ 425870 h 834218"/>
                <a:gd name="connsiteX73" fmla="*/ 553287 w 3024845"/>
                <a:gd name="connsiteY73" fmla="*/ 423708 h 834218"/>
                <a:gd name="connsiteX74" fmla="*/ 553287 w 3024845"/>
                <a:gd name="connsiteY74" fmla="*/ 408576 h 834218"/>
                <a:gd name="connsiteX75" fmla="*/ 554300 w 3024845"/>
                <a:gd name="connsiteY75" fmla="*/ 408576 h 834218"/>
                <a:gd name="connsiteX76" fmla="*/ 561394 w 3024845"/>
                <a:gd name="connsiteY76" fmla="*/ 408576 h 834218"/>
                <a:gd name="connsiteX77" fmla="*/ 561394 w 3024845"/>
                <a:gd name="connsiteY77" fmla="*/ 409657 h 834218"/>
                <a:gd name="connsiteX78" fmla="*/ 561394 w 3024845"/>
                <a:gd name="connsiteY78" fmla="*/ 417223 h 834218"/>
                <a:gd name="connsiteX79" fmla="*/ 566714 w 3024845"/>
                <a:gd name="connsiteY79" fmla="*/ 415230 h 834218"/>
                <a:gd name="connsiteX80" fmla="*/ 567474 w 3024845"/>
                <a:gd name="connsiteY80" fmla="*/ 414250 h 834218"/>
                <a:gd name="connsiteX81" fmla="*/ 567474 w 3024845"/>
                <a:gd name="connsiteY81" fmla="*/ 408576 h 834218"/>
                <a:gd name="connsiteX82" fmla="*/ 605981 w 3024845"/>
                <a:gd name="connsiteY82" fmla="*/ 408576 h 834218"/>
                <a:gd name="connsiteX83" fmla="*/ 605981 w 3024845"/>
                <a:gd name="connsiteY83" fmla="*/ 432355 h 834218"/>
                <a:gd name="connsiteX84" fmla="*/ 608007 w 3024845"/>
                <a:gd name="connsiteY84" fmla="*/ 432355 h 834218"/>
                <a:gd name="connsiteX85" fmla="*/ 622194 w 3024845"/>
                <a:gd name="connsiteY85" fmla="*/ 432355 h 834218"/>
                <a:gd name="connsiteX86" fmla="*/ 622194 w 3024845"/>
                <a:gd name="connsiteY86" fmla="*/ 433436 h 834218"/>
                <a:gd name="connsiteX87" fmla="*/ 622194 w 3024845"/>
                <a:gd name="connsiteY87" fmla="*/ 441002 h 834218"/>
                <a:gd name="connsiteX88" fmla="*/ 623968 w 3024845"/>
                <a:gd name="connsiteY88" fmla="*/ 441002 h 834218"/>
                <a:gd name="connsiteX89" fmla="*/ 636381 w 3024845"/>
                <a:gd name="connsiteY89" fmla="*/ 441002 h 834218"/>
                <a:gd name="connsiteX90" fmla="*/ 636381 w 3024845"/>
                <a:gd name="connsiteY90" fmla="*/ 417223 h 834218"/>
                <a:gd name="connsiteX91" fmla="*/ 637394 w 3024845"/>
                <a:gd name="connsiteY91" fmla="*/ 417223 h 834218"/>
                <a:gd name="connsiteX92" fmla="*/ 644488 w 3024845"/>
                <a:gd name="connsiteY92" fmla="*/ 417223 h 834218"/>
                <a:gd name="connsiteX93" fmla="*/ 644488 w 3024845"/>
                <a:gd name="connsiteY93" fmla="*/ 384796 h 834218"/>
                <a:gd name="connsiteX94" fmla="*/ 645501 w 3024845"/>
                <a:gd name="connsiteY94" fmla="*/ 384796 h 834218"/>
                <a:gd name="connsiteX95" fmla="*/ 652595 w 3024845"/>
                <a:gd name="connsiteY95" fmla="*/ 384796 h 834218"/>
                <a:gd name="connsiteX96" fmla="*/ 652595 w 3024845"/>
                <a:gd name="connsiteY96" fmla="*/ 382905 h 834218"/>
                <a:gd name="connsiteX97" fmla="*/ 652595 w 3024845"/>
                <a:gd name="connsiteY97" fmla="*/ 369664 h 834218"/>
                <a:gd name="connsiteX98" fmla="*/ 651328 w 3024845"/>
                <a:gd name="connsiteY98" fmla="*/ 368042 h 834218"/>
                <a:gd name="connsiteX99" fmla="*/ 656648 w 3024845"/>
                <a:gd name="connsiteY99" fmla="*/ 356693 h 834218"/>
                <a:gd name="connsiteX100" fmla="*/ 664755 w 3024845"/>
                <a:gd name="connsiteY100" fmla="*/ 384796 h 834218"/>
                <a:gd name="connsiteX101" fmla="*/ 665515 w 3024845"/>
                <a:gd name="connsiteY101" fmla="*/ 384796 h 834218"/>
                <a:gd name="connsiteX102" fmla="*/ 670835 w 3024845"/>
                <a:gd name="connsiteY102" fmla="*/ 384796 h 834218"/>
                <a:gd name="connsiteX103" fmla="*/ 670835 w 3024845"/>
                <a:gd name="connsiteY103" fmla="*/ 278869 h 834218"/>
                <a:gd name="connsiteX104" fmla="*/ 672355 w 3024845"/>
                <a:gd name="connsiteY104" fmla="*/ 278869 h 834218"/>
                <a:gd name="connsiteX105" fmla="*/ 682995 w 3024845"/>
                <a:gd name="connsiteY105" fmla="*/ 278869 h 834218"/>
                <a:gd name="connsiteX106" fmla="*/ 682995 w 3024845"/>
                <a:gd name="connsiteY106" fmla="*/ 231310 h 834218"/>
                <a:gd name="connsiteX107" fmla="*/ 709342 w 3024845"/>
                <a:gd name="connsiteY107" fmla="*/ 231310 h 834218"/>
                <a:gd name="connsiteX108" fmla="*/ 709342 w 3024845"/>
                <a:gd name="connsiteY108" fmla="*/ 209692 h 834218"/>
                <a:gd name="connsiteX109" fmla="*/ 743796 w 3024845"/>
                <a:gd name="connsiteY109" fmla="*/ 209692 h 834218"/>
                <a:gd name="connsiteX110" fmla="*/ 743796 w 3024845"/>
                <a:gd name="connsiteY110" fmla="*/ 212124 h 834218"/>
                <a:gd name="connsiteX111" fmla="*/ 743796 w 3024845"/>
                <a:gd name="connsiteY111" fmla="*/ 229148 h 834218"/>
                <a:gd name="connsiteX112" fmla="*/ 746076 w 3024845"/>
                <a:gd name="connsiteY112" fmla="*/ 229148 h 834218"/>
                <a:gd name="connsiteX113" fmla="*/ 762036 w 3024845"/>
                <a:gd name="connsiteY113" fmla="*/ 229148 h 834218"/>
                <a:gd name="connsiteX114" fmla="*/ 762036 w 3024845"/>
                <a:gd name="connsiteY114" fmla="*/ 276707 h 834218"/>
                <a:gd name="connsiteX115" fmla="*/ 763049 w 3024845"/>
                <a:gd name="connsiteY115" fmla="*/ 276707 h 834218"/>
                <a:gd name="connsiteX116" fmla="*/ 770143 w 3024845"/>
                <a:gd name="connsiteY116" fmla="*/ 276707 h 834218"/>
                <a:gd name="connsiteX117" fmla="*/ 784330 w 3024845"/>
                <a:gd name="connsiteY117" fmla="*/ 281031 h 834218"/>
                <a:gd name="connsiteX118" fmla="*/ 784330 w 3024845"/>
                <a:gd name="connsiteY118" fmla="*/ 319943 h 834218"/>
                <a:gd name="connsiteX119" fmla="*/ 785343 w 3024845"/>
                <a:gd name="connsiteY119" fmla="*/ 319943 h 834218"/>
                <a:gd name="connsiteX120" fmla="*/ 792436 w 3024845"/>
                <a:gd name="connsiteY120" fmla="*/ 319943 h 834218"/>
                <a:gd name="connsiteX121" fmla="*/ 792436 w 3024845"/>
                <a:gd name="connsiteY121" fmla="*/ 321564 h 834218"/>
                <a:gd name="connsiteX122" fmla="*/ 792436 w 3024845"/>
                <a:gd name="connsiteY122" fmla="*/ 332913 h 834218"/>
                <a:gd name="connsiteX123" fmla="*/ 794463 w 3024845"/>
                <a:gd name="connsiteY123" fmla="*/ 332913 h 834218"/>
                <a:gd name="connsiteX124" fmla="*/ 808650 w 3024845"/>
                <a:gd name="connsiteY124" fmla="*/ 332913 h 834218"/>
                <a:gd name="connsiteX125" fmla="*/ 814730 w 3024845"/>
                <a:gd name="connsiteY125" fmla="*/ 339399 h 834218"/>
                <a:gd name="connsiteX126" fmla="*/ 814730 w 3024845"/>
                <a:gd name="connsiteY126" fmla="*/ 361017 h 834218"/>
                <a:gd name="connsiteX127" fmla="*/ 817010 w 3024845"/>
                <a:gd name="connsiteY127" fmla="*/ 361017 h 834218"/>
                <a:gd name="connsiteX128" fmla="*/ 832970 w 3024845"/>
                <a:gd name="connsiteY128" fmla="*/ 361017 h 834218"/>
                <a:gd name="connsiteX129" fmla="*/ 832970 w 3024845"/>
                <a:gd name="connsiteY129" fmla="*/ 362097 h 834218"/>
                <a:gd name="connsiteX130" fmla="*/ 832970 w 3024845"/>
                <a:gd name="connsiteY130" fmla="*/ 369664 h 834218"/>
                <a:gd name="connsiteX131" fmla="*/ 834237 w 3024845"/>
                <a:gd name="connsiteY131" fmla="*/ 369664 h 834218"/>
                <a:gd name="connsiteX132" fmla="*/ 843104 w 3024845"/>
                <a:gd name="connsiteY132" fmla="*/ 369664 h 834218"/>
                <a:gd name="connsiteX133" fmla="*/ 843104 w 3024845"/>
                <a:gd name="connsiteY133" fmla="*/ 371825 h 834218"/>
                <a:gd name="connsiteX134" fmla="*/ 843104 w 3024845"/>
                <a:gd name="connsiteY134" fmla="*/ 386958 h 834218"/>
                <a:gd name="connsiteX135" fmla="*/ 847157 w 3024845"/>
                <a:gd name="connsiteY135" fmla="*/ 385066 h 834218"/>
                <a:gd name="connsiteX136" fmla="*/ 847157 w 3024845"/>
                <a:gd name="connsiteY136" fmla="*/ 371825 h 834218"/>
                <a:gd name="connsiteX137" fmla="*/ 848170 w 3024845"/>
                <a:gd name="connsiteY137" fmla="*/ 371825 h 834218"/>
                <a:gd name="connsiteX138" fmla="*/ 855264 w 3024845"/>
                <a:gd name="connsiteY138" fmla="*/ 371825 h 834218"/>
                <a:gd name="connsiteX139" fmla="*/ 855264 w 3024845"/>
                <a:gd name="connsiteY139" fmla="*/ 373447 h 834218"/>
                <a:gd name="connsiteX140" fmla="*/ 855264 w 3024845"/>
                <a:gd name="connsiteY140" fmla="*/ 384796 h 834218"/>
                <a:gd name="connsiteX141" fmla="*/ 856024 w 3024845"/>
                <a:gd name="connsiteY141" fmla="*/ 384796 h 834218"/>
                <a:gd name="connsiteX142" fmla="*/ 861344 w 3024845"/>
                <a:gd name="connsiteY142" fmla="*/ 384796 h 834218"/>
                <a:gd name="connsiteX143" fmla="*/ 909984 w 3024845"/>
                <a:gd name="connsiteY143" fmla="*/ 380473 h 834218"/>
                <a:gd name="connsiteX144" fmla="*/ 909984 w 3024845"/>
                <a:gd name="connsiteY144" fmla="*/ 381824 h 834218"/>
                <a:gd name="connsiteX145" fmla="*/ 909984 w 3024845"/>
                <a:gd name="connsiteY145" fmla="*/ 391281 h 834218"/>
                <a:gd name="connsiteX146" fmla="*/ 910744 w 3024845"/>
                <a:gd name="connsiteY146" fmla="*/ 391281 h 834218"/>
                <a:gd name="connsiteX147" fmla="*/ 916065 w 3024845"/>
                <a:gd name="connsiteY147" fmla="*/ 391281 h 834218"/>
                <a:gd name="connsiteX148" fmla="*/ 916065 w 3024845"/>
                <a:gd name="connsiteY148" fmla="*/ 393443 h 834218"/>
                <a:gd name="connsiteX149" fmla="*/ 916065 w 3024845"/>
                <a:gd name="connsiteY149" fmla="*/ 408576 h 834218"/>
                <a:gd name="connsiteX150" fmla="*/ 918091 w 3024845"/>
                <a:gd name="connsiteY150" fmla="*/ 407225 h 834218"/>
                <a:gd name="connsiteX151" fmla="*/ 932278 w 3024845"/>
                <a:gd name="connsiteY151" fmla="*/ 397767 h 834218"/>
                <a:gd name="connsiteX152" fmla="*/ 938358 w 3024845"/>
                <a:gd name="connsiteY152" fmla="*/ 356693 h 834218"/>
                <a:gd name="connsiteX153" fmla="*/ 939118 w 3024845"/>
                <a:gd name="connsiteY153" fmla="*/ 356423 h 834218"/>
                <a:gd name="connsiteX154" fmla="*/ 944438 w 3024845"/>
                <a:gd name="connsiteY154" fmla="*/ 354531 h 834218"/>
                <a:gd name="connsiteX155" fmla="*/ 946465 w 3024845"/>
                <a:gd name="connsiteY155" fmla="*/ 285354 h 834218"/>
                <a:gd name="connsiteX156" fmla="*/ 948492 w 3024845"/>
                <a:gd name="connsiteY156" fmla="*/ 354531 h 834218"/>
                <a:gd name="connsiteX157" fmla="*/ 949252 w 3024845"/>
                <a:gd name="connsiteY157" fmla="*/ 354801 h 834218"/>
                <a:gd name="connsiteX158" fmla="*/ 954572 w 3024845"/>
                <a:gd name="connsiteY158" fmla="*/ 356693 h 834218"/>
                <a:gd name="connsiteX159" fmla="*/ 954572 w 3024845"/>
                <a:gd name="connsiteY159" fmla="*/ 270222 h 834218"/>
                <a:gd name="connsiteX160" fmla="*/ 958625 w 3024845"/>
                <a:gd name="connsiteY160" fmla="*/ 237795 h 834218"/>
                <a:gd name="connsiteX161" fmla="*/ 997132 w 3024845"/>
                <a:gd name="connsiteY161" fmla="*/ 237795 h 834218"/>
                <a:gd name="connsiteX162" fmla="*/ 997132 w 3024845"/>
                <a:gd name="connsiteY162" fmla="*/ 270222 h 834218"/>
                <a:gd name="connsiteX163" fmla="*/ 997892 w 3024845"/>
                <a:gd name="connsiteY163" fmla="*/ 270222 h 834218"/>
                <a:gd name="connsiteX164" fmla="*/ 1003212 w 3024845"/>
                <a:gd name="connsiteY164" fmla="*/ 270222 h 834218"/>
                <a:gd name="connsiteX165" fmla="*/ 1003212 w 3024845"/>
                <a:gd name="connsiteY165" fmla="*/ 188074 h 834218"/>
                <a:gd name="connsiteX166" fmla="*/ 1004986 w 3024845"/>
                <a:gd name="connsiteY166" fmla="*/ 188074 h 834218"/>
                <a:gd name="connsiteX167" fmla="*/ 1017399 w 3024845"/>
                <a:gd name="connsiteY167" fmla="*/ 188074 h 834218"/>
                <a:gd name="connsiteX168" fmla="*/ 1017399 w 3024845"/>
                <a:gd name="connsiteY168" fmla="*/ 186183 h 834218"/>
                <a:gd name="connsiteX169" fmla="*/ 1017399 w 3024845"/>
                <a:gd name="connsiteY169" fmla="*/ 172942 h 834218"/>
                <a:gd name="connsiteX170" fmla="*/ 1039693 w 3024845"/>
                <a:gd name="connsiteY170" fmla="*/ 172942 h 834218"/>
                <a:gd name="connsiteX171" fmla="*/ 1039693 w 3024845"/>
                <a:gd name="connsiteY171" fmla="*/ 171861 h 834218"/>
                <a:gd name="connsiteX172" fmla="*/ 1039693 w 3024845"/>
                <a:gd name="connsiteY172" fmla="*/ 164295 h 834218"/>
                <a:gd name="connsiteX173" fmla="*/ 1041466 w 3024845"/>
                <a:gd name="connsiteY173" fmla="*/ 164295 h 834218"/>
                <a:gd name="connsiteX174" fmla="*/ 1053880 w 3024845"/>
                <a:gd name="connsiteY174" fmla="*/ 164295 h 834218"/>
                <a:gd name="connsiteX175" fmla="*/ 1053880 w 3024845"/>
                <a:gd name="connsiteY175" fmla="*/ 165376 h 834218"/>
                <a:gd name="connsiteX176" fmla="*/ 1053880 w 3024845"/>
                <a:gd name="connsiteY176" fmla="*/ 172942 h 834218"/>
                <a:gd name="connsiteX177" fmla="*/ 1054640 w 3024845"/>
                <a:gd name="connsiteY177" fmla="*/ 172942 h 834218"/>
                <a:gd name="connsiteX178" fmla="*/ 1059960 w 3024845"/>
                <a:gd name="connsiteY178" fmla="*/ 172942 h 834218"/>
                <a:gd name="connsiteX179" fmla="*/ 1070093 w 3024845"/>
                <a:gd name="connsiteY179" fmla="*/ 168618 h 834218"/>
                <a:gd name="connsiteX180" fmla="*/ 1074146 w 3024845"/>
                <a:gd name="connsiteY180" fmla="*/ 171861 h 834218"/>
                <a:gd name="connsiteX181" fmla="*/ 1074146 w 3024845"/>
                <a:gd name="connsiteY181" fmla="*/ 164295 h 834218"/>
                <a:gd name="connsiteX182" fmla="*/ 1076426 w 3024845"/>
                <a:gd name="connsiteY182" fmla="*/ 164295 h 834218"/>
                <a:gd name="connsiteX183" fmla="*/ 1092387 w 3024845"/>
                <a:gd name="connsiteY183" fmla="*/ 164295 h 834218"/>
                <a:gd name="connsiteX184" fmla="*/ 1092387 w 3024845"/>
                <a:gd name="connsiteY184" fmla="*/ 165376 h 834218"/>
                <a:gd name="connsiteX185" fmla="*/ 1092387 w 3024845"/>
                <a:gd name="connsiteY185" fmla="*/ 172942 h 834218"/>
                <a:gd name="connsiteX186" fmla="*/ 1122787 w 3024845"/>
                <a:gd name="connsiteY186" fmla="*/ 172942 h 834218"/>
                <a:gd name="connsiteX187" fmla="*/ 1122787 w 3024845"/>
                <a:gd name="connsiteY187" fmla="*/ 174563 h 834218"/>
                <a:gd name="connsiteX188" fmla="*/ 1122787 w 3024845"/>
                <a:gd name="connsiteY188" fmla="*/ 185913 h 834218"/>
                <a:gd name="connsiteX189" fmla="*/ 1149134 w 3024845"/>
                <a:gd name="connsiteY189" fmla="*/ 185913 h 834218"/>
                <a:gd name="connsiteX190" fmla="*/ 1149134 w 3024845"/>
                <a:gd name="connsiteY190" fmla="*/ 216177 h 834218"/>
                <a:gd name="connsiteX191" fmla="*/ 1149894 w 3024845"/>
                <a:gd name="connsiteY191" fmla="*/ 216177 h 834218"/>
                <a:gd name="connsiteX192" fmla="*/ 1155214 w 3024845"/>
                <a:gd name="connsiteY192" fmla="*/ 216177 h 834218"/>
                <a:gd name="connsiteX193" fmla="*/ 1155214 w 3024845"/>
                <a:gd name="connsiteY193" fmla="*/ 217258 h 834218"/>
                <a:gd name="connsiteX194" fmla="*/ 1155214 w 3024845"/>
                <a:gd name="connsiteY194" fmla="*/ 224825 h 834218"/>
                <a:gd name="connsiteX195" fmla="*/ 1159268 w 3024845"/>
                <a:gd name="connsiteY195" fmla="*/ 255089 h 834218"/>
                <a:gd name="connsiteX196" fmla="*/ 1160028 w 3024845"/>
                <a:gd name="connsiteY196" fmla="*/ 255089 h 834218"/>
                <a:gd name="connsiteX197" fmla="*/ 1165348 w 3024845"/>
                <a:gd name="connsiteY197" fmla="*/ 255089 h 834218"/>
                <a:gd name="connsiteX198" fmla="*/ 1165348 w 3024845"/>
                <a:gd name="connsiteY198" fmla="*/ 255900 h 834218"/>
                <a:gd name="connsiteX199" fmla="*/ 1165348 w 3024845"/>
                <a:gd name="connsiteY199" fmla="*/ 261575 h 834218"/>
                <a:gd name="connsiteX200" fmla="*/ 1166361 w 3024845"/>
                <a:gd name="connsiteY200" fmla="*/ 261575 h 834218"/>
                <a:gd name="connsiteX201" fmla="*/ 1173454 w 3024845"/>
                <a:gd name="connsiteY201" fmla="*/ 261575 h 834218"/>
                <a:gd name="connsiteX202" fmla="*/ 1173454 w 3024845"/>
                <a:gd name="connsiteY202" fmla="*/ 291840 h 834218"/>
                <a:gd name="connsiteX203" fmla="*/ 1175481 w 3024845"/>
                <a:gd name="connsiteY203" fmla="*/ 291840 h 834218"/>
                <a:gd name="connsiteX204" fmla="*/ 1189668 w 3024845"/>
                <a:gd name="connsiteY204" fmla="*/ 291840 h 834218"/>
                <a:gd name="connsiteX205" fmla="*/ 1189668 w 3024845"/>
                <a:gd name="connsiteY205" fmla="*/ 315619 h 834218"/>
                <a:gd name="connsiteX206" fmla="*/ 1191695 w 3024845"/>
                <a:gd name="connsiteY206" fmla="*/ 317240 h 834218"/>
                <a:gd name="connsiteX207" fmla="*/ 1191695 w 3024845"/>
                <a:gd name="connsiteY207" fmla="*/ 328590 h 834218"/>
                <a:gd name="connsiteX208" fmla="*/ 1192455 w 3024845"/>
                <a:gd name="connsiteY208" fmla="*/ 328590 h 834218"/>
                <a:gd name="connsiteX209" fmla="*/ 1197775 w 3024845"/>
                <a:gd name="connsiteY209" fmla="*/ 328590 h 834218"/>
                <a:gd name="connsiteX210" fmla="*/ 1197775 w 3024845"/>
                <a:gd name="connsiteY210" fmla="*/ 352369 h 834218"/>
                <a:gd name="connsiteX211" fmla="*/ 1199041 w 3024845"/>
                <a:gd name="connsiteY211" fmla="*/ 352369 h 834218"/>
                <a:gd name="connsiteX212" fmla="*/ 1207908 w 3024845"/>
                <a:gd name="connsiteY212" fmla="*/ 352369 h 834218"/>
                <a:gd name="connsiteX213" fmla="*/ 1209935 w 3024845"/>
                <a:gd name="connsiteY213" fmla="*/ 356423 h 834218"/>
                <a:gd name="connsiteX214" fmla="*/ 1209935 w 3024845"/>
                <a:gd name="connsiteY214" fmla="*/ 369664 h 834218"/>
                <a:gd name="connsiteX215" fmla="*/ 1211455 w 3024845"/>
                <a:gd name="connsiteY215" fmla="*/ 367772 h 834218"/>
                <a:gd name="connsiteX216" fmla="*/ 1222095 w 3024845"/>
                <a:gd name="connsiteY216" fmla="*/ 354531 h 834218"/>
                <a:gd name="connsiteX217" fmla="*/ 1250469 w 3024845"/>
                <a:gd name="connsiteY217" fmla="*/ 354531 h 834218"/>
                <a:gd name="connsiteX218" fmla="*/ 1250469 w 3024845"/>
                <a:gd name="connsiteY218" fmla="*/ 441002 h 834218"/>
                <a:gd name="connsiteX219" fmla="*/ 1251229 w 3024845"/>
                <a:gd name="connsiteY219" fmla="*/ 441002 h 834218"/>
                <a:gd name="connsiteX220" fmla="*/ 1256549 w 3024845"/>
                <a:gd name="connsiteY220" fmla="*/ 441002 h 834218"/>
                <a:gd name="connsiteX221" fmla="*/ 1257309 w 3024845"/>
                <a:gd name="connsiteY221" fmla="*/ 439651 h 834218"/>
                <a:gd name="connsiteX222" fmla="*/ 1262629 w 3024845"/>
                <a:gd name="connsiteY222" fmla="*/ 430193 h 834218"/>
                <a:gd name="connsiteX223" fmla="*/ 1262629 w 3024845"/>
                <a:gd name="connsiteY223" fmla="*/ 432085 h 834218"/>
                <a:gd name="connsiteX224" fmla="*/ 1262629 w 3024845"/>
                <a:gd name="connsiteY224" fmla="*/ 445326 h 834218"/>
                <a:gd name="connsiteX225" fmla="*/ 1266682 w 3024845"/>
                <a:gd name="connsiteY225" fmla="*/ 399929 h 834218"/>
                <a:gd name="connsiteX226" fmla="*/ 1267442 w 3024845"/>
                <a:gd name="connsiteY226" fmla="*/ 399929 h 834218"/>
                <a:gd name="connsiteX227" fmla="*/ 1272762 w 3024845"/>
                <a:gd name="connsiteY227" fmla="*/ 399929 h 834218"/>
                <a:gd name="connsiteX228" fmla="*/ 1272762 w 3024845"/>
                <a:gd name="connsiteY228" fmla="*/ 335075 h 834218"/>
                <a:gd name="connsiteX229" fmla="*/ 1273776 w 3024845"/>
                <a:gd name="connsiteY229" fmla="*/ 335075 h 834218"/>
                <a:gd name="connsiteX230" fmla="*/ 1280869 w 3024845"/>
                <a:gd name="connsiteY230" fmla="*/ 335075 h 834218"/>
                <a:gd name="connsiteX231" fmla="*/ 1293029 w 3024845"/>
                <a:gd name="connsiteY231" fmla="*/ 291840 h 834218"/>
                <a:gd name="connsiteX232" fmla="*/ 1294296 w 3024845"/>
                <a:gd name="connsiteY232" fmla="*/ 291840 h 834218"/>
                <a:gd name="connsiteX233" fmla="*/ 1303163 w 3024845"/>
                <a:gd name="connsiteY233" fmla="*/ 291840 h 834218"/>
                <a:gd name="connsiteX234" fmla="*/ 1313296 w 3024845"/>
                <a:gd name="connsiteY234" fmla="*/ 335075 h 834218"/>
                <a:gd name="connsiteX235" fmla="*/ 1314309 w 3024845"/>
                <a:gd name="connsiteY235" fmla="*/ 335075 h 834218"/>
                <a:gd name="connsiteX236" fmla="*/ 1321403 w 3024845"/>
                <a:gd name="connsiteY236" fmla="*/ 335075 h 834218"/>
                <a:gd name="connsiteX237" fmla="*/ 1321403 w 3024845"/>
                <a:gd name="connsiteY237" fmla="*/ 373987 h 834218"/>
                <a:gd name="connsiteX238" fmla="*/ 1323176 w 3024845"/>
                <a:gd name="connsiteY238" fmla="*/ 373987 h 834218"/>
                <a:gd name="connsiteX239" fmla="*/ 1335590 w 3024845"/>
                <a:gd name="connsiteY239" fmla="*/ 373987 h 834218"/>
                <a:gd name="connsiteX240" fmla="*/ 1335590 w 3024845"/>
                <a:gd name="connsiteY240" fmla="*/ 376149 h 834218"/>
                <a:gd name="connsiteX241" fmla="*/ 1335590 w 3024845"/>
                <a:gd name="connsiteY241" fmla="*/ 391281 h 834218"/>
                <a:gd name="connsiteX242" fmla="*/ 1339643 w 3024845"/>
                <a:gd name="connsiteY242" fmla="*/ 389120 h 834218"/>
                <a:gd name="connsiteX243" fmla="*/ 1339643 w 3024845"/>
                <a:gd name="connsiteY243" fmla="*/ 373987 h 834218"/>
                <a:gd name="connsiteX244" fmla="*/ 1341163 w 3024845"/>
                <a:gd name="connsiteY244" fmla="*/ 373987 h 834218"/>
                <a:gd name="connsiteX245" fmla="*/ 1351803 w 3024845"/>
                <a:gd name="connsiteY245" fmla="*/ 373987 h 834218"/>
                <a:gd name="connsiteX246" fmla="*/ 1351803 w 3024845"/>
                <a:gd name="connsiteY246" fmla="*/ 375608 h 834218"/>
                <a:gd name="connsiteX247" fmla="*/ 1351803 w 3024845"/>
                <a:gd name="connsiteY247" fmla="*/ 386958 h 834218"/>
                <a:gd name="connsiteX248" fmla="*/ 1382204 w 3024845"/>
                <a:gd name="connsiteY248" fmla="*/ 386958 h 834218"/>
                <a:gd name="connsiteX249" fmla="*/ 1382204 w 3024845"/>
                <a:gd name="connsiteY249" fmla="*/ 350208 h 834218"/>
                <a:gd name="connsiteX250" fmla="*/ 1383470 w 3024845"/>
                <a:gd name="connsiteY250" fmla="*/ 350208 h 834218"/>
                <a:gd name="connsiteX251" fmla="*/ 1392337 w 3024845"/>
                <a:gd name="connsiteY251" fmla="*/ 350208 h 834218"/>
                <a:gd name="connsiteX252" fmla="*/ 1392337 w 3024845"/>
                <a:gd name="connsiteY252" fmla="*/ 371825 h 834218"/>
                <a:gd name="connsiteX253" fmla="*/ 1394364 w 3024845"/>
                <a:gd name="connsiteY253" fmla="*/ 339399 h 834218"/>
                <a:gd name="connsiteX254" fmla="*/ 1416657 w 3024845"/>
                <a:gd name="connsiteY254" fmla="*/ 339399 h 834218"/>
                <a:gd name="connsiteX255" fmla="*/ 1416657 w 3024845"/>
                <a:gd name="connsiteY255" fmla="*/ 337777 h 834218"/>
                <a:gd name="connsiteX256" fmla="*/ 1416657 w 3024845"/>
                <a:gd name="connsiteY256" fmla="*/ 326428 h 834218"/>
                <a:gd name="connsiteX257" fmla="*/ 1417417 w 3024845"/>
                <a:gd name="connsiteY257" fmla="*/ 326428 h 834218"/>
                <a:gd name="connsiteX258" fmla="*/ 1422737 w 3024845"/>
                <a:gd name="connsiteY258" fmla="*/ 326428 h 834218"/>
                <a:gd name="connsiteX259" fmla="*/ 1422737 w 3024845"/>
                <a:gd name="connsiteY259" fmla="*/ 324537 h 834218"/>
                <a:gd name="connsiteX260" fmla="*/ 1422737 w 3024845"/>
                <a:gd name="connsiteY260" fmla="*/ 311296 h 834218"/>
                <a:gd name="connsiteX261" fmla="*/ 1426791 w 3024845"/>
                <a:gd name="connsiteY261" fmla="*/ 317781 h 834218"/>
                <a:gd name="connsiteX262" fmla="*/ 1429071 w 3024845"/>
                <a:gd name="connsiteY262" fmla="*/ 317781 h 834218"/>
                <a:gd name="connsiteX263" fmla="*/ 1445031 w 3024845"/>
                <a:gd name="connsiteY263" fmla="*/ 317781 h 834218"/>
                <a:gd name="connsiteX264" fmla="*/ 1445031 w 3024845"/>
                <a:gd name="connsiteY264" fmla="*/ 316970 h 834218"/>
                <a:gd name="connsiteX265" fmla="*/ 1445031 w 3024845"/>
                <a:gd name="connsiteY265" fmla="*/ 311296 h 834218"/>
                <a:gd name="connsiteX266" fmla="*/ 1445791 w 3024845"/>
                <a:gd name="connsiteY266" fmla="*/ 311296 h 834218"/>
                <a:gd name="connsiteX267" fmla="*/ 1451111 w 3024845"/>
                <a:gd name="connsiteY267" fmla="*/ 311296 h 834218"/>
                <a:gd name="connsiteX268" fmla="*/ 1451111 w 3024845"/>
                <a:gd name="connsiteY268" fmla="*/ 312647 h 834218"/>
                <a:gd name="connsiteX269" fmla="*/ 1451111 w 3024845"/>
                <a:gd name="connsiteY269" fmla="*/ 322105 h 834218"/>
                <a:gd name="connsiteX270" fmla="*/ 1489618 w 3024845"/>
                <a:gd name="connsiteY270" fmla="*/ 322105 h 834218"/>
                <a:gd name="connsiteX271" fmla="*/ 1489618 w 3024845"/>
                <a:gd name="connsiteY271" fmla="*/ 460458 h 834218"/>
                <a:gd name="connsiteX272" fmla="*/ 1491138 w 3024845"/>
                <a:gd name="connsiteY272" fmla="*/ 460458 h 834218"/>
                <a:gd name="connsiteX273" fmla="*/ 1501778 w 3024845"/>
                <a:gd name="connsiteY273" fmla="*/ 460458 h 834218"/>
                <a:gd name="connsiteX274" fmla="*/ 1501778 w 3024845"/>
                <a:gd name="connsiteY274" fmla="*/ 447488 h 834218"/>
                <a:gd name="connsiteX275" fmla="*/ 1505832 w 3024845"/>
                <a:gd name="connsiteY275" fmla="*/ 447488 h 834218"/>
                <a:gd name="connsiteX276" fmla="*/ 1505832 w 3024845"/>
                <a:gd name="connsiteY276" fmla="*/ 460458 h 834218"/>
                <a:gd name="connsiteX277" fmla="*/ 1536232 w 3024845"/>
                <a:gd name="connsiteY277" fmla="*/ 460458 h 834218"/>
                <a:gd name="connsiteX278" fmla="*/ 1536232 w 3024845"/>
                <a:gd name="connsiteY278" fmla="*/ 430193 h 834218"/>
                <a:gd name="connsiteX279" fmla="*/ 1548392 w 3024845"/>
                <a:gd name="connsiteY279" fmla="*/ 430193 h 834218"/>
                <a:gd name="connsiteX280" fmla="*/ 1560552 w 3024845"/>
                <a:gd name="connsiteY280" fmla="*/ 428032 h 834218"/>
                <a:gd name="connsiteX281" fmla="*/ 1564606 w 3024845"/>
                <a:gd name="connsiteY281" fmla="*/ 430193 h 834218"/>
                <a:gd name="connsiteX282" fmla="*/ 1574739 w 3024845"/>
                <a:gd name="connsiteY282" fmla="*/ 430193 h 834218"/>
                <a:gd name="connsiteX283" fmla="*/ 1574739 w 3024845"/>
                <a:gd name="connsiteY283" fmla="*/ 460458 h 834218"/>
                <a:gd name="connsiteX284" fmla="*/ 1582846 w 3024845"/>
                <a:gd name="connsiteY284" fmla="*/ 460458 h 834218"/>
                <a:gd name="connsiteX285" fmla="*/ 1582846 w 3024845"/>
                <a:gd name="connsiteY285" fmla="*/ 477753 h 834218"/>
                <a:gd name="connsiteX286" fmla="*/ 1592182 w 3024845"/>
                <a:gd name="connsiteY286" fmla="*/ 478658 h 834218"/>
                <a:gd name="connsiteX287" fmla="*/ 1605140 w 3024845"/>
                <a:gd name="connsiteY287" fmla="*/ 478658 h 834218"/>
                <a:gd name="connsiteX288" fmla="*/ 1605140 w 3024845"/>
                <a:gd name="connsiteY288" fmla="*/ 462620 h 834218"/>
                <a:gd name="connsiteX289" fmla="*/ 1673096 w 3024845"/>
                <a:gd name="connsiteY289" fmla="*/ 462620 h 834218"/>
                <a:gd name="connsiteX290" fmla="*/ 1673096 w 3024845"/>
                <a:gd name="connsiteY290" fmla="*/ 377367 h 834218"/>
                <a:gd name="connsiteX291" fmla="*/ 1745104 w 3024845"/>
                <a:gd name="connsiteY291" fmla="*/ 377367 h 834218"/>
                <a:gd name="connsiteX292" fmla="*/ 1745104 w 3024845"/>
                <a:gd name="connsiteY292" fmla="*/ 456135 h 834218"/>
                <a:gd name="connsiteX293" fmla="*/ 1747008 w 3024845"/>
                <a:gd name="connsiteY293" fmla="*/ 456135 h 834218"/>
                <a:gd name="connsiteX294" fmla="*/ 1748250 w 3024845"/>
                <a:gd name="connsiteY294" fmla="*/ 478658 h 834218"/>
                <a:gd name="connsiteX295" fmla="*/ 1757926 w 3024845"/>
                <a:gd name="connsiteY295" fmla="*/ 478658 h 834218"/>
                <a:gd name="connsiteX296" fmla="*/ 1759168 w 3024845"/>
                <a:gd name="connsiteY296" fmla="*/ 456135 h 834218"/>
                <a:gd name="connsiteX297" fmla="*/ 1765248 w 3024845"/>
                <a:gd name="connsiteY297" fmla="*/ 456135 h 834218"/>
                <a:gd name="connsiteX298" fmla="*/ 1766490 w 3024845"/>
                <a:gd name="connsiteY298" fmla="*/ 478658 h 834218"/>
                <a:gd name="connsiteX299" fmla="*/ 1817112 w 3024845"/>
                <a:gd name="connsiteY299" fmla="*/ 478658 h 834218"/>
                <a:gd name="connsiteX300" fmla="*/ 1817112 w 3024845"/>
                <a:gd name="connsiteY300" fmla="*/ 315630 h 834218"/>
                <a:gd name="connsiteX301" fmla="*/ 2014439 w 3024845"/>
                <a:gd name="connsiteY301" fmla="*/ 315630 h 834218"/>
                <a:gd name="connsiteX302" fmla="*/ 2014439 w 3024845"/>
                <a:gd name="connsiteY302" fmla="*/ 478658 h 834218"/>
                <a:gd name="connsiteX303" fmla="*/ 2033136 w 3024845"/>
                <a:gd name="connsiteY303" fmla="*/ 478658 h 834218"/>
                <a:gd name="connsiteX304" fmla="*/ 2033136 w 3024845"/>
                <a:gd name="connsiteY304" fmla="*/ 395965 h 834218"/>
                <a:gd name="connsiteX305" fmla="*/ 2128256 w 3024845"/>
                <a:gd name="connsiteY305" fmla="*/ 395965 h 834218"/>
                <a:gd name="connsiteX306" fmla="*/ 2180720 w 3024845"/>
                <a:gd name="connsiteY306" fmla="*/ 330752 h 834218"/>
                <a:gd name="connsiteX307" fmla="*/ 2245574 w 3024845"/>
                <a:gd name="connsiteY307" fmla="*/ 330752 h 834218"/>
                <a:gd name="connsiteX308" fmla="*/ 2245574 w 3024845"/>
                <a:gd name="connsiteY308" fmla="*/ 406414 h 834218"/>
                <a:gd name="connsiteX309" fmla="*/ 2253681 w 3024845"/>
                <a:gd name="connsiteY309" fmla="*/ 406414 h 834218"/>
                <a:gd name="connsiteX310" fmla="*/ 2255708 w 3024845"/>
                <a:gd name="connsiteY310" fmla="*/ 399929 h 834218"/>
                <a:gd name="connsiteX311" fmla="*/ 2261788 w 3024845"/>
                <a:gd name="connsiteY311" fmla="*/ 399929 h 834218"/>
                <a:gd name="connsiteX312" fmla="*/ 2263815 w 3024845"/>
                <a:gd name="connsiteY312" fmla="*/ 408576 h 834218"/>
                <a:gd name="connsiteX313" fmla="*/ 2275975 w 3024845"/>
                <a:gd name="connsiteY313" fmla="*/ 408576 h 834218"/>
                <a:gd name="connsiteX314" fmla="*/ 2275975 w 3024845"/>
                <a:gd name="connsiteY314" fmla="*/ 402090 h 834218"/>
                <a:gd name="connsiteX315" fmla="*/ 2298268 w 3024845"/>
                <a:gd name="connsiteY315" fmla="*/ 402090 h 834218"/>
                <a:gd name="connsiteX316" fmla="*/ 2298268 w 3024845"/>
                <a:gd name="connsiteY316" fmla="*/ 408576 h 834218"/>
                <a:gd name="connsiteX317" fmla="*/ 2318535 w 3024845"/>
                <a:gd name="connsiteY317" fmla="*/ 408576 h 834218"/>
                <a:gd name="connsiteX318" fmla="*/ 2318535 w 3024845"/>
                <a:gd name="connsiteY318" fmla="*/ 453973 h 834218"/>
                <a:gd name="connsiteX319" fmla="*/ 2332722 w 3024845"/>
                <a:gd name="connsiteY319" fmla="*/ 453973 h 834218"/>
                <a:gd name="connsiteX320" fmla="*/ 2332722 w 3024845"/>
                <a:gd name="connsiteY320" fmla="*/ 441002 h 834218"/>
                <a:gd name="connsiteX321" fmla="*/ 2348936 w 3024845"/>
                <a:gd name="connsiteY321" fmla="*/ 441002 h 834218"/>
                <a:gd name="connsiteX322" fmla="*/ 2348936 w 3024845"/>
                <a:gd name="connsiteY322" fmla="*/ 261575 h 834218"/>
                <a:gd name="connsiteX323" fmla="*/ 2355016 w 3024845"/>
                <a:gd name="connsiteY323" fmla="*/ 255089 h 834218"/>
                <a:gd name="connsiteX324" fmla="*/ 2427977 w 3024845"/>
                <a:gd name="connsiteY324" fmla="*/ 255089 h 834218"/>
                <a:gd name="connsiteX325" fmla="*/ 2427977 w 3024845"/>
                <a:gd name="connsiteY325" fmla="*/ 263737 h 834218"/>
                <a:gd name="connsiteX326" fmla="*/ 2438110 w 3024845"/>
                <a:gd name="connsiteY326" fmla="*/ 263737 h 834218"/>
                <a:gd name="connsiteX327" fmla="*/ 2438110 w 3024845"/>
                <a:gd name="connsiteY327" fmla="*/ 378311 h 834218"/>
                <a:gd name="connsiteX328" fmla="*/ 2460404 w 3024845"/>
                <a:gd name="connsiteY328" fmla="*/ 378311 h 834218"/>
                <a:gd name="connsiteX329" fmla="*/ 2460404 w 3024845"/>
                <a:gd name="connsiteY329" fmla="*/ 311296 h 834218"/>
                <a:gd name="connsiteX330" fmla="*/ 2486751 w 3024845"/>
                <a:gd name="connsiteY330" fmla="*/ 311296 h 834218"/>
                <a:gd name="connsiteX331" fmla="*/ 2490804 w 3024845"/>
                <a:gd name="connsiteY331" fmla="*/ 306972 h 834218"/>
                <a:gd name="connsiteX332" fmla="*/ 2498911 w 3024845"/>
                <a:gd name="connsiteY332" fmla="*/ 306972 h 834218"/>
                <a:gd name="connsiteX333" fmla="*/ 2502964 w 3024845"/>
                <a:gd name="connsiteY333" fmla="*/ 311296 h 834218"/>
                <a:gd name="connsiteX334" fmla="*/ 2525258 w 3024845"/>
                <a:gd name="connsiteY334" fmla="*/ 311296 h 834218"/>
                <a:gd name="connsiteX335" fmla="*/ 2525258 w 3024845"/>
                <a:gd name="connsiteY335" fmla="*/ 194560 h 834218"/>
                <a:gd name="connsiteX336" fmla="*/ 2582005 w 3024845"/>
                <a:gd name="connsiteY336" fmla="*/ 183751 h 834218"/>
                <a:gd name="connsiteX337" fmla="*/ 2582005 w 3024845"/>
                <a:gd name="connsiteY337" fmla="*/ 184832 h 834218"/>
                <a:gd name="connsiteX338" fmla="*/ 2582005 w 3024845"/>
                <a:gd name="connsiteY338" fmla="*/ 192398 h 834218"/>
                <a:gd name="connsiteX339" fmla="*/ 2608352 w 3024845"/>
                <a:gd name="connsiteY339" fmla="*/ 192398 h 834218"/>
                <a:gd name="connsiteX340" fmla="*/ 2608352 w 3024845"/>
                <a:gd name="connsiteY340" fmla="*/ 447488 h 834218"/>
                <a:gd name="connsiteX341" fmla="*/ 2630646 w 3024845"/>
                <a:gd name="connsiteY341" fmla="*/ 447488 h 834218"/>
                <a:gd name="connsiteX342" fmla="*/ 2630646 w 3024845"/>
                <a:gd name="connsiteY342" fmla="*/ 443164 h 834218"/>
                <a:gd name="connsiteX343" fmla="*/ 2642806 w 3024845"/>
                <a:gd name="connsiteY343" fmla="*/ 443164 h 834218"/>
                <a:gd name="connsiteX344" fmla="*/ 2642806 w 3024845"/>
                <a:gd name="connsiteY344" fmla="*/ 447488 h 834218"/>
                <a:gd name="connsiteX345" fmla="*/ 2667126 w 3024845"/>
                <a:gd name="connsiteY345" fmla="*/ 447488 h 834218"/>
                <a:gd name="connsiteX346" fmla="*/ 2667126 w 3024845"/>
                <a:gd name="connsiteY346" fmla="*/ 434517 h 834218"/>
                <a:gd name="connsiteX347" fmla="*/ 2695500 w 3024845"/>
                <a:gd name="connsiteY347" fmla="*/ 434517 h 834218"/>
                <a:gd name="connsiteX348" fmla="*/ 2707660 w 3024845"/>
                <a:gd name="connsiteY348" fmla="*/ 430193 h 834218"/>
                <a:gd name="connsiteX349" fmla="*/ 2727927 w 3024845"/>
                <a:gd name="connsiteY349" fmla="*/ 434517 h 834218"/>
                <a:gd name="connsiteX350" fmla="*/ 2727927 w 3024845"/>
                <a:gd name="connsiteY350" fmla="*/ 417223 h 834218"/>
                <a:gd name="connsiteX351" fmla="*/ 2736034 w 3024845"/>
                <a:gd name="connsiteY351" fmla="*/ 417223 h 834218"/>
                <a:gd name="connsiteX352" fmla="*/ 2736034 w 3024845"/>
                <a:gd name="connsiteY352" fmla="*/ 404252 h 834218"/>
                <a:gd name="connsiteX353" fmla="*/ 2792781 w 3024845"/>
                <a:gd name="connsiteY353" fmla="*/ 404252 h 834218"/>
                <a:gd name="connsiteX354" fmla="*/ 2792781 w 3024845"/>
                <a:gd name="connsiteY354" fmla="*/ 373987 h 834218"/>
                <a:gd name="connsiteX355" fmla="*/ 2811021 w 3024845"/>
                <a:gd name="connsiteY355" fmla="*/ 373987 h 834218"/>
                <a:gd name="connsiteX356" fmla="*/ 2811021 w 3024845"/>
                <a:gd name="connsiteY356" fmla="*/ 367502 h 834218"/>
                <a:gd name="connsiteX357" fmla="*/ 2823181 w 3024845"/>
                <a:gd name="connsiteY357" fmla="*/ 367502 h 834218"/>
                <a:gd name="connsiteX358" fmla="*/ 2823181 w 3024845"/>
                <a:gd name="connsiteY358" fmla="*/ 373987 h 834218"/>
                <a:gd name="connsiteX359" fmla="*/ 2839395 w 3024845"/>
                <a:gd name="connsiteY359" fmla="*/ 373987 h 834218"/>
                <a:gd name="connsiteX360" fmla="*/ 2839395 w 3024845"/>
                <a:gd name="connsiteY360" fmla="*/ 423708 h 834218"/>
                <a:gd name="connsiteX361" fmla="*/ 2871822 w 3024845"/>
                <a:gd name="connsiteY361" fmla="*/ 423708 h 834218"/>
                <a:gd name="connsiteX362" fmla="*/ 2871822 w 3024845"/>
                <a:gd name="connsiteY362" fmla="*/ 397767 h 834218"/>
                <a:gd name="connsiteX363" fmla="*/ 2910329 w 3024845"/>
                <a:gd name="connsiteY363" fmla="*/ 397767 h 834218"/>
                <a:gd name="connsiteX364" fmla="*/ 2910329 w 3024845"/>
                <a:gd name="connsiteY364" fmla="*/ 367502 h 834218"/>
                <a:gd name="connsiteX365" fmla="*/ 2958970 w 3024845"/>
                <a:gd name="connsiteY365" fmla="*/ 367502 h 834218"/>
                <a:gd name="connsiteX366" fmla="*/ 2958970 w 3024845"/>
                <a:gd name="connsiteY366" fmla="*/ 478658 h 834218"/>
                <a:gd name="connsiteX367" fmla="*/ 2958970 w 3024845"/>
                <a:gd name="connsiteY367" fmla="*/ 492437 h 834218"/>
                <a:gd name="connsiteX368" fmla="*/ 3024845 w 3024845"/>
                <a:gd name="connsiteY368" fmla="*/ 492437 h 834218"/>
                <a:gd name="connsiteX369" fmla="*/ 3024845 w 3024845"/>
                <a:gd name="connsiteY369" fmla="*/ 834218 h 834218"/>
                <a:gd name="connsiteX370" fmla="*/ 2054 w 3024845"/>
                <a:gd name="connsiteY370" fmla="*/ 831885 h 834218"/>
                <a:gd name="connsiteX371" fmla="*/ 0 w 3024845"/>
                <a:gd name="connsiteY371" fmla="*/ 397767 h 834218"/>
                <a:gd name="connsiteX372" fmla="*/ 20267 w 3024845"/>
                <a:gd name="connsiteY372" fmla="*/ 397767 h 834218"/>
                <a:gd name="connsiteX373" fmla="*/ 20774 w 3024845"/>
                <a:gd name="connsiteY373" fmla="*/ 396686 h 834218"/>
                <a:gd name="connsiteX374" fmla="*/ 24320 w 3024845"/>
                <a:gd name="connsiteY374" fmla="*/ 389120 h 834218"/>
                <a:gd name="connsiteX375" fmla="*/ 26094 w 3024845"/>
                <a:gd name="connsiteY375" fmla="*/ 389390 h 834218"/>
                <a:gd name="connsiteX376" fmla="*/ 38507 w 3024845"/>
                <a:gd name="connsiteY376" fmla="*/ 391281 h 834218"/>
                <a:gd name="connsiteX377" fmla="*/ 39014 w 3024845"/>
                <a:gd name="connsiteY377" fmla="*/ 392633 h 834218"/>
                <a:gd name="connsiteX378" fmla="*/ 42560 w 3024845"/>
                <a:gd name="connsiteY378" fmla="*/ 402090 h 834218"/>
                <a:gd name="connsiteX379" fmla="*/ 68907 w 3024845"/>
                <a:gd name="connsiteY379" fmla="*/ 404252 h 834218"/>
                <a:gd name="connsiteX380" fmla="*/ 68907 w 3024845"/>
                <a:gd name="connsiteY380" fmla="*/ 281031 h 834218"/>
                <a:gd name="connsiteX381" fmla="*/ 70934 w 3024845"/>
                <a:gd name="connsiteY381" fmla="*/ 281031 h 834218"/>
                <a:gd name="connsiteX382" fmla="*/ 85121 w 3024845"/>
                <a:gd name="connsiteY382" fmla="*/ 281031 h 834218"/>
                <a:gd name="connsiteX383" fmla="*/ 85121 w 3024845"/>
                <a:gd name="connsiteY383" fmla="*/ 144839 h 834218"/>
                <a:gd name="connsiteX384" fmla="*/ 86894 w 3024845"/>
                <a:gd name="connsiteY384" fmla="*/ 144839 h 834218"/>
                <a:gd name="connsiteX385" fmla="*/ 99308 w 3024845"/>
                <a:gd name="connsiteY385" fmla="*/ 144839 h 834218"/>
                <a:gd name="connsiteX386" fmla="*/ 99308 w 3024845"/>
                <a:gd name="connsiteY386" fmla="*/ 30265 h 834218"/>
                <a:gd name="connsiteX387" fmla="*/ 103361 w 3024845"/>
                <a:gd name="connsiteY387" fmla="*/ 2161 h 834218"/>
                <a:gd name="connsiteX0" fmla="*/ 103361 w 3024845"/>
                <a:gd name="connsiteY0" fmla="*/ 2161 h 834218"/>
                <a:gd name="connsiteX1" fmla="*/ 200642 w 3024845"/>
                <a:gd name="connsiteY1" fmla="*/ 0 h 834218"/>
                <a:gd name="connsiteX2" fmla="*/ 220909 w 3024845"/>
                <a:gd name="connsiteY2" fmla="*/ 144839 h 834218"/>
                <a:gd name="connsiteX3" fmla="*/ 223189 w 3024845"/>
                <a:gd name="connsiteY3" fmla="*/ 144839 h 834218"/>
                <a:gd name="connsiteX4" fmla="*/ 239150 w 3024845"/>
                <a:gd name="connsiteY4" fmla="*/ 144839 h 834218"/>
                <a:gd name="connsiteX5" fmla="*/ 239150 w 3024845"/>
                <a:gd name="connsiteY5" fmla="*/ 285354 h 834218"/>
                <a:gd name="connsiteX6" fmla="*/ 240670 w 3024845"/>
                <a:gd name="connsiteY6" fmla="*/ 285084 h 834218"/>
                <a:gd name="connsiteX7" fmla="*/ 251310 w 3024845"/>
                <a:gd name="connsiteY7" fmla="*/ 283193 h 834218"/>
                <a:gd name="connsiteX8" fmla="*/ 249283 w 3024845"/>
                <a:gd name="connsiteY8" fmla="*/ 371825 h 834218"/>
                <a:gd name="connsiteX9" fmla="*/ 250803 w 3024845"/>
                <a:gd name="connsiteY9" fmla="*/ 372096 h 834218"/>
                <a:gd name="connsiteX10" fmla="*/ 261443 w 3024845"/>
                <a:gd name="connsiteY10" fmla="*/ 373987 h 834218"/>
                <a:gd name="connsiteX11" fmla="*/ 261696 w 3024845"/>
                <a:gd name="connsiteY11" fmla="*/ 374798 h 834218"/>
                <a:gd name="connsiteX12" fmla="*/ 263470 w 3024845"/>
                <a:gd name="connsiteY12" fmla="*/ 380473 h 834218"/>
                <a:gd name="connsiteX13" fmla="*/ 264230 w 3024845"/>
                <a:gd name="connsiteY13" fmla="*/ 378041 h 834218"/>
                <a:gd name="connsiteX14" fmla="*/ 269550 w 3024845"/>
                <a:gd name="connsiteY14" fmla="*/ 361017 h 834218"/>
                <a:gd name="connsiteX15" fmla="*/ 271323 w 3024845"/>
                <a:gd name="connsiteY15" fmla="*/ 361017 h 834218"/>
                <a:gd name="connsiteX16" fmla="*/ 283737 w 3024845"/>
                <a:gd name="connsiteY16" fmla="*/ 361017 h 834218"/>
                <a:gd name="connsiteX17" fmla="*/ 283737 w 3024845"/>
                <a:gd name="connsiteY17" fmla="*/ 393443 h 834218"/>
                <a:gd name="connsiteX18" fmla="*/ 284750 w 3024845"/>
                <a:gd name="connsiteY18" fmla="*/ 393984 h 834218"/>
                <a:gd name="connsiteX19" fmla="*/ 291844 w 3024845"/>
                <a:gd name="connsiteY19" fmla="*/ 397767 h 834218"/>
                <a:gd name="connsiteX20" fmla="*/ 291844 w 3024845"/>
                <a:gd name="connsiteY20" fmla="*/ 399118 h 834218"/>
                <a:gd name="connsiteX21" fmla="*/ 291844 w 3024845"/>
                <a:gd name="connsiteY21" fmla="*/ 408576 h 834218"/>
                <a:gd name="connsiteX22" fmla="*/ 336431 w 3024845"/>
                <a:gd name="connsiteY22" fmla="*/ 408576 h 834218"/>
                <a:gd name="connsiteX23" fmla="*/ 336431 w 3024845"/>
                <a:gd name="connsiteY23" fmla="*/ 409657 h 834218"/>
                <a:gd name="connsiteX24" fmla="*/ 336431 w 3024845"/>
                <a:gd name="connsiteY24" fmla="*/ 417223 h 834218"/>
                <a:gd name="connsiteX25" fmla="*/ 338457 w 3024845"/>
                <a:gd name="connsiteY25" fmla="*/ 417223 h 834218"/>
                <a:gd name="connsiteX26" fmla="*/ 352644 w 3024845"/>
                <a:gd name="connsiteY26" fmla="*/ 417223 h 834218"/>
                <a:gd name="connsiteX27" fmla="*/ 352644 w 3024845"/>
                <a:gd name="connsiteY27" fmla="*/ 386958 h 834218"/>
                <a:gd name="connsiteX28" fmla="*/ 397231 w 3024845"/>
                <a:gd name="connsiteY28" fmla="*/ 386958 h 834218"/>
                <a:gd name="connsiteX29" fmla="*/ 397231 w 3024845"/>
                <a:gd name="connsiteY29" fmla="*/ 385607 h 834218"/>
                <a:gd name="connsiteX30" fmla="*/ 397231 w 3024845"/>
                <a:gd name="connsiteY30" fmla="*/ 376149 h 834218"/>
                <a:gd name="connsiteX31" fmla="*/ 398245 w 3024845"/>
                <a:gd name="connsiteY31" fmla="*/ 376149 h 834218"/>
                <a:gd name="connsiteX32" fmla="*/ 405338 w 3024845"/>
                <a:gd name="connsiteY32" fmla="*/ 376149 h 834218"/>
                <a:gd name="connsiteX33" fmla="*/ 405338 w 3024845"/>
                <a:gd name="connsiteY33" fmla="*/ 374258 h 834218"/>
                <a:gd name="connsiteX34" fmla="*/ 405338 w 3024845"/>
                <a:gd name="connsiteY34" fmla="*/ 361017 h 834218"/>
                <a:gd name="connsiteX35" fmla="*/ 406098 w 3024845"/>
                <a:gd name="connsiteY35" fmla="*/ 361017 h 834218"/>
                <a:gd name="connsiteX36" fmla="*/ 411418 w 3024845"/>
                <a:gd name="connsiteY36" fmla="*/ 361017 h 834218"/>
                <a:gd name="connsiteX37" fmla="*/ 411418 w 3024845"/>
                <a:gd name="connsiteY37" fmla="*/ 359936 h 834218"/>
                <a:gd name="connsiteX38" fmla="*/ 411418 w 3024845"/>
                <a:gd name="connsiteY38" fmla="*/ 352369 h 834218"/>
                <a:gd name="connsiteX39" fmla="*/ 413445 w 3024845"/>
                <a:gd name="connsiteY39" fmla="*/ 352369 h 834218"/>
                <a:gd name="connsiteX40" fmla="*/ 427632 w 3024845"/>
                <a:gd name="connsiteY40" fmla="*/ 352369 h 834218"/>
                <a:gd name="connsiteX41" fmla="*/ 427632 w 3024845"/>
                <a:gd name="connsiteY41" fmla="*/ 353450 h 834218"/>
                <a:gd name="connsiteX42" fmla="*/ 427632 w 3024845"/>
                <a:gd name="connsiteY42" fmla="*/ 361017 h 834218"/>
                <a:gd name="connsiteX43" fmla="*/ 449925 w 3024845"/>
                <a:gd name="connsiteY43" fmla="*/ 361017 h 834218"/>
                <a:gd name="connsiteX44" fmla="*/ 449925 w 3024845"/>
                <a:gd name="connsiteY44" fmla="*/ 359125 h 834218"/>
                <a:gd name="connsiteX45" fmla="*/ 449925 w 3024845"/>
                <a:gd name="connsiteY45" fmla="*/ 345884 h 834218"/>
                <a:gd name="connsiteX46" fmla="*/ 451699 w 3024845"/>
                <a:gd name="connsiteY46" fmla="*/ 345884 h 834218"/>
                <a:gd name="connsiteX47" fmla="*/ 464112 w 3024845"/>
                <a:gd name="connsiteY47" fmla="*/ 345884 h 834218"/>
                <a:gd name="connsiteX48" fmla="*/ 464112 w 3024845"/>
                <a:gd name="connsiteY48" fmla="*/ 369664 h 834218"/>
                <a:gd name="connsiteX49" fmla="*/ 465126 w 3024845"/>
                <a:gd name="connsiteY49" fmla="*/ 369664 h 834218"/>
                <a:gd name="connsiteX50" fmla="*/ 472219 w 3024845"/>
                <a:gd name="connsiteY50" fmla="*/ 369664 h 834218"/>
                <a:gd name="connsiteX51" fmla="*/ 472219 w 3024845"/>
                <a:gd name="connsiteY51" fmla="*/ 368583 h 834218"/>
                <a:gd name="connsiteX52" fmla="*/ 472219 w 3024845"/>
                <a:gd name="connsiteY52" fmla="*/ 361017 h 834218"/>
                <a:gd name="connsiteX53" fmla="*/ 473992 w 3024845"/>
                <a:gd name="connsiteY53" fmla="*/ 361017 h 834218"/>
                <a:gd name="connsiteX54" fmla="*/ 486406 w 3024845"/>
                <a:gd name="connsiteY54" fmla="*/ 361017 h 834218"/>
                <a:gd name="connsiteX55" fmla="*/ 486406 w 3024845"/>
                <a:gd name="connsiteY55" fmla="*/ 386958 h 834218"/>
                <a:gd name="connsiteX56" fmla="*/ 488433 w 3024845"/>
                <a:gd name="connsiteY56" fmla="*/ 386958 h 834218"/>
                <a:gd name="connsiteX57" fmla="*/ 502619 w 3024845"/>
                <a:gd name="connsiteY57" fmla="*/ 386958 h 834218"/>
                <a:gd name="connsiteX58" fmla="*/ 502619 w 3024845"/>
                <a:gd name="connsiteY58" fmla="*/ 388579 h 834218"/>
                <a:gd name="connsiteX59" fmla="*/ 502619 w 3024845"/>
                <a:gd name="connsiteY59" fmla="*/ 399929 h 834218"/>
                <a:gd name="connsiteX60" fmla="*/ 503379 w 3024845"/>
                <a:gd name="connsiteY60" fmla="*/ 399929 h 834218"/>
                <a:gd name="connsiteX61" fmla="*/ 508700 w 3024845"/>
                <a:gd name="connsiteY61" fmla="*/ 399929 h 834218"/>
                <a:gd name="connsiteX62" fmla="*/ 508700 w 3024845"/>
                <a:gd name="connsiteY62" fmla="*/ 399118 h 834218"/>
                <a:gd name="connsiteX63" fmla="*/ 508700 w 3024845"/>
                <a:gd name="connsiteY63" fmla="*/ 393443 h 834218"/>
                <a:gd name="connsiteX64" fmla="*/ 539100 w 3024845"/>
                <a:gd name="connsiteY64" fmla="*/ 393443 h 834218"/>
                <a:gd name="connsiteX65" fmla="*/ 539100 w 3024845"/>
                <a:gd name="connsiteY65" fmla="*/ 417223 h 834218"/>
                <a:gd name="connsiteX66" fmla="*/ 540113 w 3024845"/>
                <a:gd name="connsiteY66" fmla="*/ 417223 h 834218"/>
                <a:gd name="connsiteX67" fmla="*/ 547207 w 3024845"/>
                <a:gd name="connsiteY67" fmla="*/ 417223 h 834218"/>
                <a:gd name="connsiteX68" fmla="*/ 547207 w 3024845"/>
                <a:gd name="connsiteY68" fmla="*/ 418304 h 834218"/>
                <a:gd name="connsiteX69" fmla="*/ 547207 w 3024845"/>
                <a:gd name="connsiteY69" fmla="*/ 425870 h 834218"/>
                <a:gd name="connsiteX70" fmla="*/ 547967 w 3024845"/>
                <a:gd name="connsiteY70" fmla="*/ 425870 h 834218"/>
                <a:gd name="connsiteX71" fmla="*/ 553287 w 3024845"/>
                <a:gd name="connsiteY71" fmla="*/ 425870 h 834218"/>
                <a:gd name="connsiteX72" fmla="*/ 553287 w 3024845"/>
                <a:gd name="connsiteY72" fmla="*/ 423708 h 834218"/>
                <a:gd name="connsiteX73" fmla="*/ 553287 w 3024845"/>
                <a:gd name="connsiteY73" fmla="*/ 408576 h 834218"/>
                <a:gd name="connsiteX74" fmla="*/ 554300 w 3024845"/>
                <a:gd name="connsiteY74" fmla="*/ 408576 h 834218"/>
                <a:gd name="connsiteX75" fmla="*/ 561394 w 3024845"/>
                <a:gd name="connsiteY75" fmla="*/ 408576 h 834218"/>
                <a:gd name="connsiteX76" fmla="*/ 561394 w 3024845"/>
                <a:gd name="connsiteY76" fmla="*/ 409657 h 834218"/>
                <a:gd name="connsiteX77" fmla="*/ 561394 w 3024845"/>
                <a:gd name="connsiteY77" fmla="*/ 417223 h 834218"/>
                <a:gd name="connsiteX78" fmla="*/ 566714 w 3024845"/>
                <a:gd name="connsiteY78" fmla="*/ 415230 h 834218"/>
                <a:gd name="connsiteX79" fmla="*/ 567474 w 3024845"/>
                <a:gd name="connsiteY79" fmla="*/ 414250 h 834218"/>
                <a:gd name="connsiteX80" fmla="*/ 567474 w 3024845"/>
                <a:gd name="connsiteY80" fmla="*/ 408576 h 834218"/>
                <a:gd name="connsiteX81" fmla="*/ 605981 w 3024845"/>
                <a:gd name="connsiteY81" fmla="*/ 408576 h 834218"/>
                <a:gd name="connsiteX82" fmla="*/ 605981 w 3024845"/>
                <a:gd name="connsiteY82" fmla="*/ 432355 h 834218"/>
                <a:gd name="connsiteX83" fmla="*/ 608007 w 3024845"/>
                <a:gd name="connsiteY83" fmla="*/ 432355 h 834218"/>
                <a:gd name="connsiteX84" fmla="*/ 622194 w 3024845"/>
                <a:gd name="connsiteY84" fmla="*/ 432355 h 834218"/>
                <a:gd name="connsiteX85" fmla="*/ 622194 w 3024845"/>
                <a:gd name="connsiteY85" fmla="*/ 433436 h 834218"/>
                <a:gd name="connsiteX86" fmla="*/ 622194 w 3024845"/>
                <a:gd name="connsiteY86" fmla="*/ 441002 h 834218"/>
                <a:gd name="connsiteX87" fmla="*/ 623968 w 3024845"/>
                <a:gd name="connsiteY87" fmla="*/ 441002 h 834218"/>
                <a:gd name="connsiteX88" fmla="*/ 636381 w 3024845"/>
                <a:gd name="connsiteY88" fmla="*/ 441002 h 834218"/>
                <a:gd name="connsiteX89" fmla="*/ 636381 w 3024845"/>
                <a:gd name="connsiteY89" fmla="*/ 417223 h 834218"/>
                <a:gd name="connsiteX90" fmla="*/ 637394 w 3024845"/>
                <a:gd name="connsiteY90" fmla="*/ 417223 h 834218"/>
                <a:gd name="connsiteX91" fmla="*/ 644488 w 3024845"/>
                <a:gd name="connsiteY91" fmla="*/ 417223 h 834218"/>
                <a:gd name="connsiteX92" fmla="*/ 644488 w 3024845"/>
                <a:gd name="connsiteY92" fmla="*/ 384796 h 834218"/>
                <a:gd name="connsiteX93" fmla="*/ 645501 w 3024845"/>
                <a:gd name="connsiteY93" fmla="*/ 384796 h 834218"/>
                <a:gd name="connsiteX94" fmla="*/ 652595 w 3024845"/>
                <a:gd name="connsiteY94" fmla="*/ 384796 h 834218"/>
                <a:gd name="connsiteX95" fmla="*/ 652595 w 3024845"/>
                <a:gd name="connsiteY95" fmla="*/ 382905 h 834218"/>
                <a:gd name="connsiteX96" fmla="*/ 652595 w 3024845"/>
                <a:gd name="connsiteY96" fmla="*/ 369664 h 834218"/>
                <a:gd name="connsiteX97" fmla="*/ 651328 w 3024845"/>
                <a:gd name="connsiteY97" fmla="*/ 368042 h 834218"/>
                <a:gd name="connsiteX98" fmla="*/ 656648 w 3024845"/>
                <a:gd name="connsiteY98" fmla="*/ 356693 h 834218"/>
                <a:gd name="connsiteX99" fmla="*/ 664755 w 3024845"/>
                <a:gd name="connsiteY99" fmla="*/ 384796 h 834218"/>
                <a:gd name="connsiteX100" fmla="*/ 665515 w 3024845"/>
                <a:gd name="connsiteY100" fmla="*/ 384796 h 834218"/>
                <a:gd name="connsiteX101" fmla="*/ 670835 w 3024845"/>
                <a:gd name="connsiteY101" fmla="*/ 384796 h 834218"/>
                <a:gd name="connsiteX102" fmla="*/ 670835 w 3024845"/>
                <a:gd name="connsiteY102" fmla="*/ 278869 h 834218"/>
                <a:gd name="connsiteX103" fmla="*/ 672355 w 3024845"/>
                <a:gd name="connsiteY103" fmla="*/ 278869 h 834218"/>
                <a:gd name="connsiteX104" fmla="*/ 682995 w 3024845"/>
                <a:gd name="connsiteY104" fmla="*/ 278869 h 834218"/>
                <a:gd name="connsiteX105" fmla="*/ 682995 w 3024845"/>
                <a:gd name="connsiteY105" fmla="*/ 231310 h 834218"/>
                <a:gd name="connsiteX106" fmla="*/ 709342 w 3024845"/>
                <a:gd name="connsiteY106" fmla="*/ 231310 h 834218"/>
                <a:gd name="connsiteX107" fmla="*/ 709342 w 3024845"/>
                <a:gd name="connsiteY107" fmla="*/ 209692 h 834218"/>
                <a:gd name="connsiteX108" fmla="*/ 743796 w 3024845"/>
                <a:gd name="connsiteY108" fmla="*/ 209692 h 834218"/>
                <a:gd name="connsiteX109" fmla="*/ 743796 w 3024845"/>
                <a:gd name="connsiteY109" fmla="*/ 212124 h 834218"/>
                <a:gd name="connsiteX110" fmla="*/ 743796 w 3024845"/>
                <a:gd name="connsiteY110" fmla="*/ 229148 h 834218"/>
                <a:gd name="connsiteX111" fmla="*/ 746076 w 3024845"/>
                <a:gd name="connsiteY111" fmla="*/ 229148 h 834218"/>
                <a:gd name="connsiteX112" fmla="*/ 762036 w 3024845"/>
                <a:gd name="connsiteY112" fmla="*/ 229148 h 834218"/>
                <a:gd name="connsiteX113" fmla="*/ 762036 w 3024845"/>
                <a:gd name="connsiteY113" fmla="*/ 276707 h 834218"/>
                <a:gd name="connsiteX114" fmla="*/ 763049 w 3024845"/>
                <a:gd name="connsiteY114" fmla="*/ 276707 h 834218"/>
                <a:gd name="connsiteX115" fmla="*/ 770143 w 3024845"/>
                <a:gd name="connsiteY115" fmla="*/ 276707 h 834218"/>
                <a:gd name="connsiteX116" fmla="*/ 784330 w 3024845"/>
                <a:gd name="connsiteY116" fmla="*/ 281031 h 834218"/>
                <a:gd name="connsiteX117" fmla="*/ 784330 w 3024845"/>
                <a:gd name="connsiteY117" fmla="*/ 319943 h 834218"/>
                <a:gd name="connsiteX118" fmla="*/ 785343 w 3024845"/>
                <a:gd name="connsiteY118" fmla="*/ 319943 h 834218"/>
                <a:gd name="connsiteX119" fmla="*/ 792436 w 3024845"/>
                <a:gd name="connsiteY119" fmla="*/ 319943 h 834218"/>
                <a:gd name="connsiteX120" fmla="*/ 792436 w 3024845"/>
                <a:gd name="connsiteY120" fmla="*/ 321564 h 834218"/>
                <a:gd name="connsiteX121" fmla="*/ 792436 w 3024845"/>
                <a:gd name="connsiteY121" fmla="*/ 332913 h 834218"/>
                <a:gd name="connsiteX122" fmla="*/ 794463 w 3024845"/>
                <a:gd name="connsiteY122" fmla="*/ 332913 h 834218"/>
                <a:gd name="connsiteX123" fmla="*/ 808650 w 3024845"/>
                <a:gd name="connsiteY123" fmla="*/ 332913 h 834218"/>
                <a:gd name="connsiteX124" fmla="*/ 814730 w 3024845"/>
                <a:gd name="connsiteY124" fmla="*/ 339399 h 834218"/>
                <a:gd name="connsiteX125" fmla="*/ 814730 w 3024845"/>
                <a:gd name="connsiteY125" fmla="*/ 361017 h 834218"/>
                <a:gd name="connsiteX126" fmla="*/ 817010 w 3024845"/>
                <a:gd name="connsiteY126" fmla="*/ 361017 h 834218"/>
                <a:gd name="connsiteX127" fmla="*/ 832970 w 3024845"/>
                <a:gd name="connsiteY127" fmla="*/ 361017 h 834218"/>
                <a:gd name="connsiteX128" fmla="*/ 832970 w 3024845"/>
                <a:gd name="connsiteY128" fmla="*/ 362097 h 834218"/>
                <a:gd name="connsiteX129" fmla="*/ 832970 w 3024845"/>
                <a:gd name="connsiteY129" fmla="*/ 369664 h 834218"/>
                <a:gd name="connsiteX130" fmla="*/ 834237 w 3024845"/>
                <a:gd name="connsiteY130" fmla="*/ 369664 h 834218"/>
                <a:gd name="connsiteX131" fmla="*/ 843104 w 3024845"/>
                <a:gd name="connsiteY131" fmla="*/ 369664 h 834218"/>
                <a:gd name="connsiteX132" fmla="*/ 843104 w 3024845"/>
                <a:gd name="connsiteY132" fmla="*/ 371825 h 834218"/>
                <a:gd name="connsiteX133" fmla="*/ 843104 w 3024845"/>
                <a:gd name="connsiteY133" fmla="*/ 386958 h 834218"/>
                <a:gd name="connsiteX134" fmla="*/ 847157 w 3024845"/>
                <a:gd name="connsiteY134" fmla="*/ 385066 h 834218"/>
                <a:gd name="connsiteX135" fmla="*/ 847157 w 3024845"/>
                <a:gd name="connsiteY135" fmla="*/ 371825 h 834218"/>
                <a:gd name="connsiteX136" fmla="*/ 848170 w 3024845"/>
                <a:gd name="connsiteY136" fmla="*/ 371825 h 834218"/>
                <a:gd name="connsiteX137" fmla="*/ 855264 w 3024845"/>
                <a:gd name="connsiteY137" fmla="*/ 371825 h 834218"/>
                <a:gd name="connsiteX138" fmla="*/ 855264 w 3024845"/>
                <a:gd name="connsiteY138" fmla="*/ 373447 h 834218"/>
                <a:gd name="connsiteX139" fmla="*/ 855264 w 3024845"/>
                <a:gd name="connsiteY139" fmla="*/ 384796 h 834218"/>
                <a:gd name="connsiteX140" fmla="*/ 856024 w 3024845"/>
                <a:gd name="connsiteY140" fmla="*/ 384796 h 834218"/>
                <a:gd name="connsiteX141" fmla="*/ 861344 w 3024845"/>
                <a:gd name="connsiteY141" fmla="*/ 384796 h 834218"/>
                <a:gd name="connsiteX142" fmla="*/ 909984 w 3024845"/>
                <a:gd name="connsiteY142" fmla="*/ 380473 h 834218"/>
                <a:gd name="connsiteX143" fmla="*/ 909984 w 3024845"/>
                <a:gd name="connsiteY143" fmla="*/ 381824 h 834218"/>
                <a:gd name="connsiteX144" fmla="*/ 909984 w 3024845"/>
                <a:gd name="connsiteY144" fmla="*/ 391281 h 834218"/>
                <a:gd name="connsiteX145" fmla="*/ 910744 w 3024845"/>
                <a:gd name="connsiteY145" fmla="*/ 391281 h 834218"/>
                <a:gd name="connsiteX146" fmla="*/ 916065 w 3024845"/>
                <a:gd name="connsiteY146" fmla="*/ 391281 h 834218"/>
                <a:gd name="connsiteX147" fmla="*/ 916065 w 3024845"/>
                <a:gd name="connsiteY147" fmla="*/ 393443 h 834218"/>
                <a:gd name="connsiteX148" fmla="*/ 916065 w 3024845"/>
                <a:gd name="connsiteY148" fmla="*/ 408576 h 834218"/>
                <a:gd name="connsiteX149" fmla="*/ 918091 w 3024845"/>
                <a:gd name="connsiteY149" fmla="*/ 407225 h 834218"/>
                <a:gd name="connsiteX150" fmla="*/ 932278 w 3024845"/>
                <a:gd name="connsiteY150" fmla="*/ 397767 h 834218"/>
                <a:gd name="connsiteX151" fmla="*/ 938358 w 3024845"/>
                <a:gd name="connsiteY151" fmla="*/ 356693 h 834218"/>
                <a:gd name="connsiteX152" fmla="*/ 939118 w 3024845"/>
                <a:gd name="connsiteY152" fmla="*/ 356423 h 834218"/>
                <a:gd name="connsiteX153" fmla="*/ 944438 w 3024845"/>
                <a:gd name="connsiteY153" fmla="*/ 354531 h 834218"/>
                <a:gd name="connsiteX154" fmla="*/ 946465 w 3024845"/>
                <a:gd name="connsiteY154" fmla="*/ 285354 h 834218"/>
                <a:gd name="connsiteX155" fmla="*/ 948492 w 3024845"/>
                <a:gd name="connsiteY155" fmla="*/ 354531 h 834218"/>
                <a:gd name="connsiteX156" fmla="*/ 949252 w 3024845"/>
                <a:gd name="connsiteY156" fmla="*/ 354801 h 834218"/>
                <a:gd name="connsiteX157" fmla="*/ 954572 w 3024845"/>
                <a:gd name="connsiteY157" fmla="*/ 356693 h 834218"/>
                <a:gd name="connsiteX158" fmla="*/ 954572 w 3024845"/>
                <a:gd name="connsiteY158" fmla="*/ 270222 h 834218"/>
                <a:gd name="connsiteX159" fmla="*/ 958625 w 3024845"/>
                <a:gd name="connsiteY159" fmla="*/ 237795 h 834218"/>
                <a:gd name="connsiteX160" fmla="*/ 997132 w 3024845"/>
                <a:gd name="connsiteY160" fmla="*/ 237795 h 834218"/>
                <a:gd name="connsiteX161" fmla="*/ 997132 w 3024845"/>
                <a:gd name="connsiteY161" fmla="*/ 270222 h 834218"/>
                <a:gd name="connsiteX162" fmla="*/ 997892 w 3024845"/>
                <a:gd name="connsiteY162" fmla="*/ 270222 h 834218"/>
                <a:gd name="connsiteX163" fmla="*/ 1003212 w 3024845"/>
                <a:gd name="connsiteY163" fmla="*/ 270222 h 834218"/>
                <a:gd name="connsiteX164" fmla="*/ 1003212 w 3024845"/>
                <a:gd name="connsiteY164" fmla="*/ 188074 h 834218"/>
                <a:gd name="connsiteX165" fmla="*/ 1004986 w 3024845"/>
                <a:gd name="connsiteY165" fmla="*/ 188074 h 834218"/>
                <a:gd name="connsiteX166" fmla="*/ 1017399 w 3024845"/>
                <a:gd name="connsiteY166" fmla="*/ 188074 h 834218"/>
                <a:gd name="connsiteX167" fmla="*/ 1017399 w 3024845"/>
                <a:gd name="connsiteY167" fmla="*/ 186183 h 834218"/>
                <a:gd name="connsiteX168" fmla="*/ 1017399 w 3024845"/>
                <a:gd name="connsiteY168" fmla="*/ 172942 h 834218"/>
                <a:gd name="connsiteX169" fmla="*/ 1039693 w 3024845"/>
                <a:gd name="connsiteY169" fmla="*/ 172942 h 834218"/>
                <a:gd name="connsiteX170" fmla="*/ 1039693 w 3024845"/>
                <a:gd name="connsiteY170" fmla="*/ 171861 h 834218"/>
                <a:gd name="connsiteX171" fmla="*/ 1039693 w 3024845"/>
                <a:gd name="connsiteY171" fmla="*/ 164295 h 834218"/>
                <a:gd name="connsiteX172" fmla="*/ 1041466 w 3024845"/>
                <a:gd name="connsiteY172" fmla="*/ 164295 h 834218"/>
                <a:gd name="connsiteX173" fmla="*/ 1053880 w 3024845"/>
                <a:gd name="connsiteY173" fmla="*/ 164295 h 834218"/>
                <a:gd name="connsiteX174" fmla="*/ 1053880 w 3024845"/>
                <a:gd name="connsiteY174" fmla="*/ 165376 h 834218"/>
                <a:gd name="connsiteX175" fmla="*/ 1053880 w 3024845"/>
                <a:gd name="connsiteY175" fmla="*/ 172942 h 834218"/>
                <a:gd name="connsiteX176" fmla="*/ 1054640 w 3024845"/>
                <a:gd name="connsiteY176" fmla="*/ 172942 h 834218"/>
                <a:gd name="connsiteX177" fmla="*/ 1059960 w 3024845"/>
                <a:gd name="connsiteY177" fmla="*/ 172942 h 834218"/>
                <a:gd name="connsiteX178" fmla="*/ 1070093 w 3024845"/>
                <a:gd name="connsiteY178" fmla="*/ 168618 h 834218"/>
                <a:gd name="connsiteX179" fmla="*/ 1074146 w 3024845"/>
                <a:gd name="connsiteY179" fmla="*/ 171861 h 834218"/>
                <a:gd name="connsiteX180" fmla="*/ 1074146 w 3024845"/>
                <a:gd name="connsiteY180" fmla="*/ 164295 h 834218"/>
                <a:gd name="connsiteX181" fmla="*/ 1076426 w 3024845"/>
                <a:gd name="connsiteY181" fmla="*/ 164295 h 834218"/>
                <a:gd name="connsiteX182" fmla="*/ 1092387 w 3024845"/>
                <a:gd name="connsiteY182" fmla="*/ 164295 h 834218"/>
                <a:gd name="connsiteX183" fmla="*/ 1092387 w 3024845"/>
                <a:gd name="connsiteY183" fmla="*/ 165376 h 834218"/>
                <a:gd name="connsiteX184" fmla="*/ 1092387 w 3024845"/>
                <a:gd name="connsiteY184" fmla="*/ 172942 h 834218"/>
                <a:gd name="connsiteX185" fmla="*/ 1122787 w 3024845"/>
                <a:gd name="connsiteY185" fmla="*/ 172942 h 834218"/>
                <a:gd name="connsiteX186" fmla="*/ 1122787 w 3024845"/>
                <a:gd name="connsiteY186" fmla="*/ 174563 h 834218"/>
                <a:gd name="connsiteX187" fmla="*/ 1122787 w 3024845"/>
                <a:gd name="connsiteY187" fmla="*/ 185913 h 834218"/>
                <a:gd name="connsiteX188" fmla="*/ 1149134 w 3024845"/>
                <a:gd name="connsiteY188" fmla="*/ 185913 h 834218"/>
                <a:gd name="connsiteX189" fmla="*/ 1149134 w 3024845"/>
                <a:gd name="connsiteY189" fmla="*/ 216177 h 834218"/>
                <a:gd name="connsiteX190" fmla="*/ 1149894 w 3024845"/>
                <a:gd name="connsiteY190" fmla="*/ 216177 h 834218"/>
                <a:gd name="connsiteX191" fmla="*/ 1155214 w 3024845"/>
                <a:gd name="connsiteY191" fmla="*/ 216177 h 834218"/>
                <a:gd name="connsiteX192" fmla="*/ 1155214 w 3024845"/>
                <a:gd name="connsiteY192" fmla="*/ 217258 h 834218"/>
                <a:gd name="connsiteX193" fmla="*/ 1155214 w 3024845"/>
                <a:gd name="connsiteY193" fmla="*/ 224825 h 834218"/>
                <a:gd name="connsiteX194" fmla="*/ 1159268 w 3024845"/>
                <a:gd name="connsiteY194" fmla="*/ 255089 h 834218"/>
                <a:gd name="connsiteX195" fmla="*/ 1160028 w 3024845"/>
                <a:gd name="connsiteY195" fmla="*/ 255089 h 834218"/>
                <a:gd name="connsiteX196" fmla="*/ 1165348 w 3024845"/>
                <a:gd name="connsiteY196" fmla="*/ 255089 h 834218"/>
                <a:gd name="connsiteX197" fmla="*/ 1165348 w 3024845"/>
                <a:gd name="connsiteY197" fmla="*/ 255900 h 834218"/>
                <a:gd name="connsiteX198" fmla="*/ 1165348 w 3024845"/>
                <a:gd name="connsiteY198" fmla="*/ 261575 h 834218"/>
                <a:gd name="connsiteX199" fmla="*/ 1166361 w 3024845"/>
                <a:gd name="connsiteY199" fmla="*/ 261575 h 834218"/>
                <a:gd name="connsiteX200" fmla="*/ 1173454 w 3024845"/>
                <a:gd name="connsiteY200" fmla="*/ 261575 h 834218"/>
                <a:gd name="connsiteX201" fmla="*/ 1173454 w 3024845"/>
                <a:gd name="connsiteY201" fmla="*/ 291840 h 834218"/>
                <a:gd name="connsiteX202" fmla="*/ 1175481 w 3024845"/>
                <a:gd name="connsiteY202" fmla="*/ 291840 h 834218"/>
                <a:gd name="connsiteX203" fmla="*/ 1189668 w 3024845"/>
                <a:gd name="connsiteY203" fmla="*/ 291840 h 834218"/>
                <a:gd name="connsiteX204" fmla="*/ 1189668 w 3024845"/>
                <a:gd name="connsiteY204" fmla="*/ 315619 h 834218"/>
                <a:gd name="connsiteX205" fmla="*/ 1191695 w 3024845"/>
                <a:gd name="connsiteY205" fmla="*/ 317240 h 834218"/>
                <a:gd name="connsiteX206" fmla="*/ 1191695 w 3024845"/>
                <a:gd name="connsiteY206" fmla="*/ 328590 h 834218"/>
                <a:gd name="connsiteX207" fmla="*/ 1192455 w 3024845"/>
                <a:gd name="connsiteY207" fmla="*/ 328590 h 834218"/>
                <a:gd name="connsiteX208" fmla="*/ 1197775 w 3024845"/>
                <a:gd name="connsiteY208" fmla="*/ 328590 h 834218"/>
                <a:gd name="connsiteX209" fmla="*/ 1197775 w 3024845"/>
                <a:gd name="connsiteY209" fmla="*/ 352369 h 834218"/>
                <a:gd name="connsiteX210" fmla="*/ 1199041 w 3024845"/>
                <a:gd name="connsiteY210" fmla="*/ 352369 h 834218"/>
                <a:gd name="connsiteX211" fmla="*/ 1207908 w 3024845"/>
                <a:gd name="connsiteY211" fmla="*/ 352369 h 834218"/>
                <a:gd name="connsiteX212" fmla="*/ 1209935 w 3024845"/>
                <a:gd name="connsiteY212" fmla="*/ 356423 h 834218"/>
                <a:gd name="connsiteX213" fmla="*/ 1209935 w 3024845"/>
                <a:gd name="connsiteY213" fmla="*/ 369664 h 834218"/>
                <a:gd name="connsiteX214" fmla="*/ 1211455 w 3024845"/>
                <a:gd name="connsiteY214" fmla="*/ 367772 h 834218"/>
                <a:gd name="connsiteX215" fmla="*/ 1222095 w 3024845"/>
                <a:gd name="connsiteY215" fmla="*/ 354531 h 834218"/>
                <a:gd name="connsiteX216" fmla="*/ 1250469 w 3024845"/>
                <a:gd name="connsiteY216" fmla="*/ 354531 h 834218"/>
                <a:gd name="connsiteX217" fmla="*/ 1250469 w 3024845"/>
                <a:gd name="connsiteY217" fmla="*/ 441002 h 834218"/>
                <a:gd name="connsiteX218" fmla="*/ 1251229 w 3024845"/>
                <a:gd name="connsiteY218" fmla="*/ 441002 h 834218"/>
                <a:gd name="connsiteX219" fmla="*/ 1256549 w 3024845"/>
                <a:gd name="connsiteY219" fmla="*/ 441002 h 834218"/>
                <a:gd name="connsiteX220" fmla="*/ 1257309 w 3024845"/>
                <a:gd name="connsiteY220" fmla="*/ 439651 h 834218"/>
                <a:gd name="connsiteX221" fmla="*/ 1262629 w 3024845"/>
                <a:gd name="connsiteY221" fmla="*/ 430193 h 834218"/>
                <a:gd name="connsiteX222" fmla="*/ 1262629 w 3024845"/>
                <a:gd name="connsiteY222" fmla="*/ 432085 h 834218"/>
                <a:gd name="connsiteX223" fmla="*/ 1262629 w 3024845"/>
                <a:gd name="connsiteY223" fmla="*/ 445326 h 834218"/>
                <a:gd name="connsiteX224" fmla="*/ 1266682 w 3024845"/>
                <a:gd name="connsiteY224" fmla="*/ 399929 h 834218"/>
                <a:gd name="connsiteX225" fmla="*/ 1267442 w 3024845"/>
                <a:gd name="connsiteY225" fmla="*/ 399929 h 834218"/>
                <a:gd name="connsiteX226" fmla="*/ 1272762 w 3024845"/>
                <a:gd name="connsiteY226" fmla="*/ 399929 h 834218"/>
                <a:gd name="connsiteX227" fmla="*/ 1272762 w 3024845"/>
                <a:gd name="connsiteY227" fmla="*/ 335075 h 834218"/>
                <a:gd name="connsiteX228" fmla="*/ 1273776 w 3024845"/>
                <a:gd name="connsiteY228" fmla="*/ 335075 h 834218"/>
                <a:gd name="connsiteX229" fmla="*/ 1280869 w 3024845"/>
                <a:gd name="connsiteY229" fmla="*/ 335075 h 834218"/>
                <a:gd name="connsiteX230" fmla="*/ 1293029 w 3024845"/>
                <a:gd name="connsiteY230" fmla="*/ 291840 h 834218"/>
                <a:gd name="connsiteX231" fmla="*/ 1294296 w 3024845"/>
                <a:gd name="connsiteY231" fmla="*/ 291840 h 834218"/>
                <a:gd name="connsiteX232" fmla="*/ 1303163 w 3024845"/>
                <a:gd name="connsiteY232" fmla="*/ 291840 h 834218"/>
                <a:gd name="connsiteX233" fmla="*/ 1313296 w 3024845"/>
                <a:gd name="connsiteY233" fmla="*/ 335075 h 834218"/>
                <a:gd name="connsiteX234" fmla="*/ 1314309 w 3024845"/>
                <a:gd name="connsiteY234" fmla="*/ 335075 h 834218"/>
                <a:gd name="connsiteX235" fmla="*/ 1321403 w 3024845"/>
                <a:gd name="connsiteY235" fmla="*/ 335075 h 834218"/>
                <a:gd name="connsiteX236" fmla="*/ 1321403 w 3024845"/>
                <a:gd name="connsiteY236" fmla="*/ 373987 h 834218"/>
                <a:gd name="connsiteX237" fmla="*/ 1323176 w 3024845"/>
                <a:gd name="connsiteY237" fmla="*/ 373987 h 834218"/>
                <a:gd name="connsiteX238" fmla="*/ 1335590 w 3024845"/>
                <a:gd name="connsiteY238" fmla="*/ 373987 h 834218"/>
                <a:gd name="connsiteX239" fmla="*/ 1335590 w 3024845"/>
                <a:gd name="connsiteY239" fmla="*/ 376149 h 834218"/>
                <a:gd name="connsiteX240" fmla="*/ 1335590 w 3024845"/>
                <a:gd name="connsiteY240" fmla="*/ 391281 h 834218"/>
                <a:gd name="connsiteX241" fmla="*/ 1339643 w 3024845"/>
                <a:gd name="connsiteY241" fmla="*/ 389120 h 834218"/>
                <a:gd name="connsiteX242" fmla="*/ 1339643 w 3024845"/>
                <a:gd name="connsiteY242" fmla="*/ 373987 h 834218"/>
                <a:gd name="connsiteX243" fmla="*/ 1341163 w 3024845"/>
                <a:gd name="connsiteY243" fmla="*/ 373987 h 834218"/>
                <a:gd name="connsiteX244" fmla="*/ 1351803 w 3024845"/>
                <a:gd name="connsiteY244" fmla="*/ 373987 h 834218"/>
                <a:gd name="connsiteX245" fmla="*/ 1351803 w 3024845"/>
                <a:gd name="connsiteY245" fmla="*/ 375608 h 834218"/>
                <a:gd name="connsiteX246" fmla="*/ 1351803 w 3024845"/>
                <a:gd name="connsiteY246" fmla="*/ 386958 h 834218"/>
                <a:gd name="connsiteX247" fmla="*/ 1382204 w 3024845"/>
                <a:gd name="connsiteY247" fmla="*/ 386958 h 834218"/>
                <a:gd name="connsiteX248" fmla="*/ 1382204 w 3024845"/>
                <a:gd name="connsiteY248" fmla="*/ 350208 h 834218"/>
                <a:gd name="connsiteX249" fmla="*/ 1383470 w 3024845"/>
                <a:gd name="connsiteY249" fmla="*/ 350208 h 834218"/>
                <a:gd name="connsiteX250" fmla="*/ 1392337 w 3024845"/>
                <a:gd name="connsiteY250" fmla="*/ 350208 h 834218"/>
                <a:gd name="connsiteX251" fmla="*/ 1392337 w 3024845"/>
                <a:gd name="connsiteY251" fmla="*/ 371825 h 834218"/>
                <a:gd name="connsiteX252" fmla="*/ 1394364 w 3024845"/>
                <a:gd name="connsiteY252" fmla="*/ 339399 h 834218"/>
                <a:gd name="connsiteX253" fmla="*/ 1416657 w 3024845"/>
                <a:gd name="connsiteY253" fmla="*/ 339399 h 834218"/>
                <a:gd name="connsiteX254" fmla="*/ 1416657 w 3024845"/>
                <a:gd name="connsiteY254" fmla="*/ 337777 h 834218"/>
                <a:gd name="connsiteX255" fmla="*/ 1416657 w 3024845"/>
                <a:gd name="connsiteY255" fmla="*/ 326428 h 834218"/>
                <a:gd name="connsiteX256" fmla="*/ 1417417 w 3024845"/>
                <a:gd name="connsiteY256" fmla="*/ 326428 h 834218"/>
                <a:gd name="connsiteX257" fmla="*/ 1422737 w 3024845"/>
                <a:gd name="connsiteY257" fmla="*/ 326428 h 834218"/>
                <a:gd name="connsiteX258" fmla="*/ 1422737 w 3024845"/>
                <a:gd name="connsiteY258" fmla="*/ 324537 h 834218"/>
                <a:gd name="connsiteX259" fmla="*/ 1422737 w 3024845"/>
                <a:gd name="connsiteY259" fmla="*/ 311296 h 834218"/>
                <a:gd name="connsiteX260" fmla="*/ 1426791 w 3024845"/>
                <a:gd name="connsiteY260" fmla="*/ 317781 h 834218"/>
                <a:gd name="connsiteX261" fmla="*/ 1429071 w 3024845"/>
                <a:gd name="connsiteY261" fmla="*/ 317781 h 834218"/>
                <a:gd name="connsiteX262" fmla="*/ 1445031 w 3024845"/>
                <a:gd name="connsiteY262" fmla="*/ 317781 h 834218"/>
                <a:gd name="connsiteX263" fmla="*/ 1445031 w 3024845"/>
                <a:gd name="connsiteY263" fmla="*/ 316970 h 834218"/>
                <a:gd name="connsiteX264" fmla="*/ 1445031 w 3024845"/>
                <a:gd name="connsiteY264" fmla="*/ 311296 h 834218"/>
                <a:gd name="connsiteX265" fmla="*/ 1445791 w 3024845"/>
                <a:gd name="connsiteY265" fmla="*/ 311296 h 834218"/>
                <a:gd name="connsiteX266" fmla="*/ 1451111 w 3024845"/>
                <a:gd name="connsiteY266" fmla="*/ 311296 h 834218"/>
                <a:gd name="connsiteX267" fmla="*/ 1451111 w 3024845"/>
                <a:gd name="connsiteY267" fmla="*/ 312647 h 834218"/>
                <a:gd name="connsiteX268" fmla="*/ 1451111 w 3024845"/>
                <a:gd name="connsiteY268" fmla="*/ 322105 h 834218"/>
                <a:gd name="connsiteX269" fmla="*/ 1489618 w 3024845"/>
                <a:gd name="connsiteY269" fmla="*/ 322105 h 834218"/>
                <a:gd name="connsiteX270" fmla="*/ 1489618 w 3024845"/>
                <a:gd name="connsiteY270" fmla="*/ 460458 h 834218"/>
                <a:gd name="connsiteX271" fmla="*/ 1491138 w 3024845"/>
                <a:gd name="connsiteY271" fmla="*/ 460458 h 834218"/>
                <a:gd name="connsiteX272" fmla="*/ 1501778 w 3024845"/>
                <a:gd name="connsiteY272" fmla="*/ 460458 h 834218"/>
                <a:gd name="connsiteX273" fmla="*/ 1501778 w 3024845"/>
                <a:gd name="connsiteY273" fmla="*/ 447488 h 834218"/>
                <a:gd name="connsiteX274" fmla="*/ 1505832 w 3024845"/>
                <a:gd name="connsiteY274" fmla="*/ 447488 h 834218"/>
                <a:gd name="connsiteX275" fmla="*/ 1505832 w 3024845"/>
                <a:gd name="connsiteY275" fmla="*/ 460458 h 834218"/>
                <a:gd name="connsiteX276" fmla="*/ 1536232 w 3024845"/>
                <a:gd name="connsiteY276" fmla="*/ 460458 h 834218"/>
                <a:gd name="connsiteX277" fmla="*/ 1536232 w 3024845"/>
                <a:gd name="connsiteY277" fmla="*/ 430193 h 834218"/>
                <a:gd name="connsiteX278" fmla="*/ 1548392 w 3024845"/>
                <a:gd name="connsiteY278" fmla="*/ 430193 h 834218"/>
                <a:gd name="connsiteX279" fmla="*/ 1560552 w 3024845"/>
                <a:gd name="connsiteY279" fmla="*/ 428032 h 834218"/>
                <a:gd name="connsiteX280" fmla="*/ 1564606 w 3024845"/>
                <a:gd name="connsiteY280" fmla="*/ 430193 h 834218"/>
                <a:gd name="connsiteX281" fmla="*/ 1574739 w 3024845"/>
                <a:gd name="connsiteY281" fmla="*/ 430193 h 834218"/>
                <a:gd name="connsiteX282" fmla="*/ 1574739 w 3024845"/>
                <a:gd name="connsiteY282" fmla="*/ 460458 h 834218"/>
                <a:gd name="connsiteX283" fmla="*/ 1582846 w 3024845"/>
                <a:gd name="connsiteY283" fmla="*/ 460458 h 834218"/>
                <a:gd name="connsiteX284" fmla="*/ 1582846 w 3024845"/>
                <a:gd name="connsiteY284" fmla="*/ 477753 h 834218"/>
                <a:gd name="connsiteX285" fmla="*/ 1592182 w 3024845"/>
                <a:gd name="connsiteY285" fmla="*/ 478658 h 834218"/>
                <a:gd name="connsiteX286" fmla="*/ 1605140 w 3024845"/>
                <a:gd name="connsiteY286" fmla="*/ 478658 h 834218"/>
                <a:gd name="connsiteX287" fmla="*/ 1605140 w 3024845"/>
                <a:gd name="connsiteY287" fmla="*/ 462620 h 834218"/>
                <a:gd name="connsiteX288" fmla="*/ 1673096 w 3024845"/>
                <a:gd name="connsiteY288" fmla="*/ 462620 h 834218"/>
                <a:gd name="connsiteX289" fmla="*/ 1673096 w 3024845"/>
                <a:gd name="connsiteY289" fmla="*/ 377367 h 834218"/>
                <a:gd name="connsiteX290" fmla="*/ 1745104 w 3024845"/>
                <a:gd name="connsiteY290" fmla="*/ 377367 h 834218"/>
                <a:gd name="connsiteX291" fmla="*/ 1745104 w 3024845"/>
                <a:gd name="connsiteY291" fmla="*/ 456135 h 834218"/>
                <a:gd name="connsiteX292" fmla="*/ 1747008 w 3024845"/>
                <a:gd name="connsiteY292" fmla="*/ 456135 h 834218"/>
                <a:gd name="connsiteX293" fmla="*/ 1748250 w 3024845"/>
                <a:gd name="connsiteY293" fmla="*/ 478658 h 834218"/>
                <a:gd name="connsiteX294" fmla="*/ 1757926 w 3024845"/>
                <a:gd name="connsiteY294" fmla="*/ 478658 h 834218"/>
                <a:gd name="connsiteX295" fmla="*/ 1759168 w 3024845"/>
                <a:gd name="connsiteY295" fmla="*/ 456135 h 834218"/>
                <a:gd name="connsiteX296" fmla="*/ 1765248 w 3024845"/>
                <a:gd name="connsiteY296" fmla="*/ 456135 h 834218"/>
                <a:gd name="connsiteX297" fmla="*/ 1766490 w 3024845"/>
                <a:gd name="connsiteY297" fmla="*/ 478658 h 834218"/>
                <a:gd name="connsiteX298" fmla="*/ 1817112 w 3024845"/>
                <a:gd name="connsiteY298" fmla="*/ 478658 h 834218"/>
                <a:gd name="connsiteX299" fmla="*/ 1817112 w 3024845"/>
                <a:gd name="connsiteY299" fmla="*/ 315630 h 834218"/>
                <a:gd name="connsiteX300" fmla="*/ 2014439 w 3024845"/>
                <a:gd name="connsiteY300" fmla="*/ 315630 h 834218"/>
                <a:gd name="connsiteX301" fmla="*/ 2014439 w 3024845"/>
                <a:gd name="connsiteY301" fmla="*/ 478658 h 834218"/>
                <a:gd name="connsiteX302" fmla="*/ 2033136 w 3024845"/>
                <a:gd name="connsiteY302" fmla="*/ 478658 h 834218"/>
                <a:gd name="connsiteX303" fmla="*/ 2033136 w 3024845"/>
                <a:gd name="connsiteY303" fmla="*/ 395965 h 834218"/>
                <a:gd name="connsiteX304" fmla="*/ 2128256 w 3024845"/>
                <a:gd name="connsiteY304" fmla="*/ 395965 h 834218"/>
                <a:gd name="connsiteX305" fmla="*/ 2180720 w 3024845"/>
                <a:gd name="connsiteY305" fmla="*/ 330752 h 834218"/>
                <a:gd name="connsiteX306" fmla="*/ 2245574 w 3024845"/>
                <a:gd name="connsiteY306" fmla="*/ 330752 h 834218"/>
                <a:gd name="connsiteX307" fmla="*/ 2245574 w 3024845"/>
                <a:gd name="connsiteY307" fmla="*/ 406414 h 834218"/>
                <a:gd name="connsiteX308" fmla="*/ 2253681 w 3024845"/>
                <a:gd name="connsiteY308" fmla="*/ 406414 h 834218"/>
                <a:gd name="connsiteX309" fmla="*/ 2255708 w 3024845"/>
                <a:gd name="connsiteY309" fmla="*/ 399929 h 834218"/>
                <a:gd name="connsiteX310" fmla="*/ 2261788 w 3024845"/>
                <a:gd name="connsiteY310" fmla="*/ 399929 h 834218"/>
                <a:gd name="connsiteX311" fmla="*/ 2263815 w 3024845"/>
                <a:gd name="connsiteY311" fmla="*/ 408576 h 834218"/>
                <a:gd name="connsiteX312" fmla="*/ 2275975 w 3024845"/>
                <a:gd name="connsiteY312" fmla="*/ 408576 h 834218"/>
                <a:gd name="connsiteX313" fmla="*/ 2275975 w 3024845"/>
                <a:gd name="connsiteY313" fmla="*/ 402090 h 834218"/>
                <a:gd name="connsiteX314" fmla="*/ 2298268 w 3024845"/>
                <a:gd name="connsiteY314" fmla="*/ 402090 h 834218"/>
                <a:gd name="connsiteX315" fmla="*/ 2298268 w 3024845"/>
                <a:gd name="connsiteY315" fmla="*/ 408576 h 834218"/>
                <a:gd name="connsiteX316" fmla="*/ 2318535 w 3024845"/>
                <a:gd name="connsiteY316" fmla="*/ 408576 h 834218"/>
                <a:gd name="connsiteX317" fmla="*/ 2318535 w 3024845"/>
                <a:gd name="connsiteY317" fmla="*/ 453973 h 834218"/>
                <a:gd name="connsiteX318" fmla="*/ 2332722 w 3024845"/>
                <a:gd name="connsiteY318" fmla="*/ 453973 h 834218"/>
                <a:gd name="connsiteX319" fmla="*/ 2332722 w 3024845"/>
                <a:gd name="connsiteY319" fmla="*/ 441002 h 834218"/>
                <a:gd name="connsiteX320" fmla="*/ 2348936 w 3024845"/>
                <a:gd name="connsiteY320" fmla="*/ 441002 h 834218"/>
                <a:gd name="connsiteX321" fmla="*/ 2348936 w 3024845"/>
                <a:gd name="connsiteY321" fmla="*/ 261575 h 834218"/>
                <a:gd name="connsiteX322" fmla="*/ 2355016 w 3024845"/>
                <a:gd name="connsiteY322" fmla="*/ 255089 h 834218"/>
                <a:gd name="connsiteX323" fmla="*/ 2427977 w 3024845"/>
                <a:gd name="connsiteY323" fmla="*/ 255089 h 834218"/>
                <a:gd name="connsiteX324" fmla="*/ 2427977 w 3024845"/>
                <a:gd name="connsiteY324" fmla="*/ 263737 h 834218"/>
                <a:gd name="connsiteX325" fmla="*/ 2438110 w 3024845"/>
                <a:gd name="connsiteY325" fmla="*/ 263737 h 834218"/>
                <a:gd name="connsiteX326" fmla="*/ 2438110 w 3024845"/>
                <a:gd name="connsiteY326" fmla="*/ 378311 h 834218"/>
                <a:gd name="connsiteX327" fmla="*/ 2460404 w 3024845"/>
                <a:gd name="connsiteY327" fmla="*/ 378311 h 834218"/>
                <a:gd name="connsiteX328" fmla="*/ 2460404 w 3024845"/>
                <a:gd name="connsiteY328" fmla="*/ 311296 h 834218"/>
                <a:gd name="connsiteX329" fmla="*/ 2486751 w 3024845"/>
                <a:gd name="connsiteY329" fmla="*/ 311296 h 834218"/>
                <a:gd name="connsiteX330" fmla="*/ 2490804 w 3024845"/>
                <a:gd name="connsiteY330" fmla="*/ 306972 h 834218"/>
                <a:gd name="connsiteX331" fmla="*/ 2498911 w 3024845"/>
                <a:gd name="connsiteY331" fmla="*/ 306972 h 834218"/>
                <a:gd name="connsiteX332" fmla="*/ 2502964 w 3024845"/>
                <a:gd name="connsiteY332" fmla="*/ 311296 h 834218"/>
                <a:gd name="connsiteX333" fmla="*/ 2525258 w 3024845"/>
                <a:gd name="connsiteY333" fmla="*/ 311296 h 834218"/>
                <a:gd name="connsiteX334" fmla="*/ 2525258 w 3024845"/>
                <a:gd name="connsiteY334" fmla="*/ 194560 h 834218"/>
                <a:gd name="connsiteX335" fmla="*/ 2582005 w 3024845"/>
                <a:gd name="connsiteY335" fmla="*/ 183751 h 834218"/>
                <a:gd name="connsiteX336" fmla="*/ 2582005 w 3024845"/>
                <a:gd name="connsiteY336" fmla="*/ 184832 h 834218"/>
                <a:gd name="connsiteX337" fmla="*/ 2582005 w 3024845"/>
                <a:gd name="connsiteY337" fmla="*/ 192398 h 834218"/>
                <a:gd name="connsiteX338" fmla="*/ 2608352 w 3024845"/>
                <a:gd name="connsiteY338" fmla="*/ 192398 h 834218"/>
                <a:gd name="connsiteX339" fmla="*/ 2608352 w 3024845"/>
                <a:gd name="connsiteY339" fmla="*/ 447488 h 834218"/>
                <a:gd name="connsiteX340" fmla="*/ 2630646 w 3024845"/>
                <a:gd name="connsiteY340" fmla="*/ 447488 h 834218"/>
                <a:gd name="connsiteX341" fmla="*/ 2630646 w 3024845"/>
                <a:gd name="connsiteY341" fmla="*/ 443164 h 834218"/>
                <a:gd name="connsiteX342" fmla="*/ 2642806 w 3024845"/>
                <a:gd name="connsiteY342" fmla="*/ 443164 h 834218"/>
                <a:gd name="connsiteX343" fmla="*/ 2642806 w 3024845"/>
                <a:gd name="connsiteY343" fmla="*/ 447488 h 834218"/>
                <a:gd name="connsiteX344" fmla="*/ 2667126 w 3024845"/>
                <a:gd name="connsiteY344" fmla="*/ 447488 h 834218"/>
                <a:gd name="connsiteX345" fmla="*/ 2667126 w 3024845"/>
                <a:gd name="connsiteY345" fmla="*/ 434517 h 834218"/>
                <a:gd name="connsiteX346" fmla="*/ 2695500 w 3024845"/>
                <a:gd name="connsiteY346" fmla="*/ 434517 h 834218"/>
                <a:gd name="connsiteX347" fmla="*/ 2707660 w 3024845"/>
                <a:gd name="connsiteY347" fmla="*/ 430193 h 834218"/>
                <a:gd name="connsiteX348" fmla="*/ 2727927 w 3024845"/>
                <a:gd name="connsiteY348" fmla="*/ 434517 h 834218"/>
                <a:gd name="connsiteX349" fmla="*/ 2727927 w 3024845"/>
                <a:gd name="connsiteY349" fmla="*/ 417223 h 834218"/>
                <a:gd name="connsiteX350" fmla="*/ 2736034 w 3024845"/>
                <a:gd name="connsiteY350" fmla="*/ 417223 h 834218"/>
                <a:gd name="connsiteX351" fmla="*/ 2736034 w 3024845"/>
                <a:gd name="connsiteY351" fmla="*/ 404252 h 834218"/>
                <a:gd name="connsiteX352" fmla="*/ 2792781 w 3024845"/>
                <a:gd name="connsiteY352" fmla="*/ 404252 h 834218"/>
                <a:gd name="connsiteX353" fmla="*/ 2792781 w 3024845"/>
                <a:gd name="connsiteY353" fmla="*/ 373987 h 834218"/>
                <a:gd name="connsiteX354" fmla="*/ 2811021 w 3024845"/>
                <a:gd name="connsiteY354" fmla="*/ 373987 h 834218"/>
                <a:gd name="connsiteX355" fmla="*/ 2811021 w 3024845"/>
                <a:gd name="connsiteY355" fmla="*/ 367502 h 834218"/>
                <a:gd name="connsiteX356" fmla="*/ 2823181 w 3024845"/>
                <a:gd name="connsiteY356" fmla="*/ 367502 h 834218"/>
                <a:gd name="connsiteX357" fmla="*/ 2823181 w 3024845"/>
                <a:gd name="connsiteY357" fmla="*/ 373987 h 834218"/>
                <a:gd name="connsiteX358" fmla="*/ 2839395 w 3024845"/>
                <a:gd name="connsiteY358" fmla="*/ 373987 h 834218"/>
                <a:gd name="connsiteX359" fmla="*/ 2839395 w 3024845"/>
                <a:gd name="connsiteY359" fmla="*/ 423708 h 834218"/>
                <a:gd name="connsiteX360" fmla="*/ 2871822 w 3024845"/>
                <a:gd name="connsiteY360" fmla="*/ 423708 h 834218"/>
                <a:gd name="connsiteX361" fmla="*/ 2871822 w 3024845"/>
                <a:gd name="connsiteY361" fmla="*/ 397767 h 834218"/>
                <a:gd name="connsiteX362" fmla="*/ 2910329 w 3024845"/>
                <a:gd name="connsiteY362" fmla="*/ 397767 h 834218"/>
                <a:gd name="connsiteX363" fmla="*/ 2910329 w 3024845"/>
                <a:gd name="connsiteY363" fmla="*/ 367502 h 834218"/>
                <a:gd name="connsiteX364" fmla="*/ 2958970 w 3024845"/>
                <a:gd name="connsiteY364" fmla="*/ 367502 h 834218"/>
                <a:gd name="connsiteX365" fmla="*/ 2958970 w 3024845"/>
                <a:gd name="connsiteY365" fmla="*/ 478658 h 834218"/>
                <a:gd name="connsiteX366" fmla="*/ 2958970 w 3024845"/>
                <a:gd name="connsiteY366" fmla="*/ 492437 h 834218"/>
                <a:gd name="connsiteX367" fmla="*/ 3024845 w 3024845"/>
                <a:gd name="connsiteY367" fmla="*/ 492437 h 834218"/>
                <a:gd name="connsiteX368" fmla="*/ 3024845 w 3024845"/>
                <a:gd name="connsiteY368" fmla="*/ 834218 h 834218"/>
                <a:gd name="connsiteX369" fmla="*/ 2054 w 3024845"/>
                <a:gd name="connsiteY369" fmla="*/ 831885 h 834218"/>
                <a:gd name="connsiteX370" fmla="*/ 0 w 3024845"/>
                <a:gd name="connsiteY370" fmla="*/ 397767 h 834218"/>
                <a:gd name="connsiteX371" fmla="*/ 20267 w 3024845"/>
                <a:gd name="connsiteY371" fmla="*/ 397767 h 834218"/>
                <a:gd name="connsiteX372" fmla="*/ 20774 w 3024845"/>
                <a:gd name="connsiteY372" fmla="*/ 396686 h 834218"/>
                <a:gd name="connsiteX373" fmla="*/ 24320 w 3024845"/>
                <a:gd name="connsiteY373" fmla="*/ 389120 h 834218"/>
                <a:gd name="connsiteX374" fmla="*/ 26094 w 3024845"/>
                <a:gd name="connsiteY374" fmla="*/ 389390 h 834218"/>
                <a:gd name="connsiteX375" fmla="*/ 38507 w 3024845"/>
                <a:gd name="connsiteY375" fmla="*/ 391281 h 834218"/>
                <a:gd name="connsiteX376" fmla="*/ 39014 w 3024845"/>
                <a:gd name="connsiteY376" fmla="*/ 392633 h 834218"/>
                <a:gd name="connsiteX377" fmla="*/ 42560 w 3024845"/>
                <a:gd name="connsiteY377" fmla="*/ 402090 h 834218"/>
                <a:gd name="connsiteX378" fmla="*/ 68907 w 3024845"/>
                <a:gd name="connsiteY378" fmla="*/ 404252 h 834218"/>
                <a:gd name="connsiteX379" fmla="*/ 68907 w 3024845"/>
                <a:gd name="connsiteY379" fmla="*/ 281031 h 834218"/>
                <a:gd name="connsiteX380" fmla="*/ 70934 w 3024845"/>
                <a:gd name="connsiteY380" fmla="*/ 281031 h 834218"/>
                <a:gd name="connsiteX381" fmla="*/ 85121 w 3024845"/>
                <a:gd name="connsiteY381" fmla="*/ 281031 h 834218"/>
                <a:gd name="connsiteX382" fmla="*/ 85121 w 3024845"/>
                <a:gd name="connsiteY382" fmla="*/ 144839 h 834218"/>
                <a:gd name="connsiteX383" fmla="*/ 86894 w 3024845"/>
                <a:gd name="connsiteY383" fmla="*/ 144839 h 834218"/>
                <a:gd name="connsiteX384" fmla="*/ 99308 w 3024845"/>
                <a:gd name="connsiteY384" fmla="*/ 144839 h 834218"/>
                <a:gd name="connsiteX385" fmla="*/ 99308 w 3024845"/>
                <a:gd name="connsiteY385" fmla="*/ 30265 h 834218"/>
                <a:gd name="connsiteX386" fmla="*/ 103361 w 3024845"/>
                <a:gd name="connsiteY386" fmla="*/ 2161 h 834218"/>
                <a:gd name="connsiteX0" fmla="*/ 99308 w 3024845"/>
                <a:gd name="connsiteY0" fmla="*/ 36988 h 840941"/>
                <a:gd name="connsiteX1" fmla="*/ 200642 w 3024845"/>
                <a:gd name="connsiteY1" fmla="*/ 6723 h 840941"/>
                <a:gd name="connsiteX2" fmla="*/ 220909 w 3024845"/>
                <a:gd name="connsiteY2" fmla="*/ 151562 h 840941"/>
                <a:gd name="connsiteX3" fmla="*/ 223189 w 3024845"/>
                <a:gd name="connsiteY3" fmla="*/ 151562 h 840941"/>
                <a:gd name="connsiteX4" fmla="*/ 239150 w 3024845"/>
                <a:gd name="connsiteY4" fmla="*/ 151562 h 840941"/>
                <a:gd name="connsiteX5" fmla="*/ 239150 w 3024845"/>
                <a:gd name="connsiteY5" fmla="*/ 292077 h 840941"/>
                <a:gd name="connsiteX6" fmla="*/ 240670 w 3024845"/>
                <a:gd name="connsiteY6" fmla="*/ 291807 h 840941"/>
                <a:gd name="connsiteX7" fmla="*/ 251310 w 3024845"/>
                <a:gd name="connsiteY7" fmla="*/ 289916 h 840941"/>
                <a:gd name="connsiteX8" fmla="*/ 249283 w 3024845"/>
                <a:gd name="connsiteY8" fmla="*/ 378548 h 840941"/>
                <a:gd name="connsiteX9" fmla="*/ 250803 w 3024845"/>
                <a:gd name="connsiteY9" fmla="*/ 378819 h 840941"/>
                <a:gd name="connsiteX10" fmla="*/ 261443 w 3024845"/>
                <a:gd name="connsiteY10" fmla="*/ 380710 h 840941"/>
                <a:gd name="connsiteX11" fmla="*/ 261696 w 3024845"/>
                <a:gd name="connsiteY11" fmla="*/ 381521 h 840941"/>
                <a:gd name="connsiteX12" fmla="*/ 263470 w 3024845"/>
                <a:gd name="connsiteY12" fmla="*/ 387196 h 840941"/>
                <a:gd name="connsiteX13" fmla="*/ 264230 w 3024845"/>
                <a:gd name="connsiteY13" fmla="*/ 384764 h 840941"/>
                <a:gd name="connsiteX14" fmla="*/ 269550 w 3024845"/>
                <a:gd name="connsiteY14" fmla="*/ 367740 h 840941"/>
                <a:gd name="connsiteX15" fmla="*/ 271323 w 3024845"/>
                <a:gd name="connsiteY15" fmla="*/ 367740 h 840941"/>
                <a:gd name="connsiteX16" fmla="*/ 283737 w 3024845"/>
                <a:gd name="connsiteY16" fmla="*/ 367740 h 840941"/>
                <a:gd name="connsiteX17" fmla="*/ 283737 w 3024845"/>
                <a:gd name="connsiteY17" fmla="*/ 400166 h 840941"/>
                <a:gd name="connsiteX18" fmla="*/ 284750 w 3024845"/>
                <a:gd name="connsiteY18" fmla="*/ 400707 h 840941"/>
                <a:gd name="connsiteX19" fmla="*/ 291844 w 3024845"/>
                <a:gd name="connsiteY19" fmla="*/ 404490 h 840941"/>
                <a:gd name="connsiteX20" fmla="*/ 291844 w 3024845"/>
                <a:gd name="connsiteY20" fmla="*/ 405841 h 840941"/>
                <a:gd name="connsiteX21" fmla="*/ 291844 w 3024845"/>
                <a:gd name="connsiteY21" fmla="*/ 415299 h 840941"/>
                <a:gd name="connsiteX22" fmla="*/ 336431 w 3024845"/>
                <a:gd name="connsiteY22" fmla="*/ 415299 h 840941"/>
                <a:gd name="connsiteX23" fmla="*/ 336431 w 3024845"/>
                <a:gd name="connsiteY23" fmla="*/ 416380 h 840941"/>
                <a:gd name="connsiteX24" fmla="*/ 336431 w 3024845"/>
                <a:gd name="connsiteY24" fmla="*/ 423946 h 840941"/>
                <a:gd name="connsiteX25" fmla="*/ 338457 w 3024845"/>
                <a:gd name="connsiteY25" fmla="*/ 423946 h 840941"/>
                <a:gd name="connsiteX26" fmla="*/ 352644 w 3024845"/>
                <a:gd name="connsiteY26" fmla="*/ 423946 h 840941"/>
                <a:gd name="connsiteX27" fmla="*/ 352644 w 3024845"/>
                <a:gd name="connsiteY27" fmla="*/ 393681 h 840941"/>
                <a:gd name="connsiteX28" fmla="*/ 397231 w 3024845"/>
                <a:gd name="connsiteY28" fmla="*/ 393681 h 840941"/>
                <a:gd name="connsiteX29" fmla="*/ 397231 w 3024845"/>
                <a:gd name="connsiteY29" fmla="*/ 392330 h 840941"/>
                <a:gd name="connsiteX30" fmla="*/ 397231 w 3024845"/>
                <a:gd name="connsiteY30" fmla="*/ 382872 h 840941"/>
                <a:gd name="connsiteX31" fmla="*/ 398245 w 3024845"/>
                <a:gd name="connsiteY31" fmla="*/ 382872 h 840941"/>
                <a:gd name="connsiteX32" fmla="*/ 405338 w 3024845"/>
                <a:gd name="connsiteY32" fmla="*/ 382872 h 840941"/>
                <a:gd name="connsiteX33" fmla="*/ 405338 w 3024845"/>
                <a:gd name="connsiteY33" fmla="*/ 380981 h 840941"/>
                <a:gd name="connsiteX34" fmla="*/ 405338 w 3024845"/>
                <a:gd name="connsiteY34" fmla="*/ 367740 h 840941"/>
                <a:gd name="connsiteX35" fmla="*/ 406098 w 3024845"/>
                <a:gd name="connsiteY35" fmla="*/ 367740 h 840941"/>
                <a:gd name="connsiteX36" fmla="*/ 411418 w 3024845"/>
                <a:gd name="connsiteY36" fmla="*/ 367740 h 840941"/>
                <a:gd name="connsiteX37" fmla="*/ 411418 w 3024845"/>
                <a:gd name="connsiteY37" fmla="*/ 366659 h 840941"/>
                <a:gd name="connsiteX38" fmla="*/ 411418 w 3024845"/>
                <a:gd name="connsiteY38" fmla="*/ 359092 h 840941"/>
                <a:gd name="connsiteX39" fmla="*/ 413445 w 3024845"/>
                <a:gd name="connsiteY39" fmla="*/ 359092 h 840941"/>
                <a:gd name="connsiteX40" fmla="*/ 427632 w 3024845"/>
                <a:gd name="connsiteY40" fmla="*/ 359092 h 840941"/>
                <a:gd name="connsiteX41" fmla="*/ 427632 w 3024845"/>
                <a:gd name="connsiteY41" fmla="*/ 360173 h 840941"/>
                <a:gd name="connsiteX42" fmla="*/ 427632 w 3024845"/>
                <a:gd name="connsiteY42" fmla="*/ 367740 h 840941"/>
                <a:gd name="connsiteX43" fmla="*/ 449925 w 3024845"/>
                <a:gd name="connsiteY43" fmla="*/ 367740 h 840941"/>
                <a:gd name="connsiteX44" fmla="*/ 449925 w 3024845"/>
                <a:gd name="connsiteY44" fmla="*/ 365848 h 840941"/>
                <a:gd name="connsiteX45" fmla="*/ 449925 w 3024845"/>
                <a:gd name="connsiteY45" fmla="*/ 352607 h 840941"/>
                <a:gd name="connsiteX46" fmla="*/ 451699 w 3024845"/>
                <a:gd name="connsiteY46" fmla="*/ 352607 h 840941"/>
                <a:gd name="connsiteX47" fmla="*/ 464112 w 3024845"/>
                <a:gd name="connsiteY47" fmla="*/ 352607 h 840941"/>
                <a:gd name="connsiteX48" fmla="*/ 464112 w 3024845"/>
                <a:gd name="connsiteY48" fmla="*/ 376387 h 840941"/>
                <a:gd name="connsiteX49" fmla="*/ 465126 w 3024845"/>
                <a:gd name="connsiteY49" fmla="*/ 376387 h 840941"/>
                <a:gd name="connsiteX50" fmla="*/ 472219 w 3024845"/>
                <a:gd name="connsiteY50" fmla="*/ 376387 h 840941"/>
                <a:gd name="connsiteX51" fmla="*/ 472219 w 3024845"/>
                <a:gd name="connsiteY51" fmla="*/ 375306 h 840941"/>
                <a:gd name="connsiteX52" fmla="*/ 472219 w 3024845"/>
                <a:gd name="connsiteY52" fmla="*/ 367740 h 840941"/>
                <a:gd name="connsiteX53" fmla="*/ 473992 w 3024845"/>
                <a:gd name="connsiteY53" fmla="*/ 367740 h 840941"/>
                <a:gd name="connsiteX54" fmla="*/ 486406 w 3024845"/>
                <a:gd name="connsiteY54" fmla="*/ 367740 h 840941"/>
                <a:gd name="connsiteX55" fmla="*/ 486406 w 3024845"/>
                <a:gd name="connsiteY55" fmla="*/ 393681 h 840941"/>
                <a:gd name="connsiteX56" fmla="*/ 488433 w 3024845"/>
                <a:gd name="connsiteY56" fmla="*/ 393681 h 840941"/>
                <a:gd name="connsiteX57" fmla="*/ 502619 w 3024845"/>
                <a:gd name="connsiteY57" fmla="*/ 393681 h 840941"/>
                <a:gd name="connsiteX58" fmla="*/ 502619 w 3024845"/>
                <a:gd name="connsiteY58" fmla="*/ 395302 h 840941"/>
                <a:gd name="connsiteX59" fmla="*/ 502619 w 3024845"/>
                <a:gd name="connsiteY59" fmla="*/ 406652 h 840941"/>
                <a:gd name="connsiteX60" fmla="*/ 503379 w 3024845"/>
                <a:gd name="connsiteY60" fmla="*/ 406652 h 840941"/>
                <a:gd name="connsiteX61" fmla="*/ 508700 w 3024845"/>
                <a:gd name="connsiteY61" fmla="*/ 406652 h 840941"/>
                <a:gd name="connsiteX62" fmla="*/ 508700 w 3024845"/>
                <a:gd name="connsiteY62" fmla="*/ 405841 h 840941"/>
                <a:gd name="connsiteX63" fmla="*/ 508700 w 3024845"/>
                <a:gd name="connsiteY63" fmla="*/ 400166 h 840941"/>
                <a:gd name="connsiteX64" fmla="*/ 539100 w 3024845"/>
                <a:gd name="connsiteY64" fmla="*/ 400166 h 840941"/>
                <a:gd name="connsiteX65" fmla="*/ 539100 w 3024845"/>
                <a:gd name="connsiteY65" fmla="*/ 423946 h 840941"/>
                <a:gd name="connsiteX66" fmla="*/ 540113 w 3024845"/>
                <a:gd name="connsiteY66" fmla="*/ 423946 h 840941"/>
                <a:gd name="connsiteX67" fmla="*/ 547207 w 3024845"/>
                <a:gd name="connsiteY67" fmla="*/ 423946 h 840941"/>
                <a:gd name="connsiteX68" fmla="*/ 547207 w 3024845"/>
                <a:gd name="connsiteY68" fmla="*/ 425027 h 840941"/>
                <a:gd name="connsiteX69" fmla="*/ 547207 w 3024845"/>
                <a:gd name="connsiteY69" fmla="*/ 432593 h 840941"/>
                <a:gd name="connsiteX70" fmla="*/ 547967 w 3024845"/>
                <a:gd name="connsiteY70" fmla="*/ 432593 h 840941"/>
                <a:gd name="connsiteX71" fmla="*/ 553287 w 3024845"/>
                <a:gd name="connsiteY71" fmla="*/ 432593 h 840941"/>
                <a:gd name="connsiteX72" fmla="*/ 553287 w 3024845"/>
                <a:gd name="connsiteY72" fmla="*/ 430431 h 840941"/>
                <a:gd name="connsiteX73" fmla="*/ 553287 w 3024845"/>
                <a:gd name="connsiteY73" fmla="*/ 415299 h 840941"/>
                <a:gd name="connsiteX74" fmla="*/ 554300 w 3024845"/>
                <a:gd name="connsiteY74" fmla="*/ 415299 h 840941"/>
                <a:gd name="connsiteX75" fmla="*/ 561394 w 3024845"/>
                <a:gd name="connsiteY75" fmla="*/ 415299 h 840941"/>
                <a:gd name="connsiteX76" fmla="*/ 561394 w 3024845"/>
                <a:gd name="connsiteY76" fmla="*/ 416380 h 840941"/>
                <a:gd name="connsiteX77" fmla="*/ 561394 w 3024845"/>
                <a:gd name="connsiteY77" fmla="*/ 423946 h 840941"/>
                <a:gd name="connsiteX78" fmla="*/ 566714 w 3024845"/>
                <a:gd name="connsiteY78" fmla="*/ 421953 h 840941"/>
                <a:gd name="connsiteX79" fmla="*/ 567474 w 3024845"/>
                <a:gd name="connsiteY79" fmla="*/ 420973 h 840941"/>
                <a:gd name="connsiteX80" fmla="*/ 567474 w 3024845"/>
                <a:gd name="connsiteY80" fmla="*/ 415299 h 840941"/>
                <a:gd name="connsiteX81" fmla="*/ 605981 w 3024845"/>
                <a:gd name="connsiteY81" fmla="*/ 415299 h 840941"/>
                <a:gd name="connsiteX82" fmla="*/ 605981 w 3024845"/>
                <a:gd name="connsiteY82" fmla="*/ 439078 h 840941"/>
                <a:gd name="connsiteX83" fmla="*/ 608007 w 3024845"/>
                <a:gd name="connsiteY83" fmla="*/ 439078 h 840941"/>
                <a:gd name="connsiteX84" fmla="*/ 622194 w 3024845"/>
                <a:gd name="connsiteY84" fmla="*/ 439078 h 840941"/>
                <a:gd name="connsiteX85" fmla="*/ 622194 w 3024845"/>
                <a:gd name="connsiteY85" fmla="*/ 440159 h 840941"/>
                <a:gd name="connsiteX86" fmla="*/ 622194 w 3024845"/>
                <a:gd name="connsiteY86" fmla="*/ 447725 h 840941"/>
                <a:gd name="connsiteX87" fmla="*/ 623968 w 3024845"/>
                <a:gd name="connsiteY87" fmla="*/ 447725 h 840941"/>
                <a:gd name="connsiteX88" fmla="*/ 636381 w 3024845"/>
                <a:gd name="connsiteY88" fmla="*/ 447725 h 840941"/>
                <a:gd name="connsiteX89" fmla="*/ 636381 w 3024845"/>
                <a:gd name="connsiteY89" fmla="*/ 423946 h 840941"/>
                <a:gd name="connsiteX90" fmla="*/ 637394 w 3024845"/>
                <a:gd name="connsiteY90" fmla="*/ 423946 h 840941"/>
                <a:gd name="connsiteX91" fmla="*/ 644488 w 3024845"/>
                <a:gd name="connsiteY91" fmla="*/ 423946 h 840941"/>
                <a:gd name="connsiteX92" fmla="*/ 644488 w 3024845"/>
                <a:gd name="connsiteY92" fmla="*/ 391519 h 840941"/>
                <a:gd name="connsiteX93" fmla="*/ 645501 w 3024845"/>
                <a:gd name="connsiteY93" fmla="*/ 391519 h 840941"/>
                <a:gd name="connsiteX94" fmla="*/ 652595 w 3024845"/>
                <a:gd name="connsiteY94" fmla="*/ 391519 h 840941"/>
                <a:gd name="connsiteX95" fmla="*/ 652595 w 3024845"/>
                <a:gd name="connsiteY95" fmla="*/ 389628 h 840941"/>
                <a:gd name="connsiteX96" fmla="*/ 652595 w 3024845"/>
                <a:gd name="connsiteY96" fmla="*/ 376387 h 840941"/>
                <a:gd name="connsiteX97" fmla="*/ 651328 w 3024845"/>
                <a:gd name="connsiteY97" fmla="*/ 374765 h 840941"/>
                <a:gd name="connsiteX98" fmla="*/ 656648 w 3024845"/>
                <a:gd name="connsiteY98" fmla="*/ 363416 h 840941"/>
                <a:gd name="connsiteX99" fmla="*/ 664755 w 3024845"/>
                <a:gd name="connsiteY99" fmla="*/ 391519 h 840941"/>
                <a:gd name="connsiteX100" fmla="*/ 665515 w 3024845"/>
                <a:gd name="connsiteY100" fmla="*/ 391519 h 840941"/>
                <a:gd name="connsiteX101" fmla="*/ 670835 w 3024845"/>
                <a:gd name="connsiteY101" fmla="*/ 391519 h 840941"/>
                <a:gd name="connsiteX102" fmla="*/ 670835 w 3024845"/>
                <a:gd name="connsiteY102" fmla="*/ 285592 h 840941"/>
                <a:gd name="connsiteX103" fmla="*/ 672355 w 3024845"/>
                <a:gd name="connsiteY103" fmla="*/ 285592 h 840941"/>
                <a:gd name="connsiteX104" fmla="*/ 682995 w 3024845"/>
                <a:gd name="connsiteY104" fmla="*/ 285592 h 840941"/>
                <a:gd name="connsiteX105" fmla="*/ 682995 w 3024845"/>
                <a:gd name="connsiteY105" fmla="*/ 238033 h 840941"/>
                <a:gd name="connsiteX106" fmla="*/ 709342 w 3024845"/>
                <a:gd name="connsiteY106" fmla="*/ 238033 h 840941"/>
                <a:gd name="connsiteX107" fmla="*/ 709342 w 3024845"/>
                <a:gd name="connsiteY107" fmla="*/ 216415 h 840941"/>
                <a:gd name="connsiteX108" fmla="*/ 743796 w 3024845"/>
                <a:gd name="connsiteY108" fmla="*/ 216415 h 840941"/>
                <a:gd name="connsiteX109" fmla="*/ 743796 w 3024845"/>
                <a:gd name="connsiteY109" fmla="*/ 218847 h 840941"/>
                <a:gd name="connsiteX110" fmla="*/ 743796 w 3024845"/>
                <a:gd name="connsiteY110" fmla="*/ 235871 h 840941"/>
                <a:gd name="connsiteX111" fmla="*/ 746076 w 3024845"/>
                <a:gd name="connsiteY111" fmla="*/ 235871 h 840941"/>
                <a:gd name="connsiteX112" fmla="*/ 762036 w 3024845"/>
                <a:gd name="connsiteY112" fmla="*/ 235871 h 840941"/>
                <a:gd name="connsiteX113" fmla="*/ 762036 w 3024845"/>
                <a:gd name="connsiteY113" fmla="*/ 283430 h 840941"/>
                <a:gd name="connsiteX114" fmla="*/ 763049 w 3024845"/>
                <a:gd name="connsiteY114" fmla="*/ 283430 h 840941"/>
                <a:gd name="connsiteX115" fmla="*/ 770143 w 3024845"/>
                <a:gd name="connsiteY115" fmla="*/ 283430 h 840941"/>
                <a:gd name="connsiteX116" fmla="*/ 784330 w 3024845"/>
                <a:gd name="connsiteY116" fmla="*/ 287754 h 840941"/>
                <a:gd name="connsiteX117" fmla="*/ 784330 w 3024845"/>
                <a:gd name="connsiteY117" fmla="*/ 326666 h 840941"/>
                <a:gd name="connsiteX118" fmla="*/ 785343 w 3024845"/>
                <a:gd name="connsiteY118" fmla="*/ 326666 h 840941"/>
                <a:gd name="connsiteX119" fmla="*/ 792436 w 3024845"/>
                <a:gd name="connsiteY119" fmla="*/ 326666 h 840941"/>
                <a:gd name="connsiteX120" fmla="*/ 792436 w 3024845"/>
                <a:gd name="connsiteY120" fmla="*/ 328287 h 840941"/>
                <a:gd name="connsiteX121" fmla="*/ 792436 w 3024845"/>
                <a:gd name="connsiteY121" fmla="*/ 339636 h 840941"/>
                <a:gd name="connsiteX122" fmla="*/ 794463 w 3024845"/>
                <a:gd name="connsiteY122" fmla="*/ 339636 h 840941"/>
                <a:gd name="connsiteX123" fmla="*/ 808650 w 3024845"/>
                <a:gd name="connsiteY123" fmla="*/ 339636 h 840941"/>
                <a:gd name="connsiteX124" fmla="*/ 814730 w 3024845"/>
                <a:gd name="connsiteY124" fmla="*/ 346122 h 840941"/>
                <a:gd name="connsiteX125" fmla="*/ 814730 w 3024845"/>
                <a:gd name="connsiteY125" fmla="*/ 367740 h 840941"/>
                <a:gd name="connsiteX126" fmla="*/ 817010 w 3024845"/>
                <a:gd name="connsiteY126" fmla="*/ 367740 h 840941"/>
                <a:gd name="connsiteX127" fmla="*/ 832970 w 3024845"/>
                <a:gd name="connsiteY127" fmla="*/ 367740 h 840941"/>
                <a:gd name="connsiteX128" fmla="*/ 832970 w 3024845"/>
                <a:gd name="connsiteY128" fmla="*/ 368820 h 840941"/>
                <a:gd name="connsiteX129" fmla="*/ 832970 w 3024845"/>
                <a:gd name="connsiteY129" fmla="*/ 376387 h 840941"/>
                <a:gd name="connsiteX130" fmla="*/ 834237 w 3024845"/>
                <a:gd name="connsiteY130" fmla="*/ 376387 h 840941"/>
                <a:gd name="connsiteX131" fmla="*/ 843104 w 3024845"/>
                <a:gd name="connsiteY131" fmla="*/ 376387 h 840941"/>
                <a:gd name="connsiteX132" fmla="*/ 843104 w 3024845"/>
                <a:gd name="connsiteY132" fmla="*/ 378548 h 840941"/>
                <a:gd name="connsiteX133" fmla="*/ 843104 w 3024845"/>
                <a:gd name="connsiteY133" fmla="*/ 393681 h 840941"/>
                <a:gd name="connsiteX134" fmla="*/ 847157 w 3024845"/>
                <a:gd name="connsiteY134" fmla="*/ 391789 h 840941"/>
                <a:gd name="connsiteX135" fmla="*/ 847157 w 3024845"/>
                <a:gd name="connsiteY135" fmla="*/ 378548 h 840941"/>
                <a:gd name="connsiteX136" fmla="*/ 848170 w 3024845"/>
                <a:gd name="connsiteY136" fmla="*/ 378548 h 840941"/>
                <a:gd name="connsiteX137" fmla="*/ 855264 w 3024845"/>
                <a:gd name="connsiteY137" fmla="*/ 378548 h 840941"/>
                <a:gd name="connsiteX138" fmla="*/ 855264 w 3024845"/>
                <a:gd name="connsiteY138" fmla="*/ 380170 h 840941"/>
                <a:gd name="connsiteX139" fmla="*/ 855264 w 3024845"/>
                <a:gd name="connsiteY139" fmla="*/ 391519 h 840941"/>
                <a:gd name="connsiteX140" fmla="*/ 856024 w 3024845"/>
                <a:gd name="connsiteY140" fmla="*/ 391519 h 840941"/>
                <a:gd name="connsiteX141" fmla="*/ 861344 w 3024845"/>
                <a:gd name="connsiteY141" fmla="*/ 391519 h 840941"/>
                <a:gd name="connsiteX142" fmla="*/ 909984 w 3024845"/>
                <a:gd name="connsiteY142" fmla="*/ 387196 h 840941"/>
                <a:gd name="connsiteX143" fmla="*/ 909984 w 3024845"/>
                <a:gd name="connsiteY143" fmla="*/ 388547 h 840941"/>
                <a:gd name="connsiteX144" fmla="*/ 909984 w 3024845"/>
                <a:gd name="connsiteY144" fmla="*/ 398004 h 840941"/>
                <a:gd name="connsiteX145" fmla="*/ 910744 w 3024845"/>
                <a:gd name="connsiteY145" fmla="*/ 398004 h 840941"/>
                <a:gd name="connsiteX146" fmla="*/ 916065 w 3024845"/>
                <a:gd name="connsiteY146" fmla="*/ 398004 h 840941"/>
                <a:gd name="connsiteX147" fmla="*/ 916065 w 3024845"/>
                <a:gd name="connsiteY147" fmla="*/ 400166 h 840941"/>
                <a:gd name="connsiteX148" fmla="*/ 916065 w 3024845"/>
                <a:gd name="connsiteY148" fmla="*/ 415299 h 840941"/>
                <a:gd name="connsiteX149" fmla="*/ 918091 w 3024845"/>
                <a:gd name="connsiteY149" fmla="*/ 413948 h 840941"/>
                <a:gd name="connsiteX150" fmla="*/ 932278 w 3024845"/>
                <a:gd name="connsiteY150" fmla="*/ 404490 h 840941"/>
                <a:gd name="connsiteX151" fmla="*/ 938358 w 3024845"/>
                <a:gd name="connsiteY151" fmla="*/ 363416 h 840941"/>
                <a:gd name="connsiteX152" fmla="*/ 939118 w 3024845"/>
                <a:gd name="connsiteY152" fmla="*/ 363146 h 840941"/>
                <a:gd name="connsiteX153" fmla="*/ 944438 w 3024845"/>
                <a:gd name="connsiteY153" fmla="*/ 361254 h 840941"/>
                <a:gd name="connsiteX154" fmla="*/ 946465 w 3024845"/>
                <a:gd name="connsiteY154" fmla="*/ 292077 h 840941"/>
                <a:gd name="connsiteX155" fmla="*/ 948492 w 3024845"/>
                <a:gd name="connsiteY155" fmla="*/ 361254 h 840941"/>
                <a:gd name="connsiteX156" fmla="*/ 949252 w 3024845"/>
                <a:gd name="connsiteY156" fmla="*/ 361524 h 840941"/>
                <a:gd name="connsiteX157" fmla="*/ 954572 w 3024845"/>
                <a:gd name="connsiteY157" fmla="*/ 363416 h 840941"/>
                <a:gd name="connsiteX158" fmla="*/ 954572 w 3024845"/>
                <a:gd name="connsiteY158" fmla="*/ 276945 h 840941"/>
                <a:gd name="connsiteX159" fmla="*/ 958625 w 3024845"/>
                <a:gd name="connsiteY159" fmla="*/ 244518 h 840941"/>
                <a:gd name="connsiteX160" fmla="*/ 997132 w 3024845"/>
                <a:gd name="connsiteY160" fmla="*/ 244518 h 840941"/>
                <a:gd name="connsiteX161" fmla="*/ 997132 w 3024845"/>
                <a:gd name="connsiteY161" fmla="*/ 276945 h 840941"/>
                <a:gd name="connsiteX162" fmla="*/ 997892 w 3024845"/>
                <a:gd name="connsiteY162" fmla="*/ 276945 h 840941"/>
                <a:gd name="connsiteX163" fmla="*/ 1003212 w 3024845"/>
                <a:gd name="connsiteY163" fmla="*/ 276945 h 840941"/>
                <a:gd name="connsiteX164" fmla="*/ 1003212 w 3024845"/>
                <a:gd name="connsiteY164" fmla="*/ 194797 h 840941"/>
                <a:gd name="connsiteX165" fmla="*/ 1004986 w 3024845"/>
                <a:gd name="connsiteY165" fmla="*/ 194797 h 840941"/>
                <a:gd name="connsiteX166" fmla="*/ 1017399 w 3024845"/>
                <a:gd name="connsiteY166" fmla="*/ 194797 h 840941"/>
                <a:gd name="connsiteX167" fmla="*/ 1017399 w 3024845"/>
                <a:gd name="connsiteY167" fmla="*/ 192906 h 840941"/>
                <a:gd name="connsiteX168" fmla="*/ 1017399 w 3024845"/>
                <a:gd name="connsiteY168" fmla="*/ 179665 h 840941"/>
                <a:gd name="connsiteX169" fmla="*/ 1039693 w 3024845"/>
                <a:gd name="connsiteY169" fmla="*/ 179665 h 840941"/>
                <a:gd name="connsiteX170" fmla="*/ 1039693 w 3024845"/>
                <a:gd name="connsiteY170" fmla="*/ 178584 h 840941"/>
                <a:gd name="connsiteX171" fmla="*/ 1039693 w 3024845"/>
                <a:gd name="connsiteY171" fmla="*/ 171018 h 840941"/>
                <a:gd name="connsiteX172" fmla="*/ 1041466 w 3024845"/>
                <a:gd name="connsiteY172" fmla="*/ 171018 h 840941"/>
                <a:gd name="connsiteX173" fmla="*/ 1053880 w 3024845"/>
                <a:gd name="connsiteY173" fmla="*/ 171018 h 840941"/>
                <a:gd name="connsiteX174" fmla="*/ 1053880 w 3024845"/>
                <a:gd name="connsiteY174" fmla="*/ 172099 h 840941"/>
                <a:gd name="connsiteX175" fmla="*/ 1053880 w 3024845"/>
                <a:gd name="connsiteY175" fmla="*/ 179665 h 840941"/>
                <a:gd name="connsiteX176" fmla="*/ 1054640 w 3024845"/>
                <a:gd name="connsiteY176" fmla="*/ 179665 h 840941"/>
                <a:gd name="connsiteX177" fmla="*/ 1059960 w 3024845"/>
                <a:gd name="connsiteY177" fmla="*/ 179665 h 840941"/>
                <a:gd name="connsiteX178" fmla="*/ 1070093 w 3024845"/>
                <a:gd name="connsiteY178" fmla="*/ 175341 h 840941"/>
                <a:gd name="connsiteX179" fmla="*/ 1074146 w 3024845"/>
                <a:gd name="connsiteY179" fmla="*/ 178584 h 840941"/>
                <a:gd name="connsiteX180" fmla="*/ 1074146 w 3024845"/>
                <a:gd name="connsiteY180" fmla="*/ 171018 h 840941"/>
                <a:gd name="connsiteX181" fmla="*/ 1076426 w 3024845"/>
                <a:gd name="connsiteY181" fmla="*/ 171018 h 840941"/>
                <a:gd name="connsiteX182" fmla="*/ 1092387 w 3024845"/>
                <a:gd name="connsiteY182" fmla="*/ 171018 h 840941"/>
                <a:gd name="connsiteX183" fmla="*/ 1092387 w 3024845"/>
                <a:gd name="connsiteY183" fmla="*/ 172099 h 840941"/>
                <a:gd name="connsiteX184" fmla="*/ 1092387 w 3024845"/>
                <a:gd name="connsiteY184" fmla="*/ 179665 h 840941"/>
                <a:gd name="connsiteX185" fmla="*/ 1122787 w 3024845"/>
                <a:gd name="connsiteY185" fmla="*/ 179665 h 840941"/>
                <a:gd name="connsiteX186" fmla="*/ 1122787 w 3024845"/>
                <a:gd name="connsiteY186" fmla="*/ 181286 h 840941"/>
                <a:gd name="connsiteX187" fmla="*/ 1122787 w 3024845"/>
                <a:gd name="connsiteY187" fmla="*/ 192636 h 840941"/>
                <a:gd name="connsiteX188" fmla="*/ 1149134 w 3024845"/>
                <a:gd name="connsiteY188" fmla="*/ 192636 h 840941"/>
                <a:gd name="connsiteX189" fmla="*/ 1149134 w 3024845"/>
                <a:gd name="connsiteY189" fmla="*/ 222900 h 840941"/>
                <a:gd name="connsiteX190" fmla="*/ 1149894 w 3024845"/>
                <a:gd name="connsiteY190" fmla="*/ 222900 h 840941"/>
                <a:gd name="connsiteX191" fmla="*/ 1155214 w 3024845"/>
                <a:gd name="connsiteY191" fmla="*/ 222900 h 840941"/>
                <a:gd name="connsiteX192" fmla="*/ 1155214 w 3024845"/>
                <a:gd name="connsiteY192" fmla="*/ 223981 h 840941"/>
                <a:gd name="connsiteX193" fmla="*/ 1155214 w 3024845"/>
                <a:gd name="connsiteY193" fmla="*/ 231548 h 840941"/>
                <a:gd name="connsiteX194" fmla="*/ 1159268 w 3024845"/>
                <a:gd name="connsiteY194" fmla="*/ 261812 h 840941"/>
                <a:gd name="connsiteX195" fmla="*/ 1160028 w 3024845"/>
                <a:gd name="connsiteY195" fmla="*/ 261812 h 840941"/>
                <a:gd name="connsiteX196" fmla="*/ 1165348 w 3024845"/>
                <a:gd name="connsiteY196" fmla="*/ 261812 h 840941"/>
                <a:gd name="connsiteX197" fmla="*/ 1165348 w 3024845"/>
                <a:gd name="connsiteY197" fmla="*/ 262623 h 840941"/>
                <a:gd name="connsiteX198" fmla="*/ 1165348 w 3024845"/>
                <a:gd name="connsiteY198" fmla="*/ 268298 h 840941"/>
                <a:gd name="connsiteX199" fmla="*/ 1166361 w 3024845"/>
                <a:gd name="connsiteY199" fmla="*/ 268298 h 840941"/>
                <a:gd name="connsiteX200" fmla="*/ 1173454 w 3024845"/>
                <a:gd name="connsiteY200" fmla="*/ 268298 h 840941"/>
                <a:gd name="connsiteX201" fmla="*/ 1173454 w 3024845"/>
                <a:gd name="connsiteY201" fmla="*/ 298563 h 840941"/>
                <a:gd name="connsiteX202" fmla="*/ 1175481 w 3024845"/>
                <a:gd name="connsiteY202" fmla="*/ 298563 h 840941"/>
                <a:gd name="connsiteX203" fmla="*/ 1189668 w 3024845"/>
                <a:gd name="connsiteY203" fmla="*/ 298563 h 840941"/>
                <a:gd name="connsiteX204" fmla="*/ 1189668 w 3024845"/>
                <a:gd name="connsiteY204" fmla="*/ 322342 h 840941"/>
                <a:gd name="connsiteX205" fmla="*/ 1191695 w 3024845"/>
                <a:gd name="connsiteY205" fmla="*/ 323963 h 840941"/>
                <a:gd name="connsiteX206" fmla="*/ 1191695 w 3024845"/>
                <a:gd name="connsiteY206" fmla="*/ 335313 h 840941"/>
                <a:gd name="connsiteX207" fmla="*/ 1192455 w 3024845"/>
                <a:gd name="connsiteY207" fmla="*/ 335313 h 840941"/>
                <a:gd name="connsiteX208" fmla="*/ 1197775 w 3024845"/>
                <a:gd name="connsiteY208" fmla="*/ 335313 h 840941"/>
                <a:gd name="connsiteX209" fmla="*/ 1197775 w 3024845"/>
                <a:gd name="connsiteY209" fmla="*/ 359092 h 840941"/>
                <a:gd name="connsiteX210" fmla="*/ 1199041 w 3024845"/>
                <a:gd name="connsiteY210" fmla="*/ 359092 h 840941"/>
                <a:gd name="connsiteX211" fmla="*/ 1207908 w 3024845"/>
                <a:gd name="connsiteY211" fmla="*/ 359092 h 840941"/>
                <a:gd name="connsiteX212" fmla="*/ 1209935 w 3024845"/>
                <a:gd name="connsiteY212" fmla="*/ 363146 h 840941"/>
                <a:gd name="connsiteX213" fmla="*/ 1209935 w 3024845"/>
                <a:gd name="connsiteY213" fmla="*/ 376387 h 840941"/>
                <a:gd name="connsiteX214" fmla="*/ 1211455 w 3024845"/>
                <a:gd name="connsiteY214" fmla="*/ 374495 h 840941"/>
                <a:gd name="connsiteX215" fmla="*/ 1222095 w 3024845"/>
                <a:gd name="connsiteY215" fmla="*/ 361254 h 840941"/>
                <a:gd name="connsiteX216" fmla="*/ 1250469 w 3024845"/>
                <a:gd name="connsiteY216" fmla="*/ 361254 h 840941"/>
                <a:gd name="connsiteX217" fmla="*/ 1250469 w 3024845"/>
                <a:gd name="connsiteY217" fmla="*/ 447725 h 840941"/>
                <a:gd name="connsiteX218" fmla="*/ 1251229 w 3024845"/>
                <a:gd name="connsiteY218" fmla="*/ 447725 h 840941"/>
                <a:gd name="connsiteX219" fmla="*/ 1256549 w 3024845"/>
                <a:gd name="connsiteY219" fmla="*/ 447725 h 840941"/>
                <a:gd name="connsiteX220" fmla="*/ 1257309 w 3024845"/>
                <a:gd name="connsiteY220" fmla="*/ 446374 h 840941"/>
                <a:gd name="connsiteX221" fmla="*/ 1262629 w 3024845"/>
                <a:gd name="connsiteY221" fmla="*/ 436916 h 840941"/>
                <a:gd name="connsiteX222" fmla="*/ 1262629 w 3024845"/>
                <a:gd name="connsiteY222" fmla="*/ 438808 h 840941"/>
                <a:gd name="connsiteX223" fmla="*/ 1262629 w 3024845"/>
                <a:gd name="connsiteY223" fmla="*/ 452049 h 840941"/>
                <a:gd name="connsiteX224" fmla="*/ 1266682 w 3024845"/>
                <a:gd name="connsiteY224" fmla="*/ 406652 h 840941"/>
                <a:gd name="connsiteX225" fmla="*/ 1267442 w 3024845"/>
                <a:gd name="connsiteY225" fmla="*/ 406652 h 840941"/>
                <a:gd name="connsiteX226" fmla="*/ 1272762 w 3024845"/>
                <a:gd name="connsiteY226" fmla="*/ 406652 h 840941"/>
                <a:gd name="connsiteX227" fmla="*/ 1272762 w 3024845"/>
                <a:gd name="connsiteY227" fmla="*/ 341798 h 840941"/>
                <a:gd name="connsiteX228" fmla="*/ 1273776 w 3024845"/>
                <a:gd name="connsiteY228" fmla="*/ 341798 h 840941"/>
                <a:gd name="connsiteX229" fmla="*/ 1280869 w 3024845"/>
                <a:gd name="connsiteY229" fmla="*/ 341798 h 840941"/>
                <a:gd name="connsiteX230" fmla="*/ 1293029 w 3024845"/>
                <a:gd name="connsiteY230" fmla="*/ 298563 h 840941"/>
                <a:gd name="connsiteX231" fmla="*/ 1294296 w 3024845"/>
                <a:gd name="connsiteY231" fmla="*/ 298563 h 840941"/>
                <a:gd name="connsiteX232" fmla="*/ 1303163 w 3024845"/>
                <a:gd name="connsiteY232" fmla="*/ 298563 h 840941"/>
                <a:gd name="connsiteX233" fmla="*/ 1313296 w 3024845"/>
                <a:gd name="connsiteY233" fmla="*/ 341798 h 840941"/>
                <a:gd name="connsiteX234" fmla="*/ 1314309 w 3024845"/>
                <a:gd name="connsiteY234" fmla="*/ 341798 h 840941"/>
                <a:gd name="connsiteX235" fmla="*/ 1321403 w 3024845"/>
                <a:gd name="connsiteY235" fmla="*/ 341798 h 840941"/>
                <a:gd name="connsiteX236" fmla="*/ 1321403 w 3024845"/>
                <a:gd name="connsiteY236" fmla="*/ 380710 h 840941"/>
                <a:gd name="connsiteX237" fmla="*/ 1323176 w 3024845"/>
                <a:gd name="connsiteY237" fmla="*/ 380710 h 840941"/>
                <a:gd name="connsiteX238" fmla="*/ 1335590 w 3024845"/>
                <a:gd name="connsiteY238" fmla="*/ 380710 h 840941"/>
                <a:gd name="connsiteX239" fmla="*/ 1335590 w 3024845"/>
                <a:gd name="connsiteY239" fmla="*/ 382872 h 840941"/>
                <a:gd name="connsiteX240" fmla="*/ 1335590 w 3024845"/>
                <a:gd name="connsiteY240" fmla="*/ 398004 h 840941"/>
                <a:gd name="connsiteX241" fmla="*/ 1339643 w 3024845"/>
                <a:gd name="connsiteY241" fmla="*/ 395843 h 840941"/>
                <a:gd name="connsiteX242" fmla="*/ 1339643 w 3024845"/>
                <a:gd name="connsiteY242" fmla="*/ 380710 h 840941"/>
                <a:gd name="connsiteX243" fmla="*/ 1341163 w 3024845"/>
                <a:gd name="connsiteY243" fmla="*/ 380710 h 840941"/>
                <a:gd name="connsiteX244" fmla="*/ 1351803 w 3024845"/>
                <a:gd name="connsiteY244" fmla="*/ 380710 h 840941"/>
                <a:gd name="connsiteX245" fmla="*/ 1351803 w 3024845"/>
                <a:gd name="connsiteY245" fmla="*/ 382331 h 840941"/>
                <a:gd name="connsiteX246" fmla="*/ 1351803 w 3024845"/>
                <a:gd name="connsiteY246" fmla="*/ 393681 h 840941"/>
                <a:gd name="connsiteX247" fmla="*/ 1382204 w 3024845"/>
                <a:gd name="connsiteY247" fmla="*/ 393681 h 840941"/>
                <a:gd name="connsiteX248" fmla="*/ 1382204 w 3024845"/>
                <a:gd name="connsiteY248" fmla="*/ 356931 h 840941"/>
                <a:gd name="connsiteX249" fmla="*/ 1383470 w 3024845"/>
                <a:gd name="connsiteY249" fmla="*/ 356931 h 840941"/>
                <a:gd name="connsiteX250" fmla="*/ 1392337 w 3024845"/>
                <a:gd name="connsiteY250" fmla="*/ 356931 h 840941"/>
                <a:gd name="connsiteX251" fmla="*/ 1392337 w 3024845"/>
                <a:gd name="connsiteY251" fmla="*/ 378548 h 840941"/>
                <a:gd name="connsiteX252" fmla="*/ 1394364 w 3024845"/>
                <a:gd name="connsiteY252" fmla="*/ 346122 h 840941"/>
                <a:gd name="connsiteX253" fmla="*/ 1416657 w 3024845"/>
                <a:gd name="connsiteY253" fmla="*/ 346122 h 840941"/>
                <a:gd name="connsiteX254" fmla="*/ 1416657 w 3024845"/>
                <a:gd name="connsiteY254" fmla="*/ 344500 h 840941"/>
                <a:gd name="connsiteX255" fmla="*/ 1416657 w 3024845"/>
                <a:gd name="connsiteY255" fmla="*/ 333151 h 840941"/>
                <a:gd name="connsiteX256" fmla="*/ 1417417 w 3024845"/>
                <a:gd name="connsiteY256" fmla="*/ 333151 h 840941"/>
                <a:gd name="connsiteX257" fmla="*/ 1422737 w 3024845"/>
                <a:gd name="connsiteY257" fmla="*/ 333151 h 840941"/>
                <a:gd name="connsiteX258" fmla="*/ 1422737 w 3024845"/>
                <a:gd name="connsiteY258" fmla="*/ 331260 h 840941"/>
                <a:gd name="connsiteX259" fmla="*/ 1422737 w 3024845"/>
                <a:gd name="connsiteY259" fmla="*/ 318019 h 840941"/>
                <a:gd name="connsiteX260" fmla="*/ 1426791 w 3024845"/>
                <a:gd name="connsiteY260" fmla="*/ 324504 h 840941"/>
                <a:gd name="connsiteX261" fmla="*/ 1429071 w 3024845"/>
                <a:gd name="connsiteY261" fmla="*/ 324504 h 840941"/>
                <a:gd name="connsiteX262" fmla="*/ 1445031 w 3024845"/>
                <a:gd name="connsiteY262" fmla="*/ 324504 h 840941"/>
                <a:gd name="connsiteX263" fmla="*/ 1445031 w 3024845"/>
                <a:gd name="connsiteY263" fmla="*/ 323693 h 840941"/>
                <a:gd name="connsiteX264" fmla="*/ 1445031 w 3024845"/>
                <a:gd name="connsiteY264" fmla="*/ 318019 h 840941"/>
                <a:gd name="connsiteX265" fmla="*/ 1445791 w 3024845"/>
                <a:gd name="connsiteY265" fmla="*/ 318019 h 840941"/>
                <a:gd name="connsiteX266" fmla="*/ 1451111 w 3024845"/>
                <a:gd name="connsiteY266" fmla="*/ 318019 h 840941"/>
                <a:gd name="connsiteX267" fmla="*/ 1451111 w 3024845"/>
                <a:gd name="connsiteY267" fmla="*/ 319370 h 840941"/>
                <a:gd name="connsiteX268" fmla="*/ 1451111 w 3024845"/>
                <a:gd name="connsiteY268" fmla="*/ 328828 h 840941"/>
                <a:gd name="connsiteX269" fmla="*/ 1489618 w 3024845"/>
                <a:gd name="connsiteY269" fmla="*/ 328828 h 840941"/>
                <a:gd name="connsiteX270" fmla="*/ 1489618 w 3024845"/>
                <a:gd name="connsiteY270" fmla="*/ 467181 h 840941"/>
                <a:gd name="connsiteX271" fmla="*/ 1491138 w 3024845"/>
                <a:gd name="connsiteY271" fmla="*/ 467181 h 840941"/>
                <a:gd name="connsiteX272" fmla="*/ 1501778 w 3024845"/>
                <a:gd name="connsiteY272" fmla="*/ 467181 h 840941"/>
                <a:gd name="connsiteX273" fmla="*/ 1501778 w 3024845"/>
                <a:gd name="connsiteY273" fmla="*/ 454211 h 840941"/>
                <a:gd name="connsiteX274" fmla="*/ 1505832 w 3024845"/>
                <a:gd name="connsiteY274" fmla="*/ 454211 h 840941"/>
                <a:gd name="connsiteX275" fmla="*/ 1505832 w 3024845"/>
                <a:gd name="connsiteY275" fmla="*/ 467181 h 840941"/>
                <a:gd name="connsiteX276" fmla="*/ 1536232 w 3024845"/>
                <a:gd name="connsiteY276" fmla="*/ 467181 h 840941"/>
                <a:gd name="connsiteX277" fmla="*/ 1536232 w 3024845"/>
                <a:gd name="connsiteY277" fmla="*/ 436916 h 840941"/>
                <a:gd name="connsiteX278" fmla="*/ 1548392 w 3024845"/>
                <a:gd name="connsiteY278" fmla="*/ 436916 h 840941"/>
                <a:gd name="connsiteX279" fmla="*/ 1560552 w 3024845"/>
                <a:gd name="connsiteY279" fmla="*/ 434755 h 840941"/>
                <a:gd name="connsiteX280" fmla="*/ 1564606 w 3024845"/>
                <a:gd name="connsiteY280" fmla="*/ 436916 h 840941"/>
                <a:gd name="connsiteX281" fmla="*/ 1574739 w 3024845"/>
                <a:gd name="connsiteY281" fmla="*/ 436916 h 840941"/>
                <a:gd name="connsiteX282" fmla="*/ 1574739 w 3024845"/>
                <a:gd name="connsiteY282" fmla="*/ 467181 h 840941"/>
                <a:gd name="connsiteX283" fmla="*/ 1582846 w 3024845"/>
                <a:gd name="connsiteY283" fmla="*/ 467181 h 840941"/>
                <a:gd name="connsiteX284" fmla="*/ 1582846 w 3024845"/>
                <a:gd name="connsiteY284" fmla="*/ 484476 h 840941"/>
                <a:gd name="connsiteX285" fmla="*/ 1592182 w 3024845"/>
                <a:gd name="connsiteY285" fmla="*/ 485381 h 840941"/>
                <a:gd name="connsiteX286" fmla="*/ 1605140 w 3024845"/>
                <a:gd name="connsiteY286" fmla="*/ 485381 h 840941"/>
                <a:gd name="connsiteX287" fmla="*/ 1605140 w 3024845"/>
                <a:gd name="connsiteY287" fmla="*/ 469343 h 840941"/>
                <a:gd name="connsiteX288" fmla="*/ 1673096 w 3024845"/>
                <a:gd name="connsiteY288" fmla="*/ 469343 h 840941"/>
                <a:gd name="connsiteX289" fmla="*/ 1673096 w 3024845"/>
                <a:gd name="connsiteY289" fmla="*/ 384090 h 840941"/>
                <a:gd name="connsiteX290" fmla="*/ 1745104 w 3024845"/>
                <a:gd name="connsiteY290" fmla="*/ 384090 h 840941"/>
                <a:gd name="connsiteX291" fmla="*/ 1745104 w 3024845"/>
                <a:gd name="connsiteY291" fmla="*/ 462858 h 840941"/>
                <a:gd name="connsiteX292" fmla="*/ 1747008 w 3024845"/>
                <a:gd name="connsiteY292" fmla="*/ 462858 h 840941"/>
                <a:gd name="connsiteX293" fmla="*/ 1748250 w 3024845"/>
                <a:gd name="connsiteY293" fmla="*/ 485381 h 840941"/>
                <a:gd name="connsiteX294" fmla="*/ 1757926 w 3024845"/>
                <a:gd name="connsiteY294" fmla="*/ 485381 h 840941"/>
                <a:gd name="connsiteX295" fmla="*/ 1759168 w 3024845"/>
                <a:gd name="connsiteY295" fmla="*/ 462858 h 840941"/>
                <a:gd name="connsiteX296" fmla="*/ 1765248 w 3024845"/>
                <a:gd name="connsiteY296" fmla="*/ 462858 h 840941"/>
                <a:gd name="connsiteX297" fmla="*/ 1766490 w 3024845"/>
                <a:gd name="connsiteY297" fmla="*/ 485381 h 840941"/>
                <a:gd name="connsiteX298" fmla="*/ 1817112 w 3024845"/>
                <a:gd name="connsiteY298" fmla="*/ 485381 h 840941"/>
                <a:gd name="connsiteX299" fmla="*/ 1817112 w 3024845"/>
                <a:gd name="connsiteY299" fmla="*/ 322353 h 840941"/>
                <a:gd name="connsiteX300" fmla="*/ 2014439 w 3024845"/>
                <a:gd name="connsiteY300" fmla="*/ 322353 h 840941"/>
                <a:gd name="connsiteX301" fmla="*/ 2014439 w 3024845"/>
                <a:gd name="connsiteY301" fmla="*/ 485381 h 840941"/>
                <a:gd name="connsiteX302" fmla="*/ 2033136 w 3024845"/>
                <a:gd name="connsiteY302" fmla="*/ 485381 h 840941"/>
                <a:gd name="connsiteX303" fmla="*/ 2033136 w 3024845"/>
                <a:gd name="connsiteY303" fmla="*/ 402688 h 840941"/>
                <a:gd name="connsiteX304" fmla="*/ 2128256 w 3024845"/>
                <a:gd name="connsiteY304" fmla="*/ 402688 h 840941"/>
                <a:gd name="connsiteX305" fmla="*/ 2180720 w 3024845"/>
                <a:gd name="connsiteY305" fmla="*/ 337475 h 840941"/>
                <a:gd name="connsiteX306" fmla="*/ 2245574 w 3024845"/>
                <a:gd name="connsiteY306" fmla="*/ 337475 h 840941"/>
                <a:gd name="connsiteX307" fmla="*/ 2245574 w 3024845"/>
                <a:gd name="connsiteY307" fmla="*/ 413137 h 840941"/>
                <a:gd name="connsiteX308" fmla="*/ 2253681 w 3024845"/>
                <a:gd name="connsiteY308" fmla="*/ 413137 h 840941"/>
                <a:gd name="connsiteX309" fmla="*/ 2255708 w 3024845"/>
                <a:gd name="connsiteY309" fmla="*/ 406652 h 840941"/>
                <a:gd name="connsiteX310" fmla="*/ 2261788 w 3024845"/>
                <a:gd name="connsiteY310" fmla="*/ 406652 h 840941"/>
                <a:gd name="connsiteX311" fmla="*/ 2263815 w 3024845"/>
                <a:gd name="connsiteY311" fmla="*/ 415299 h 840941"/>
                <a:gd name="connsiteX312" fmla="*/ 2275975 w 3024845"/>
                <a:gd name="connsiteY312" fmla="*/ 415299 h 840941"/>
                <a:gd name="connsiteX313" fmla="*/ 2275975 w 3024845"/>
                <a:gd name="connsiteY313" fmla="*/ 408813 h 840941"/>
                <a:gd name="connsiteX314" fmla="*/ 2298268 w 3024845"/>
                <a:gd name="connsiteY314" fmla="*/ 408813 h 840941"/>
                <a:gd name="connsiteX315" fmla="*/ 2298268 w 3024845"/>
                <a:gd name="connsiteY315" fmla="*/ 415299 h 840941"/>
                <a:gd name="connsiteX316" fmla="*/ 2318535 w 3024845"/>
                <a:gd name="connsiteY316" fmla="*/ 415299 h 840941"/>
                <a:gd name="connsiteX317" fmla="*/ 2318535 w 3024845"/>
                <a:gd name="connsiteY317" fmla="*/ 460696 h 840941"/>
                <a:gd name="connsiteX318" fmla="*/ 2332722 w 3024845"/>
                <a:gd name="connsiteY318" fmla="*/ 460696 h 840941"/>
                <a:gd name="connsiteX319" fmla="*/ 2332722 w 3024845"/>
                <a:gd name="connsiteY319" fmla="*/ 447725 h 840941"/>
                <a:gd name="connsiteX320" fmla="*/ 2348936 w 3024845"/>
                <a:gd name="connsiteY320" fmla="*/ 447725 h 840941"/>
                <a:gd name="connsiteX321" fmla="*/ 2348936 w 3024845"/>
                <a:gd name="connsiteY321" fmla="*/ 268298 h 840941"/>
                <a:gd name="connsiteX322" fmla="*/ 2355016 w 3024845"/>
                <a:gd name="connsiteY322" fmla="*/ 261812 h 840941"/>
                <a:gd name="connsiteX323" fmla="*/ 2427977 w 3024845"/>
                <a:gd name="connsiteY323" fmla="*/ 261812 h 840941"/>
                <a:gd name="connsiteX324" fmla="*/ 2427977 w 3024845"/>
                <a:gd name="connsiteY324" fmla="*/ 270460 h 840941"/>
                <a:gd name="connsiteX325" fmla="*/ 2438110 w 3024845"/>
                <a:gd name="connsiteY325" fmla="*/ 270460 h 840941"/>
                <a:gd name="connsiteX326" fmla="*/ 2438110 w 3024845"/>
                <a:gd name="connsiteY326" fmla="*/ 385034 h 840941"/>
                <a:gd name="connsiteX327" fmla="*/ 2460404 w 3024845"/>
                <a:gd name="connsiteY327" fmla="*/ 385034 h 840941"/>
                <a:gd name="connsiteX328" fmla="*/ 2460404 w 3024845"/>
                <a:gd name="connsiteY328" fmla="*/ 318019 h 840941"/>
                <a:gd name="connsiteX329" fmla="*/ 2486751 w 3024845"/>
                <a:gd name="connsiteY329" fmla="*/ 318019 h 840941"/>
                <a:gd name="connsiteX330" fmla="*/ 2490804 w 3024845"/>
                <a:gd name="connsiteY330" fmla="*/ 313695 h 840941"/>
                <a:gd name="connsiteX331" fmla="*/ 2498911 w 3024845"/>
                <a:gd name="connsiteY331" fmla="*/ 313695 h 840941"/>
                <a:gd name="connsiteX332" fmla="*/ 2502964 w 3024845"/>
                <a:gd name="connsiteY332" fmla="*/ 318019 h 840941"/>
                <a:gd name="connsiteX333" fmla="*/ 2525258 w 3024845"/>
                <a:gd name="connsiteY333" fmla="*/ 318019 h 840941"/>
                <a:gd name="connsiteX334" fmla="*/ 2525258 w 3024845"/>
                <a:gd name="connsiteY334" fmla="*/ 201283 h 840941"/>
                <a:gd name="connsiteX335" fmla="*/ 2582005 w 3024845"/>
                <a:gd name="connsiteY335" fmla="*/ 190474 h 840941"/>
                <a:gd name="connsiteX336" fmla="*/ 2582005 w 3024845"/>
                <a:gd name="connsiteY336" fmla="*/ 191555 h 840941"/>
                <a:gd name="connsiteX337" fmla="*/ 2582005 w 3024845"/>
                <a:gd name="connsiteY337" fmla="*/ 199121 h 840941"/>
                <a:gd name="connsiteX338" fmla="*/ 2608352 w 3024845"/>
                <a:gd name="connsiteY338" fmla="*/ 199121 h 840941"/>
                <a:gd name="connsiteX339" fmla="*/ 2608352 w 3024845"/>
                <a:gd name="connsiteY339" fmla="*/ 454211 h 840941"/>
                <a:gd name="connsiteX340" fmla="*/ 2630646 w 3024845"/>
                <a:gd name="connsiteY340" fmla="*/ 454211 h 840941"/>
                <a:gd name="connsiteX341" fmla="*/ 2630646 w 3024845"/>
                <a:gd name="connsiteY341" fmla="*/ 449887 h 840941"/>
                <a:gd name="connsiteX342" fmla="*/ 2642806 w 3024845"/>
                <a:gd name="connsiteY342" fmla="*/ 449887 h 840941"/>
                <a:gd name="connsiteX343" fmla="*/ 2642806 w 3024845"/>
                <a:gd name="connsiteY343" fmla="*/ 454211 h 840941"/>
                <a:gd name="connsiteX344" fmla="*/ 2667126 w 3024845"/>
                <a:gd name="connsiteY344" fmla="*/ 454211 h 840941"/>
                <a:gd name="connsiteX345" fmla="*/ 2667126 w 3024845"/>
                <a:gd name="connsiteY345" fmla="*/ 441240 h 840941"/>
                <a:gd name="connsiteX346" fmla="*/ 2695500 w 3024845"/>
                <a:gd name="connsiteY346" fmla="*/ 441240 h 840941"/>
                <a:gd name="connsiteX347" fmla="*/ 2707660 w 3024845"/>
                <a:gd name="connsiteY347" fmla="*/ 436916 h 840941"/>
                <a:gd name="connsiteX348" fmla="*/ 2727927 w 3024845"/>
                <a:gd name="connsiteY348" fmla="*/ 441240 h 840941"/>
                <a:gd name="connsiteX349" fmla="*/ 2727927 w 3024845"/>
                <a:gd name="connsiteY349" fmla="*/ 423946 h 840941"/>
                <a:gd name="connsiteX350" fmla="*/ 2736034 w 3024845"/>
                <a:gd name="connsiteY350" fmla="*/ 423946 h 840941"/>
                <a:gd name="connsiteX351" fmla="*/ 2736034 w 3024845"/>
                <a:gd name="connsiteY351" fmla="*/ 410975 h 840941"/>
                <a:gd name="connsiteX352" fmla="*/ 2792781 w 3024845"/>
                <a:gd name="connsiteY352" fmla="*/ 410975 h 840941"/>
                <a:gd name="connsiteX353" fmla="*/ 2792781 w 3024845"/>
                <a:gd name="connsiteY353" fmla="*/ 380710 h 840941"/>
                <a:gd name="connsiteX354" fmla="*/ 2811021 w 3024845"/>
                <a:gd name="connsiteY354" fmla="*/ 380710 h 840941"/>
                <a:gd name="connsiteX355" fmla="*/ 2811021 w 3024845"/>
                <a:gd name="connsiteY355" fmla="*/ 374225 h 840941"/>
                <a:gd name="connsiteX356" fmla="*/ 2823181 w 3024845"/>
                <a:gd name="connsiteY356" fmla="*/ 374225 h 840941"/>
                <a:gd name="connsiteX357" fmla="*/ 2823181 w 3024845"/>
                <a:gd name="connsiteY357" fmla="*/ 380710 h 840941"/>
                <a:gd name="connsiteX358" fmla="*/ 2839395 w 3024845"/>
                <a:gd name="connsiteY358" fmla="*/ 380710 h 840941"/>
                <a:gd name="connsiteX359" fmla="*/ 2839395 w 3024845"/>
                <a:gd name="connsiteY359" fmla="*/ 430431 h 840941"/>
                <a:gd name="connsiteX360" fmla="*/ 2871822 w 3024845"/>
                <a:gd name="connsiteY360" fmla="*/ 430431 h 840941"/>
                <a:gd name="connsiteX361" fmla="*/ 2871822 w 3024845"/>
                <a:gd name="connsiteY361" fmla="*/ 404490 h 840941"/>
                <a:gd name="connsiteX362" fmla="*/ 2910329 w 3024845"/>
                <a:gd name="connsiteY362" fmla="*/ 404490 h 840941"/>
                <a:gd name="connsiteX363" fmla="*/ 2910329 w 3024845"/>
                <a:gd name="connsiteY363" fmla="*/ 374225 h 840941"/>
                <a:gd name="connsiteX364" fmla="*/ 2958970 w 3024845"/>
                <a:gd name="connsiteY364" fmla="*/ 374225 h 840941"/>
                <a:gd name="connsiteX365" fmla="*/ 2958970 w 3024845"/>
                <a:gd name="connsiteY365" fmla="*/ 485381 h 840941"/>
                <a:gd name="connsiteX366" fmla="*/ 2958970 w 3024845"/>
                <a:gd name="connsiteY366" fmla="*/ 499160 h 840941"/>
                <a:gd name="connsiteX367" fmla="*/ 3024845 w 3024845"/>
                <a:gd name="connsiteY367" fmla="*/ 499160 h 840941"/>
                <a:gd name="connsiteX368" fmla="*/ 3024845 w 3024845"/>
                <a:gd name="connsiteY368" fmla="*/ 840941 h 840941"/>
                <a:gd name="connsiteX369" fmla="*/ 2054 w 3024845"/>
                <a:gd name="connsiteY369" fmla="*/ 838608 h 840941"/>
                <a:gd name="connsiteX370" fmla="*/ 0 w 3024845"/>
                <a:gd name="connsiteY370" fmla="*/ 404490 h 840941"/>
                <a:gd name="connsiteX371" fmla="*/ 20267 w 3024845"/>
                <a:gd name="connsiteY371" fmla="*/ 404490 h 840941"/>
                <a:gd name="connsiteX372" fmla="*/ 20774 w 3024845"/>
                <a:gd name="connsiteY372" fmla="*/ 403409 h 840941"/>
                <a:gd name="connsiteX373" fmla="*/ 24320 w 3024845"/>
                <a:gd name="connsiteY373" fmla="*/ 395843 h 840941"/>
                <a:gd name="connsiteX374" fmla="*/ 26094 w 3024845"/>
                <a:gd name="connsiteY374" fmla="*/ 396113 h 840941"/>
                <a:gd name="connsiteX375" fmla="*/ 38507 w 3024845"/>
                <a:gd name="connsiteY375" fmla="*/ 398004 h 840941"/>
                <a:gd name="connsiteX376" fmla="*/ 39014 w 3024845"/>
                <a:gd name="connsiteY376" fmla="*/ 399356 h 840941"/>
                <a:gd name="connsiteX377" fmla="*/ 42560 w 3024845"/>
                <a:gd name="connsiteY377" fmla="*/ 408813 h 840941"/>
                <a:gd name="connsiteX378" fmla="*/ 68907 w 3024845"/>
                <a:gd name="connsiteY378" fmla="*/ 410975 h 840941"/>
                <a:gd name="connsiteX379" fmla="*/ 68907 w 3024845"/>
                <a:gd name="connsiteY379" fmla="*/ 287754 h 840941"/>
                <a:gd name="connsiteX380" fmla="*/ 70934 w 3024845"/>
                <a:gd name="connsiteY380" fmla="*/ 287754 h 840941"/>
                <a:gd name="connsiteX381" fmla="*/ 85121 w 3024845"/>
                <a:gd name="connsiteY381" fmla="*/ 287754 h 840941"/>
                <a:gd name="connsiteX382" fmla="*/ 85121 w 3024845"/>
                <a:gd name="connsiteY382" fmla="*/ 151562 h 840941"/>
                <a:gd name="connsiteX383" fmla="*/ 86894 w 3024845"/>
                <a:gd name="connsiteY383" fmla="*/ 151562 h 840941"/>
                <a:gd name="connsiteX384" fmla="*/ 99308 w 3024845"/>
                <a:gd name="connsiteY384" fmla="*/ 151562 h 840941"/>
                <a:gd name="connsiteX385" fmla="*/ 99308 w 3024845"/>
                <a:gd name="connsiteY385" fmla="*/ 36988 h 840941"/>
                <a:gd name="connsiteX0" fmla="*/ 99308 w 3024845"/>
                <a:gd name="connsiteY0" fmla="*/ 0 h 803953"/>
                <a:gd name="connsiteX1" fmla="*/ 220909 w 3024845"/>
                <a:gd name="connsiteY1" fmla="*/ 114574 h 803953"/>
                <a:gd name="connsiteX2" fmla="*/ 223189 w 3024845"/>
                <a:gd name="connsiteY2" fmla="*/ 114574 h 803953"/>
                <a:gd name="connsiteX3" fmla="*/ 239150 w 3024845"/>
                <a:gd name="connsiteY3" fmla="*/ 114574 h 803953"/>
                <a:gd name="connsiteX4" fmla="*/ 239150 w 3024845"/>
                <a:gd name="connsiteY4" fmla="*/ 255089 h 803953"/>
                <a:gd name="connsiteX5" fmla="*/ 240670 w 3024845"/>
                <a:gd name="connsiteY5" fmla="*/ 254819 h 803953"/>
                <a:gd name="connsiteX6" fmla="*/ 251310 w 3024845"/>
                <a:gd name="connsiteY6" fmla="*/ 252928 h 803953"/>
                <a:gd name="connsiteX7" fmla="*/ 249283 w 3024845"/>
                <a:gd name="connsiteY7" fmla="*/ 341560 h 803953"/>
                <a:gd name="connsiteX8" fmla="*/ 250803 w 3024845"/>
                <a:gd name="connsiteY8" fmla="*/ 341831 h 803953"/>
                <a:gd name="connsiteX9" fmla="*/ 261443 w 3024845"/>
                <a:gd name="connsiteY9" fmla="*/ 343722 h 803953"/>
                <a:gd name="connsiteX10" fmla="*/ 261696 w 3024845"/>
                <a:gd name="connsiteY10" fmla="*/ 344533 h 803953"/>
                <a:gd name="connsiteX11" fmla="*/ 263470 w 3024845"/>
                <a:gd name="connsiteY11" fmla="*/ 350208 h 803953"/>
                <a:gd name="connsiteX12" fmla="*/ 264230 w 3024845"/>
                <a:gd name="connsiteY12" fmla="*/ 347776 h 803953"/>
                <a:gd name="connsiteX13" fmla="*/ 269550 w 3024845"/>
                <a:gd name="connsiteY13" fmla="*/ 330752 h 803953"/>
                <a:gd name="connsiteX14" fmla="*/ 271323 w 3024845"/>
                <a:gd name="connsiteY14" fmla="*/ 330752 h 803953"/>
                <a:gd name="connsiteX15" fmla="*/ 283737 w 3024845"/>
                <a:gd name="connsiteY15" fmla="*/ 330752 h 803953"/>
                <a:gd name="connsiteX16" fmla="*/ 283737 w 3024845"/>
                <a:gd name="connsiteY16" fmla="*/ 363178 h 803953"/>
                <a:gd name="connsiteX17" fmla="*/ 284750 w 3024845"/>
                <a:gd name="connsiteY17" fmla="*/ 363719 h 803953"/>
                <a:gd name="connsiteX18" fmla="*/ 291844 w 3024845"/>
                <a:gd name="connsiteY18" fmla="*/ 367502 h 803953"/>
                <a:gd name="connsiteX19" fmla="*/ 291844 w 3024845"/>
                <a:gd name="connsiteY19" fmla="*/ 368853 h 803953"/>
                <a:gd name="connsiteX20" fmla="*/ 291844 w 3024845"/>
                <a:gd name="connsiteY20" fmla="*/ 378311 h 803953"/>
                <a:gd name="connsiteX21" fmla="*/ 336431 w 3024845"/>
                <a:gd name="connsiteY21" fmla="*/ 378311 h 803953"/>
                <a:gd name="connsiteX22" fmla="*/ 336431 w 3024845"/>
                <a:gd name="connsiteY22" fmla="*/ 379392 h 803953"/>
                <a:gd name="connsiteX23" fmla="*/ 336431 w 3024845"/>
                <a:gd name="connsiteY23" fmla="*/ 386958 h 803953"/>
                <a:gd name="connsiteX24" fmla="*/ 338457 w 3024845"/>
                <a:gd name="connsiteY24" fmla="*/ 386958 h 803953"/>
                <a:gd name="connsiteX25" fmla="*/ 352644 w 3024845"/>
                <a:gd name="connsiteY25" fmla="*/ 386958 h 803953"/>
                <a:gd name="connsiteX26" fmla="*/ 352644 w 3024845"/>
                <a:gd name="connsiteY26" fmla="*/ 356693 h 803953"/>
                <a:gd name="connsiteX27" fmla="*/ 397231 w 3024845"/>
                <a:gd name="connsiteY27" fmla="*/ 356693 h 803953"/>
                <a:gd name="connsiteX28" fmla="*/ 397231 w 3024845"/>
                <a:gd name="connsiteY28" fmla="*/ 355342 h 803953"/>
                <a:gd name="connsiteX29" fmla="*/ 397231 w 3024845"/>
                <a:gd name="connsiteY29" fmla="*/ 345884 h 803953"/>
                <a:gd name="connsiteX30" fmla="*/ 398245 w 3024845"/>
                <a:gd name="connsiteY30" fmla="*/ 345884 h 803953"/>
                <a:gd name="connsiteX31" fmla="*/ 405338 w 3024845"/>
                <a:gd name="connsiteY31" fmla="*/ 345884 h 803953"/>
                <a:gd name="connsiteX32" fmla="*/ 405338 w 3024845"/>
                <a:gd name="connsiteY32" fmla="*/ 343993 h 803953"/>
                <a:gd name="connsiteX33" fmla="*/ 405338 w 3024845"/>
                <a:gd name="connsiteY33" fmla="*/ 330752 h 803953"/>
                <a:gd name="connsiteX34" fmla="*/ 406098 w 3024845"/>
                <a:gd name="connsiteY34" fmla="*/ 330752 h 803953"/>
                <a:gd name="connsiteX35" fmla="*/ 411418 w 3024845"/>
                <a:gd name="connsiteY35" fmla="*/ 330752 h 803953"/>
                <a:gd name="connsiteX36" fmla="*/ 411418 w 3024845"/>
                <a:gd name="connsiteY36" fmla="*/ 329671 h 803953"/>
                <a:gd name="connsiteX37" fmla="*/ 411418 w 3024845"/>
                <a:gd name="connsiteY37" fmla="*/ 322104 h 803953"/>
                <a:gd name="connsiteX38" fmla="*/ 413445 w 3024845"/>
                <a:gd name="connsiteY38" fmla="*/ 322104 h 803953"/>
                <a:gd name="connsiteX39" fmla="*/ 427632 w 3024845"/>
                <a:gd name="connsiteY39" fmla="*/ 322104 h 803953"/>
                <a:gd name="connsiteX40" fmla="*/ 427632 w 3024845"/>
                <a:gd name="connsiteY40" fmla="*/ 323185 h 803953"/>
                <a:gd name="connsiteX41" fmla="*/ 427632 w 3024845"/>
                <a:gd name="connsiteY41" fmla="*/ 330752 h 803953"/>
                <a:gd name="connsiteX42" fmla="*/ 449925 w 3024845"/>
                <a:gd name="connsiteY42" fmla="*/ 330752 h 803953"/>
                <a:gd name="connsiteX43" fmla="*/ 449925 w 3024845"/>
                <a:gd name="connsiteY43" fmla="*/ 328860 h 803953"/>
                <a:gd name="connsiteX44" fmla="*/ 449925 w 3024845"/>
                <a:gd name="connsiteY44" fmla="*/ 315619 h 803953"/>
                <a:gd name="connsiteX45" fmla="*/ 451699 w 3024845"/>
                <a:gd name="connsiteY45" fmla="*/ 315619 h 803953"/>
                <a:gd name="connsiteX46" fmla="*/ 464112 w 3024845"/>
                <a:gd name="connsiteY46" fmla="*/ 315619 h 803953"/>
                <a:gd name="connsiteX47" fmla="*/ 464112 w 3024845"/>
                <a:gd name="connsiteY47" fmla="*/ 339399 h 803953"/>
                <a:gd name="connsiteX48" fmla="*/ 465126 w 3024845"/>
                <a:gd name="connsiteY48" fmla="*/ 339399 h 803953"/>
                <a:gd name="connsiteX49" fmla="*/ 472219 w 3024845"/>
                <a:gd name="connsiteY49" fmla="*/ 339399 h 803953"/>
                <a:gd name="connsiteX50" fmla="*/ 472219 w 3024845"/>
                <a:gd name="connsiteY50" fmla="*/ 338318 h 803953"/>
                <a:gd name="connsiteX51" fmla="*/ 472219 w 3024845"/>
                <a:gd name="connsiteY51" fmla="*/ 330752 h 803953"/>
                <a:gd name="connsiteX52" fmla="*/ 473992 w 3024845"/>
                <a:gd name="connsiteY52" fmla="*/ 330752 h 803953"/>
                <a:gd name="connsiteX53" fmla="*/ 486406 w 3024845"/>
                <a:gd name="connsiteY53" fmla="*/ 330752 h 803953"/>
                <a:gd name="connsiteX54" fmla="*/ 486406 w 3024845"/>
                <a:gd name="connsiteY54" fmla="*/ 356693 h 803953"/>
                <a:gd name="connsiteX55" fmla="*/ 488433 w 3024845"/>
                <a:gd name="connsiteY55" fmla="*/ 356693 h 803953"/>
                <a:gd name="connsiteX56" fmla="*/ 502619 w 3024845"/>
                <a:gd name="connsiteY56" fmla="*/ 356693 h 803953"/>
                <a:gd name="connsiteX57" fmla="*/ 502619 w 3024845"/>
                <a:gd name="connsiteY57" fmla="*/ 358314 h 803953"/>
                <a:gd name="connsiteX58" fmla="*/ 502619 w 3024845"/>
                <a:gd name="connsiteY58" fmla="*/ 369664 h 803953"/>
                <a:gd name="connsiteX59" fmla="*/ 503379 w 3024845"/>
                <a:gd name="connsiteY59" fmla="*/ 369664 h 803953"/>
                <a:gd name="connsiteX60" fmla="*/ 508700 w 3024845"/>
                <a:gd name="connsiteY60" fmla="*/ 369664 h 803953"/>
                <a:gd name="connsiteX61" fmla="*/ 508700 w 3024845"/>
                <a:gd name="connsiteY61" fmla="*/ 368853 h 803953"/>
                <a:gd name="connsiteX62" fmla="*/ 508700 w 3024845"/>
                <a:gd name="connsiteY62" fmla="*/ 363178 h 803953"/>
                <a:gd name="connsiteX63" fmla="*/ 539100 w 3024845"/>
                <a:gd name="connsiteY63" fmla="*/ 363178 h 803953"/>
                <a:gd name="connsiteX64" fmla="*/ 539100 w 3024845"/>
                <a:gd name="connsiteY64" fmla="*/ 386958 h 803953"/>
                <a:gd name="connsiteX65" fmla="*/ 540113 w 3024845"/>
                <a:gd name="connsiteY65" fmla="*/ 386958 h 803953"/>
                <a:gd name="connsiteX66" fmla="*/ 547207 w 3024845"/>
                <a:gd name="connsiteY66" fmla="*/ 386958 h 803953"/>
                <a:gd name="connsiteX67" fmla="*/ 547207 w 3024845"/>
                <a:gd name="connsiteY67" fmla="*/ 388039 h 803953"/>
                <a:gd name="connsiteX68" fmla="*/ 547207 w 3024845"/>
                <a:gd name="connsiteY68" fmla="*/ 395605 h 803953"/>
                <a:gd name="connsiteX69" fmla="*/ 547967 w 3024845"/>
                <a:gd name="connsiteY69" fmla="*/ 395605 h 803953"/>
                <a:gd name="connsiteX70" fmla="*/ 553287 w 3024845"/>
                <a:gd name="connsiteY70" fmla="*/ 395605 h 803953"/>
                <a:gd name="connsiteX71" fmla="*/ 553287 w 3024845"/>
                <a:gd name="connsiteY71" fmla="*/ 393443 h 803953"/>
                <a:gd name="connsiteX72" fmla="*/ 553287 w 3024845"/>
                <a:gd name="connsiteY72" fmla="*/ 378311 h 803953"/>
                <a:gd name="connsiteX73" fmla="*/ 554300 w 3024845"/>
                <a:gd name="connsiteY73" fmla="*/ 378311 h 803953"/>
                <a:gd name="connsiteX74" fmla="*/ 561394 w 3024845"/>
                <a:gd name="connsiteY74" fmla="*/ 378311 h 803953"/>
                <a:gd name="connsiteX75" fmla="*/ 561394 w 3024845"/>
                <a:gd name="connsiteY75" fmla="*/ 379392 h 803953"/>
                <a:gd name="connsiteX76" fmla="*/ 561394 w 3024845"/>
                <a:gd name="connsiteY76" fmla="*/ 386958 h 803953"/>
                <a:gd name="connsiteX77" fmla="*/ 566714 w 3024845"/>
                <a:gd name="connsiteY77" fmla="*/ 384965 h 803953"/>
                <a:gd name="connsiteX78" fmla="*/ 567474 w 3024845"/>
                <a:gd name="connsiteY78" fmla="*/ 383985 h 803953"/>
                <a:gd name="connsiteX79" fmla="*/ 567474 w 3024845"/>
                <a:gd name="connsiteY79" fmla="*/ 378311 h 803953"/>
                <a:gd name="connsiteX80" fmla="*/ 605981 w 3024845"/>
                <a:gd name="connsiteY80" fmla="*/ 378311 h 803953"/>
                <a:gd name="connsiteX81" fmla="*/ 605981 w 3024845"/>
                <a:gd name="connsiteY81" fmla="*/ 402090 h 803953"/>
                <a:gd name="connsiteX82" fmla="*/ 608007 w 3024845"/>
                <a:gd name="connsiteY82" fmla="*/ 402090 h 803953"/>
                <a:gd name="connsiteX83" fmla="*/ 622194 w 3024845"/>
                <a:gd name="connsiteY83" fmla="*/ 402090 h 803953"/>
                <a:gd name="connsiteX84" fmla="*/ 622194 w 3024845"/>
                <a:gd name="connsiteY84" fmla="*/ 403171 h 803953"/>
                <a:gd name="connsiteX85" fmla="*/ 622194 w 3024845"/>
                <a:gd name="connsiteY85" fmla="*/ 410737 h 803953"/>
                <a:gd name="connsiteX86" fmla="*/ 623968 w 3024845"/>
                <a:gd name="connsiteY86" fmla="*/ 410737 h 803953"/>
                <a:gd name="connsiteX87" fmla="*/ 636381 w 3024845"/>
                <a:gd name="connsiteY87" fmla="*/ 410737 h 803953"/>
                <a:gd name="connsiteX88" fmla="*/ 636381 w 3024845"/>
                <a:gd name="connsiteY88" fmla="*/ 386958 h 803953"/>
                <a:gd name="connsiteX89" fmla="*/ 637394 w 3024845"/>
                <a:gd name="connsiteY89" fmla="*/ 386958 h 803953"/>
                <a:gd name="connsiteX90" fmla="*/ 644488 w 3024845"/>
                <a:gd name="connsiteY90" fmla="*/ 386958 h 803953"/>
                <a:gd name="connsiteX91" fmla="*/ 644488 w 3024845"/>
                <a:gd name="connsiteY91" fmla="*/ 354531 h 803953"/>
                <a:gd name="connsiteX92" fmla="*/ 645501 w 3024845"/>
                <a:gd name="connsiteY92" fmla="*/ 354531 h 803953"/>
                <a:gd name="connsiteX93" fmla="*/ 652595 w 3024845"/>
                <a:gd name="connsiteY93" fmla="*/ 354531 h 803953"/>
                <a:gd name="connsiteX94" fmla="*/ 652595 w 3024845"/>
                <a:gd name="connsiteY94" fmla="*/ 352640 h 803953"/>
                <a:gd name="connsiteX95" fmla="*/ 652595 w 3024845"/>
                <a:gd name="connsiteY95" fmla="*/ 339399 h 803953"/>
                <a:gd name="connsiteX96" fmla="*/ 651328 w 3024845"/>
                <a:gd name="connsiteY96" fmla="*/ 337777 h 803953"/>
                <a:gd name="connsiteX97" fmla="*/ 656648 w 3024845"/>
                <a:gd name="connsiteY97" fmla="*/ 326428 h 803953"/>
                <a:gd name="connsiteX98" fmla="*/ 664755 w 3024845"/>
                <a:gd name="connsiteY98" fmla="*/ 354531 h 803953"/>
                <a:gd name="connsiteX99" fmla="*/ 665515 w 3024845"/>
                <a:gd name="connsiteY99" fmla="*/ 354531 h 803953"/>
                <a:gd name="connsiteX100" fmla="*/ 670835 w 3024845"/>
                <a:gd name="connsiteY100" fmla="*/ 354531 h 803953"/>
                <a:gd name="connsiteX101" fmla="*/ 670835 w 3024845"/>
                <a:gd name="connsiteY101" fmla="*/ 248604 h 803953"/>
                <a:gd name="connsiteX102" fmla="*/ 672355 w 3024845"/>
                <a:gd name="connsiteY102" fmla="*/ 248604 h 803953"/>
                <a:gd name="connsiteX103" fmla="*/ 682995 w 3024845"/>
                <a:gd name="connsiteY103" fmla="*/ 248604 h 803953"/>
                <a:gd name="connsiteX104" fmla="*/ 682995 w 3024845"/>
                <a:gd name="connsiteY104" fmla="*/ 201045 h 803953"/>
                <a:gd name="connsiteX105" fmla="*/ 709342 w 3024845"/>
                <a:gd name="connsiteY105" fmla="*/ 201045 h 803953"/>
                <a:gd name="connsiteX106" fmla="*/ 709342 w 3024845"/>
                <a:gd name="connsiteY106" fmla="*/ 179427 h 803953"/>
                <a:gd name="connsiteX107" fmla="*/ 743796 w 3024845"/>
                <a:gd name="connsiteY107" fmla="*/ 179427 h 803953"/>
                <a:gd name="connsiteX108" fmla="*/ 743796 w 3024845"/>
                <a:gd name="connsiteY108" fmla="*/ 181859 h 803953"/>
                <a:gd name="connsiteX109" fmla="*/ 743796 w 3024845"/>
                <a:gd name="connsiteY109" fmla="*/ 198883 h 803953"/>
                <a:gd name="connsiteX110" fmla="*/ 746076 w 3024845"/>
                <a:gd name="connsiteY110" fmla="*/ 198883 h 803953"/>
                <a:gd name="connsiteX111" fmla="*/ 762036 w 3024845"/>
                <a:gd name="connsiteY111" fmla="*/ 198883 h 803953"/>
                <a:gd name="connsiteX112" fmla="*/ 762036 w 3024845"/>
                <a:gd name="connsiteY112" fmla="*/ 246442 h 803953"/>
                <a:gd name="connsiteX113" fmla="*/ 763049 w 3024845"/>
                <a:gd name="connsiteY113" fmla="*/ 246442 h 803953"/>
                <a:gd name="connsiteX114" fmla="*/ 770143 w 3024845"/>
                <a:gd name="connsiteY114" fmla="*/ 246442 h 803953"/>
                <a:gd name="connsiteX115" fmla="*/ 784330 w 3024845"/>
                <a:gd name="connsiteY115" fmla="*/ 250766 h 803953"/>
                <a:gd name="connsiteX116" fmla="*/ 784330 w 3024845"/>
                <a:gd name="connsiteY116" fmla="*/ 289678 h 803953"/>
                <a:gd name="connsiteX117" fmla="*/ 785343 w 3024845"/>
                <a:gd name="connsiteY117" fmla="*/ 289678 h 803953"/>
                <a:gd name="connsiteX118" fmla="*/ 792436 w 3024845"/>
                <a:gd name="connsiteY118" fmla="*/ 289678 h 803953"/>
                <a:gd name="connsiteX119" fmla="*/ 792436 w 3024845"/>
                <a:gd name="connsiteY119" fmla="*/ 291299 h 803953"/>
                <a:gd name="connsiteX120" fmla="*/ 792436 w 3024845"/>
                <a:gd name="connsiteY120" fmla="*/ 302648 h 803953"/>
                <a:gd name="connsiteX121" fmla="*/ 794463 w 3024845"/>
                <a:gd name="connsiteY121" fmla="*/ 302648 h 803953"/>
                <a:gd name="connsiteX122" fmla="*/ 808650 w 3024845"/>
                <a:gd name="connsiteY122" fmla="*/ 302648 h 803953"/>
                <a:gd name="connsiteX123" fmla="*/ 814730 w 3024845"/>
                <a:gd name="connsiteY123" fmla="*/ 309134 h 803953"/>
                <a:gd name="connsiteX124" fmla="*/ 814730 w 3024845"/>
                <a:gd name="connsiteY124" fmla="*/ 330752 h 803953"/>
                <a:gd name="connsiteX125" fmla="*/ 817010 w 3024845"/>
                <a:gd name="connsiteY125" fmla="*/ 330752 h 803953"/>
                <a:gd name="connsiteX126" fmla="*/ 832970 w 3024845"/>
                <a:gd name="connsiteY126" fmla="*/ 330752 h 803953"/>
                <a:gd name="connsiteX127" fmla="*/ 832970 w 3024845"/>
                <a:gd name="connsiteY127" fmla="*/ 331832 h 803953"/>
                <a:gd name="connsiteX128" fmla="*/ 832970 w 3024845"/>
                <a:gd name="connsiteY128" fmla="*/ 339399 h 803953"/>
                <a:gd name="connsiteX129" fmla="*/ 834237 w 3024845"/>
                <a:gd name="connsiteY129" fmla="*/ 339399 h 803953"/>
                <a:gd name="connsiteX130" fmla="*/ 843104 w 3024845"/>
                <a:gd name="connsiteY130" fmla="*/ 339399 h 803953"/>
                <a:gd name="connsiteX131" fmla="*/ 843104 w 3024845"/>
                <a:gd name="connsiteY131" fmla="*/ 341560 h 803953"/>
                <a:gd name="connsiteX132" fmla="*/ 843104 w 3024845"/>
                <a:gd name="connsiteY132" fmla="*/ 356693 h 803953"/>
                <a:gd name="connsiteX133" fmla="*/ 847157 w 3024845"/>
                <a:gd name="connsiteY133" fmla="*/ 354801 h 803953"/>
                <a:gd name="connsiteX134" fmla="*/ 847157 w 3024845"/>
                <a:gd name="connsiteY134" fmla="*/ 341560 h 803953"/>
                <a:gd name="connsiteX135" fmla="*/ 848170 w 3024845"/>
                <a:gd name="connsiteY135" fmla="*/ 341560 h 803953"/>
                <a:gd name="connsiteX136" fmla="*/ 855264 w 3024845"/>
                <a:gd name="connsiteY136" fmla="*/ 341560 h 803953"/>
                <a:gd name="connsiteX137" fmla="*/ 855264 w 3024845"/>
                <a:gd name="connsiteY137" fmla="*/ 343182 h 803953"/>
                <a:gd name="connsiteX138" fmla="*/ 855264 w 3024845"/>
                <a:gd name="connsiteY138" fmla="*/ 354531 h 803953"/>
                <a:gd name="connsiteX139" fmla="*/ 856024 w 3024845"/>
                <a:gd name="connsiteY139" fmla="*/ 354531 h 803953"/>
                <a:gd name="connsiteX140" fmla="*/ 861344 w 3024845"/>
                <a:gd name="connsiteY140" fmla="*/ 354531 h 803953"/>
                <a:gd name="connsiteX141" fmla="*/ 909984 w 3024845"/>
                <a:gd name="connsiteY141" fmla="*/ 350208 h 803953"/>
                <a:gd name="connsiteX142" fmla="*/ 909984 w 3024845"/>
                <a:gd name="connsiteY142" fmla="*/ 351559 h 803953"/>
                <a:gd name="connsiteX143" fmla="*/ 909984 w 3024845"/>
                <a:gd name="connsiteY143" fmla="*/ 361016 h 803953"/>
                <a:gd name="connsiteX144" fmla="*/ 910744 w 3024845"/>
                <a:gd name="connsiteY144" fmla="*/ 361016 h 803953"/>
                <a:gd name="connsiteX145" fmla="*/ 916065 w 3024845"/>
                <a:gd name="connsiteY145" fmla="*/ 361016 h 803953"/>
                <a:gd name="connsiteX146" fmla="*/ 916065 w 3024845"/>
                <a:gd name="connsiteY146" fmla="*/ 363178 h 803953"/>
                <a:gd name="connsiteX147" fmla="*/ 916065 w 3024845"/>
                <a:gd name="connsiteY147" fmla="*/ 378311 h 803953"/>
                <a:gd name="connsiteX148" fmla="*/ 918091 w 3024845"/>
                <a:gd name="connsiteY148" fmla="*/ 376960 h 803953"/>
                <a:gd name="connsiteX149" fmla="*/ 932278 w 3024845"/>
                <a:gd name="connsiteY149" fmla="*/ 367502 h 803953"/>
                <a:gd name="connsiteX150" fmla="*/ 938358 w 3024845"/>
                <a:gd name="connsiteY150" fmla="*/ 326428 h 803953"/>
                <a:gd name="connsiteX151" fmla="*/ 939118 w 3024845"/>
                <a:gd name="connsiteY151" fmla="*/ 326158 h 803953"/>
                <a:gd name="connsiteX152" fmla="*/ 944438 w 3024845"/>
                <a:gd name="connsiteY152" fmla="*/ 324266 h 803953"/>
                <a:gd name="connsiteX153" fmla="*/ 946465 w 3024845"/>
                <a:gd name="connsiteY153" fmla="*/ 255089 h 803953"/>
                <a:gd name="connsiteX154" fmla="*/ 948492 w 3024845"/>
                <a:gd name="connsiteY154" fmla="*/ 324266 h 803953"/>
                <a:gd name="connsiteX155" fmla="*/ 949252 w 3024845"/>
                <a:gd name="connsiteY155" fmla="*/ 324536 h 803953"/>
                <a:gd name="connsiteX156" fmla="*/ 954572 w 3024845"/>
                <a:gd name="connsiteY156" fmla="*/ 326428 h 803953"/>
                <a:gd name="connsiteX157" fmla="*/ 954572 w 3024845"/>
                <a:gd name="connsiteY157" fmla="*/ 239957 h 803953"/>
                <a:gd name="connsiteX158" fmla="*/ 958625 w 3024845"/>
                <a:gd name="connsiteY158" fmla="*/ 207530 h 803953"/>
                <a:gd name="connsiteX159" fmla="*/ 997132 w 3024845"/>
                <a:gd name="connsiteY159" fmla="*/ 207530 h 803953"/>
                <a:gd name="connsiteX160" fmla="*/ 997132 w 3024845"/>
                <a:gd name="connsiteY160" fmla="*/ 239957 h 803953"/>
                <a:gd name="connsiteX161" fmla="*/ 997892 w 3024845"/>
                <a:gd name="connsiteY161" fmla="*/ 239957 h 803953"/>
                <a:gd name="connsiteX162" fmla="*/ 1003212 w 3024845"/>
                <a:gd name="connsiteY162" fmla="*/ 239957 h 803953"/>
                <a:gd name="connsiteX163" fmla="*/ 1003212 w 3024845"/>
                <a:gd name="connsiteY163" fmla="*/ 157809 h 803953"/>
                <a:gd name="connsiteX164" fmla="*/ 1004986 w 3024845"/>
                <a:gd name="connsiteY164" fmla="*/ 157809 h 803953"/>
                <a:gd name="connsiteX165" fmla="*/ 1017399 w 3024845"/>
                <a:gd name="connsiteY165" fmla="*/ 157809 h 803953"/>
                <a:gd name="connsiteX166" fmla="*/ 1017399 w 3024845"/>
                <a:gd name="connsiteY166" fmla="*/ 155918 h 803953"/>
                <a:gd name="connsiteX167" fmla="*/ 1017399 w 3024845"/>
                <a:gd name="connsiteY167" fmla="*/ 142677 h 803953"/>
                <a:gd name="connsiteX168" fmla="*/ 1039693 w 3024845"/>
                <a:gd name="connsiteY168" fmla="*/ 142677 h 803953"/>
                <a:gd name="connsiteX169" fmla="*/ 1039693 w 3024845"/>
                <a:gd name="connsiteY169" fmla="*/ 141596 h 803953"/>
                <a:gd name="connsiteX170" fmla="*/ 1039693 w 3024845"/>
                <a:gd name="connsiteY170" fmla="*/ 134030 h 803953"/>
                <a:gd name="connsiteX171" fmla="*/ 1041466 w 3024845"/>
                <a:gd name="connsiteY171" fmla="*/ 134030 h 803953"/>
                <a:gd name="connsiteX172" fmla="*/ 1053880 w 3024845"/>
                <a:gd name="connsiteY172" fmla="*/ 134030 h 803953"/>
                <a:gd name="connsiteX173" fmla="*/ 1053880 w 3024845"/>
                <a:gd name="connsiteY173" fmla="*/ 135111 h 803953"/>
                <a:gd name="connsiteX174" fmla="*/ 1053880 w 3024845"/>
                <a:gd name="connsiteY174" fmla="*/ 142677 h 803953"/>
                <a:gd name="connsiteX175" fmla="*/ 1054640 w 3024845"/>
                <a:gd name="connsiteY175" fmla="*/ 142677 h 803953"/>
                <a:gd name="connsiteX176" fmla="*/ 1059960 w 3024845"/>
                <a:gd name="connsiteY176" fmla="*/ 142677 h 803953"/>
                <a:gd name="connsiteX177" fmla="*/ 1070093 w 3024845"/>
                <a:gd name="connsiteY177" fmla="*/ 138353 h 803953"/>
                <a:gd name="connsiteX178" fmla="*/ 1074146 w 3024845"/>
                <a:gd name="connsiteY178" fmla="*/ 141596 h 803953"/>
                <a:gd name="connsiteX179" fmla="*/ 1074146 w 3024845"/>
                <a:gd name="connsiteY179" fmla="*/ 134030 h 803953"/>
                <a:gd name="connsiteX180" fmla="*/ 1076426 w 3024845"/>
                <a:gd name="connsiteY180" fmla="*/ 134030 h 803953"/>
                <a:gd name="connsiteX181" fmla="*/ 1092387 w 3024845"/>
                <a:gd name="connsiteY181" fmla="*/ 134030 h 803953"/>
                <a:gd name="connsiteX182" fmla="*/ 1092387 w 3024845"/>
                <a:gd name="connsiteY182" fmla="*/ 135111 h 803953"/>
                <a:gd name="connsiteX183" fmla="*/ 1092387 w 3024845"/>
                <a:gd name="connsiteY183" fmla="*/ 142677 h 803953"/>
                <a:gd name="connsiteX184" fmla="*/ 1122787 w 3024845"/>
                <a:gd name="connsiteY184" fmla="*/ 142677 h 803953"/>
                <a:gd name="connsiteX185" fmla="*/ 1122787 w 3024845"/>
                <a:gd name="connsiteY185" fmla="*/ 144298 h 803953"/>
                <a:gd name="connsiteX186" fmla="*/ 1122787 w 3024845"/>
                <a:gd name="connsiteY186" fmla="*/ 155648 h 803953"/>
                <a:gd name="connsiteX187" fmla="*/ 1149134 w 3024845"/>
                <a:gd name="connsiteY187" fmla="*/ 155648 h 803953"/>
                <a:gd name="connsiteX188" fmla="*/ 1149134 w 3024845"/>
                <a:gd name="connsiteY188" fmla="*/ 185912 h 803953"/>
                <a:gd name="connsiteX189" fmla="*/ 1149894 w 3024845"/>
                <a:gd name="connsiteY189" fmla="*/ 185912 h 803953"/>
                <a:gd name="connsiteX190" fmla="*/ 1155214 w 3024845"/>
                <a:gd name="connsiteY190" fmla="*/ 185912 h 803953"/>
                <a:gd name="connsiteX191" fmla="*/ 1155214 w 3024845"/>
                <a:gd name="connsiteY191" fmla="*/ 186993 h 803953"/>
                <a:gd name="connsiteX192" fmla="*/ 1155214 w 3024845"/>
                <a:gd name="connsiteY192" fmla="*/ 194560 h 803953"/>
                <a:gd name="connsiteX193" fmla="*/ 1159268 w 3024845"/>
                <a:gd name="connsiteY193" fmla="*/ 224824 h 803953"/>
                <a:gd name="connsiteX194" fmla="*/ 1160028 w 3024845"/>
                <a:gd name="connsiteY194" fmla="*/ 224824 h 803953"/>
                <a:gd name="connsiteX195" fmla="*/ 1165348 w 3024845"/>
                <a:gd name="connsiteY195" fmla="*/ 224824 h 803953"/>
                <a:gd name="connsiteX196" fmla="*/ 1165348 w 3024845"/>
                <a:gd name="connsiteY196" fmla="*/ 225635 h 803953"/>
                <a:gd name="connsiteX197" fmla="*/ 1165348 w 3024845"/>
                <a:gd name="connsiteY197" fmla="*/ 231310 h 803953"/>
                <a:gd name="connsiteX198" fmla="*/ 1166361 w 3024845"/>
                <a:gd name="connsiteY198" fmla="*/ 231310 h 803953"/>
                <a:gd name="connsiteX199" fmla="*/ 1173454 w 3024845"/>
                <a:gd name="connsiteY199" fmla="*/ 231310 h 803953"/>
                <a:gd name="connsiteX200" fmla="*/ 1173454 w 3024845"/>
                <a:gd name="connsiteY200" fmla="*/ 261575 h 803953"/>
                <a:gd name="connsiteX201" fmla="*/ 1175481 w 3024845"/>
                <a:gd name="connsiteY201" fmla="*/ 261575 h 803953"/>
                <a:gd name="connsiteX202" fmla="*/ 1189668 w 3024845"/>
                <a:gd name="connsiteY202" fmla="*/ 261575 h 803953"/>
                <a:gd name="connsiteX203" fmla="*/ 1189668 w 3024845"/>
                <a:gd name="connsiteY203" fmla="*/ 285354 h 803953"/>
                <a:gd name="connsiteX204" fmla="*/ 1191695 w 3024845"/>
                <a:gd name="connsiteY204" fmla="*/ 286975 h 803953"/>
                <a:gd name="connsiteX205" fmla="*/ 1191695 w 3024845"/>
                <a:gd name="connsiteY205" fmla="*/ 298325 h 803953"/>
                <a:gd name="connsiteX206" fmla="*/ 1192455 w 3024845"/>
                <a:gd name="connsiteY206" fmla="*/ 298325 h 803953"/>
                <a:gd name="connsiteX207" fmla="*/ 1197775 w 3024845"/>
                <a:gd name="connsiteY207" fmla="*/ 298325 h 803953"/>
                <a:gd name="connsiteX208" fmla="*/ 1197775 w 3024845"/>
                <a:gd name="connsiteY208" fmla="*/ 322104 h 803953"/>
                <a:gd name="connsiteX209" fmla="*/ 1199041 w 3024845"/>
                <a:gd name="connsiteY209" fmla="*/ 322104 h 803953"/>
                <a:gd name="connsiteX210" fmla="*/ 1207908 w 3024845"/>
                <a:gd name="connsiteY210" fmla="*/ 322104 h 803953"/>
                <a:gd name="connsiteX211" fmla="*/ 1209935 w 3024845"/>
                <a:gd name="connsiteY211" fmla="*/ 326158 h 803953"/>
                <a:gd name="connsiteX212" fmla="*/ 1209935 w 3024845"/>
                <a:gd name="connsiteY212" fmla="*/ 339399 h 803953"/>
                <a:gd name="connsiteX213" fmla="*/ 1211455 w 3024845"/>
                <a:gd name="connsiteY213" fmla="*/ 337507 h 803953"/>
                <a:gd name="connsiteX214" fmla="*/ 1222095 w 3024845"/>
                <a:gd name="connsiteY214" fmla="*/ 324266 h 803953"/>
                <a:gd name="connsiteX215" fmla="*/ 1250469 w 3024845"/>
                <a:gd name="connsiteY215" fmla="*/ 324266 h 803953"/>
                <a:gd name="connsiteX216" fmla="*/ 1250469 w 3024845"/>
                <a:gd name="connsiteY216" fmla="*/ 410737 h 803953"/>
                <a:gd name="connsiteX217" fmla="*/ 1251229 w 3024845"/>
                <a:gd name="connsiteY217" fmla="*/ 410737 h 803953"/>
                <a:gd name="connsiteX218" fmla="*/ 1256549 w 3024845"/>
                <a:gd name="connsiteY218" fmla="*/ 410737 h 803953"/>
                <a:gd name="connsiteX219" fmla="*/ 1257309 w 3024845"/>
                <a:gd name="connsiteY219" fmla="*/ 409386 h 803953"/>
                <a:gd name="connsiteX220" fmla="*/ 1262629 w 3024845"/>
                <a:gd name="connsiteY220" fmla="*/ 399928 h 803953"/>
                <a:gd name="connsiteX221" fmla="*/ 1262629 w 3024845"/>
                <a:gd name="connsiteY221" fmla="*/ 401820 h 803953"/>
                <a:gd name="connsiteX222" fmla="*/ 1262629 w 3024845"/>
                <a:gd name="connsiteY222" fmla="*/ 415061 h 803953"/>
                <a:gd name="connsiteX223" fmla="*/ 1266682 w 3024845"/>
                <a:gd name="connsiteY223" fmla="*/ 369664 h 803953"/>
                <a:gd name="connsiteX224" fmla="*/ 1267442 w 3024845"/>
                <a:gd name="connsiteY224" fmla="*/ 369664 h 803953"/>
                <a:gd name="connsiteX225" fmla="*/ 1272762 w 3024845"/>
                <a:gd name="connsiteY225" fmla="*/ 369664 h 803953"/>
                <a:gd name="connsiteX226" fmla="*/ 1272762 w 3024845"/>
                <a:gd name="connsiteY226" fmla="*/ 304810 h 803953"/>
                <a:gd name="connsiteX227" fmla="*/ 1273776 w 3024845"/>
                <a:gd name="connsiteY227" fmla="*/ 304810 h 803953"/>
                <a:gd name="connsiteX228" fmla="*/ 1280869 w 3024845"/>
                <a:gd name="connsiteY228" fmla="*/ 304810 h 803953"/>
                <a:gd name="connsiteX229" fmla="*/ 1293029 w 3024845"/>
                <a:gd name="connsiteY229" fmla="*/ 261575 h 803953"/>
                <a:gd name="connsiteX230" fmla="*/ 1294296 w 3024845"/>
                <a:gd name="connsiteY230" fmla="*/ 261575 h 803953"/>
                <a:gd name="connsiteX231" fmla="*/ 1303163 w 3024845"/>
                <a:gd name="connsiteY231" fmla="*/ 261575 h 803953"/>
                <a:gd name="connsiteX232" fmla="*/ 1313296 w 3024845"/>
                <a:gd name="connsiteY232" fmla="*/ 304810 h 803953"/>
                <a:gd name="connsiteX233" fmla="*/ 1314309 w 3024845"/>
                <a:gd name="connsiteY233" fmla="*/ 304810 h 803953"/>
                <a:gd name="connsiteX234" fmla="*/ 1321403 w 3024845"/>
                <a:gd name="connsiteY234" fmla="*/ 304810 h 803953"/>
                <a:gd name="connsiteX235" fmla="*/ 1321403 w 3024845"/>
                <a:gd name="connsiteY235" fmla="*/ 343722 h 803953"/>
                <a:gd name="connsiteX236" fmla="*/ 1323176 w 3024845"/>
                <a:gd name="connsiteY236" fmla="*/ 343722 h 803953"/>
                <a:gd name="connsiteX237" fmla="*/ 1335590 w 3024845"/>
                <a:gd name="connsiteY237" fmla="*/ 343722 h 803953"/>
                <a:gd name="connsiteX238" fmla="*/ 1335590 w 3024845"/>
                <a:gd name="connsiteY238" fmla="*/ 345884 h 803953"/>
                <a:gd name="connsiteX239" fmla="*/ 1335590 w 3024845"/>
                <a:gd name="connsiteY239" fmla="*/ 361016 h 803953"/>
                <a:gd name="connsiteX240" fmla="*/ 1339643 w 3024845"/>
                <a:gd name="connsiteY240" fmla="*/ 358855 h 803953"/>
                <a:gd name="connsiteX241" fmla="*/ 1339643 w 3024845"/>
                <a:gd name="connsiteY241" fmla="*/ 343722 h 803953"/>
                <a:gd name="connsiteX242" fmla="*/ 1341163 w 3024845"/>
                <a:gd name="connsiteY242" fmla="*/ 343722 h 803953"/>
                <a:gd name="connsiteX243" fmla="*/ 1351803 w 3024845"/>
                <a:gd name="connsiteY243" fmla="*/ 343722 h 803953"/>
                <a:gd name="connsiteX244" fmla="*/ 1351803 w 3024845"/>
                <a:gd name="connsiteY244" fmla="*/ 345343 h 803953"/>
                <a:gd name="connsiteX245" fmla="*/ 1351803 w 3024845"/>
                <a:gd name="connsiteY245" fmla="*/ 356693 h 803953"/>
                <a:gd name="connsiteX246" fmla="*/ 1382204 w 3024845"/>
                <a:gd name="connsiteY246" fmla="*/ 356693 h 803953"/>
                <a:gd name="connsiteX247" fmla="*/ 1382204 w 3024845"/>
                <a:gd name="connsiteY247" fmla="*/ 319943 h 803953"/>
                <a:gd name="connsiteX248" fmla="*/ 1383470 w 3024845"/>
                <a:gd name="connsiteY248" fmla="*/ 319943 h 803953"/>
                <a:gd name="connsiteX249" fmla="*/ 1392337 w 3024845"/>
                <a:gd name="connsiteY249" fmla="*/ 319943 h 803953"/>
                <a:gd name="connsiteX250" fmla="*/ 1392337 w 3024845"/>
                <a:gd name="connsiteY250" fmla="*/ 341560 h 803953"/>
                <a:gd name="connsiteX251" fmla="*/ 1394364 w 3024845"/>
                <a:gd name="connsiteY251" fmla="*/ 309134 h 803953"/>
                <a:gd name="connsiteX252" fmla="*/ 1416657 w 3024845"/>
                <a:gd name="connsiteY252" fmla="*/ 309134 h 803953"/>
                <a:gd name="connsiteX253" fmla="*/ 1416657 w 3024845"/>
                <a:gd name="connsiteY253" fmla="*/ 307512 h 803953"/>
                <a:gd name="connsiteX254" fmla="*/ 1416657 w 3024845"/>
                <a:gd name="connsiteY254" fmla="*/ 296163 h 803953"/>
                <a:gd name="connsiteX255" fmla="*/ 1417417 w 3024845"/>
                <a:gd name="connsiteY255" fmla="*/ 296163 h 803953"/>
                <a:gd name="connsiteX256" fmla="*/ 1422737 w 3024845"/>
                <a:gd name="connsiteY256" fmla="*/ 296163 h 803953"/>
                <a:gd name="connsiteX257" fmla="*/ 1422737 w 3024845"/>
                <a:gd name="connsiteY257" fmla="*/ 294272 h 803953"/>
                <a:gd name="connsiteX258" fmla="*/ 1422737 w 3024845"/>
                <a:gd name="connsiteY258" fmla="*/ 281031 h 803953"/>
                <a:gd name="connsiteX259" fmla="*/ 1426791 w 3024845"/>
                <a:gd name="connsiteY259" fmla="*/ 287516 h 803953"/>
                <a:gd name="connsiteX260" fmla="*/ 1429071 w 3024845"/>
                <a:gd name="connsiteY260" fmla="*/ 287516 h 803953"/>
                <a:gd name="connsiteX261" fmla="*/ 1445031 w 3024845"/>
                <a:gd name="connsiteY261" fmla="*/ 287516 h 803953"/>
                <a:gd name="connsiteX262" fmla="*/ 1445031 w 3024845"/>
                <a:gd name="connsiteY262" fmla="*/ 286705 h 803953"/>
                <a:gd name="connsiteX263" fmla="*/ 1445031 w 3024845"/>
                <a:gd name="connsiteY263" fmla="*/ 281031 h 803953"/>
                <a:gd name="connsiteX264" fmla="*/ 1445791 w 3024845"/>
                <a:gd name="connsiteY264" fmla="*/ 281031 h 803953"/>
                <a:gd name="connsiteX265" fmla="*/ 1451111 w 3024845"/>
                <a:gd name="connsiteY265" fmla="*/ 281031 h 803953"/>
                <a:gd name="connsiteX266" fmla="*/ 1451111 w 3024845"/>
                <a:gd name="connsiteY266" fmla="*/ 282382 h 803953"/>
                <a:gd name="connsiteX267" fmla="*/ 1451111 w 3024845"/>
                <a:gd name="connsiteY267" fmla="*/ 291840 h 803953"/>
                <a:gd name="connsiteX268" fmla="*/ 1489618 w 3024845"/>
                <a:gd name="connsiteY268" fmla="*/ 291840 h 803953"/>
                <a:gd name="connsiteX269" fmla="*/ 1489618 w 3024845"/>
                <a:gd name="connsiteY269" fmla="*/ 430193 h 803953"/>
                <a:gd name="connsiteX270" fmla="*/ 1491138 w 3024845"/>
                <a:gd name="connsiteY270" fmla="*/ 430193 h 803953"/>
                <a:gd name="connsiteX271" fmla="*/ 1501778 w 3024845"/>
                <a:gd name="connsiteY271" fmla="*/ 430193 h 803953"/>
                <a:gd name="connsiteX272" fmla="*/ 1501778 w 3024845"/>
                <a:gd name="connsiteY272" fmla="*/ 417223 h 803953"/>
                <a:gd name="connsiteX273" fmla="*/ 1505832 w 3024845"/>
                <a:gd name="connsiteY273" fmla="*/ 417223 h 803953"/>
                <a:gd name="connsiteX274" fmla="*/ 1505832 w 3024845"/>
                <a:gd name="connsiteY274" fmla="*/ 430193 h 803953"/>
                <a:gd name="connsiteX275" fmla="*/ 1536232 w 3024845"/>
                <a:gd name="connsiteY275" fmla="*/ 430193 h 803953"/>
                <a:gd name="connsiteX276" fmla="*/ 1536232 w 3024845"/>
                <a:gd name="connsiteY276" fmla="*/ 399928 h 803953"/>
                <a:gd name="connsiteX277" fmla="*/ 1548392 w 3024845"/>
                <a:gd name="connsiteY277" fmla="*/ 399928 h 803953"/>
                <a:gd name="connsiteX278" fmla="*/ 1560552 w 3024845"/>
                <a:gd name="connsiteY278" fmla="*/ 397767 h 803953"/>
                <a:gd name="connsiteX279" fmla="*/ 1564606 w 3024845"/>
                <a:gd name="connsiteY279" fmla="*/ 399928 h 803953"/>
                <a:gd name="connsiteX280" fmla="*/ 1574739 w 3024845"/>
                <a:gd name="connsiteY280" fmla="*/ 399928 h 803953"/>
                <a:gd name="connsiteX281" fmla="*/ 1574739 w 3024845"/>
                <a:gd name="connsiteY281" fmla="*/ 430193 h 803953"/>
                <a:gd name="connsiteX282" fmla="*/ 1582846 w 3024845"/>
                <a:gd name="connsiteY282" fmla="*/ 430193 h 803953"/>
                <a:gd name="connsiteX283" fmla="*/ 1582846 w 3024845"/>
                <a:gd name="connsiteY283" fmla="*/ 447488 h 803953"/>
                <a:gd name="connsiteX284" fmla="*/ 1592182 w 3024845"/>
                <a:gd name="connsiteY284" fmla="*/ 448393 h 803953"/>
                <a:gd name="connsiteX285" fmla="*/ 1605140 w 3024845"/>
                <a:gd name="connsiteY285" fmla="*/ 448393 h 803953"/>
                <a:gd name="connsiteX286" fmla="*/ 1605140 w 3024845"/>
                <a:gd name="connsiteY286" fmla="*/ 432355 h 803953"/>
                <a:gd name="connsiteX287" fmla="*/ 1673096 w 3024845"/>
                <a:gd name="connsiteY287" fmla="*/ 432355 h 803953"/>
                <a:gd name="connsiteX288" fmla="*/ 1673096 w 3024845"/>
                <a:gd name="connsiteY288" fmla="*/ 347102 h 803953"/>
                <a:gd name="connsiteX289" fmla="*/ 1745104 w 3024845"/>
                <a:gd name="connsiteY289" fmla="*/ 347102 h 803953"/>
                <a:gd name="connsiteX290" fmla="*/ 1745104 w 3024845"/>
                <a:gd name="connsiteY290" fmla="*/ 425870 h 803953"/>
                <a:gd name="connsiteX291" fmla="*/ 1747008 w 3024845"/>
                <a:gd name="connsiteY291" fmla="*/ 425870 h 803953"/>
                <a:gd name="connsiteX292" fmla="*/ 1748250 w 3024845"/>
                <a:gd name="connsiteY292" fmla="*/ 448393 h 803953"/>
                <a:gd name="connsiteX293" fmla="*/ 1757926 w 3024845"/>
                <a:gd name="connsiteY293" fmla="*/ 448393 h 803953"/>
                <a:gd name="connsiteX294" fmla="*/ 1759168 w 3024845"/>
                <a:gd name="connsiteY294" fmla="*/ 425870 h 803953"/>
                <a:gd name="connsiteX295" fmla="*/ 1765248 w 3024845"/>
                <a:gd name="connsiteY295" fmla="*/ 425870 h 803953"/>
                <a:gd name="connsiteX296" fmla="*/ 1766490 w 3024845"/>
                <a:gd name="connsiteY296" fmla="*/ 448393 h 803953"/>
                <a:gd name="connsiteX297" fmla="*/ 1817112 w 3024845"/>
                <a:gd name="connsiteY297" fmla="*/ 448393 h 803953"/>
                <a:gd name="connsiteX298" fmla="*/ 1817112 w 3024845"/>
                <a:gd name="connsiteY298" fmla="*/ 285365 h 803953"/>
                <a:gd name="connsiteX299" fmla="*/ 2014439 w 3024845"/>
                <a:gd name="connsiteY299" fmla="*/ 285365 h 803953"/>
                <a:gd name="connsiteX300" fmla="*/ 2014439 w 3024845"/>
                <a:gd name="connsiteY300" fmla="*/ 448393 h 803953"/>
                <a:gd name="connsiteX301" fmla="*/ 2033136 w 3024845"/>
                <a:gd name="connsiteY301" fmla="*/ 448393 h 803953"/>
                <a:gd name="connsiteX302" fmla="*/ 2033136 w 3024845"/>
                <a:gd name="connsiteY302" fmla="*/ 365700 h 803953"/>
                <a:gd name="connsiteX303" fmla="*/ 2128256 w 3024845"/>
                <a:gd name="connsiteY303" fmla="*/ 365700 h 803953"/>
                <a:gd name="connsiteX304" fmla="*/ 2180720 w 3024845"/>
                <a:gd name="connsiteY304" fmla="*/ 300487 h 803953"/>
                <a:gd name="connsiteX305" fmla="*/ 2245574 w 3024845"/>
                <a:gd name="connsiteY305" fmla="*/ 300487 h 803953"/>
                <a:gd name="connsiteX306" fmla="*/ 2245574 w 3024845"/>
                <a:gd name="connsiteY306" fmla="*/ 376149 h 803953"/>
                <a:gd name="connsiteX307" fmla="*/ 2253681 w 3024845"/>
                <a:gd name="connsiteY307" fmla="*/ 376149 h 803953"/>
                <a:gd name="connsiteX308" fmla="*/ 2255708 w 3024845"/>
                <a:gd name="connsiteY308" fmla="*/ 369664 h 803953"/>
                <a:gd name="connsiteX309" fmla="*/ 2261788 w 3024845"/>
                <a:gd name="connsiteY309" fmla="*/ 369664 h 803953"/>
                <a:gd name="connsiteX310" fmla="*/ 2263815 w 3024845"/>
                <a:gd name="connsiteY310" fmla="*/ 378311 h 803953"/>
                <a:gd name="connsiteX311" fmla="*/ 2275975 w 3024845"/>
                <a:gd name="connsiteY311" fmla="*/ 378311 h 803953"/>
                <a:gd name="connsiteX312" fmla="*/ 2275975 w 3024845"/>
                <a:gd name="connsiteY312" fmla="*/ 371825 h 803953"/>
                <a:gd name="connsiteX313" fmla="*/ 2298268 w 3024845"/>
                <a:gd name="connsiteY313" fmla="*/ 371825 h 803953"/>
                <a:gd name="connsiteX314" fmla="*/ 2298268 w 3024845"/>
                <a:gd name="connsiteY314" fmla="*/ 378311 h 803953"/>
                <a:gd name="connsiteX315" fmla="*/ 2318535 w 3024845"/>
                <a:gd name="connsiteY315" fmla="*/ 378311 h 803953"/>
                <a:gd name="connsiteX316" fmla="*/ 2318535 w 3024845"/>
                <a:gd name="connsiteY316" fmla="*/ 423708 h 803953"/>
                <a:gd name="connsiteX317" fmla="*/ 2332722 w 3024845"/>
                <a:gd name="connsiteY317" fmla="*/ 423708 h 803953"/>
                <a:gd name="connsiteX318" fmla="*/ 2332722 w 3024845"/>
                <a:gd name="connsiteY318" fmla="*/ 410737 h 803953"/>
                <a:gd name="connsiteX319" fmla="*/ 2348936 w 3024845"/>
                <a:gd name="connsiteY319" fmla="*/ 410737 h 803953"/>
                <a:gd name="connsiteX320" fmla="*/ 2348936 w 3024845"/>
                <a:gd name="connsiteY320" fmla="*/ 231310 h 803953"/>
                <a:gd name="connsiteX321" fmla="*/ 2355016 w 3024845"/>
                <a:gd name="connsiteY321" fmla="*/ 224824 h 803953"/>
                <a:gd name="connsiteX322" fmla="*/ 2427977 w 3024845"/>
                <a:gd name="connsiteY322" fmla="*/ 224824 h 803953"/>
                <a:gd name="connsiteX323" fmla="*/ 2427977 w 3024845"/>
                <a:gd name="connsiteY323" fmla="*/ 233472 h 803953"/>
                <a:gd name="connsiteX324" fmla="*/ 2438110 w 3024845"/>
                <a:gd name="connsiteY324" fmla="*/ 233472 h 803953"/>
                <a:gd name="connsiteX325" fmla="*/ 2438110 w 3024845"/>
                <a:gd name="connsiteY325" fmla="*/ 348046 h 803953"/>
                <a:gd name="connsiteX326" fmla="*/ 2460404 w 3024845"/>
                <a:gd name="connsiteY326" fmla="*/ 348046 h 803953"/>
                <a:gd name="connsiteX327" fmla="*/ 2460404 w 3024845"/>
                <a:gd name="connsiteY327" fmla="*/ 281031 h 803953"/>
                <a:gd name="connsiteX328" fmla="*/ 2486751 w 3024845"/>
                <a:gd name="connsiteY328" fmla="*/ 281031 h 803953"/>
                <a:gd name="connsiteX329" fmla="*/ 2490804 w 3024845"/>
                <a:gd name="connsiteY329" fmla="*/ 276707 h 803953"/>
                <a:gd name="connsiteX330" fmla="*/ 2498911 w 3024845"/>
                <a:gd name="connsiteY330" fmla="*/ 276707 h 803953"/>
                <a:gd name="connsiteX331" fmla="*/ 2502964 w 3024845"/>
                <a:gd name="connsiteY331" fmla="*/ 281031 h 803953"/>
                <a:gd name="connsiteX332" fmla="*/ 2525258 w 3024845"/>
                <a:gd name="connsiteY332" fmla="*/ 281031 h 803953"/>
                <a:gd name="connsiteX333" fmla="*/ 2525258 w 3024845"/>
                <a:gd name="connsiteY333" fmla="*/ 164295 h 803953"/>
                <a:gd name="connsiteX334" fmla="*/ 2582005 w 3024845"/>
                <a:gd name="connsiteY334" fmla="*/ 153486 h 803953"/>
                <a:gd name="connsiteX335" fmla="*/ 2582005 w 3024845"/>
                <a:gd name="connsiteY335" fmla="*/ 154567 h 803953"/>
                <a:gd name="connsiteX336" fmla="*/ 2582005 w 3024845"/>
                <a:gd name="connsiteY336" fmla="*/ 162133 h 803953"/>
                <a:gd name="connsiteX337" fmla="*/ 2608352 w 3024845"/>
                <a:gd name="connsiteY337" fmla="*/ 162133 h 803953"/>
                <a:gd name="connsiteX338" fmla="*/ 2608352 w 3024845"/>
                <a:gd name="connsiteY338" fmla="*/ 417223 h 803953"/>
                <a:gd name="connsiteX339" fmla="*/ 2630646 w 3024845"/>
                <a:gd name="connsiteY339" fmla="*/ 417223 h 803953"/>
                <a:gd name="connsiteX340" fmla="*/ 2630646 w 3024845"/>
                <a:gd name="connsiteY340" fmla="*/ 412899 h 803953"/>
                <a:gd name="connsiteX341" fmla="*/ 2642806 w 3024845"/>
                <a:gd name="connsiteY341" fmla="*/ 412899 h 803953"/>
                <a:gd name="connsiteX342" fmla="*/ 2642806 w 3024845"/>
                <a:gd name="connsiteY342" fmla="*/ 417223 h 803953"/>
                <a:gd name="connsiteX343" fmla="*/ 2667126 w 3024845"/>
                <a:gd name="connsiteY343" fmla="*/ 417223 h 803953"/>
                <a:gd name="connsiteX344" fmla="*/ 2667126 w 3024845"/>
                <a:gd name="connsiteY344" fmla="*/ 404252 h 803953"/>
                <a:gd name="connsiteX345" fmla="*/ 2695500 w 3024845"/>
                <a:gd name="connsiteY345" fmla="*/ 404252 h 803953"/>
                <a:gd name="connsiteX346" fmla="*/ 2707660 w 3024845"/>
                <a:gd name="connsiteY346" fmla="*/ 399928 h 803953"/>
                <a:gd name="connsiteX347" fmla="*/ 2727927 w 3024845"/>
                <a:gd name="connsiteY347" fmla="*/ 404252 h 803953"/>
                <a:gd name="connsiteX348" fmla="*/ 2727927 w 3024845"/>
                <a:gd name="connsiteY348" fmla="*/ 386958 h 803953"/>
                <a:gd name="connsiteX349" fmla="*/ 2736034 w 3024845"/>
                <a:gd name="connsiteY349" fmla="*/ 386958 h 803953"/>
                <a:gd name="connsiteX350" fmla="*/ 2736034 w 3024845"/>
                <a:gd name="connsiteY350" fmla="*/ 373987 h 803953"/>
                <a:gd name="connsiteX351" fmla="*/ 2792781 w 3024845"/>
                <a:gd name="connsiteY351" fmla="*/ 373987 h 803953"/>
                <a:gd name="connsiteX352" fmla="*/ 2792781 w 3024845"/>
                <a:gd name="connsiteY352" fmla="*/ 343722 h 803953"/>
                <a:gd name="connsiteX353" fmla="*/ 2811021 w 3024845"/>
                <a:gd name="connsiteY353" fmla="*/ 343722 h 803953"/>
                <a:gd name="connsiteX354" fmla="*/ 2811021 w 3024845"/>
                <a:gd name="connsiteY354" fmla="*/ 337237 h 803953"/>
                <a:gd name="connsiteX355" fmla="*/ 2823181 w 3024845"/>
                <a:gd name="connsiteY355" fmla="*/ 337237 h 803953"/>
                <a:gd name="connsiteX356" fmla="*/ 2823181 w 3024845"/>
                <a:gd name="connsiteY356" fmla="*/ 343722 h 803953"/>
                <a:gd name="connsiteX357" fmla="*/ 2839395 w 3024845"/>
                <a:gd name="connsiteY357" fmla="*/ 343722 h 803953"/>
                <a:gd name="connsiteX358" fmla="*/ 2839395 w 3024845"/>
                <a:gd name="connsiteY358" fmla="*/ 393443 h 803953"/>
                <a:gd name="connsiteX359" fmla="*/ 2871822 w 3024845"/>
                <a:gd name="connsiteY359" fmla="*/ 393443 h 803953"/>
                <a:gd name="connsiteX360" fmla="*/ 2871822 w 3024845"/>
                <a:gd name="connsiteY360" fmla="*/ 367502 h 803953"/>
                <a:gd name="connsiteX361" fmla="*/ 2910329 w 3024845"/>
                <a:gd name="connsiteY361" fmla="*/ 367502 h 803953"/>
                <a:gd name="connsiteX362" fmla="*/ 2910329 w 3024845"/>
                <a:gd name="connsiteY362" fmla="*/ 337237 h 803953"/>
                <a:gd name="connsiteX363" fmla="*/ 2958970 w 3024845"/>
                <a:gd name="connsiteY363" fmla="*/ 337237 h 803953"/>
                <a:gd name="connsiteX364" fmla="*/ 2958970 w 3024845"/>
                <a:gd name="connsiteY364" fmla="*/ 448393 h 803953"/>
                <a:gd name="connsiteX365" fmla="*/ 2958970 w 3024845"/>
                <a:gd name="connsiteY365" fmla="*/ 462172 h 803953"/>
                <a:gd name="connsiteX366" fmla="*/ 3024845 w 3024845"/>
                <a:gd name="connsiteY366" fmla="*/ 462172 h 803953"/>
                <a:gd name="connsiteX367" fmla="*/ 3024845 w 3024845"/>
                <a:gd name="connsiteY367" fmla="*/ 803953 h 803953"/>
                <a:gd name="connsiteX368" fmla="*/ 2054 w 3024845"/>
                <a:gd name="connsiteY368" fmla="*/ 801620 h 803953"/>
                <a:gd name="connsiteX369" fmla="*/ 0 w 3024845"/>
                <a:gd name="connsiteY369" fmla="*/ 367502 h 803953"/>
                <a:gd name="connsiteX370" fmla="*/ 20267 w 3024845"/>
                <a:gd name="connsiteY370" fmla="*/ 367502 h 803953"/>
                <a:gd name="connsiteX371" fmla="*/ 20774 w 3024845"/>
                <a:gd name="connsiteY371" fmla="*/ 366421 h 803953"/>
                <a:gd name="connsiteX372" fmla="*/ 24320 w 3024845"/>
                <a:gd name="connsiteY372" fmla="*/ 358855 h 803953"/>
                <a:gd name="connsiteX373" fmla="*/ 26094 w 3024845"/>
                <a:gd name="connsiteY373" fmla="*/ 359125 h 803953"/>
                <a:gd name="connsiteX374" fmla="*/ 38507 w 3024845"/>
                <a:gd name="connsiteY374" fmla="*/ 361016 h 803953"/>
                <a:gd name="connsiteX375" fmla="*/ 39014 w 3024845"/>
                <a:gd name="connsiteY375" fmla="*/ 362368 h 803953"/>
                <a:gd name="connsiteX376" fmla="*/ 42560 w 3024845"/>
                <a:gd name="connsiteY376" fmla="*/ 371825 h 803953"/>
                <a:gd name="connsiteX377" fmla="*/ 68907 w 3024845"/>
                <a:gd name="connsiteY377" fmla="*/ 373987 h 803953"/>
                <a:gd name="connsiteX378" fmla="*/ 68907 w 3024845"/>
                <a:gd name="connsiteY378" fmla="*/ 250766 h 803953"/>
                <a:gd name="connsiteX379" fmla="*/ 70934 w 3024845"/>
                <a:gd name="connsiteY379" fmla="*/ 250766 h 803953"/>
                <a:gd name="connsiteX380" fmla="*/ 85121 w 3024845"/>
                <a:gd name="connsiteY380" fmla="*/ 250766 h 803953"/>
                <a:gd name="connsiteX381" fmla="*/ 85121 w 3024845"/>
                <a:gd name="connsiteY381" fmla="*/ 114574 h 803953"/>
                <a:gd name="connsiteX382" fmla="*/ 86894 w 3024845"/>
                <a:gd name="connsiteY382" fmla="*/ 114574 h 803953"/>
                <a:gd name="connsiteX383" fmla="*/ 99308 w 3024845"/>
                <a:gd name="connsiteY383" fmla="*/ 114574 h 803953"/>
                <a:gd name="connsiteX384" fmla="*/ 99308 w 3024845"/>
                <a:gd name="connsiteY384" fmla="*/ 0 h 803953"/>
                <a:gd name="connsiteX0" fmla="*/ 99308 w 3024845"/>
                <a:gd name="connsiteY0" fmla="*/ 0 h 689379"/>
                <a:gd name="connsiteX1" fmla="*/ 220909 w 3024845"/>
                <a:gd name="connsiteY1" fmla="*/ 0 h 689379"/>
                <a:gd name="connsiteX2" fmla="*/ 223189 w 3024845"/>
                <a:gd name="connsiteY2" fmla="*/ 0 h 689379"/>
                <a:gd name="connsiteX3" fmla="*/ 239150 w 3024845"/>
                <a:gd name="connsiteY3" fmla="*/ 0 h 689379"/>
                <a:gd name="connsiteX4" fmla="*/ 239150 w 3024845"/>
                <a:gd name="connsiteY4" fmla="*/ 140515 h 689379"/>
                <a:gd name="connsiteX5" fmla="*/ 240670 w 3024845"/>
                <a:gd name="connsiteY5" fmla="*/ 140245 h 689379"/>
                <a:gd name="connsiteX6" fmla="*/ 251310 w 3024845"/>
                <a:gd name="connsiteY6" fmla="*/ 138354 h 689379"/>
                <a:gd name="connsiteX7" fmla="*/ 249283 w 3024845"/>
                <a:gd name="connsiteY7" fmla="*/ 226986 h 689379"/>
                <a:gd name="connsiteX8" fmla="*/ 250803 w 3024845"/>
                <a:gd name="connsiteY8" fmla="*/ 227257 h 689379"/>
                <a:gd name="connsiteX9" fmla="*/ 261443 w 3024845"/>
                <a:gd name="connsiteY9" fmla="*/ 229148 h 689379"/>
                <a:gd name="connsiteX10" fmla="*/ 261696 w 3024845"/>
                <a:gd name="connsiteY10" fmla="*/ 229959 h 689379"/>
                <a:gd name="connsiteX11" fmla="*/ 263470 w 3024845"/>
                <a:gd name="connsiteY11" fmla="*/ 235634 h 689379"/>
                <a:gd name="connsiteX12" fmla="*/ 264230 w 3024845"/>
                <a:gd name="connsiteY12" fmla="*/ 233202 h 689379"/>
                <a:gd name="connsiteX13" fmla="*/ 269550 w 3024845"/>
                <a:gd name="connsiteY13" fmla="*/ 216178 h 689379"/>
                <a:gd name="connsiteX14" fmla="*/ 271323 w 3024845"/>
                <a:gd name="connsiteY14" fmla="*/ 216178 h 689379"/>
                <a:gd name="connsiteX15" fmla="*/ 283737 w 3024845"/>
                <a:gd name="connsiteY15" fmla="*/ 216178 h 689379"/>
                <a:gd name="connsiteX16" fmla="*/ 283737 w 3024845"/>
                <a:gd name="connsiteY16" fmla="*/ 248604 h 689379"/>
                <a:gd name="connsiteX17" fmla="*/ 284750 w 3024845"/>
                <a:gd name="connsiteY17" fmla="*/ 249145 h 689379"/>
                <a:gd name="connsiteX18" fmla="*/ 291844 w 3024845"/>
                <a:gd name="connsiteY18" fmla="*/ 252928 h 689379"/>
                <a:gd name="connsiteX19" fmla="*/ 291844 w 3024845"/>
                <a:gd name="connsiteY19" fmla="*/ 254279 h 689379"/>
                <a:gd name="connsiteX20" fmla="*/ 291844 w 3024845"/>
                <a:gd name="connsiteY20" fmla="*/ 263737 h 689379"/>
                <a:gd name="connsiteX21" fmla="*/ 336431 w 3024845"/>
                <a:gd name="connsiteY21" fmla="*/ 263737 h 689379"/>
                <a:gd name="connsiteX22" fmla="*/ 336431 w 3024845"/>
                <a:gd name="connsiteY22" fmla="*/ 264818 h 689379"/>
                <a:gd name="connsiteX23" fmla="*/ 336431 w 3024845"/>
                <a:gd name="connsiteY23" fmla="*/ 272384 h 689379"/>
                <a:gd name="connsiteX24" fmla="*/ 338457 w 3024845"/>
                <a:gd name="connsiteY24" fmla="*/ 272384 h 689379"/>
                <a:gd name="connsiteX25" fmla="*/ 352644 w 3024845"/>
                <a:gd name="connsiteY25" fmla="*/ 272384 h 689379"/>
                <a:gd name="connsiteX26" fmla="*/ 352644 w 3024845"/>
                <a:gd name="connsiteY26" fmla="*/ 242119 h 689379"/>
                <a:gd name="connsiteX27" fmla="*/ 397231 w 3024845"/>
                <a:gd name="connsiteY27" fmla="*/ 242119 h 689379"/>
                <a:gd name="connsiteX28" fmla="*/ 397231 w 3024845"/>
                <a:gd name="connsiteY28" fmla="*/ 240768 h 689379"/>
                <a:gd name="connsiteX29" fmla="*/ 397231 w 3024845"/>
                <a:gd name="connsiteY29" fmla="*/ 231310 h 689379"/>
                <a:gd name="connsiteX30" fmla="*/ 398245 w 3024845"/>
                <a:gd name="connsiteY30" fmla="*/ 231310 h 689379"/>
                <a:gd name="connsiteX31" fmla="*/ 405338 w 3024845"/>
                <a:gd name="connsiteY31" fmla="*/ 231310 h 689379"/>
                <a:gd name="connsiteX32" fmla="*/ 405338 w 3024845"/>
                <a:gd name="connsiteY32" fmla="*/ 229419 h 689379"/>
                <a:gd name="connsiteX33" fmla="*/ 405338 w 3024845"/>
                <a:gd name="connsiteY33" fmla="*/ 216178 h 689379"/>
                <a:gd name="connsiteX34" fmla="*/ 406098 w 3024845"/>
                <a:gd name="connsiteY34" fmla="*/ 216178 h 689379"/>
                <a:gd name="connsiteX35" fmla="*/ 411418 w 3024845"/>
                <a:gd name="connsiteY35" fmla="*/ 216178 h 689379"/>
                <a:gd name="connsiteX36" fmla="*/ 411418 w 3024845"/>
                <a:gd name="connsiteY36" fmla="*/ 215097 h 689379"/>
                <a:gd name="connsiteX37" fmla="*/ 411418 w 3024845"/>
                <a:gd name="connsiteY37" fmla="*/ 207530 h 689379"/>
                <a:gd name="connsiteX38" fmla="*/ 413445 w 3024845"/>
                <a:gd name="connsiteY38" fmla="*/ 207530 h 689379"/>
                <a:gd name="connsiteX39" fmla="*/ 427632 w 3024845"/>
                <a:gd name="connsiteY39" fmla="*/ 207530 h 689379"/>
                <a:gd name="connsiteX40" fmla="*/ 427632 w 3024845"/>
                <a:gd name="connsiteY40" fmla="*/ 208611 h 689379"/>
                <a:gd name="connsiteX41" fmla="*/ 427632 w 3024845"/>
                <a:gd name="connsiteY41" fmla="*/ 216178 h 689379"/>
                <a:gd name="connsiteX42" fmla="*/ 449925 w 3024845"/>
                <a:gd name="connsiteY42" fmla="*/ 216178 h 689379"/>
                <a:gd name="connsiteX43" fmla="*/ 449925 w 3024845"/>
                <a:gd name="connsiteY43" fmla="*/ 214286 h 689379"/>
                <a:gd name="connsiteX44" fmla="*/ 449925 w 3024845"/>
                <a:gd name="connsiteY44" fmla="*/ 201045 h 689379"/>
                <a:gd name="connsiteX45" fmla="*/ 451699 w 3024845"/>
                <a:gd name="connsiteY45" fmla="*/ 201045 h 689379"/>
                <a:gd name="connsiteX46" fmla="*/ 464112 w 3024845"/>
                <a:gd name="connsiteY46" fmla="*/ 201045 h 689379"/>
                <a:gd name="connsiteX47" fmla="*/ 464112 w 3024845"/>
                <a:gd name="connsiteY47" fmla="*/ 224825 h 689379"/>
                <a:gd name="connsiteX48" fmla="*/ 465126 w 3024845"/>
                <a:gd name="connsiteY48" fmla="*/ 224825 h 689379"/>
                <a:gd name="connsiteX49" fmla="*/ 472219 w 3024845"/>
                <a:gd name="connsiteY49" fmla="*/ 224825 h 689379"/>
                <a:gd name="connsiteX50" fmla="*/ 472219 w 3024845"/>
                <a:gd name="connsiteY50" fmla="*/ 223744 h 689379"/>
                <a:gd name="connsiteX51" fmla="*/ 472219 w 3024845"/>
                <a:gd name="connsiteY51" fmla="*/ 216178 h 689379"/>
                <a:gd name="connsiteX52" fmla="*/ 473992 w 3024845"/>
                <a:gd name="connsiteY52" fmla="*/ 216178 h 689379"/>
                <a:gd name="connsiteX53" fmla="*/ 486406 w 3024845"/>
                <a:gd name="connsiteY53" fmla="*/ 216178 h 689379"/>
                <a:gd name="connsiteX54" fmla="*/ 486406 w 3024845"/>
                <a:gd name="connsiteY54" fmla="*/ 242119 h 689379"/>
                <a:gd name="connsiteX55" fmla="*/ 488433 w 3024845"/>
                <a:gd name="connsiteY55" fmla="*/ 242119 h 689379"/>
                <a:gd name="connsiteX56" fmla="*/ 502619 w 3024845"/>
                <a:gd name="connsiteY56" fmla="*/ 242119 h 689379"/>
                <a:gd name="connsiteX57" fmla="*/ 502619 w 3024845"/>
                <a:gd name="connsiteY57" fmla="*/ 243740 h 689379"/>
                <a:gd name="connsiteX58" fmla="*/ 502619 w 3024845"/>
                <a:gd name="connsiteY58" fmla="*/ 255090 h 689379"/>
                <a:gd name="connsiteX59" fmla="*/ 503379 w 3024845"/>
                <a:gd name="connsiteY59" fmla="*/ 255090 h 689379"/>
                <a:gd name="connsiteX60" fmla="*/ 508700 w 3024845"/>
                <a:gd name="connsiteY60" fmla="*/ 255090 h 689379"/>
                <a:gd name="connsiteX61" fmla="*/ 508700 w 3024845"/>
                <a:gd name="connsiteY61" fmla="*/ 254279 h 689379"/>
                <a:gd name="connsiteX62" fmla="*/ 508700 w 3024845"/>
                <a:gd name="connsiteY62" fmla="*/ 248604 h 689379"/>
                <a:gd name="connsiteX63" fmla="*/ 539100 w 3024845"/>
                <a:gd name="connsiteY63" fmla="*/ 248604 h 689379"/>
                <a:gd name="connsiteX64" fmla="*/ 539100 w 3024845"/>
                <a:gd name="connsiteY64" fmla="*/ 272384 h 689379"/>
                <a:gd name="connsiteX65" fmla="*/ 540113 w 3024845"/>
                <a:gd name="connsiteY65" fmla="*/ 272384 h 689379"/>
                <a:gd name="connsiteX66" fmla="*/ 547207 w 3024845"/>
                <a:gd name="connsiteY66" fmla="*/ 272384 h 689379"/>
                <a:gd name="connsiteX67" fmla="*/ 547207 w 3024845"/>
                <a:gd name="connsiteY67" fmla="*/ 273465 h 689379"/>
                <a:gd name="connsiteX68" fmla="*/ 547207 w 3024845"/>
                <a:gd name="connsiteY68" fmla="*/ 281031 h 689379"/>
                <a:gd name="connsiteX69" fmla="*/ 547967 w 3024845"/>
                <a:gd name="connsiteY69" fmla="*/ 281031 h 689379"/>
                <a:gd name="connsiteX70" fmla="*/ 553287 w 3024845"/>
                <a:gd name="connsiteY70" fmla="*/ 281031 h 689379"/>
                <a:gd name="connsiteX71" fmla="*/ 553287 w 3024845"/>
                <a:gd name="connsiteY71" fmla="*/ 278869 h 689379"/>
                <a:gd name="connsiteX72" fmla="*/ 553287 w 3024845"/>
                <a:gd name="connsiteY72" fmla="*/ 263737 h 689379"/>
                <a:gd name="connsiteX73" fmla="*/ 554300 w 3024845"/>
                <a:gd name="connsiteY73" fmla="*/ 263737 h 689379"/>
                <a:gd name="connsiteX74" fmla="*/ 561394 w 3024845"/>
                <a:gd name="connsiteY74" fmla="*/ 263737 h 689379"/>
                <a:gd name="connsiteX75" fmla="*/ 561394 w 3024845"/>
                <a:gd name="connsiteY75" fmla="*/ 264818 h 689379"/>
                <a:gd name="connsiteX76" fmla="*/ 561394 w 3024845"/>
                <a:gd name="connsiteY76" fmla="*/ 272384 h 689379"/>
                <a:gd name="connsiteX77" fmla="*/ 566714 w 3024845"/>
                <a:gd name="connsiteY77" fmla="*/ 270391 h 689379"/>
                <a:gd name="connsiteX78" fmla="*/ 567474 w 3024845"/>
                <a:gd name="connsiteY78" fmla="*/ 269411 h 689379"/>
                <a:gd name="connsiteX79" fmla="*/ 567474 w 3024845"/>
                <a:gd name="connsiteY79" fmla="*/ 263737 h 689379"/>
                <a:gd name="connsiteX80" fmla="*/ 605981 w 3024845"/>
                <a:gd name="connsiteY80" fmla="*/ 263737 h 689379"/>
                <a:gd name="connsiteX81" fmla="*/ 605981 w 3024845"/>
                <a:gd name="connsiteY81" fmla="*/ 287516 h 689379"/>
                <a:gd name="connsiteX82" fmla="*/ 608007 w 3024845"/>
                <a:gd name="connsiteY82" fmla="*/ 287516 h 689379"/>
                <a:gd name="connsiteX83" fmla="*/ 622194 w 3024845"/>
                <a:gd name="connsiteY83" fmla="*/ 287516 h 689379"/>
                <a:gd name="connsiteX84" fmla="*/ 622194 w 3024845"/>
                <a:gd name="connsiteY84" fmla="*/ 288597 h 689379"/>
                <a:gd name="connsiteX85" fmla="*/ 622194 w 3024845"/>
                <a:gd name="connsiteY85" fmla="*/ 296163 h 689379"/>
                <a:gd name="connsiteX86" fmla="*/ 623968 w 3024845"/>
                <a:gd name="connsiteY86" fmla="*/ 296163 h 689379"/>
                <a:gd name="connsiteX87" fmla="*/ 636381 w 3024845"/>
                <a:gd name="connsiteY87" fmla="*/ 296163 h 689379"/>
                <a:gd name="connsiteX88" fmla="*/ 636381 w 3024845"/>
                <a:gd name="connsiteY88" fmla="*/ 272384 h 689379"/>
                <a:gd name="connsiteX89" fmla="*/ 637394 w 3024845"/>
                <a:gd name="connsiteY89" fmla="*/ 272384 h 689379"/>
                <a:gd name="connsiteX90" fmla="*/ 644488 w 3024845"/>
                <a:gd name="connsiteY90" fmla="*/ 272384 h 689379"/>
                <a:gd name="connsiteX91" fmla="*/ 644488 w 3024845"/>
                <a:gd name="connsiteY91" fmla="*/ 239957 h 689379"/>
                <a:gd name="connsiteX92" fmla="*/ 645501 w 3024845"/>
                <a:gd name="connsiteY92" fmla="*/ 239957 h 689379"/>
                <a:gd name="connsiteX93" fmla="*/ 652595 w 3024845"/>
                <a:gd name="connsiteY93" fmla="*/ 239957 h 689379"/>
                <a:gd name="connsiteX94" fmla="*/ 652595 w 3024845"/>
                <a:gd name="connsiteY94" fmla="*/ 238066 h 689379"/>
                <a:gd name="connsiteX95" fmla="*/ 652595 w 3024845"/>
                <a:gd name="connsiteY95" fmla="*/ 224825 h 689379"/>
                <a:gd name="connsiteX96" fmla="*/ 651328 w 3024845"/>
                <a:gd name="connsiteY96" fmla="*/ 223203 h 689379"/>
                <a:gd name="connsiteX97" fmla="*/ 656648 w 3024845"/>
                <a:gd name="connsiteY97" fmla="*/ 211854 h 689379"/>
                <a:gd name="connsiteX98" fmla="*/ 664755 w 3024845"/>
                <a:gd name="connsiteY98" fmla="*/ 239957 h 689379"/>
                <a:gd name="connsiteX99" fmla="*/ 665515 w 3024845"/>
                <a:gd name="connsiteY99" fmla="*/ 239957 h 689379"/>
                <a:gd name="connsiteX100" fmla="*/ 670835 w 3024845"/>
                <a:gd name="connsiteY100" fmla="*/ 239957 h 689379"/>
                <a:gd name="connsiteX101" fmla="*/ 670835 w 3024845"/>
                <a:gd name="connsiteY101" fmla="*/ 134030 h 689379"/>
                <a:gd name="connsiteX102" fmla="*/ 672355 w 3024845"/>
                <a:gd name="connsiteY102" fmla="*/ 134030 h 689379"/>
                <a:gd name="connsiteX103" fmla="*/ 682995 w 3024845"/>
                <a:gd name="connsiteY103" fmla="*/ 134030 h 689379"/>
                <a:gd name="connsiteX104" fmla="*/ 682995 w 3024845"/>
                <a:gd name="connsiteY104" fmla="*/ 86471 h 689379"/>
                <a:gd name="connsiteX105" fmla="*/ 709342 w 3024845"/>
                <a:gd name="connsiteY105" fmla="*/ 86471 h 689379"/>
                <a:gd name="connsiteX106" fmla="*/ 709342 w 3024845"/>
                <a:gd name="connsiteY106" fmla="*/ 64853 h 689379"/>
                <a:gd name="connsiteX107" fmla="*/ 743796 w 3024845"/>
                <a:gd name="connsiteY107" fmla="*/ 64853 h 689379"/>
                <a:gd name="connsiteX108" fmla="*/ 743796 w 3024845"/>
                <a:gd name="connsiteY108" fmla="*/ 67285 h 689379"/>
                <a:gd name="connsiteX109" fmla="*/ 743796 w 3024845"/>
                <a:gd name="connsiteY109" fmla="*/ 84309 h 689379"/>
                <a:gd name="connsiteX110" fmla="*/ 746076 w 3024845"/>
                <a:gd name="connsiteY110" fmla="*/ 84309 h 689379"/>
                <a:gd name="connsiteX111" fmla="*/ 762036 w 3024845"/>
                <a:gd name="connsiteY111" fmla="*/ 84309 h 689379"/>
                <a:gd name="connsiteX112" fmla="*/ 762036 w 3024845"/>
                <a:gd name="connsiteY112" fmla="*/ 131868 h 689379"/>
                <a:gd name="connsiteX113" fmla="*/ 763049 w 3024845"/>
                <a:gd name="connsiteY113" fmla="*/ 131868 h 689379"/>
                <a:gd name="connsiteX114" fmla="*/ 770143 w 3024845"/>
                <a:gd name="connsiteY114" fmla="*/ 131868 h 689379"/>
                <a:gd name="connsiteX115" fmla="*/ 784330 w 3024845"/>
                <a:gd name="connsiteY115" fmla="*/ 136192 h 689379"/>
                <a:gd name="connsiteX116" fmla="*/ 784330 w 3024845"/>
                <a:gd name="connsiteY116" fmla="*/ 175104 h 689379"/>
                <a:gd name="connsiteX117" fmla="*/ 785343 w 3024845"/>
                <a:gd name="connsiteY117" fmla="*/ 175104 h 689379"/>
                <a:gd name="connsiteX118" fmla="*/ 792436 w 3024845"/>
                <a:gd name="connsiteY118" fmla="*/ 175104 h 689379"/>
                <a:gd name="connsiteX119" fmla="*/ 792436 w 3024845"/>
                <a:gd name="connsiteY119" fmla="*/ 176725 h 689379"/>
                <a:gd name="connsiteX120" fmla="*/ 792436 w 3024845"/>
                <a:gd name="connsiteY120" fmla="*/ 188074 h 689379"/>
                <a:gd name="connsiteX121" fmla="*/ 794463 w 3024845"/>
                <a:gd name="connsiteY121" fmla="*/ 188074 h 689379"/>
                <a:gd name="connsiteX122" fmla="*/ 808650 w 3024845"/>
                <a:gd name="connsiteY122" fmla="*/ 188074 h 689379"/>
                <a:gd name="connsiteX123" fmla="*/ 814730 w 3024845"/>
                <a:gd name="connsiteY123" fmla="*/ 194560 h 689379"/>
                <a:gd name="connsiteX124" fmla="*/ 814730 w 3024845"/>
                <a:gd name="connsiteY124" fmla="*/ 216178 h 689379"/>
                <a:gd name="connsiteX125" fmla="*/ 817010 w 3024845"/>
                <a:gd name="connsiteY125" fmla="*/ 216178 h 689379"/>
                <a:gd name="connsiteX126" fmla="*/ 832970 w 3024845"/>
                <a:gd name="connsiteY126" fmla="*/ 216178 h 689379"/>
                <a:gd name="connsiteX127" fmla="*/ 832970 w 3024845"/>
                <a:gd name="connsiteY127" fmla="*/ 217258 h 689379"/>
                <a:gd name="connsiteX128" fmla="*/ 832970 w 3024845"/>
                <a:gd name="connsiteY128" fmla="*/ 224825 h 689379"/>
                <a:gd name="connsiteX129" fmla="*/ 834237 w 3024845"/>
                <a:gd name="connsiteY129" fmla="*/ 224825 h 689379"/>
                <a:gd name="connsiteX130" fmla="*/ 843104 w 3024845"/>
                <a:gd name="connsiteY130" fmla="*/ 224825 h 689379"/>
                <a:gd name="connsiteX131" fmla="*/ 843104 w 3024845"/>
                <a:gd name="connsiteY131" fmla="*/ 226986 h 689379"/>
                <a:gd name="connsiteX132" fmla="*/ 843104 w 3024845"/>
                <a:gd name="connsiteY132" fmla="*/ 242119 h 689379"/>
                <a:gd name="connsiteX133" fmla="*/ 847157 w 3024845"/>
                <a:gd name="connsiteY133" fmla="*/ 240227 h 689379"/>
                <a:gd name="connsiteX134" fmla="*/ 847157 w 3024845"/>
                <a:gd name="connsiteY134" fmla="*/ 226986 h 689379"/>
                <a:gd name="connsiteX135" fmla="*/ 848170 w 3024845"/>
                <a:gd name="connsiteY135" fmla="*/ 226986 h 689379"/>
                <a:gd name="connsiteX136" fmla="*/ 855264 w 3024845"/>
                <a:gd name="connsiteY136" fmla="*/ 226986 h 689379"/>
                <a:gd name="connsiteX137" fmla="*/ 855264 w 3024845"/>
                <a:gd name="connsiteY137" fmla="*/ 228608 h 689379"/>
                <a:gd name="connsiteX138" fmla="*/ 855264 w 3024845"/>
                <a:gd name="connsiteY138" fmla="*/ 239957 h 689379"/>
                <a:gd name="connsiteX139" fmla="*/ 856024 w 3024845"/>
                <a:gd name="connsiteY139" fmla="*/ 239957 h 689379"/>
                <a:gd name="connsiteX140" fmla="*/ 861344 w 3024845"/>
                <a:gd name="connsiteY140" fmla="*/ 239957 h 689379"/>
                <a:gd name="connsiteX141" fmla="*/ 909984 w 3024845"/>
                <a:gd name="connsiteY141" fmla="*/ 235634 h 689379"/>
                <a:gd name="connsiteX142" fmla="*/ 909984 w 3024845"/>
                <a:gd name="connsiteY142" fmla="*/ 236985 h 689379"/>
                <a:gd name="connsiteX143" fmla="*/ 909984 w 3024845"/>
                <a:gd name="connsiteY143" fmla="*/ 246442 h 689379"/>
                <a:gd name="connsiteX144" fmla="*/ 910744 w 3024845"/>
                <a:gd name="connsiteY144" fmla="*/ 246442 h 689379"/>
                <a:gd name="connsiteX145" fmla="*/ 916065 w 3024845"/>
                <a:gd name="connsiteY145" fmla="*/ 246442 h 689379"/>
                <a:gd name="connsiteX146" fmla="*/ 916065 w 3024845"/>
                <a:gd name="connsiteY146" fmla="*/ 248604 h 689379"/>
                <a:gd name="connsiteX147" fmla="*/ 916065 w 3024845"/>
                <a:gd name="connsiteY147" fmla="*/ 263737 h 689379"/>
                <a:gd name="connsiteX148" fmla="*/ 918091 w 3024845"/>
                <a:gd name="connsiteY148" fmla="*/ 262386 h 689379"/>
                <a:gd name="connsiteX149" fmla="*/ 932278 w 3024845"/>
                <a:gd name="connsiteY149" fmla="*/ 252928 h 689379"/>
                <a:gd name="connsiteX150" fmla="*/ 938358 w 3024845"/>
                <a:gd name="connsiteY150" fmla="*/ 211854 h 689379"/>
                <a:gd name="connsiteX151" fmla="*/ 939118 w 3024845"/>
                <a:gd name="connsiteY151" fmla="*/ 211584 h 689379"/>
                <a:gd name="connsiteX152" fmla="*/ 944438 w 3024845"/>
                <a:gd name="connsiteY152" fmla="*/ 209692 h 689379"/>
                <a:gd name="connsiteX153" fmla="*/ 946465 w 3024845"/>
                <a:gd name="connsiteY153" fmla="*/ 140515 h 689379"/>
                <a:gd name="connsiteX154" fmla="*/ 948492 w 3024845"/>
                <a:gd name="connsiteY154" fmla="*/ 209692 h 689379"/>
                <a:gd name="connsiteX155" fmla="*/ 949252 w 3024845"/>
                <a:gd name="connsiteY155" fmla="*/ 209962 h 689379"/>
                <a:gd name="connsiteX156" fmla="*/ 954572 w 3024845"/>
                <a:gd name="connsiteY156" fmla="*/ 211854 h 689379"/>
                <a:gd name="connsiteX157" fmla="*/ 954572 w 3024845"/>
                <a:gd name="connsiteY157" fmla="*/ 125383 h 689379"/>
                <a:gd name="connsiteX158" fmla="*/ 958625 w 3024845"/>
                <a:gd name="connsiteY158" fmla="*/ 92956 h 689379"/>
                <a:gd name="connsiteX159" fmla="*/ 997132 w 3024845"/>
                <a:gd name="connsiteY159" fmla="*/ 92956 h 689379"/>
                <a:gd name="connsiteX160" fmla="*/ 997132 w 3024845"/>
                <a:gd name="connsiteY160" fmla="*/ 125383 h 689379"/>
                <a:gd name="connsiteX161" fmla="*/ 997892 w 3024845"/>
                <a:gd name="connsiteY161" fmla="*/ 125383 h 689379"/>
                <a:gd name="connsiteX162" fmla="*/ 1003212 w 3024845"/>
                <a:gd name="connsiteY162" fmla="*/ 125383 h 689379"/>
                <a:gd name="connsiteX163" fmla="*/ 1003212 w 3024845"/>
                <a:gd name="connsiteY163" fmla="*/ 43235 h 689379"/>
                <a:gd name="connsiteX164" fmla="*/ 1004986 w 3024845"/>
                <a:gd name="connsiteY164" fmla="*/ 43235 h 689379"/>
                <a:gd name="connsiteX165" fmla="*/ 1017399 w 3024845"/>
                <a:gd name="connsiteY165" fmla="*/ 43235 h 689379"/>
                <a:gd name="connsiteX166" fmla="*/ 1017399 w 3024845"/>
                <a:gd name="connsiteY166" fmla="*/ 41344 h 689379"/>
                <a:gd name="connsiteX167" fmla="*/ 1017399 w 3024845"/>
                <a:gd name="connsiteY167" fmla="*/ 28103 h 689379"/>
                <a:gd name="connsiteX168" fmla="*/ 1039693 w 3024845"/>
                <a:gd name="connsiteY168" fmla="*/ 28103 h 689379"/>
                <a:gd name="connsiteX169" fmla="*/ 1039693 w 3024845"/>
                <a:gd name="connsiteY169" fmla="*/ 27022 h 689379"/>
                <a:gd name="connsiteX170" fmla="*/ 1039693 w 3024845"/>
                <a:gd name="connsiteY170" fmla="*/ 19456 h 689379"/>
                <a:gd name="connsiteX171" fmla="*/ 1041466 w 3024845"/>
                <a:gd name="connsiteY171" fmla="*/ 19456 h 689379"/>
                <a:gd name="connsiteX172" fmla="*/ 1053880 w 3024845"/>
                <a:gd name="connsiteY172" fmla="*/ 19456 h 689379"/>
                <a:gd name="connsiteX173" fmla="*/ 1053880 w 3024845"/>
                <a:gd name="connsiteY173" fmla="*/ 20537 h 689379"/>
                <a:gd name="connsiteX174" fmla="*/ 1053880 w 3024845"/>
                <a:gd name="connsiteY174" fmla="*/ 28103 h 689379"/>
                <a:gd name="connsiteX175" fmla="*/ 1054640 w 3024845"/>
                <a:gd name="connsiteY175" fmla="*/ 28103 h 689379"/>
                <a:gd name="connsiteX176" fmla="*/ 1059960 w 3024845"/>
                <a:gd name="connsiteY176" fmla="*/ 28103 h 689379"/>
                <a:gd name="connsiteX177" fmla="*/ 1070093 w 3024845"/>
                <a:gd name="connsiteY177" fmla="*/ 23779 h 689379"/>
                <a:gd name="connsiteX178" fmla="*/ 1074146 w 3024845"/>
                <a:gd name="connsiteY178" fmla="*/ 27022 h 689379"/>
                <a:gd name="connsiteX179" fmla="*/ 1074146 w 3024845"/>
                <a:gd name="connsiteY179" fmla="*/ 19456 h 689379"/>
                <a:gd name="connsiteX180" fmla="*/ 1076426 w 3024845"/>
                <a:gd name="connsiteY180" fmla="*/ 19456 h 689379"/>
                <a:gd name="connsiteX181" fmla="*/ 1092387 w 3024845"/>
                <a:gd name="connsiteY181" fmla="*/ 19456 h 689379"/>
                <a:gd name="connsiteX182" fmla="*/ 1092387 w 3024845"/>
                <a:gd name="connsiteY182" fmla="*/ 20537 h 689379"/>
                <a:gd name="connsiteX183" fmla="*/ 1092387 w 3024845"/>
                <a:gd name="connsiteY183" fmla="*/ 28103 h 689379"/>
                <a:gd name="connsiteX184" fmla="*/ 1122787 w 3024845"/>
                <a:gd name="connsiteY184" fmla="*/ 28103 h 689379"/>
                <a:gd name="connsiteX185" fmla="*/ 1122787 w 3024845"/>
                <a:gd name="connsiteY185" fmla="*/ 29724 h 689379"/>
                <a:gd name="connsiteX186" fmla="*/ 1122787 w 3024845"/>
                <a:gd name="connsiteY186" fmla="*/ 41074 h 689379"/>
                <a:gd name="connsiteX187" fmla="*/ 1149134 w 3024845"/>
                <a:gd name="connsiteY187" fmla="*/ 41074 h 689379"/>
                <a:gd name="connsiteX188" fmla="*/ 1149134 w 3024845"/>
                <a:gd name="connsiteY188" fmla="*/ 71338 h 689379"/>
                <a:gd name="connsiteX189" fmla="*/ 1149894 w 3024845"/>
                <a:gd name="connsiteY189" fmla="*/ 71338 h 689379"/>
                <a:gd name="connsiteX190" fmla="*/ 1155214 w 3024845"/>
                <a:gd name="connsiteY190" fmla="*/ 71338 h 689379"/>
                <a:gd name="connsiteX191" fmla="*/ 1155214 w 3024845"/>
                <a:gd name="connsiteY191" fmla="*/ 72419 h 689379"/>
                <a:gd name="connsiteX192" fmla="*/ 1155214 w 3024845"/>
                <a:gd name="connsiteY192" fmla="*/ 79986 h 689379"/>
                <a:gd name="connsiteX193" fmla="*/ 1159268 w 3024845"/>
                <a:gd name="connsiteY193" fmla="*/ 110250 h 689379"/>
                <a:gd name="connsiteX194" fmla="*/ 1160028 w 3024845"/>
                <a:gd name="connsiteY194" fmla="*/ 110250 h 689379"/>
                <a:gd name="connsiteX195" fmla="*/ 1165348 w 3024845"/>
                <a:gd name="connsiteY195" fmla="*/ 110250 h 689379"/>
                <a:gd name="connsiteX196" fmla="*/ 1165348 w 3024845"/>
                <a:gd name="connsiteY196" fmla="*/ 111061 h 689379"/>
                <a:gd name="connsiteX197" fmla="*/ 1165348 w 3024845"/>
                <a:gd name="connsiteY197" fmla="*/ 116736 h 689379"/>
                <a:gd name="connsiteX198" fmla="*/ 1166361 w 3024845"/>
                <a:gd name="connsiteY198" fmla="*/ 116736 h 689379"/>
                <a:gd name="connsiteX199" fmla="*/ 1173454 w 3024845"/>
                <a:gd name="connsiteY199" fmla="*/ 116736 h 689379"/>
                <a:gd name="connsiteX200" fmla="*/ 1173454 w 3024845"/>
                <a:gd name="connsiteY200" fmla="*/ 147001 h 689379"/>
                <a:gd name="connsiteX201" fmla="*/ 1175481 w 3024845"/>
                <a:gd name="connsiteY201" fmla="*/ 147001 h 689379"/>
                <a:gd name="connsiteX202" fmla="*/ 1189668 w 3024845"/>
                <a:gd name="connsiteY202" fmla="*/ 147001 h 689379"/>
                <a:gd name="connsiteX203" fmla="*/ 1189668 w 3024845"/>
                <a:gd name="connsiteY203" fmla="*/ 170780 h 689379"/>
                <a:gd name="connsiteX204" fmla="*/ 1191695 w 3024845"/>
                <a:gd name="connsiteY204" fmla="*/ 172401 h 689379"/>
                <a:gd name="connsiteX205" fmla="*/ 1191695 w 3024845"/>
                <a:gd name="connsiteY205" fmla="*/ 183751 h 689379"/>
                <a:gd name="connsiteX206" fmla="*/ 1192455 w 3024845"/>
                <a:gd name="connsiteY206" fmla="*/ 183751 h 689379"/>
                <a:gd name="connsiteX207" fmla="*/ 1197775 w 3024845"/>
                <a:gd name="connsiteY207" fmla="*/ 183751 h 689379"/>
                <a:gd name="connsiteX208" fmla="*/ 1197775 w 3024845"/>
                <a:gd name="connsiteY208" fmla="*/ 207530 h 689379"/>
                <a:gd name="connsiteX209" fmla="*/ 1199041 w 3024845"/>
                <a:gd name="connsiteY209" fmla="*/ 207530 h 689379"/>
                <a:gd name="connsiteX210" fmla="*/ 1207908 w 3024845"/>
                <a:gd name="connsiteY210" fmla="*/ 207530 h 689379"/>
                <a:gd name="connsiteX211" fmla="*/ 1209935 w 3024845"/>
                <a:gd name="connsiteY211" fmla="*/ 211584 h 689379"/>
                <a:gd name="connsiteX212" fmla="*/ 1209935 w 3024845"/>
                <a:gd name="connsiteY212" fmla="*/ 224825 h 689379"/>
                <a:gd name="connsiteX213" fmla="*/ 1211455 w 3024845"/>
                <a:gd name="connsiteY213" fmla="*/ 222933 h 689379"/>
                <a:gd name="connsiteX214" fmla="*/ 1222095 w 3024845"/>
                <a:gd name="connsiteY214" fmla="*/ 209692 h 689379"/>
                <a:gd name="connsiteX215" fmla="*/ 1250469 w 3024845"/>
                <a:gd name="connsiteY215" fmla="*/ 209692 h 689379"/>
                <a:gd name="connsiteX216" fmla="*/ 1250469 w 3024845"/>
                <a:gd name="connsiteY216" fmla="*/ 296163 h 689379"/>
                <a:gd name="connsiteX217" fmla="*/ 1251229 w 3024845"/>
                <a:gd name="connsiteY217" fmla="*/ 296163 h 689379"/>
                <a:gd name="connsiteX218" fmla="*/ 1256549 w 3024845"/>
                <a:gd name="connsiteY218" fmla="*/ 296163 h 689379"/>
                <a:gd name="connsiteX219" fmla="*/ 1257309 w 3024845"/>
                <a:gd name="connsiteY219" fmla="*/ 294812 h 689379"/>
                <a:gd name="connsiteX220" fmla="*/ 1262629 w 3024845"/>
                <a:gd name="connsiteY220" fmla="*/ 285354 h 689379"/>
                <a:gd name="connsiteX221" fmla="*/ 1262629 w 3024845"/>
                <a:gd name="connsiteY221" fmla="*/ 287246 h 689379"/>
                <a:gd name="connsiteX222" fmla="*/ 1262629 w 3024845"/>
                <a:gd name="connsiteY222" fmla="*/ 300487 h 689379"/>
                <a:gd name="connsiteX223" fmla="*/ 1266682 w 3024845"/>
                <a:gd name="connsiteY223" fmla="*/ 255090 h 689379"/>
                <a:gd name="connsiteX224" fmla="*/ 1267442 w 3024845"/>
                <a:gd name="connsiteY224" fmla="*/ 255090 h 689379"/>
                <a:gd name="connsiteX225" fmla="*/ 1272762 w 3024845"/>
                <a:gd name="connsiteY225" fmla="*/ 255090 h 689379"/>
                <a:gd name="connsiteX226" fmla="*/ 1272762 w 3024845"/>
                <a:gd name="connsiteY226" fmla="*/ 190236 h 689379"/>
                <a:gd name="connsiteX227" fmla="*/ 1273776 w 3024845"/>
                <a:gd name="connsiteY227" fmla="*/ 190236 h 689379"/>
                <a:gd name="connsiteX228" fmla="*/ 1280869 w 3024845"/>
                <a:gd name="connsiteY228" fmla="*/ 190236 h 689379"/>
                <a:gd name="connsiteX229" fmla="*/ 1293029 w 3024845"/>
                <a:gd name="connsiteY229" fmla="*/ 147001 h 689379"/>
                <a:gd name="connsiteX230" fmla="*/ 1294296 w 3024845"/>
                <a:gd name="connsiteY230" fmla="*/ 147001 h 689379"/>
                <a:gd name="connsiteX231" fmla="*/ 1303163 w 3024845"/>
                <a:gd name="connsiteY231" fmla="*/ 147001 h 689379"/>
                <a:gd name="connsiteX232" fmla="*/ 1313296 w 3024845"/>
                <a:gd name="connsiteY232" fmla="*/ 190236 h 689379"/>
                <a:gd name="connsiteX233" fmla="*/ 1314309 w 3024845"/>
                <a:gd name="connsiteY233" fmla="*/ 190236 h 689379"/>
                <a:gd name="connsiteX234" fmla="*/ 1321403 w 3024845"/>
                <a:gd name="connsiteY234" fmla="*/ 190236 h 689379"/>
                <a:gd name="connsiteX235" fmla="*/ 1321403 w 3024845"/>
                <a:gd name="connsiteY235" fmla="*/ 229148 h 689379"/>
                <a:gd name="connsiteX236" fmla="*/ 1323176 w 3024845"/>
                <a:gd name="connsiteY236" fmla="*/ 229148 h 689379"/>
                <a:gd name="connsiteX237" fmla="*/ 1335590 w 3024845"/>
                <a:gd name="connsiteY237" fmla="*/ 229148 h 689379"/>
                <a:gd name="connsiteX238" fmla="*/ 1335590 w 3024845"/>
                <a:gd name="connsiteY238" fmla="*/ 231310 h 689379"/>
                <a:gd name="connsiteX239" fmla="*/ 1335590 w 3024845"/>
                <a:gd name="connsiteY239" fmla="*/ 246442 h 689379"/>
                <a:gd name="connsiteX240" fmla="*/ 1339643 w 3024845"/>
                <a:gd name="connsiteY240" fmla="*/ 244281 h 689379"/>
                <a:gd name="connsiteX241" fmla="*/ 1339643 w 3024845"/>
                <a:gd name="connsiteY241" fmla="*/ 229148 h 689379"/>
                <a:gd name="connsiteX242" fmla="*/ 1341163 w 3024845"/>
                <a:gd name="connsiteY242" fmla="*/ 229148 h 689379"/>
                <a:gd name="connsiteX243" fmla="*/ 1351803 w 3024845"/>
                <a:gd name="connsiteY243" fmla="*/ 229148 h 689379"/>
                <a:gd name="connsiteX244" fmla="*/ 1351803 w 3024845"/>
                <a:gd name="connsiteY244" fmla="*/ 230769 h 689379"/>
                <a:gd name="connsiteX245" fmla="*/ 1351803 w 3024845"/>
                <a:gd name="connsiteY245" fmla="*/ 242119 h 689379"/>
                <a:gd name="connsiteX246" fmla="*/ 1382204 w 3024845"/>
                <a:gd name="connsiteY246" fmla="*/ 242119 h 689379"/>
                <a:gd name="connsiteX247" fmla="*/ 1382204 w 3024845"/>
                <a:gd name="connsiteY247" fmla="*/ 205369 h 689379"/>
                <a:gd name="connsiteX248" fmla="*/ 1383470 w 3024845"/>
                <a:gd name="connsiteY248" fmla="*/ 205369 h 689379"/>
                <a:gd name="connsiteX249" fmla="*/ 1392337 w 3024845"/>
                <a:gd name="connsiteY249" fmla="*/ 205369 h 689379"/>
                <a:gd name="connsiteX250" fmla="*/ 1392337 w 3024845"/>
                <a:gd name="connsiteY250" fmla="*/ 226986 h 689379"/>
                <a:gd name="connsiteX251" fmla="*/ 1394364 w 3024845"/>
                <a:gd name="connsiteY251" fmla="*/ 194560 h 689379"/>
                <a:gd name="connsiteX252" fmla="*/ 1416657 w 3024845"/>
                <a:gd name="connsiteY252" fmla="*/ 194560 h 689379"/>
                <a:gd name="connsiteX253" fmla="*/ 1416657 w 3024845"/>
                <a:gd name="connsiteY253" fmla="*/ 192938 h 689379"/>
                <a:gd name="connsiteX254" fmla="*/ 1416657 w 3024845"/>
                <a:gd name="connsiteY254" fmla="*/ 181589 h 689379"/>
                <a:gd name="connsiteX255" fmla="*/ 1417417 w 3024845"/>
                <a:gd name="connsiteY255" fmla="*/ 181589 h 689379"/>
                <a:gd name="connsiteX256" fmla="*/ 1422737 w 3024845"/>
                <a:gd name="connsiteY256" fmla="*/ 181589 h 689379"/>
                <a:gd name="connsiteX257" fmla="*/ 1422737 w 3024845"/>
                <a:gd name="connsiteY257" fmla="*/ 179698 h 689379"/>
                <a:gd name="connsiteX258" fmla="*/ 1422737 w 3024845"/>
                <a:gd name="connsiteY258" fmla="*/ 166457 h 689379"/>
                <a:gd name="connsiteX259" fmla="*/ 1426791 w 3024845"/>
                <a:gd name="connsiteY259" fmla="*/ 172942 h 689379"/>
                <a:gd name="connsiteX260" fmla="*/ 1429071 w 3024845"/>
                <a:gd name="connsiteY260" fmla="*/ 172942 h 689379"/>
                <a:gd name="connsiteX261" fmla="*/ 1445031 w 3024845"/>
                <a:gd name="connsiteY261" fmla="*/ 172942 h 689379"/>
                <a:gd name="connsiteX262" fmla="*/ 1445031 w 3024845"/>
                <a:gd name="connsiteY262" fmla="*/ 172131 h 689379"/>
                <a:gd name="connsiteX263" fmla="*/ 1445031 w 3024845"/>
                <a:gd name="connsiteY263" fmla="*/ 166457 h 689379"/>
                <a:gd name="connsiteX264" fmla="*/ 1445791 w 3024845"/>
                <a:gd name="connsiteY264" fmla="*/ 166457 h 689379"/>
                <a:gd name="connsiteX265" fmla="*/ 1451111 w 3024845"/>
                <a:gd name="connsiteY265" fmla="*/ 166457 h 689379"/>
                <a:gd name="connsiteX266" fmla="*/ 1451111 w 3024845"/>
                <a:gd name="connsiteY266" fmla="*/ 167808 h 689379"/>
                <a:gd name="connsiteX267" fmla="*/ 1451111 w 3024845"/>
                <a:gd name="connsiteY267" fmla="*/ 177266 h 689379"/>
                <a:gd name="connsiteX268" fmla="*/ 1489618 w 3024845"/>
                <a:gd name="connsiteY268" fmla="*/ 177266 h 689379"/>
                <a:gd name="connsiteX269" fmla="*/ 1489618 w 3024845"/>
                <a:gd name="connsiteY269" fmla="*/ 315619 h 689379"/>
                <a:gd name="connsiteX270" fmla="*/ 1491138 w 3024845"/>
                <a:gd name="connsiteY270" fmla="*/ 315619 h 689379"/>
                <a:gd name="connsiteX271" fmla="*/ 1501778 w 3024845"/>
                <a:gd name="connsiteY271" fmla="*/ 315619 h 689379"/>
                <a:gd name="connsiteX272" fmla="*/ 1501778 w 3024845"/>
                <a:gd name="connsiteY272" fmla="*/ 302649 h 689379"/>
                <a:gd name="connsiteX273" fmla="*/ 1505832 w 3024845"/>
                <a:gd name="connsiteY273" fmla="*/ 302649 h 689379"/>
                <a:gd name="connsiteX274" fmla="*/ 1505832 w 3024845"/>
                <a:gd name="connsiteY274" fmla="*/ 315619 h 689379"/>
                <a:gd name="connsiteX275" fmla="*/ 1536232 w 3024845"/>
                <a:gd name="connsiteY275" fmla="*/ 315619 h 689379"/>
                <a:gd name="connsiteX276" fmla="*/ 1536232 w 3024845"/>
                <a:gd name="connsiteY276" fmla="*/ 285354 h 689379"/>
                <a:gd name="connsiteX277" fmla="*/ 1548392 w 3024845"/>
                <a:gd name="connsiteY277" fmla="*/ 285354 h 689379"/>
                <a:gd name="connsiteX278" fmla="*/ 1560552 w 3024845"/>
                <a:gd name="connsiteY278" fmla="*/ 283193 h 689379"/>
                <a:gd name="connsiteX279" fmla="*/ 1564606 w 3024845"/>
                <a:gd name="connsiteY279" fmla="*/ 285354 h 689379"/>
                <a:gd name="connsiteX280" fmla="*/ 1574739 w 3024845"/>
                <a:gd name="connsiteY280" fmla="*/ 285354 h 689379"/>
                <a:gd name="connsiteX281" fmla="*/ 1574739 w 3024845"/>
                <a:gd name="connsiteY281" fmla="*/ 315619 h 689379"/>
                <a:gd name="connsiteX282" fmla="*/ 1582846 w 3024845"/>
                <a:gd name="connsiteY282" fmla="*/ 315619 h 689379"/>
                <a:gd name="connsiteX283" fmla="*/ 1582846 w 3024845"/>
                <a:gd name="connsiteY283" fmla="*/ 332914 h 689379"/>
                <a:gd name="connsiteX284" fmla="*/ 1592182 w 3024845"/>
                <a:gd name="connsiteY284" fmla="*/ 333819 h 689379"/>
                <a:gd name="connsiteX285" fmla="*/ 1605140 w 3024845"/>
                <a:gd name="connsiteY285" fmla="*/ 333819 h 689379"/>
                <a:gd name="connsiteX286" fmla="*/ 1605140 w 3024845"/>
                <a:gd name="connsiteY286" fmla="*/ 317781 h 689379"/>
                <a:gd name="connsiteX287" fmla="*/ 1673096 w 3024845"/>
                <a:gd name="connsiteY287" fmla="*/ 317781 h 689379"/>
                <a:gd name="connsiteX288" fmla="*/ 1673096 w 3024845"/>
                <a:gd name="connsiteY288" fmla="*/ 232528 h 689379"/>
                <a:gd name="connsiteX289" fmla="*/ 1745104 w 3024845"/>
                <a:gd name="connsiteY289" fmla="*/ 232528 h 689379"/>
                <a:gd name="connsiteX290" fmla="*/ 1745104 w 3024845"/>
                <a:gd name="connsiteY290" fmla="*/ 311296 h 689379"/>
                <a:gd name="connsiteX291" fmla="*/ 1747008 w 3024845"/>
                <a:gd name="connsiteY291" fmla="*/ 311296 h 689379"/>
                <a:gd name="connsiteX292" fmla="*/ 1748250 w 3024845"/>
                <a:gd name="connsiteY292" fmla="*/ 333819 h 689379"/>
                <a:gd name="connsiteX293" fmla="*/ 1757926 w 3024845"/>
                <a:gd name="connsiteY293" fmla="*/ 333819 h 689379"/>
                <a:gd name="connsiteX294" fmla="*/ 1759168 w 3024845"/>
                <a:gd name="connsiteY294" fmla="*/ 311296 h 689379"/>
                <a:gd name="connsiteX295" fmla="*/ 1765248 w 3024845"/>
                <a:gd name="connsiteY295" fmla="*/ 311296 h 689379"/>
                <a:gd name="connsiteX296" fmla="*/ 1766490 w 3024845"/>
                <a:gd name="connsiteY296" fmla="*/ 333819 h 689379"/>
                <a:gd name="connsiteX297" fmla="*/ 1817112 w 3024845"/>
                <a:gd name="connsiteY297" fmla="*/ 333819 h 689379"/>
                <a:gd name="connsiteX298" fmla="*/ 1817112 w 3024845"/>
                <a:gd name="connsiteY298" fmla="*/ 170791 h 689379"/>
                <a:gd name="connsiteX299" fmla="*/ 2014439 w 3024845"/>
                <a:gd name="connsiteY299" fmla="*/ 170791 h 689379"/>
                <a:gd name="connsiteX300" fmla="*/ 2014439 w 3024845"/>
                <a:gd name="connsiteY300" fmla="*/ 333819 h 689379"/>
                <a:gd name="connsiteX301" fmla="*/ 2033136 w 3024845"/>
                <a:gd name="connsiteY301" fmla="*/ 333819 h 689379"/>
                <a:gd name="connsiteX302" fmla="*/ 2033136 w 3024845"/>
                <a:gd name="connsiteY302" fmla="*/ 251126 h 689379"/>
                <a:gd name="connsiteX303" fmla="*/ 2128256 w 3024845"/>
                <a:gd name="connsiteY303" fmla="*/ 251126 h 689379"/>
                <a:gd name="connsiteX304" fmla="*/ 2180720 w 3024845"/>
                <a:gd name="connsiteY304" fmla="*/ 185913 h 689379"/>
                <a:gd name="connsiteX305" fmla="*/ 2245574 w 3024845"/>
                <a:gd name="connsiteY305" fmla="*/ 185913 h 689379"/>
                <a:gd name="connsiteX306" fmla="*/ 2245574 w 3024845"/>
                <a:gd name="connsiteY306" fmla="*/ 261575 h 689379"/>
                <a:gd name="connsiteX307" fmla="*/ 2253681 w 3024845"/>
                <a:gd name="connsiteY307" fmla="*/ 261575 h 689379"/>
                <a:gd name="connsiteX308" fmla="*/ 2255708 w 3024845"/>
                <a:gd name="connsiteY308" fmla="*/ 255090 h 689379"/>
                <a:gd name="connsiteX309" fmla="*/ 2261788 w 3024845"/>
                <a:gd name="connsiteY309" fmla="*/ 255090 h 689379"/>
                <a:gd name="connsiteX310" fmla="*/ 2263815 w 3024845"/>
                <a:gd name="connsiteY310" fmla="*/ 263737 h 689379"/>
                <a:gd name="connsiteX311" fmla="*/ 2275975 w 3024845"/>
                <a:gd name="connsiteY311" fmla="*/ 263737 h 689379"/>
                <a:gd name="connsiteX312" fmla="*/ 2275975 w 3024845"/>
                <a:gd name="connsiteY312" fmla="*/ 257251 h 689379"/>
                <a:gd name="connsiteX313" fmla="*/ 2298268 w 3024845"/>
                <a:gd name="connsiteY313" fmla="*/ 257251 h 689379"/>
                <a:gd name="connsiteX314" fmla="*/ 2298268 w 3024845"/>
                <a:gd name="connsiteY314" fmla="*/ 263737 h 689379"/>
                <a:gd name="connsiteX315" fmla="*/ 2318535 w 3024845"/>
                <a:gd name="connsiteY315" fmla="*/ 263737 h 689379"/>
                <a:gd name="connsiteX316" fmla="*/ 2318535 w 3024845"/>
                <a:gd name="connsiteY316" fmla="*/ 309134 h 689379"/>
                <a:gd name="connsiteX317" fmla="*/ 2332722 w 3024845"/>
                <a:gd name="connsiteY317" fmla="*/ 309134 h 689379"/>
                <a:gd name="connsiteX318" fmla="*/ 2332722 w 3024845"/>
                <a:gd name="connsiteY318" fmla="*/ 296163 h 689379"/>
                <a:gd name="connsiteX319" fmla="*/ 2348936 w 3024845"/>
                <a:gd name="connsiteY319" fmla="*/ 296163 h 689379"/>
                <a:gd name="connsiteX320" fmla="*/ 2348936 w 3024845"/>
                <a:gd name="connsiteY320" fmla="*/ 116736 h 689379"/>
                <a:gd name="connsiteX321" fmla="*/ 2355016 w 3024845"/>
                <a:gd name="connsiteY321" fmla="*/ 110250 h 689379"/>
                <a:gd name="connsiteX322" fmla="*/ 2427977 w 3024845"/>
                <a:gd name="connsiteY322" fmla="*/ 110250 h 689379"/>
                <a:gd name="connsiteX323" fmla="*/ 2427977 w 3024845"/>
                <a:gd name="connsiteY323" fmla="*/ 118898 h 689379"/>
                <a:gd name="connsiteX324" fmla="*/ 2438110 w 3024845"/>
                <a:gd name="connsiteY324" fmla="*/ 118898 h 689379"/>
                <a:gd name="connsiteX325" fmla="*/ 2438110 w 3024845"/>
                <a:gd name="connsiteY325" fmla="*/ 233472 h 689379"/>
                <a:gd name="connsiteX326" fmla="*/ 2460404 w 3024845"/>
                <a:gd name="connsiteY326" fmla="*/ 233472 h 689379"/>
                <a:gd name="connsiteX327" fmla="*/ 2460404 w 3024845"/>
                <a:gd name="connsiteY327" fmla="*/ 166457 h 689379"/>
                <a:gd name="connsiteX328" fmla="*/ 2486751 w 3024845"/>
                <a:gd name="connsiteY328" fmla="*/ 166457 h 689379"/>
                <a:gd name="connsiteX329" fmla="*/ 2490804 w 3024845"/>
                <a:gd name="connsiteY329" fmla="*/ 162133 h 689379"/>
                <a:gd name="connsiteX330" fmla="*/ 2498911 w 3024845"/>
                <a:gd name="connsiteY330" fmla="*/ 162133 h 689379"/>
                <a:gd name="connsiteX331" fmla="*/ 2502964 w 3024845"/>
                <a:gd name="connsiteY331" fmla="*/ 166457 h 689379"/>
                <a:gd name="connsiteX332" fmla="*/ 2525258 w 3024845"/>
                <a:gd name="connsiteY332" fmla="*/ 166457 h 689379"/>
                <a:gd name="connsiteX333" fmla="*/ 2525258 w 3024845"/>
                <a:gd name="connsiteY333" fmla="*/ 49721 h 689379"/>
                <a:gd name="connsiteX334" fmla="*/ 2582005 w 3024845"/>
                <a:gd name="connsiteY334" fmla="*/ 38912 h 689379"/>
                <a:gd name="connsiteX335" fmla="*/ 2582005 w 3024845"/>
                <a:gd name="connsiteY335" fmla="*/ 39993 h 689379"/>
                <a:gd name="connsiteX336" fmla="*/ 2582005 w 3024845"/>
                <a:gd name="connsiteY336" fmla="*/ 47559 h 689379"/>
                <a:gd name="connsiteX337" fmla="*/ 2608352 w 3024845"/>
                <a:gd name="connsiteY337" fmla="*/ 47559 h 689379"/>
                <a:gd name="connsiteX338" fmla="*/ 2608352 w 3024845"/>
                <a:gd name="connsiteY338" fmla="*/ 302649 h 689379"/>
                <a:gd name="connsiteX339" fmla="*/ 2630646 w 3024845"/>
                <a:gd name="connsiteY339" fmla="*/ 302649 h 689379"/>
                <a:gd name="connsiteX340" fmla="*/ 2630646 w 3024845"/>
                <a:gd name="connsiteY340" fmla="*/ 298325 h 689379"/>
                <a:gd name="connsiteX341" fmla="*/ 2642806 w 3024845"/>
                <a:gd name="connsiteY341" fmla="*/ 298325 h 689379"/>
                <a:gd name="connsiteX342" fmla="*/ 2642806 w 3024845"/>
                <a:gd name="connsiteY342" fmla="*/ 302649 h 689379"/>
                <a:gd name="connsiteX343" fmla="*/ 2667126 w 3024845"/>
                <a:gd name="connsiteY343" fmla="*/ 302649 h 689379"/>
                <a:gd name="connsiteX344" fmla="*/ 2667126 w 3024845"/>
                <a:gd name="connsiteY344" fmla="*/ 289678 h 689379"/>
                <a:gd name="connsiteX345" fmla="*/ 2695500 w 3024845"/>
                <a:gd name="connsiteY345" fmla="*/ 289678 h 689379"/>
                <a:gd name="connsiteX346" fmla="*/ 2707660 w 3024845"/>
                <a:gd name="connsiteY346" fmla="*/ 285354 h 689379"/>
                <a:gd name="connsiteX347" fmla="*/ 2727927 w 3024845"/>
                <a:gd name="connsiteY347" fmla="*/ 289678 h 689379"/>
                <a:gd name="connsiteX348" fmla="*/ 2727927 w 3024845"/>
                <a:gd name="connsiteY348" fmla="*/ 272384 h 689379"/>
                <a:gd name="connsiteX349" fmla="*/ 2736034 w 3024845"/>
                <a:gd name="connsiteY349" fmla="*/ 272384 h 689379"/>
                <a:gd name="connsiteX350" fmla="*/ 2736034 w 3024845"/>
                <a:gd name="connsiteY350" fmla="*/ 259413 h 689379"/>
                <a:gd name="connsiteX351" fmla="*/ 2792781 w 3024845"/>
                <a:gd name="connsiteY351" fmla="*/ 259413 h 689379"/>
                <a:gd name="connsiteX352" fmla="*/ 2792781 w 3024845"/>
                <a:gd name="connsiteY352" fmla="*/ 229148 h 689379"/>
                <a:gd name="connsiteX353" fmla="*/ 2811021 w 3024845"/>
                <a:gd name="connsiteY353" fmla="*/ 229148 h 689379"/>
                <a:gd name="connsiteX354" fmla="*/ 2811021 w 3024845"/>
                <a:gd name="connsiteY354" fmla="*/ 222663 h 689379"/>
                <a:gd name="connsiteX355" fmla="*/ 2823181 w 3024845"/>
                <a:gd name="connsiteY355" fmla="*/ 222663 h 689379"/>
                <a:gd name="connsiteX356" fmla="*/ 2823181 w 3024845"/>
                <a:gd name="connsiteY356" fmla="*/ 229148 h 689379"/>
                <a:gd name="connsiteX357" fmla="*/ 2839395 w 3024845"/>
                <a:gd name="connsiteY357" fmla="*/ 229148 h 689379"/>
                <a:gd name="connsiteX358" fmla="*/ 2839395 w 3024845"/>
                <a:gd name="connsiteY358" fmla="*/ 278869 h 689379"/>
                <a:gd name="connsiteX359" fmla="*/ 2871822 w 3024845"/>
                <a:gd name="connsiteY359" fmla="*/ 278869 h 689379"/>
                <a:gd name="connsiteX360" fmla="*/ 2871822 w 3024845"/>
                <a:gd name="connsiteY360" fmla="*/ 252928 h 689379"/>
                <a:gd name="connsiteX361" fmla="*/ 2910329 w 3024845"/>
                <a:gd name="connsiteY361" fmla="*/ 252928 h 689379"/>
                <a:gd name="connsiteX362" fmla="*/ 2910329 w 3024845"/>
                <a:gd name="connsiteY362" fmla="*/ 222663 h 689379"/>
                <a:gd name="connsiteX363" fmla="*/ 2958970 w 3024845"/>
                <a:gd name="connsiteY363" fmla="*/ 222663 h 689379"/>
                <a:gd name="connsiteX364" fmla="*/ 2958970 w 3024845"/>
                <a:gd name="connsiteY364" fmla="*/ 333819 h 689379"/>
                <a:gd name="connsiteX365" fmla="*/ 2958970 w 3024845"/>
                <a:gd name="connsiteY365" fmla="*/ 347598 h 689379"/>
                <a:gd name="connsiteX366" fmla="*/ 3024845 w 3024845"/>
                <a:gd name="connsiteY366" fmla="*/ 347598 h 689379"/>
                <a:gd name="connsiteX367" fmla="*/ 3024845 w 3024845"/>
                <a:gd name="connsiteY367" fmla="*/ 689379 h 689379"/>
                <a:gd name="connsiteX368" fmla="*/ 2054 w 3024845"/>
                <a:gd name="connsiteY368" fmla="*/ 687046 h 689379"/>
                <a:gd name="connsiteX369" fmla="*/ 0 w 3024845"/>
                <a:gd name="connsiteY369" fmla="*/ 252928 h 689379"/>
                <a:gd name="connsiteX370" fmla="*/ 20267 w 3024845"/>
                <a:gd name="connsiteY370" fmla="*/ 252928 h 689379"/>
                <a:gd name="connsiteX371" fmla="*/ 20774 w 3024845"/>
                <a:gd name="connsiteY371" fmla="*/ 251847 h 689379"/>
                <a:gd name="connsiteX372" fmla="*/ 24320 w 3024845"/>
                <a:gd name="connsiteY372" fmla="*/ 244281 h 689379"/>
                <a:gd name="connsiteX373" fmla="*/ 26094 w 3024845"/>
                <a:gd name="connsiteY373" fmla="*/ 244551 h 689379"/>
                <a:gd name="connsiteX374" fmla="*/ 38507 w 3024845"/>
                <a:gd name="connsiteY374" fmla="*/ 246442 h 689379"/>
                <a:gd name="connsiteX375" fmla="*/ 39014 w 3024845"/>
                <a:gd name="connsiteY375" fmla="*/ 247794 h 689379"/>
                <a:gd name="connsiteX376" fmla="*/ 42560 w 3024845"/>
                <a:gd name="connsiteY376" fmla="*/ 257251 h 689379"/>
                <a:gd name="connsiteX377" fmla="*/ 68907 w 3024845"/>
                <a:gd name="connsiteY377" fmla="*/ 259413 h 689379"/>
                <a:gd name="connsiteX378" fmla="*/ 68907 w 3024845"/>
                <a:gd name="connsiteY378" fmla="*/ 136192 h 689379"/>
                <a:gd name="connsiteX379" fmla="*/ 70934 w 3024845"/>
                <a:gd name="connsiteY379" fmla="*/ 136192 h 689379"/>
                <a:gd name="connsiteX380" fmla="*/ 85121 w 3024845"/>
                <a:gd name="connsiteY380" fmla="*/ 136192 h 689379"/>
                <a:gd name="connsiteX381" fmla="*/ 85121 w 3024845"/>
                <a:gd name="connsiteY381" fmla="*/ 0 h 689379"/>
                <a:gd name="connsiteX382" fmla="*/ 86894 w 3024845"/>
                <a:gd name="connsiteY382" fmla="*/ 0 h 689379"/>
                <a:gd name="connsiteX383" fmla="*/ 99308 w 3024845"/>
                <a:gd name="connsiteY383" fmla="*/ 0 h 6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3024845" h="689379">
                  <a:moveTo>
                    <a:pt x="99308" y="0"/>
                  </a:moveTo>
                  <a:lnTo>
                    <a:pt x="220909" y="0"/>
                  </a:lnTo>
                  <a:lnTo>
                    <a:pt x="223189" y="0"/>
                  </a:lnTo>
                  <a:lnTo>
                    <a:pt x="239150" y="0"/>
                  </a:lnTo>
                  <a:lnTo>
                    <a:pt x="239150" y="140515"/>
                  </a:lnTo>
                  <a:cubicBezTo>
                    <a:pt x="239160" y="140514"/>
                    <a:pt x="239272" y="140493"/>
                    <a:pt x="240670" y="140245"/>
                  </a:cubicBezTo>
                  <a:lnTo>
                    <a:pt x="251310" y="138354"/>
                  </a:lnTo>
                  <a:cubicBezTo>
                    <a:pt x="251310" y="138376"/>
                    <a:pt x="251280" y="139710"/>
                    <a:pt x="249283" y="226986"/>
                  </a:cubicBezTo>
                  <a:cubicBezTo>
                    <a:pt x="249293" y="226988"/>
                    <a:pt x="249404" y="227008"/>
                    <a:pt x="250803" y="227257"/>
                  </a:cubicBezTo>
                  <a:lnTo>
                    <a:pt x="261443" y="229148"/>
                  </a:lnTo>
                  <a:cubicBezTo>
                    <a:pt x="261445" y="229155"/>
                    <a:pt x="261465" y="229219"/>
                    <a:pt x="261696" y="229959"/>
                  </a:cubicBezTo>
                  <a:lnTo>
                    <a:pt x="263470" y="235634"/>
                  </a:lnTo>
                  <a:cubicBezTo>
                    <a:pt x="263472" y="235625"/>
                    <a:pt x="263517" y="235482"/>
                    <a:pt x="264230" y="233202"/>
                  </a:cubicBezTo>
                  <a:lnTo>
                    <a:pt x="269550" y="216178"/>
                  </a:lnTo>
                  <a:lnTo>
                    <a:pt x="271323" y="216178"/>
                  </a:lnTo>
                  <a:lnTo>
                    <a:pt x="283737" y="216178"/>
                  </a:lnTo>
                  <a:lnTo>
                    <a:pt x="283737" y="248604"/>
                  </a:lnTo>
                  <a:cubicBezTo>
                    <a:pt x="283743" y="248609"/>
                    <a:pt x="283820" y="248649"/>
                    <a:pt x="284750" y="249145"/>
                  </a:cubicBezTo>
                  <a:lnTo>
                    <a:pt x="291844" y="252928"/>
                  </a:lnTo>
                  <a:lnTo>
                    <a:pt x="291844" y="254279"/>
                  </a:lnTo>
                  <a:lnTo>
                    <a:pt x="291844" y="263737"/>
                  </a:lnTo>
                  <a:lnTo>
                    <a:pt x="336431" y="263737"/>
                  </a:lnTo>
                  <a:lnTo>
                    <a:pt x="336431" y="264818"/>
                  </a:lnTo>
                  <a:lnTo>
                    <a:pt x="336431" y="272384"/>
                  </a:lnTo>
                  <a:lnTo>
                    <a:pt x="338457" y="272384"/>
                  </a:lnTo>
                  <a:lnTo>
                    <a:pt x="352644" y="272384"/>
                  </a:lnTo>
                  <a:lnTo>
                    <a:pt x="352644" y="242119"/>
                  </a:lnTo>
                  <a:lnTo>
                    <a:pt x="397231" y="242119"/>
                  </a:lnTo>
                  <a:lnTo>
                    <a:pt x="397231" y="240768"/>
                  </a:lnTo>
                  <a:lnTo>
                    <a:pt x="397231" y="231310"/>
                  </a:lnTo>
                  <a:lnTo>
                    <a:pt x="398245" y="231310"/>
                  </a:lnTo>
                  <a:lnTo>
                    <a:pt x="405338" y="231310"/>
                  </a:lnTo>
                  <a:lnTo>
                    <a:pt x="405338" y="229419"/>
                  </a:lnTo>
                  <a:lnTo>
                    <a:pt x="405338" y="216178"/>
                  </a:lnTo>
                  <a:lnTo>
                    <a:pt x="406098" y="216178"/>
                  </a:lnTo>
                  <a:lnTo>
                    <a:pt x="411418" y="216178"/>
                  </a:lnTo>
                  <a:lnTo>
                    <a:pt x="411418" y="215097"/>
                  </a:lnTo>
                  <a:lnTo>
                    <a:pt x="411418" y="207530"/>
                  </a:lnTo>
                  <a:lnTo>
                    <a:pt x="413445" y="207530"/>
                  </a:lnTo>
                  <a:lnTo>
                    <a:pt x="427632" y="207530"/>
                  </a:lnTo>
                  <a:lnTo>
                    <a:pt x="427632" y="208611"/>
                  </a:lnTo>
                  <a:lnTo>
                    <a:pt x="427632" y="216178"/>
                  </a:lnTo>
                  <a:lnTo>
                    <a:pt x="449925" y="216178"/>
                  </a:lnTo>
                  <a:lnTo>
                    <a:pt x="449925" y="214286"/>
                  </a:lnTo>
                  <a:lnTo>
                    <a:pt x="449925" y="201045"/>
                  </a:lnTo>
                  <a:lnTo>
                    <a:pt x="451699" y="201045"/>
                  </a:lnTo>
                  <a:lnTo>
                    <a:pt x="464112" y="201045"/>
                  </a:lnTo>
                  <a:lnTo>
                    <a:pt x="464112" y="224825"/>
                  </a:lnTo>
                  <a:lnTo>
                    <a:pt x="465126" y="224825"/>
                  </a:lnTo>
                  <a:lnTo>
                    <a:pt x="472219" y="224825"/>
                  </a:lnTo>
                  <a:lnTo>
                    <a:pt x="472219" y="223744"/>
                  </a:lnTo>
                  <a:lnTo>
                    <a:pt x="472219" y="216178"/>
                  </a:lnTo>
                  <a:lnTo>
                    <a:pt x="473992" y="216178"/>
                  </a:lnTo>
                  <a:lnTo>
                    <a:pt x="486406" y="216178"/>
                  </a:lnTo>
                  <a:lnTo>
                    <a:pt x="486406" y="242119"/>
                  </a:lnTo>
                  <a:lnTo>
                    <a:pt x="488433" y="242119"/>
                  </a:lnTo>
                  <a:lnTo>
                    <a:pt x="502619" y="242119"/>
                  </a:lnTo>
                  <a:lnTo>
                    <a:pt x="502619" y="243740"/>
                  </a:lnTo>
                  <a:lnTo>
                    <a:pt x="502619" y="255090"/>
                  </a:lnTo>
                  <a:lnTo>
                    <a:pt x="503379" y="255090"/>
                  </a:lnTo>
                  <a:lnTo>
                    <a:pt x="508700" y="255090"/>
                  </a:lnTo>
                  <a:lnTo>
                    <a:pt x="508700" y="254279"/>
                  </a:lnTo>
                  <a:lnTo>
                    <a:pt x="508700" y="248604"/>
                  </a:lnTo>
                  <a:lnTo>
                    <a:pt x="539100" y="248604"/>
                  </a:lnTo>
                  <a:lnTo>
                    <a:pt x="539100" y="272384"/>
                  </a:lnTo>
                  <a:lnTo>
                    <a:pt x="540113" y="272384"/>
                  </a:lnTo>
                  <a:lnTo>
                    <a:pt x="547207" y="272384"/>
                  </a:lnTo>
                  <a:lnTo>
                    <a:pt x="547207" y="273465"/>
                  </a:lnTo>
                  <a:lnTo>
                    <a:pt x="547207" y="281031"/>
                  </a:lnTo>
                  <a:lnTo>
                    <a:pt x="547967" y="281031"/>
                  </a:lnTo>
                  <a:lnTo>
                    <a:pt x="553287" y="281031"/>
                  </a:lnTo>
                  <a:lnTo>
                    <a:pt x="553287" y="278869"/>
                  </a:lnTo>
                  <a:lnTo>
                    <a:pt x="553287" y="263737"/>
                  </a:lnTo>
                  <a:lnTo>
                    <a:pt x="554300" y="263737"/>
                  </a:lnTo>
                  <a:lnTo>
                    <a:pt x="561394" y="263737"/>
                  </a:lnTo>
                  <a:lnTo>
                    <a:pt x="561394" y="264818"/>
                  </a:lnTo>
                  <a:lnTo>
                    <a:pt x="561394" y="272384"/>
                  </a:lnTo>
                  <a:lnTo>
                    <a:pt x="566714" y="270391"/>
                  </a:lnTo>
                  <a:cubicBezTo>
                    <a:pt x="567474" y="270019"/>
                    <a:pt x="567474" y="269817"/>
                    <a:pt x="567474" y="269411"/>
                  </a:cubicBezTo>
                  <a:lnTo>
                    <a:pt x="567474" y="263737"/>
                  </a:lnTo>
                  <a:lnTo>
                    <a:pt x="605981" y="263737"/>
                  </a:lnTo>
                  <a:lnTo>
                    <a:pt x="605981" y="287516"/>
                  </a:lnTo>
                  <a:lnTo>
                    <a:pt x="608007" y="287516"/>
                  </a:lnTo>
                  <a:lnTo>
                    <a:pt x="622194" y="287516"/>
                  </a:lnTo>
                  <a:lnTo>
                    <a:pt x="622194" y="288597"/>
                  </a:lnTo>
                  <a:lnTo>
                    <a:pt x="622194" y="296163"/>
                  </a:lnTo>
                  <a:lnTo>
                    <a:pt x="623968" y="296163"/>
                  </a:lnTo>
                  <a:lnTo>
                    <a:pt x="636381" y="296163"/>
                  </a:lnTo>
                  <a:lnTo>
                    <a:pt x="636381" y="272384"/>
                  </a:lnTo>
                  <a:lnTo>
                    <a:pt x="637394" y="272384"/>
                  </a:lnTo>
                  <a:lnTo>
                    <a:pt x="644488" y="272384"/>
                  </a:lnTo>
                  <a:lnTo>
                    <a:pt x="644488" y="239957"/>
                  </a:lnTo>
                  <a:lnTo>
                    <a:pt x="645501" y="239957"/>
                  </a:lnTo>
                  <a:lnTo>
                    <a:pt x="652595" y="239957"/>
                  </a:lnTo>
                  <a:lnTo>
                    <a:pt x="652595" y="238066"/>
                  </a:lnTo>
                  <a:lnTo>
                    <a:pt x="652595" y="224825"/>
                  </a:lnTo>
                  <a:cubicBezTo>
                    <a:pt x="650568" y="224825"/>
                    <a:pt x="650568" y="224825"/>
                    <a:pt x="651328" y="223203"/>
                  </a:cubicBezTo>
                  <a:lnTo>
                    <a:pt x="656648" y="211854"/>
                  </a:lnTo>
                  <a:cubicBezTo>
                    <a:pt x="656653" y="211871"/>
                    <a:pt x="656848" y="212545"/>
                    <a:pt x="664755" y="239957"/>
                  </a:cubicBezTo>
                  <a:lnTo>
                    <a:pt x="665515" y="239957"/>
                  </a:lnTo>
                  <a:lnTo>
                    <a:pt x="670835" y="239957"/>
                  </a:lnTo>
                  <a:lnTo>
                    <a:pt x="670835" y="134030"/>
                  </a:lnTo>
                  <a:lnTo>
                    <a:pt x="672355" y="134030"/>
                  </a:lnTo>
                  <a:lnTo>
                    <a:pt x="682995" y="134030"/>
                  </a:lnTo>
                  <a:lnTo>
                    <a:pt x="682995" y="86471"/>
                  </a:lnTo>
                  <a:lnTo>
                    <a:pt x="709342" y="86471"/>
                  </a:lnTo>
                  <a:lnTo>
                    <a:pt x="709342" y="64853"/>
                  </a:lnTo>
                  <a:lnTo>
                    <a:pt x="743796" y="64853"/>
                  </a:lnTo>
                  <a:lnTo>
                    <a:pt x="743796" y="67285"/>
                  </a:lnTo>
                  <a:lnTo>
                    <a:pt x="743796" y="84309"/>
                  </a:lnTo>
                  <a:lnTo>
                    <a:pt x="746076" y="84309"/>
                  </a:lnTo>
                  <a:lnTo>
                    <a:pt x="762036" y="84309"/>
                  </a:lnTo>
                  <a:lnTo>
                    <a:pt x="762036" y="131868"/>
                  </a:lnTo>
                  <a:lnTo>
                    <a:pt x="763049" y="131868"/>
                  </a:lnTo>
                  <a:lnTo>
                    <a:pt x="770143" y="131868"/>
                  </a:lnTo>
                  <a:lnTo>
                    <a:pt x="784330" y="136192"/>
                  </a:lnTo>
                  <a:lnTo>
                    <a:pt x="784330" y="175104"/>
                  </a:lnTo>
                  <a:lnTo>
                    <a:pt x="785343" y="175104"/>
                  </a:lnTo>
                  <a:lnTo>
                    <a:pt x="792436" y="175104"/>
                  </a:lnTo>
                  <a:lnTo>
                    <a:pt x="792436" y="176725"/>
                  </a:lnTo>
                  <a:lnTo>
                    <a:pt x="792436" y="188074"/>
                  </a:lnTo>
                  <a:lnTo>
                    <a:pt x="794463" y="188074"/>
                  </a:lnTo>
                  <a:lnTo>
                    <a:pt x="808650" y="188074"/>
                  </a:lnTo>
                  <a:lnTo>
                    <a:pt x="814730" y="194560"/>
                  </a:lnTo>
                  <a:lnTo>
                    <a:pt x="814730" y="216178"/>
                  </a:lnTo>
                  <a:lnTo>
                    <a:pt x="817010" y="216178"/>
                  </a:lnTo>
                  <a:lnTo>
                    <a:pt x="832970" y="216178"/>
                  </a:lnTo>
                  <a:lnTo>
                    <a:pt x="832970" y="217258"/>
                  </a:lnTo>
                  <a:lnTo>
                    <a:pt x="832970" y="224825"/>
                  </a:lnTo>
                  <a:lnTo>
                    <a:pt x="834237" y="224825"/>
                  </a:lnTo>
                  <a:lnTo>
                    <a:pt x="843104" y="224825"/>
                  </a:lnTo>
                  <a:lnTo>
                    <a:pt x="843104" y="226986"/>
                  </a:lnTo>
                  <a:lnTo>
                    <a:pt x="843104" y="242119"/>
                  </a:lnTo>
                  <a:cubicBezTo>
                    <a:pt x="847157" y="242119"/>
                    <a:pt x="847157" y="242119"/>
                    <a:pt x="847157" y="240227"/>
                  </a:cubicBezTo>
                  <a:lnTo>
                    <a:pt x="847157" y="226986"/>
                  </a:lnTo>
                  <a:lnTo>
                    <a:pt x="848170" y="226986"/>
                  </a:lnTo>
                  <a:lnTo>
                    <a:pt x="855264" y="226986"/>
                  </a:lnTo>
                  <a:lnTo>
                    <a:pt x="855264" y="228608"/>
                  </a:lnTo>
                  <a:lnTo>
                    <a:pt x="855264" y="239957"/>
                  </a:lnTo>
                  <a:lnTo>
                    <a:pt x="856024" y="239957"/>
                  </a:lnTo>
                  <a:lnTo>
                    <a:pt x="861344" y="239957"/>
                  </a:lnTo>
                  <a:cubicBezTo>
                    <a:pt x="861344" y="235634"/>
                    <a:pt x="861344" y="235634"/>
                    <a:pt x="909984" y="235634"/>
                  </a:cubicBezTo>
                  <a:lnTo>
                    <a:pt x="909984" y="236985"/>
                  </a:lnTo>
                  <a:lnTo>
                    <a:pt x="909984" y="246442"/>
                  </a:lnTo>
                  <a:lnTo>
                    <a:pt x="910744" y="246442"/>
                  </a:lnTo>
                  <a:lnTo>
                    <a:pt x="916065" y="246442"/>
                  </a:lnTo>
                  <a:lnTo>
                    <a:pt x="916065" y="248604"/>
                  </a:lnTo>
                  <a:lnTo>
                    <a:pt x="916065" y="263737"/>
                  </a:lnTo>
                  <a:cubicBezTo>
                    <a:pt x="916073" y="263733"/>
                    <a:pt x="916189" y="263655"/>
                    <a:pt x="918091" y="262386"/>
                  </a:cubicBezTo>
                  <a:lnTo>
                    <a:pt x="932278" y="252928"/>
                  </a:lnTo>
                  <a:cubicBezTo>
                    <a:pt x="932280" y="252909"/>
                    <a:pt x="932411" y="252034"/>
                    <a:pt x="938358" y="211854"/>
                  </a:cubicBezTo>
                  <a:cubicBezTo>
                    <a:pt x="938367" y="211852"/>
                    <a:pt x="938436" y="211826"/>
                    <a:pt x="939118" y="211584"/>
                  </a:cubicBezTo>
                  <a:lnTo>
                    <a:pt x="944438" y="209692"/>
                  </a:lnTo>
                  <a:cubicBezTo>
                    <a:pt x="944438" y="209676"/>
                    <a:pt x="944471" y="208615"/>
                    <a:pt x="946465" y="140515"/>
                  </a:cubicBezTo>
                  <a:cubicBezTo>
                    <a:pt x="946465" y="140533"/>
                    <a:pt x="946498" y="141624"/>
                    <a:pt x="948492" y="209692"/>
                  </a:cubicBezTo>
                  <a:cubicBezTo>
                    <a:pt x="948501" y="209695"/>
                    <a:pt x="948572" y="209720"/>
                    <a:pt x="949252" y="209962"/>
                  </a:cubicBezTo>
                  <a:lnTo>
                    <a:pt x="954572" y="211854"/>
                  </a:lnTo>
                  <a:lnTo>
                    <a:pt x="954572" y="125383"/>
                  </a:lnTo>
                  <a:cubicBezTo>
                    <a:pt x="958625" y="125383"/>
                    <a:pt x="958625" y="125383"/>
                    <a:pt x="958625" y="92956"/>
                  </a:cubicBezTo>
                  <a:lnTo>
                    <a:pt x="997132" y="92956"/>
                  </a:lnTo>
                  <a:lnTo>
                    <a:pt x="997132" y="125383"/>
                  </a:lnTo>
                  <a:lnTo>
                    <a:pt x="997892" y="125383"/>
                  </a:lnTo>
                  <a:lnTo>
                    <a:pt x="1003212" y="125383"/>
                  </a:lnTo>
                  <a:lnTo>
                    <a:pt x="1003212" y="43235"/>
                  </a:lnTo>
                  <a:lnTo>
                    <a:pt x="1004986" y="43235"/>
                  </a:lnTo>
                  <a:lnTo>
                    <a:pt x="1017399" y="43235"/>
                  </a:lnTo>
                  <a:lnTo>
                    <a:pt x="1017399" y="41344"/>
                  </a:lnTo>
                  <a:lnTo>
                    <a:pt x="1017399" y="28103"/>
                  </a:lnTo>
                  <a:lnTo>
                    <a:pt x="1039693" y="28103"/>
                  </a:lnTo>
                  <a:lnTo>
                    <a:pt x="1039693" y="27022"/>
                  </a:lnTo>
                  <a:lnTo>
                    <a:pt x="1039693" y="19456"/>
                  </a:lnTo>
                  <a:lnTo>
                    <a:pt x="1041466" y="19456"/>
                  </a:lnTo>
                  <a:lnTo>
                    <a:pt x="1053880" y="19456"/>
                  </a:lnTo>
                  <a:lnTo>
                    <a:pt x="1053880" y="20537"/>
                  </a:lnTo>
                  <a:lnTo>
                    <a:pt x="1053880" y="28103"/>
                  </a:lnTo>
                  <a:lnTo>
                    <a:pt x="1054640" y="28103"/>
                  </a:lnTo>
                  <a:lnTo>
                    <a:pt x="1059960" y="28103"/>
                  </a:lnTo>
                  <a:lnTo>
                    <a:pt x="1070093" y="23779"/>
                  </a:lnTo>
                  <a:lnTo>
                    <a:pt x="1074146" y="27022"/>
                  </a:lnTo>
                  <a:lnTo>
                    <a:pt x="1074146" y="19456"/>
                  </a:lnTo>
                  <a:lnTo>
                    <a:pt x="1076426" y="19456"/>
                  </a:lnTo>
                  <a:lnTo>
                    <a:pt x="1092387" y="19456"/>
                  </a:lnTo>
                  <a:lnTo>
                    <a:pt x="1092387" y="20537"/>
                  </a:lnTo>
                  <a:lnTo>
                    <a:pt x="1092387" y="28103"/>
                  </a:lnTo>
                  <a:lnTo>
                    <a:pt x="1122787" y="28103"/>
                  </a:lnTo>
                  <a:lnTo>
                    <a:pt x="1122787" y="29724"/>
                  </a:lnTo>
                  <a:lnTo>
                    <a:pt x="1122787" y="41074"/>
                  </a:lnTo>
                  <a:lnTo>
                    <a:pt x="1149134" y="41074"/>
                  </a:lnTo>
                  <a:lnTo>
                    <a:pt x="1149134" y="71338"/>
                  </a:lnTo>
                  <a:lnTo>
                    <a:pt x="1149894" y="71338"/>
                  </a:lnTo>
                  <a:lnTo>
                    <a:pt x="1155214" y="71338"/>
                  </a:lnTo>
                  <a:lnTo>
                    <a:pt x="1155214" y="72419"/>
                  </a:lnTo>
                  <a:lnTo>
                    <a:pt x="1155214" y="79986"/>
                  </a:lnTo>
                  <a:cubicBezTo>
                    <a:pt x="1159268" y="79986"/>
                    <a:pt x="1159268" y="79986"/>
                    <a:pt x="1159268" y="110250"/>
                  </a:cubicBezTo>
                  <a:lnTo>
                    <a:pt x="1160028" y="110250"/>
                  </a:lnTo>
                  <a:lnTo>
                    <a:pt x="1165348" y="110250"/>
                  </a:lnTo>
                  <a:lnTo>
                    <a:pt x="1165348" y="111061"/>
                  </a:lnTo>
                  <a:lnTo>
                    <a:pt x="1165348" y="116736"/>
                  </a:lnTo>
                  <a:lnTo>
                    <a:pt x="1166361" y="116736"/>
                  </a:lnTo>
                  <a:lnTo>
                    <a:pt x="1173454" y="116736"/>
                  </a:lnTo>
                  <a:lnTo>
                    <a:pt x="1173454" y="147001"/>
                  </a:lnTo>
                  <a:lnTo>
                    <a:pt x="1175481" y="147001"/>
                  </a:lnTo>
                  <a:lnTo>
                    <a:pt x="1189668" y="147001"/>
                  </a:lnTo>
                  <a:lnTo>
                    <a:pt x="1189668" y="170780"/>
                  </a:lnTo>
                  <a:cubicBezTo>
                    <a:pt x="1191695" y="170780"/>
                    <a:pt x="1191695" y="170780"/>
                    <a:pt x="1191695" y="172401"/>
                  </a:cubicBezTo>
                  <a:lnTo>
                    <a:pt x="1191695" y="183751"/>
                  </a:lnTo>
                  <a:lnTo>
                    <a:pt x="1192455" y="183751"/>
                  </a:lnTo>
                  <a:lnTo>
                    <a:pt x="1197775" y="183751"/>
                  </a:lnTo>
                  <a:lnTo>
                    <a:pt x="1197775" y="207530"/>
                  </a:lnTo>
                  <a:lnTo>
                    <a:pt x="1199041" y="207530"/>
                  </a:lnTo>
                  <a:lnTo>
                    <a:pt x="1207908" y="207530"/>
                  </a:lnTo>
                  <a:cubicBezTo>
                    <a:pt x="1209935" y="209692"/>
                    <a:pt x="1209935" y="209692"/>
                    <a:pt x="1209935" y="211584"/>
                  </a:cubicBezTo>
                  <a:lnTo>
                    <a:pt x="1209935" y="224825"/>
                  </a:lnTo>
                  <a:cubicBezTo>
                    <a:pt x="1209940" y="224818"/>
                    <a:pt x="1210027" y="224711"/>
                    <a:pt x="1211455" y="222933"/>
                  </a:cubicBezTo>
                  <a:lnTo>
                    <a:pt x="1222095" y="209692"/>
                  </a:lnTo>
                  <a:lnTo>
                    <a:pt x="1250469" y="209692"/>
                  </a:lnTo>
                  <a:lnTo>
                    <a:pt x="1250469" y="296163"/>
                  </a:lnTo>
                  <a:lnTo>
                    <a:pt x="1251229" y="296163"/>
                  </a:lnTo>
                  <a:lnTo>
                    <a:pt x="1256549" y="296163"/>
                  </a:lnTo>
                  <a:cubicBezTo>
                    <a:pt x="1256553" y="296155"/>
                    <a:pt x="1256612" y="296055"/>
                    <a:pt x="1257309" y="294812"/>
                  </a:cubicBezTo>
                  <a:lnTo>
                    <a:pt x="1262629" y="285354"/>
                  </a:lnTo>
                  <a:lnTo>
                    <a:pt x="1262629" y="287246"/>
                  </a:lnTo>
                  <a:lnTo>
                    <a:pt x="1262629" y="300487"/>
                  </a:lnTo>
                  <a:cubicBezTo>
                    <a:pt x="1266682" y="300487"/>
                    <a:pt x="1266682" y="300487"/>
                    <a:pt x="1266682" y="255090"/>
                  </a:cubicBezTo>
                  <a:lnTo>
                    <a:pt x="1267442" y="255090"/>
                  </a:lnTo>
                  <a:lnTo>
                    <a:pt x="1272762" y="255090"/>
                  </a:lnTo>
                  <a:lnTo>
                    <a:pt x="1272762" y="190236"/>
                  </a:lnTo>
                  <a:lnTo>
                    <a:pt x="1273776" y="190236"/>
                  </a:lnTo>
                  <a:lnTo>
                    <a:pt x="1280869" y="190236"/>
                  </a:lnTo>
                  <a:cubicBezTo>
                    <a:pt x="1280875" y="190215"/>
                    <a:pt x="1281139" y="189275"/>
                    <a:pt x="1293029" y="147001"/>
                  </a:cubicBezTo>
                  <a:lnTo>
                    <a:pt x="1294296" y="147001"/>
                  </a:lnTo>
                  <a:lnTo>
                    <a:pt x="1303163" y="147001"/>
                  </a:lnTo>
                  <a:cubicBezTo>
                    <a:pt x="1303168" y="147024"/>
                    <a:pt x="1303394" y="147990"/>
                    <a:pt x="1313296" y="190236"/>
                  </a:cubicBezTo>
                  <a:lnTo>
                    <a:pt x="1314309" y="190236"/>
                  </a:lnTo>
                  <a:lnTo>
                    <a:pt x="1321403" y="190236"/>
                  </a:lnTo>
                  <a:lnTo>
                    <a:pt x="1321403" y="229148"/>
                  </a:lnTo>
                  <a:lnTo>
                    <a:pt x="1323176" y="229148"/>
                  </a:lnTo>
                  <a:lnTo>
                    <a:pt x="1335590" y="229148"/>
                  </a:lnTo>
                  <a:lnTo>
                    <a:pt x="1335590" y="231310"/>
                  </a:lnTo>
                  <a:lnTo>
                    <a:pt x="1335590" y="246442"/>
                  </a:lnTo>
                  <a:cubicBezTo>
                    <a:pt x="1339643" y="246442"/>
                    <a:pt x="1339643" y="246442"/>
                    <a:pt x="1339643" y="244281"/>
                  </a:cubicBezTo>
                  <a:lnTo>
                    <a:pt x="1339643" y="229148"/>
                  </a:lnTo>
                  <a:lnTo>
                    <a:pt x="1341163" y="229148"/>
                  </a:lnTo>
                  <a:lnTo>
                    <a:pt x="1351803" y="229148"/>
                  </a:lnTo>
                  <a:lnTo>
                    <a:pt x="1351803" y="230769"/>
                  </a:lnTo>
                  <a:lnTo>
                    <a:pt x="1351803" y="242119"/>
                  </a:lnTo>
                  <a:lnTo>
                    <a:pt x="1382204" y="242119"/>
                  </a:lnTo>
                  <a:lnTo>
                    <a:pt x="1382204" y="205369"/>
                  </a:lnTo>
                  <a:lnTo>
                    <a:pt x="1383470" y="205369"/>
                  </a:lnTo>
                  <a:lnTo>
                    <a:pt x="1392337" y="205369"/>
                  </a:lnTo>
                  <a:lnTo>
                    <a:pt x="1392337" y="226986"/>
                  </a:lnTo>
                  <a:cubicBezTo>
                    <a:pt x="1394364" y="226986"/>
                    <a:pt x="1394364" y="226986"/>
                    <a:pt x="1394364" y="194560"/>
                  </a:cubicBezTo>
                  <a:lnTo>
                    <a:pt x="1416657" y="194560"/>
                  </a:lnTo>
                  <a:lnTo>
                    <a:pt x="1416657" y="192938"/>
                  </a:lnTo>
                  <a:lnTo>
                    <a:pt x="1416657" y="181589"/>
                  </a:lnTo>
                  <a:lnTo>
                    <a:pt x="1417417" y="181589"/>
                  </a:lnTo>
                  <a:lnTo>
                    <a:pt x="1422737" y="181589"/>
                  </a:lnTo>
                  <a:lnTo>
                    <a:pt x="1422737" y="179698"/>
                  </a:lnTo>
                  <a:lnTo>
                    <a:pt x="1422737" y="166457"/>
                  </a:lnTo>
                  <a:lnTo>
                    <a:pt x="1426791" y="172942"/>
                  </a:lnTo>
                  <a:lnTo>
                    <a:pt x="1429071" y="172942"/>
                  </a:lnTo>
                  <a:lnTo>
                    <a:pt x="1445031" y="172942"/>
                  </a:lnTo>
                  <a:lnTo>
                    <a:pt x="1445031" y="172131"/>
                  </a:lnTo>
                  <a:lnTo>
                    <a:pt x="1445031" y="166457"/>
                  </a:lnTo>
                  <a:lnTo>
                    <a:pt x="1445791" y="166457"/>
                  </a:lnTo>
                  <a:lnTo>
                    <a:pt x="1451111" y="166457"/>
                  </a:lnTo>
                  <a:lnTo>
                    <a:pt x="1451111" y="167808"/>
                  </a:lnTo>
                  <a:lnTo>
                    <a:pt x="1451111" y="177266"/>
                  </a:lnTo>
                  <a:lnTo>
                    <a:pt x="1489618" y="177266"/>
                  </a:lnTo>
                  <a:lnTo>
                    <a:pt x="1489618" y="315619"/>
                  </a:lnTo>
                  <a:lnTo>
                    <a:pt x="1491138" y="315619"/>
                  </a:lnTo>
                  <a:lnTo>
                    <a:pt x="1501778" y="315619"/>
                  </a:lnTo>
                  <a:lnTo>
                    <a:pt x="1501778" y="302649"/>
                  </a:lnTo>
                  <a:lnTo>
                    <a:pt x="1505832" y="302649"/>
                  </a:lnTo>
                  <a:lnTo>
                    <a:pt x="1505832" y="315619"/>
                  </a:lnTo>
                  <a:lnTo>
                    <a:pt x="1536232" y="315619"/>
                  </a:lnTo>
                  <a:lnTo>
                    <a:pt x="1536232" y="285354"/>
                  </a:lnTo>
                  <a:lnTo>
                    <a:pt x="1548392" y="285354"/>
                  </a:lnTo>
                  <a:lnTo>
                    <a:pt x="1560552" y="283193"/>
                  </a:lnTo>
                  <a:cubicBezTo>
                    <a:pt x="1562579" y="283193"/>
                    <a:pt x="1562579" y="285354"/>
                    <a:pt x="1564606" y="285354"/>
                  </a:cubicBezTo>
                  <a:lnTo>
                    <a:pt x="1574739" y="285354"/>
                  </a:lnTo>
                  <a:lnTo>
                    <a:pt x="1574739" y="315619"/>
                  </a:lnTo>
                  <a:lnTo>
                    <a:pt x="1582846" y="315619"/>
                  </a:lnTo>
                  <a:lnTo>
                    <a:pt x="1582846" y="332914"/>
                  </a:lnTo>
                  <a:lnTo>
                    <a:pt x="1592182" y="333819"/>
                  </a:lnTo>
                  <a:lnTo>
                    <a:pt x="1605140" y="333819"/>
                  </a:lnTo>
                  <a:lnTo>
                    <a:pt x="1605140" y="317781"/>
                  </a:lnTo>
                  <a:lnTo>
                    <a:pt x="1673096" y="317781"/>
                  </a:lnTo>
                  <a:lnTo>
                    <a:pt x="1673096" y="232528"/>
                  </a:lnTo>
                  <a:lnTo>
                    <a:pt x="1745104" y="232528"/>
                  </a:lnTo>
                  <a:lnTo>
                    <a:pt x="1745104" y="311296"/>
                  </a:lnTo>
                  <a:lnTo>
                    <a:pt x="1747008" y="311296"/>
                  </a:lnTo>
                  <a:lnTo>
                    <a:pt x="1748250" y="333819"/>
                  </a:lnTo>
                  <a:lnTo>
                    <a:pt x="1757926" y="333819"/>
                  </a:lnTo>
                  <a:cubicBezTo>
                    <a:pt x="1758462" y="326605"/>
                    <a:pt x="1759168" y="318951"/>
                    <a:pt x="1759168" y="311296"/>
                  </a:cubicBezTo>
                  <a:lnTo>
                    <a:pt x="1765248" y="311296"/>
                  </a:lnTo>
                  <a:lnTo>
                    <a:pt x="1766490" y="333819"/>
                  </a:lnTo>
                  <a:lnTo>
                    <a:pt x="1817112" y="333819"/>
                  </a:lnTo>
                  <a:lnTo>
                    <a:pt x="1817112" y="170791"/>
                  </a:lnTo>
                  <a:lnTo>
                    <a:pt x="2014439" y="170791"/>
                  </a:lnTo>
                  <a:lnTo>
                    <a:pt x="2014439" y="333819"/>
                  </a:lnTo>
                  <a:lnTo>
                    <a:pt x="2033136" y="333819"/>
                  </a:lnTo>
                  <a:lnTo>
                    <a:pt x="2033136" y="251126"/>
                  </a:lnTo>
                  <a:lnTo>
                    <a:pt x="2128256" y="251126"/>
                  </a:lnTo>
                  <a:cubicBezTo>
                    <a:pt x="2152853" y="240257"/>
                    <a:pt x="2161167" y="196782"/>
                    <a:pt x="2180720" y="185913"/>
                  </a:cubicBezTo>
                  <a:lnTo>
                    <a:pt x="2245574" y="185913"/>
                  </a:lnTo>
                  <a:lnTo>
                    <a:pt x="2245574" y="261575"/>
                  </a:lnTo>
                  <a:lnTo>
                    <a:pt x="2253681" y="261575"/>
                  </a:lnTo>
                  <a:cubicBezTo>
                    <a:pt x="2253681" y="259413"/>
                    <a:pt x="2255708" y="257251"/>
                    <a:pt x="2255708" y="255090"/>
                  </a:cubicBezTo>
                  <a:lnTo>
                    <a:pt x="2261788" y="255090"/>
                  </a:lnTo>
                  <a:cubicBezTo>
                    <a:pt x="2261788" y="257251"/>
                    <a:pt x="2261788" y="259413"/>
                    <a:pt x="2263815" y="263737"/>
                  </a:cubicBezTo>
                  <a:lnTo>
                    <a:pt x="2275975" y="263737"/>
                  </a:lnTo>
                  <a:lnTo>
                    <a:pt x="2275975" y="257251"/>
                  </a:lnTo>
                  <a:lnTo>
                    <a:pt x="2298268" y="257251"/>
                  </a:lnTo>
                  <a:lnTo>
                    <a:pt x="2298268" y="263737"/>
                  </a:lnTo>
                  <a:lnTo>
                    <a:pt x="2318535" y="263737"/>
                  </a:lnTo>
                  <a:lnTo>
                    <a:pt x="2318535" y="309134"/>
                  </a:lnTo>
                  <a:lnTo>
                    <a:pt x="2332722" y="309134"/>
                  </a:lnTo>
                  <a:lnTo>
                    <a:pt x="2332722" y="296163"/>
                  </a:lnTo>
                  <a:lnTo>
                    <a:pt x="2348936" y="296163"/>
                  </a:lnTo>
                  <a:lnTo>
                    <a:pt x="2348936" y="116736"/>
                  </a:lnTo>
                  <a:lnTo>
                    <a:pt x="2355016" y="110250"/>
                  </a:lnTo>
                  <a:lnTo>
                    <a:pt x="2427977" y="110250"/>
                  </a:lnTo>
                  <a:lnTo>
                    <a:pt x="2427977" y="118898"/>
                  </a:lnTo>
                  <a:lnTo>
                    <a:pt x="2438110" y="118898"/>
                  </a:lnTo>
                  <a:lnTo>
                    <a:pt x="2438110" y="233472"/>
                  </a:lnTo>
                  <a:lnTo>
                    <a:pt x="2460404" y="233472"/>
                  </a:lnTo>
                  <a:lnTo>
                    <a:pt x="2460404" y="166457"/>
                  </a:lnTo>
                  <a:lnTo>
                    <a:pt x="2486751" y="166457"/>
                  </a:lnTo>
                  <a:cubicBezTo>
                    <a:pt x="2488777" y="166457"/>
                    <a:pt x="2488777" y="164295"/>
                    <a:pt x="2490804" y="162133"/>
                  </a:cubicBezTo>
                  <a:lnTo>
                    <a:pt x="2498911" y="162133"/>
                  </a:lnTo>
                  <a:cubicBezTo>
                    <a:pt x="2500937" y="164295"/>
                    <a:pt x="2500937" y="166457"/>
                    <a:pt x="2502964" y="166457"/>
                  </a:cubicBezTo>
                  <a:lnTo>
                    <a:pt x="2525258" y="166457"/>
                  </a:lnTo>
                  <a:lnTo>
                    <a:pt x="2525258" y="49721"/>
                  </a:lnTo>
                  <a:cubicBezTo>
                    <a:pt x="2525272" y="49718"/>
                    <a:pt x="2526139" y="49554"/>
                    <a:pt x="2582005" y="38912"/>
                  </a:cubicBezTo>
                  <a:lnTo>
                    <a:pt x="2582005" y="39993"/>
                  </a:lnTo>
                  <a:lnTo>
                    <a:pt x="2582005" y="47559"/>
                  </a:lnTo>
                  <a:lnTo>
                    <a:pt x="2608352" y="47559"/>
                  </a:lnTo>
                  <a:lnTo>
                    <a:pt x="2608352" y="302649"/>
                  </a:lnTo>
                  <a:lnTo>
                    <a:pt x="2630646" y="302649"/>
                  </a:lnTo>
                  <a:lnTo>
                    <a:pt x="2630646" y="298325"/>
                  </a:lnTo>
                  <a:lnTo>
                    <a:pt x="2642806" y="298325"/>
                  </a:lnTo>
                  <a:lnTo>
                    <a:pt x="2642806" y="302649"/>
                  </a:lnTo>
                  <a:lnTo>
                    <a:pt x="2667126" y="302649"/>
                  </a:lnTo>
                  <a:lnTo>
                    <a:pt x="2667126" y="289678"/>
                  </a:lnTo>
                  <a:lnTo>
                    <a:pt x="2695500" y="289678"/>
                  </a:lnTo>
                  <a:cubicBezTo>
                    <a:pt x="2699553" y="285354"/>
                    <a:pt x="2703607" y="285354"/>
                    <a:pt x="2707660" y="285354"/>
                  </a:cubicBezTo>
                  <a:cubicBezTo>
                    <a:pt x="2713740" y="289678"/>
                    <a:pt x="2721847" y="289678"/>
                    <a:pt x="2727927" y="289678"/>
                  </a:cubicBezTo>
                  <a:lnTo>
                    <a:pt x="2727927" y="272384"/>
                  </a:lnTo>
                  <a:lnTo>
                    <a:pt x="2736034" y="272384"/>
                  </a:lnTo>
                  <a:lnTo>
                    <a:pt x="2736034" y="259413"/>
                  </a:lnTo>
                  <a:lnTo>
                    <a:pt x="2792781" y="259413"/>
                  </a:lnTo>
                  <a:lnTo>
                    <a:pt x="2792781" y="229148"/>
                  </a:lnTo>
                  <a:lnTo>
                    <a:pt x="2811021" y="229148"/>
                  </a:lnTo>
                  <a:lnTo>
                    <a:pt x="2811021" y="222663"/>
                  </a:lnTo>
                  <a:lnTo>
                    <a:pt x="2823181" y="222663"/>
                  </a:lnTo>
                  <a:lnTo>
                    <a:pt x="2823181" y="229148"/>
                  </a:lnTo>
                  <a:lnTo>
                    <a:pt x="2839395" y="229148"/>
                  </a:lnTo>
                  <a:lnTo>
                    <a:pt x="2839395" y="278869"/>
                  </a:lnTo>
                  <a:lnTo>
                    <a:pt x="2871822" y="278869"/>
                  </a:lnTo>
                  <a:lnTo>
                    <a:pt x="2871822" y="252928"/>
                  </a:lnTo>
                  <a:lnTo>
                    <a:pt x="2910329" y="252928"/>
                  </a:lnTo>
                  <a:lnTo>
                    <a:pt x="2910329" y="222663"/>
                  </a:lnTo>
                  <a:lnTo>
                    <a:pt x="2958970" y="222663"/>
                  </a:lnTo>
                  <a:lnTo>
                    <a:pt x="2958970" y="333819"/>
                  </a:lnTo>
                  <a:lnTo>
                    <a:pt x="2958970" y="347598"/>
                  </a:lnTo>
                  <a:lnTo>
                    <a:pt x="3024845" y="347598"/>
                  </a:lnTo>
                  <a:lnTo>
                    <a:pt x="3024845" y="689379"/>
                  </a:lnTo>
                  <a:lnTo>
                    <a:pt x="2054" y="687046"/>
                  </a:lnTo>
                  <a:cubicBezTo>
                    <a:pt x="1369" y="539482"/>
                    <a:pt x="685" y="400492"/>
                    <a:pt x="0" y="252928"/>
                  </a:cubicBezTo>
                  <a:lnTo>
                    <a:pt x="20267" y="252928"/>
                  </a:lnTo>
                  <a:cubicBezTo>
                    <a:pt x="20271" y="252922"/>
                    <a:pt x="20308" y="252840"/>
                    <a:pt x="20774" y="251847"/>
                  </a:cubicBezTo>
                  <a:lnTo>
                    <a:pt x="24320" y="244281"/>
                  </a:lnTo>
                  <a:cubicBezTo>
                    <a:pt x="24329" y="244282"/>
                    <a:pt x="24442" y="244300"/>
                    <a:pt x="26094" y="244551"/>
                  </a:cubicBezTo>
                  <a:lnTo>
                    <a:pt x="38507" y="246442"/>
                  </a:lnTo>
                  <a:cubicBezTo>
                    <a:pt x="38510" y="246452"/>
                    <a:pt x="38548" y="246553"/>
                    <a:pt x="39014" y="247794"/>
                  </a:cubicBezTo>
                  <a:lnTo>
                    <a:pt x="42560" y="257251"/>
                  </a:lnTo>
                  <a:cubicBezTo>
                    <a:pt x="42574" y="257252"/>
                    <a:pt x="43170" y="257302"/>
                    <a:pt x="68907" y="259413"/>
                  </a:cubicBezTo>
                  <a:lnTo>
                    <a:pt x="68907" y="136192"/>
                  </a:lnTo>
                  <a:lnTo>
                    <a:pt x="70934" y="136192"/>
                  </a:lnTo>
                  <a:lnTo>
                    <a:pt x="85121" y="136192"/>
                  </a:lnTo>
                  <a:lnTo>
                    <a:pt x="85121" y="0"/>
                  </a:lnTo>
                  <a:lnTo>
                    <a:pt x="86894" y="0"/>
                  </a:lnTo>
                  <a:lnTo>
                    <a:pt x="993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6" name="Rectangle 35">
              <a:extLst>
                <a:ext uri="{FF2B5EF4-FFF2-40B4-BE49-F238E27FC236}">
                  <a16:creationId xmlns:a16="http://schemas.microsoft.com/office/drawing/2014/main" id="{94685EEA-14FF-463D-B036-564F83FE7A00}"/>
                </a:ext>
              </a:extLst>
            </p:cNvPr>
            <p:cNvSpPr/>
            <p:nvPr/>
          </p:nvSpPr>
          <p:spPr>
            <a:xfrm>
              <a:off x="6047165" y="1883798"/>
              <a:ext cx="2961438" cy="689379"/>
            </a:xfrm>
            <a:custGeom>
              <a:avLst/>
              <a:gdLst>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842946 w 3079941"/>
                <a:gd name="connsiteY405" fmla="*/ 1160647 h 1160647"/>
                <a:gd name="connsiteX406" fmla="*/ 200958 w 3079941"/>
                <a:gd name="connsiteY406" fmla="*/ 1160647 h 1160647"/>
                <a:gd name="connsiteX407" fmla="*/ 200958 w 3079941"/>
                <a:gd name="connsiteY407" fmla="*/ 1126882 h 1160647"/>
                <a:gd name="connsiteX408" fmla="*/ 0 w 3079941"/>
                <a:gd name="connsiteY408" fmla="*/ 1126882 h 1160647"/>
                <a:gd name="connsiteX409" fmla="*/ 0 w 3079941"/>
                <a:gd name="connsiteY409" fmla="*/ 915339 h 1160647"/>
                <a:gd name="connsiteX410" fmla="*/ 103377 w 3079941"/>
                <a:gd name="connsiteY410" fmla="*/ 915339 h 1160647"/>
                <a:gd name="connsiteX411" fmla="*/ 103377 w 3079941"/>
                <a:gd name="connsiteY411" fmla="*/ 886329 h 1160647"/>
                <a:gd name="connsiteX412" fmla="*/ 55096 w 3079941"/>
                <a:gd name="connsiteY412" fmla="*/ 886329 h 1160647"/>
                <a:gd name="connsiteX413" fmla="*/ 55096 w 3079941"/>
                <a:gd name="connsiteY413" fmla="*/ 724196 h 1160647"/>
                <a:gd name="connsiteX414" fmla="*/ 75363 w 3079941"/>
                <a:gd name="connsiteY414" fmla="*/ 724196 h 1160647"/>
                <a:gd name="connsiteX415" fmla="*/ 75870 w 3079941"/>
                <a:gd name="connsiteY415" fmla="*/ 723115 h 1160647"/>
                <a:gd name="connsiteX416" fmla="*/ 79416 w 3079941"/>
                <a:gd name="connsiteY416" fmla="*/ 715549 h 1160647"/>
                <a:gd name="connsiteX417" fmla="*/ 81190 w 3079941"/>
                <a:gd name="connsiteY417" fmla="*/ 715819 h 1160647"/>
                <a:gd name="connsiteX418" fmla="*/ 93603 w 3079941"/>
                <a:gd name="connsiteY418" fmla="*/ 717710 h 1160647"/>
                <a:gd name="connsiteX419" fmla="*/ 94110 w 3079941"/>
                <a:gd name="connsiteY419" fmla="*/ 719062 h 1160647"/>
                <a:gd name="connsiteX420" fmla="*/ 97656 w 3079941"/>
                <a:gd name="connsiteY420" fmla="*/ 728519 h 1160647"/>
                <a:gd name="connsiteX421" fmla="*/ 124003 w 3079941"/>
                <a:gd name="connsiteY421" fmla="*/ 730681 h 1160647"/>
                <a:gd name="connsiteX422" fmla="*/ 124003 w 3079941"/>
                <a:gd name="connsiteY422" fmla="*/ 607460 h 1160647"/>
                <a:gd name="connsiteX423" fmla="*/ 126030 w 3079941"/>
                <a:gd name="connsiteY423" fmla="*/ 607460 h 1160647"/>
                <a:gd name="connsiteX424" fmla="*/ 140217 w 3079941"/>
                <a:gd name="connsiteY424" fmla="*/ 607460 h 1160647"/>
                <a:gd name="connsiteX425" fmla="*/ 140217 w 3079941"/>
                <a:gd name="connsiteY425" fmla="*/ 471268 h 1160647"/>
                <a:gd name="connsiteX426" fmla="*/ 141990 w 3079941"/>
                <a:gd name="connsiteY426" fmla="*/ 471268 h 1160647"/>
                <a:gd name="connsiteX427" fmla="*/ 154404 w 3079941"/>
                <a:gd name="connsiteY427" fmla="*/ 471268 h 1160647"/>
                <a:gd name="connsiteX428" fmla="*/ 154404 w 3079941"/>
                <a:gd name="connsiteY428" fmla="*/ 356694 h 1160647"/>
                <a:gd name="connsiteX429" fmla="*/ 158457 w 3079941"/>
                <a:gd name="connsiteY429" fmla="*/ 328590 h 1160647"/>
                <a:gd name="connsiteX430" fmla="*/ 160484 w 3079941"/>
                <a:gd name="connsiteY430" fmla="*/ 328590 h 1160647"/>
                <a:gd name="connsiteX431" fmla="*/ 174671 w 3079941"/>
                <a:gd name="connsiteY431" fmla="*/ 328590 h 1160647"/>
                <a:gd name="connsiteX432" fmla="*/ 211151 w 3079941"/>
                <a:gd name="connsiteY432" fmla="*/ 246443 h 1160647"/>
                <a:gd name="connsiteX433" fmla="*/ 215205 w 3079941"/>
                <a:gd name="connsiteY433"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00958 w 3079941"/>
                <a:gd name="connsiteY405" fmla="*/ 1160647 h 1160647"/>
                <a:gd name="connsiteX406" fmla="*/ 200958 w 3079941"/>
                <a:gd name="connsiteY406" fmla="*/ 1126882 h 1160647"/>
                <a:gd name="connsiteX407" fmla="*/ 0 w 3079941"/>
                <a:gd name="connsiteY407" fmla="*/ 1126882 h 1160647"/>
                <a:gd name="connsiteX408" fmla="*/ 0 w 3079941"/>
                <a:gd name="connsiteY408" fmla="*/ 915339 h 1160647"/>
                <a:gd name="connsiteX409" fmla="*/ 103377 w 3079941"/>
                <a:gd name="connsiteY409" fmla="*/ 915339 h 1160647"/>
                <a:gd name="connsiteX410" fmla="*/ 103377 w 3079941"/>
                <a:gd name="connsiteY410" fmla="*/ 886329 h 1160647"/>
                <a:gd name="connsiteX411" fmla="*/ 55096 w 3079941"/>
                <a:gd name="connsiteY411" fmla="*/ 886329 h 1160647"/>
                <a:gd name="connsiteX412" fmla="*/ 55096 w 3079941"/>
                <a:gd name="connsiteY412" fmla="*/ 724196 h 1160647"/>
                <a:gd name="connsiteX413" fmla="*/ 75363 w 3079941"/>
                <a:gd name="connsiteY413" fmla="*/ 724196 h 1160647"/>
                <a:gd name="connsiteX414" fmla="*/ 75870 w 3079941"/>
                <a:gd name="connsiteY414" fmla="*/ 723115 h 1160647"/>
                <a:gd name="connsiteX415" fmla="*/ 79416 w 3079941"/>
                <a:gd name="connsiteY415" fmla="*/ 715549 h 1160647"/>
                <a:gd name="connsiteX416" fmla="*/ 81190 w 3079941"/>
                <a:gd name="connsiteY416" fmla="*/ 715819 h 1160647"/>
                <a:gd name="connsiteX417" fmla="*/ 93603 w 3079941"/>
                <a:gd name="connsiteY417" fmla="*/ 717710 h 1160647"/>
                <a:gd name="connsiteX418" fmla="*/ 94110 w 3079941"/>
                <a:gd name="connsiteY418" fmla="*/ 719062 h 1160647"/>
                <a:gd name="connsiteX419" fmla="*/ 97656 w 3079941"/>
                <a:gd name="connsiteY419" fmla="*/ 728519 h 1160647"/>
                <a:gd name="connsiteX420" fmla="*/ 124003 w 3079941"/>
                <a:gd name="connsiteY420" fmla="*/ 730681 h 1160647"/>
                <a:gd name="connsiteX421" fmla="*/ 124003 w 3079941"/>
                <a:gd name="connsiteY421" fmla="*/ 607460 h 1160647"/>
                <a:gd name="connsiteX422" fmla="*/ 126030 w 3079941"/>
                <a:gd name="connsiteY422" fmla="*/ 607460 h 1160647"/>
                <a:gd name="connsiteX423" fmla="*/ 140217 w 3079941"/>
                <a:gd name="connsiteY423" fmla="*/ 607460 h 1160647"/>
                <a:gd name="connsiteX424" fmla="*/ 140217 w 3079941"/>
                <a:gd name="connsiteY424" fmla="*/ 471268 h 1160647"/>
                <a:gd name="connsiteX425" fmla="*/ 141990 w 3079941"/>
                <a:gd name="connsiteY425" fmla="*/ 471268 h 1160647"/>
                <a:gd name="connsiteX426" fmla="*/ 154404 w 3079941"/>
                <a:gd name="connsiteY426" fmla="*/ 471268 h 1160647"/>
                <a:gd name="connsiteX427" fmla="*/ 154404 w 3079941"/>
                <a:gd name="connsiteY427" fmla="*/ 356694 h 1160647"/>
                <a:gd name="connsiteX428" fmla="*/ 158457 w 3079941"/>
                <a:gd name="connsiteY428" fmla="*/ 328590 h 1160647"/>
                <a:gd name="connsiteX429" fmla="*/ 160484 w 3079941"/>
                <a:gd name="connsiteY429" fmla="*/ 328590 h 1160647"/>
                <a:gd name="connsiteX430" fmla="*/ 174671 w 3079941"/>
                <a:gd name="connsiteY430" fmla="*/ 328590 h 1160647"/>
                <a:gd name="connsiteX431" fmla="*/ 211151 w 3079941"/>
                <a:gd name="connsiteY431" fmla="*/ 246443 h 1160647"/>
                <a:gd name="connsiteX432" fmla="*/ 215205 w 3079941"/>
                <a:gd name="connsiteY432"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030409 h 1160647"/>
                <a:gd name="connsiteX403" fmla="*/ 3079941 w 3079941"/>
                <a:gd name="connsiteY403" fmla="*/ 1160647 h 1160647"/>
                <a:gd name="connsiteX404" fmla="*/ 200958 w 3079941"/>
                <a:gd name="connsiteY404" fmla="*/ 1160647 h 1160647"/>
                <a:gd name="connsiteX405" fmla="*/ 200958 w 3079941"/>
                <a:gd name="connsiteY405" fmla="*/ 1126882 h 1160647"/>
                <a:gd name="connsiteX406" fmla="*/ 0 w 3079941"/>
                <a:gd name="connsiteY406" fmla="*/ 1126882 h 1160647"/>
                <a:gd name="connsiteX407" fmla="*/ 0 w 3079941"/>
                <a:gd name="connsiteY407" fmla="*/ 915339 h 1160647"/>
                <a:gd name="connsiteX408" fmla="*/ 103377 w 3079941"/>
                <a:gd name="connsiteY408" fmla="*/ 915339 h 1160647"/>
                <a:gd name="connsiteX409" fmla="*/ 103377 w 3079941"/>
                <a:gd name="connsiteY409" fmla="*/ 886329 h 1160647"/>
                <a:gd name="connsiteX410" fmla="*/ 55096 w 3079941"/>
                <a:gd name="connsiteY410" fmla="*/ 886329 h 1160647"/>
                <a:gd name="connsiteX411" fmla="*/ 55096 w 3079941"/>
                <a:gd name="connsiteY411" fmla="*/ 724196 h 1160647"/>
                <a:gd name="connsiteX412" fmla="*/ 75363 w 3079941"/>
                <a:gd name="connsiteY412" fmla="*/ 724196 h 1160647"/>
                <a:gd name="connsiteX413" fmla="*/ 75870 w 3079941"/>
                <a:gd name="connsiteY413" fmla="*/ 723115 h 1160647"/>
                <a:gd name="connsiteX414" fmla="*/ 79416 w 3079941"/>
                <a:gd name="connsiteY414" fmla="*/ 715549 h 1160647"/>
                <a:gd name="connsiteX415" fmla="*/ 81190 w 3079941"/>
                <a:gd name="connsiteY415" fmla="*/ 715819 h 1160647"/>
                <a:gd name="connsiteX416" fmla="*/ 93603 w 3079941"/>
                <a:gd name="connsiteY416" fmla="*/ 717710 h 1160647"/>
                <a:gd name="connsiteX417" fmla="*/ 94110 w 3079941"/>
                <a:gd name="connsiteY417" fmla="*/ 719062 h 1160647"/>
                <a:gd name="connsiteX418" fmla="*/ 97656 w 3079941"/>
                <a:gd name="connsiteY418" fmla="*/ 728519 h 1160647"/>
                <a:gd name="connsiteX419" fmla="*/ 124003 w 3079941"/>
                <a:gd name="connsiteY419" fmla="*/ 730681 h 1160647"/>
                <a:gd name="connsiteX420" fmla="*/ 124003 w 3079941"/>
                <a:gd name="connsiteY420" fmla="*/ 607460 h 1160647"/>
                <a:gd name="connsiteX421" fmla="*/ 126030 w 3079941"/>
                <a:gd name="connsiteY421" fmla="*/ 607460 h 1160647"/>
                <a:gd name="connsiteX422" fmla="*/ 140217 w 3079941"/>
                <a:gd name="connsiteY422" fmla="*/ 607460 h 1160647"/>
                <a:gd name="connsiteX423" fmla="*/ 140217 w 3079941"/>
                <a:gd name="connsiteY423" fmla="*/ 471268 h 1160647"/>
                <a:gd name="connsiteX424" fmla="*/ 141990 w 3079941"/>
                <a:gd name="connsiteY424" fmla="*/ 471268 h 1160647"/>
                <a:gd name="connsiteX425" fmla="*/ 154404 w 3079941"/>
                <a:gd name="connsiteY425" fmla="*/ 471268 h 1160647"/>
                <a:gd name="connsiteX426" fmla="*/ 154404 w 3079941"/>
                <a:gd name="connsiteY426" fmla="*/ 356694 h 1160647"/>
                <a:gd name="connsiteX427" fmla="*/ 158457 w 3079941"/>
                <a:gd name="connsiteY427" fmla="*/ 328590 h 1160647"/>
                <a:gd name="connsiteX428" fmla="*/ 160484 w 3079941"/>
                <a:gd name="connsiteY428" fmla="*/ 328590 h 1160647"/>
                <a:gd name="connsiteX429" fmla="*/ 174671 w 3079941"/>
                <a:gd name="connsiteY429" fmla="*/ 328590 h 1160647"/>
                <a:gd name="connsiteX430" fmla="*/ 211151 w 3079941"/>
                <a:gd name="connsiteY430" fmla="*/ 246443 h 1160647"/>
                <a:gd name="connsiteX431" fmla="*/ 215205 w 3079941"/>
                <a:gd name="connsiteY431"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200958 w 3079941"/>
                <a:gd name="connsiteY404" fmla="*/ 1126882 h 1160647"/>
                <a:gd name="connsiteX405" fmla="*/ 0 w 3079941"/>
                <a:gd name="connsiteY405" fmla="*/ 1126882 h 1160647"/>
                <a:gd name="connsiteX406" fmla="*/ 0 w 3079941"/>
                <a:gd name="connsiteY406" fmla="*/ 915339 h 1160647"/>
                <a:gd name="connsiteX407" fmla="*/ 103377 w 3079941"/>
                <a:gd name="connsiteY407" fmla="*/ 915339 h 1160647"/>
                <a:gd name="connsiteX408" fmla="*/ 103377 w 3079941"/>
                <a:gd name="connsiteY408" fmla="*/ 886329 h 1160647"/>
                <a:gd name="connsiteX409" fmla="*/ 55096 w 3079941"/>
                <a:gd name="connsiteY409" fmla="*/ 886329 h 1160647"/>
                <a:gd name="connsiteX410" fmla="*/ 55096 w 3079941"/>
                <a:gd name="connsiteY410" fmla="*/ 724196 h 1160647"/>
                <a:gd name="connsiteX411" fmla="*/ 75363 w 3079941"/>
                <a:gd name="connsiteY411" fmla="*/ 724196 h 1160647"/>
                <a:gd name="connsiteX412" fmla="*/ 75870 w 3079941"/>
                <a:gd name="connsiteY412" fmla="*/ 723115 h 1160647"/>
                <a:gd name="connsiteX413" fmla="*/ 79416 w 3079941"/>
                <a:gd name="connsiteY413" fmla="*/ 715549 h 1160647"/>
                <a:gd name="connsiteX414" fmla="*/ 81190 w 3079941"/>
                <a:gd name="connsiteY414" fmla="*/ 715819 h 1160647"/>
                <a:gd name="connsiteX415" fmla="*/ 93603 w 3079941"/>
                <a:gd name="connsiteY415" fmla="*/ 717710 h 1160647"/>
                <a:gd name="connsiteX416" fmla="*/ 94110 w 3079941"/>
                <a:gd name="connsiteY416" fmla="*/ 719062 h 1160647"/>
                <a:gd name="connsiteX417" fmla="*/ 97656 w 3079941"/>
                <a:gd name="connsiteY417" fmla="*/ 728519 h 1160647"/>
                <a:gd name="connsiteX418" fmla="*/ 124003 w 3079941"/>
                <a:gd name="connsiteY418" fmla="*/ 730681 h 1160647"/>
                <a:gd name="connsiteX419" fmla="*/ 124003 w 3079941"/>
                <a:gd name="connsiteY419" fmla="*/ 607460 h 1160647"/>
                <a:gd name="connsiteX420" fmla="*/ 126030 w 3079941"/>
                <a:gd name="connsiteY420" fmla="*/ 607460 h 1160647"/>
                <a:gd name="connsiteX421" fmla="*/ 140217 w 3079941"/>
                <a:gd name="connsiteY421" fmla="*/ 607460 h 1160647"/>
                <a:gd name="connsiteX422" fmla="*/ 140217 w 3079941"/>
                <a:gd name="connsiteY422" fmla="*/ 471268 h 1160647"/>
                <a:gd name="connsiteX423" fmla="*/ 141990 w 3079941"/>
                <a:gd name="connsiteY423" fmla="*/ 471268 h 1160647"/>
                <a:gd name="connsiteX424" fmla="*/ 154404 w 3079941"/>
                <a:gd name="connsiteY424" fmla="*/ 471268 h 1160647"/>
                <a:gd name="connsiteX425" fmla="*/ 154404 w 3079941"/>
                <a:gd name="connsiteY425" fmla="*/ 356694 h 1160647"/>
                <a:gd name="connsiteX426" fmla="*/ 158457 w 3079941"/>
                <a:gd name="connsiteY426" fmla="*/ 328590 h 1160647"/>
                <a:gd name="connsiteX427" fmla="*/ 160484 w 3079941"/>
                <a:gd name="connsiteY427" fmla="*/ 328590 h 1160647"/>
                <a:gd name="connsiteX428" fmla="*/ 174671 w 3079941"/>
                <a:gd name="connsiteY428" fmla="*/ 328590 h 1160647"/>
                <a:gd name="connsiteX429" fmla="*/ 211151 w 3079941"/>
                <a:gd name="connsiteY429" fmla="*/ 246443 h 1160647"/>
                <a:gd name="connsiteX430" fmla="*/ 215205 w 3079941"/>
                <a:gd name="connsiteY430"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103377 w 3079941"/>
                <a:gd name="connsiteY407" fmla="*/ 886329 h 1160647"/>
                <a:gd name="connsiteX408" fmla="*/ 55096 w 3079941"/>
                <a:gd name="connsiteY408" fmla="*/ 886329 h 1160647"/>
                <a:gd name="connsiteX409" fmla="*/ 55096 w 3079941"/>
                <a:gd name="connsiteY409" fmla="*/ 724196 h 1160647"/>
                <a:gd name="connsiteX410" fmla="*/ 75363 w 3079941"/>
                <a:gd name="connsiteY410" fmla="*/ 724196 h 1160647"/>
                <a:gd name="connsiteX411" fmla="*/ 75870 w 3079941"/>
                <a:gd name="connsiteY411" fmla="*/ 723115 h 1160647"/>
                <a:gd name="connsiteX412" fmla="*/ 79416 w 3079941"/>
                <a:gd name="connsiteY412" fmla="*/ 715549 h 1160647"/>
                <a:gd name="connsiteX413" fmla="*/ 81190 w 3079941"/>
                <a:gd name="connsiteY413" fmla="*/ 715819 h 1160647"/>
                <a:gd name="connsiteX414" fmla="*/ 93603 w 3079941"/>
                <a:gd name="connsiteY414" fmla="*/ 717710 h 1160647"/>
                <a:gd name="connsiteX415" fmla="*/ 94110 w 3079941"/>
                <a:gd name="connsiteY415" fmla="*/ 719062 h 1160647"/>
                <a:gd name="connsiteX416" fmla="*/ 97656 w 3079941"/>
                <a:gd name="connsiteY416" fmla="*/ 728519 h 1160647"/>
                <a:gd name="connsiteX417" fmla="*/ 124003 w 3079941"/>
                <a:gd name="connsiteY417" fmla="*/ 730681 h 1160647"/>
                <a:gd name="connsiteX418" fmla="*/ 124003 w 3079941"/>
                <a:gd name="connsiteY418" fmla="*/ 607460 h 1160647"/>
                <a:gd name="connsiteX419" fmla="*/ 126030 w 3079941"/>
                <a:gd name="connsiteY419" fmla="*/ 607460 h 1160647"/>
                <a:gd name="connsiteX420" fmla="*/ 140217 w 3079941"/>
                <a:gd name="connsiteY420" fmla="*/ 607460 h 1160647"/>
                <a:gd name="connsiteX421" fmla="*/ 140217 w 3079941"/>
                <a:gd name="connsiteY421" fmla="*/ 471268 h 1160647"/>
                <a:gd name="connsiteX422" fmla="*/ 141990 w 3079941"/>
                <a:gd name="connsiteY422" fmla="*/ 471268 h 1160647"/>
                <a:gd name="connsiteX423" fmla="*/ 154404 w 3079941"/>
                <a:gd name="connsiteY423" fmla="*/ 471268 h 1160647"/>
                <a:gd name="connsiteX424" fmla="*/ 154404 w 3079941"/>
                <a:gd name="connsiteY424" fmla="*/ 356694 h 1160647"/>
                <a:gd name="connsiteX425" fmla="*/ 158457 w 3079941"/>
                <a:gd name="connsiteY425" fmla="*/ 328590 h 1160647"/>
                <a:gd name="connsiteX426" fmla="*/ 160484 w 3079941"/>
                <a:gd name="connsiteY426" fmla="*/ 328590 h 1160647"/>
                <a:gd name="connsiteX427" fmla="*/ 174671 w 3079941"/>
                <a:gd name="connsiteY427" fmla="*/ 328590 h 1160647"/>
                <a:gd name="connsiteX428" fmla="*/ 211151 w 3079941"/>
                <a:gd name="connsiteY428" fmla="*/ 246443 h 1160647"/>
                <a:gd name="connsiteX429" fmla="*/ 215205 w 3079941"/>
                <a:gd name="connsiteY429"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55096 w 3079941"/>
                <a:gd name="connsiteY407" fmla="*/ 886329 h 1160647"/>
                <a:gd name="connsiteX408" fmla="*/ 55096 w 3079941"/>
                <a:gd name="connsiteY408" fmla="*/ 724196 h 1160647"/>
                <a:gd name="connsiteX409" fmla="*/ 75363 w 3079941"/>
                <a:gd name="connsiteY409" fmla="*/ 724196 h 1160647"/>
                <a:gd name="connsiteX410" fmla="*/ 75870 w 3079941"/>
                <a:gd name="connsiteY410" fmla="*/ 723115 h 1160647"/>
                <a:gd name="connsiteX411" fmla="*/ 79416 w 3079941"/>
                <a:gd name="connsiteY411" fmla="*/ 715549 h 1160647"/>
                <a:gd name="connsiteX412" fmla="*/ 81190 w 3079941"/>
                <a:gd name="connsiteY412" fmla="*/ 715819 h 1160647"/>
                <a:gd name="connsiteX413" fmla="*/ 93603 w 3079941"/>
                <a:gd name="connsiteY413" fmla="*/ 717710 h 1160647"/>
                <a:gd name="connsiteX414" fmla="*/ 94110 w 3079941"/>
                <a:gd name="connsiteY414" fmla="*/ 719062 h 1160647"/>
                <a:gd name="connsiteX415" fmla="*/ 97656 w 3079941"/>
                <a:gd name="connsiteY415" fmla="*/ 728519 h 1160647"/>
                <a:gd name="connsiteX416" fmla="*/ 124003 w 3079941"/>
                <a:gd name="connsiteY416" fmla="*/ 730681 h 1160647"/>
                <a:gd name="connsiteX417" fmla="*/ 124003 w 3079941"/>
                <a:gd name="connsiteY417" fmla="*/ 607460 h 1160647"/>
                <a:gd name="connsiteX418" fmla="*/ 126030 w 3079941"/>
                <a:gd name="connsiteY418" fmla="*/ 607460 h 1160647"/>
                <a:gd name="connsiteX419" fmla="*/ 140217 w 3079941"/>
                <a:gd name="connsiteY419" fmla="*/ 607460 h 1160647"/>
                <a:gd name="connsiteX420" fmla="*/ 140217 w 3079941"/>
                <a:gd name="connsiteY420" fmla="*/ 471268 h 1160647"/>
                <a:gd name="connsiteX421" fmla="*/ 141990 w 3079941"/>
                <a:gd name="connsiteY421" fmla="*/ 471268 h 1160647"/>
                <a:gd name="connsiteX422" fmla="*/ 154404 w 3079941"/>
                <a:gd name="connsiteY422" fmla="*/ 471268 h 1160647"/>
                <a:gd name="connsiteX423" fmla="*/ 154404 w 3079941"/>
                <a:gd name="connsiteY423" fmla="*/ 356694 h 1160647"/>
                <a:gd name="connsiteX424" fmla="*/ 158457 w 3079941"/>
                <a:gd name="connsiteY424" fmla="*/ 328590 h 1160647"/>
                <a:gd name="connsiteX425" fmla="*/ 160484 w 3079941"/>
                <a:gd name="connsiteY425" fmla="*/ 328590 h 1160647"/>
                <a:gd name="connsiteX426" fmla="*/ 174671 w 3079941"/>
                <a:gd name="connsiteY426" fmla="*/ 328590 h 1160647"/>
                <a:gd name="connsiteX427" fmla="*/ 211151 w 3079941"/>
                <a:gd name="connsiteY427" fmla="*/ 246443 h 1160647"/>
                <a:gd name="connsiteX428" fmla="*/ 215205 w 3079941"/>
                <a:gd name="connsiteY428"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55096 w 3079941"/>
                <a:gd name="connsiteY406" fmla="*/ 886329 h 1160647"/>
                <a:gd name="connsiteX407" fmla="*/ 55096 w 3079941"/>
                <a:gd name="connsiteY407" fmla="*/ 724196 h 1160647"/>
                <a:gd name="connsiteX408" fmla="*/ 75363 w 3079941"/>
                <a:gd name="connsiteY408" fmla="*/ 724196 h 1160647"/>
                <a:gd name="connsiteX409" fmla="*/ 75870 w 3079941"/>
                <a:gd name="connsiteY409" fmla="*/ 723115 h 1160647"/>
                <a:gd name="connsiteX410" fmla="*/ 79416 w 3079941"/>
                <a:gd name="connsiteY410" fmla="*/ 715549 h 1160647"/>
                <a:gd name="connsiteX411" fmla="*/ 81190 w 3079941"/>
                <a:gd name="connsiteY411" fmla="*/ 715819 h 1160647"/>
                <a:gd name="connsiteX412" fmla="*/ 93603 w 3079941"/>
                <a:gd name="connsiteY412" fmla="*/ 717710 h 1160647"/>
                <a:gd name="connsiteX413" fmla="*/ 94110 w 3079941"/>
                <a:gd name="connsiteY413" fmla="*/ 719062 h 1160647"/>
                <a:gd name="connsiteX414" fmla="*/ 97656 w 3079941"/>
                <a:gd name="connsiteY414" fmla="*/ 728519 h 1160647"/>
                <a:gd name="connsiteX415" fmla="*/ 124003 w 3079941"/>
                <a:gd name="connsiteY415" fmla="*/ 730681 h 1160647"/>
                <a:gd name="connsiteX416" fmla="*/ 124003 w 3079941"/>
                <a:gd name="connsiteY416" fmla="*/ 607460 h 1160647"/>
                <a:gd name="connsiteX417" fmla="*/ 126030 w 3079941"/>
                <a:gd name="connsiteY417" fmla="*/ 607460 h 1160647"/>
                <a:gd name="connsiteX418" fmla="*/ 140217 w 3079941"/>
                <a:gd name="connsiteY418" fmla="*/ 607460 h 1160647"/>
                <a:gd name="connsiteX419" fmla="*/ 140217 w 3079941"/>
                <a:gd name="connsiteY419" fmla="*/ 471268 h 1160647"/>
                <a:gd name="connsiteX420" fmla="*/ 141990 w 3079941"/>
                <a:gd name="connsiteY420" fmla="*/ 471268 h 1160647"/>
                <a:gd name="connsiteX421" fmla="*/ 154404 w 3079941"/>
                <a:gd name="connsiteY421" fmla="*/ 471268 h 1160647"/>
                <a:gd name="connsiteX422" fmla="*/ 154404 w 3079941"/>
                <a:gd name="connsiteY422" fmla="*/ 356694 h 1160647"/>
                <a:gd name="connsiteX423" fmla="*/ 158457 w 3079941"/>
                <a:gd name="connsiteY423" fmla="*/ 328590 h 1160647"/>
                <a:gd name="connsiteX424" fmla="*/ 160484 w 3079941"/>
                <a:gd name="connsiteY424" fmla="*/ 328590 h 1160647"/>
                <a:gd name="connsiteX425" fmla="*/ 174671 w 3079941"/>
                <a:gd name="connsiteY425" fmla="*/ 328590 h 1160647"/>
                <a:gd name="connsiteX426" fmla="*/ 211151 w 3079941"/>
                <a:gd name="connsiteY426" fmla="*/ 246443 h 1160647"/>
                <a:gd name="connsiteX427" fmla="*/ 215205 w 3079941"/>
                <a:gd name="connsiteY427"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886329 h 1160647"/>
                <a:gd name="connsiteX406" fmla="*/ 55096 w 3079941"/>
                <a:gd name="connsiteY406" fmla="*/ 724196 h 1160647"/>
                <a:gd name="connsiteX407" fmla="*/ 75363 w 3079941"/>
                <a:gd name="connsiteY407" fmla="*/ 724196 h 1160647"/>
                <a:gd name="connsiteX408" fmla="*/ 75870 w 3079941"/>
                <a:gd name="connsiteY408" fmla="*/ 723115 h 1160647"/>
                <a:gd name="connsiteX409" fmla="*/ 79416 w 3079941"/>
                <a:gd name="connsiteY409" fmla="*/ 715549 h 1160647"/>
                <a:gd name="connsiteX410" fmla="*/ 81190 w 3079941"/>
                <a:gd name="connsiteY410" fmla="*/ 715819 h 1160647"/>
                <a:gd name="connsiteX411" fmla="*/ 93603 w 3079941"/>
                <a:gd name="connsiteY411" fmla="*/ 717710 h 1160647"/>
                <a:gd name="connsiteX412" fmla="*/ 94110 w 3079941"/>
                <a:gd name="connsiteY412" fmla="*/ 719062 h 1160647"/>
                <a:gd name="connsiteX413" fmla="*/ 97656 w 3079941"/>
                <a:gd name="connsiteY413" fmla="*/ 728519 h 1160647"/>
                <a:gd name="connsiteX414" fmla="*/ 124003 w 3079941"/>
                <a:gd name="connsiteY414" fmla="*/ 730681 h 1160647"/>
                <a:gd name="connsiteX415" fmla="*/ 124003 w 3079941"/>
                <a:gd name="connsiteY415" fmla="*/ 607460 h 1160647"/>
                <a:gd name="connsiteX416" fmla="*/ 126030 w 3079941"/>
                <a:gd name="connsiteY416" fmla="*/ 607460 h 1160647"/>
                <a:gd name="connsiteX417" fmla="*/ 140217 w 3079941"/>
                <a:gd name="connsiteY417" fmla="*/ 607460 h 1160647"/>
                <a:gd name="connsiteX418" fmla="*/ 140217 w 3079941"/>
                <a:gd name="connsiteY418" fmla="*/ 471268 h 1160647"/>
                <a:gd name="connsiteX419" fmla="*/ 141990 w 3079941"/>
                <a:gd name="connsiteY419" fmla="*/ 471268 h 1160647"/>
                <a:gd name="connsiteX420" fmla="*/ 154404 w 3079941"/>
                <a:gd name="connsiteY420" fmla="*/ 471268 h 1160647"/>
                <a:gd name="connsiteX421" fmla="*/ 154404 w 3079941"/>
                <a:gd name="connsiteY421" fmla="*/ 356694 h 1160647"/>
                <a:gd name="connsiteX422" fmla="*/ 158457 w 3079941"/>
                <a:gd name="connsiteY422" fmla="*/ 328590 h 1160647"/>
                <a:gd name="connsiteX423" fmla="*/ 160484 w 3079941"/>
                <a:gd name="connsiteY423" fmla="*/ 328590 h 1160647"/>
                <a:gd name="connsiteX424" fmla="*/ 174671 w 3079941"/>
                <a:gd name="connsiteY424" fmla="*/ 328590 h 1160647"/>
                <a:gd name="connsiteX425" fmla="*/ 211151 w 3079941"/>
                <a:gd name="connsiteY425" fmla="*/ 246443 h 1160647"/>
                <a:gd name="connsiteX426" fmla="*/ 215205 w 3079941"/>
                <a:gd name="connsiteY426"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724196 h 1160647"/>
                <a:gd name="connsiteX406" fmla="*/ 75363 w 3079941"/>
                <a:gd name="connsiteY406" fmla="*/ 724196 h 1160647"/>
                <a:gd name="connsiteX407" fmla="*/ 75870 w 3079941"/>
                <a:gd name="connsiteY407" fmla="*/ 723115 h 1160647"/>
                <a:gd name="connsiteX408" fmla="*/ 79416 w 3079941"/>
                <a:gd name="connsiteY408" fmla="*/ 715549 h 1160647"/>
                <a:gd name="connsiteX409" fmla="*/ 81190 w 3079941"/>
                <a:gd name="connsiteY409" fmla="*/ 715819 h 1160647"/>
                <a:gd name="connsiteX410" fmla="*/ 93603 w 3079941"/>
                <a:gd name="connsiteY410" fmla="*/ 717710 h 1160647"/>
                <a:gd name="connsiteX411" fmla="*/ 94110 w 3079941"/>
                <a:gd name="connsiteY411" fmla="*/ 719062 h 1160647"/>
                <a:gd name="connsiteX412" fmla="*/ 97656 w 3079941"/>
                <a:gd name="connsiteY412" fmla="*/ 728519 h 1160647"/>
                <a:gd name="connsiteX413" fmla="*/ 124003 w 3079941"/>
                <a:gd name="connsiteY413" fmla="*/ 730681 h 1160647"/>
                <a:gd name="connsiteX414" fmla="*/ 124003 w 3079941"/>
                <a:gd name="connsiteY414" fmla="*/ 607460 h 1160647"/>
                <a:gd name="connsiteX415" fmla="*/ 126030 w 3079941"/>
                <a:gd name="connsiteY415" fmla="*/ 607460 h 1160647"/>
                <a:gd name="connsiteX416" fmla="*/ 140217 w 3079941"/>
                <a:gd name="connsiteY416" fmla="*/ 607460 h 1160647"/>
                <a:gd name="connsiteX417" fmla="*/ 140217 w 3079941"/>
                <a:gd name="connsiteY417" fmla="*/ 471268 h 1160647"/>
                <a:gd name="connsiteX418" fmla="*/ 141990 w 3079941"/>
                <a:gd name="connsiteY418" fmla="*/ 471268 h 1160647"/>
                <a:gd name="connsiteX419" fmla="*/ 154404 w 3079941"/>
                <a:gd name="connsiteY419" fmla="*/ 471268 h 1160647"/>
                <a:gd name="connsiteX420" fmla="*/ 154404 w 3079941"/>
                <a:gd name="connsiteY420" fmla="*/ 356694 h 1160647"/>
                <a:gd name="connsiteX421" fmla="*/ 158457 w 3079941"/>
                <a:gd name="connsiteY421" fmla="*/ 328590 h 1160647"/>
                <a:gd name="connsiteX422" fmla="*/ 160484 w 3079941"/>
                <a:gd name="connsiteY422" fmla="*/ 328590 h 1160647"/>
                <a:gd name="connsiteX423" fmla="*/ 174671 w 3079941"/>
                <a:gd name="connsiteY423" fmla="*/ 328590 h 1160647"/>
                <a:gd name="connsiteX424" fmla="*/ 211151 w 3079941"/>
                <a:gd name="connsiteY424" fmla="*/ 246443 h 1160647"/>
                <a:gd name="connsiteX425" fmla="*/ 215205 w 3079941"/>
                <a:gd name="connsiteY425" fmla="*/ 0 h 1160647"/>
                <a:gd name="connsiteX0" fmla="*/ 160109 w 3024845"/>
                <a:gd name="connsiteY0" fmla="*/ 0 h 1166887"/>
                <a:gd name="connsiteX1" fmla="*/ 162135 w 3024845"/>
                <a:gd name="connsiteY1" fmla="*/ 246443 h 1166887"/>
                <a:gd name="connsiteX2" fmla="*/ 200642 w 3024845"/>
                <a:gd name="connsiteY2" fmla="*/ 326429 h 1166887"/>
                <a:gd name="connsiteX3" fmla="*/ 202669 w 3024845"/>
                <a:gd name="connsiteY3" fmla="*/ 326429 h 1166887"/>
                <a:gd name="connsiteX4" fmla="*/ 216856 w 3024845"/>
                <a:gd name="connsiteY4" fmla="*/ 326429 h 1166887"/>
                <a:gd name="connsiteX5" fmla="*/ 216856 w 3024845"/>
                <a:gd name="connsiteY5" fmla="*/ 350208 h 1166887"/>
                <a:gd name="connsiteX6" fmla="*/ 217363 w 3024845"/>
                <a:gd name="connsiteY6" fmla="*/ 351019 h 1166887"/>
                <a:gd name="connsiteX7" fmla="*/ 220909 w 3024845"/>
                <a:gd name="connsiteY7" fmla="*/ 356694 h 1166887"/>
                <a:gd name="connsiteX8" fmla="*/ 220909 w 3024845"/>
                <a:gd name="connsiteY8" fmla="*/ 471268 h 1166887"/>
                <a:gd name="connsiteX9" fmla="*/ 223189 w 3024845"/>
                <a:gd name="connsiteY9" fmla="*/ 471268 h 1166887"/>
                <a:gd name="connsiteX10" fmla="*/ 239150 w 3024845"/>
                <a:gd name="connsiteY10" fmla="*/ 471268 h 1166887"/>
                <a:gd name="connsiteX11" fmla="*/ 239150 w 3024845"/>
                <a:gd name="connsiteY11" fmla="*/ 611783 h 1166887"/>
                <a:gd name="connsiteX12" fmla="*/ 240670 w 3024845"/>
                <a:gd name="connsiteY12" fmla="*/ 611513 h 1166887"/>
                <a:gd name="connsiteX13" fmla="*/ 251310 w 3024845"/>
                <a:gd name="connsiteY13" fmla="*/ 609622 h 1166887"/>
                <a:gd name="connsiteX14" fmla="*/ 249283 w 3024845"/>
                <a:gd name="connsiteY14" fmla="*/ 698254 h 1166887"/>
                <a:gd name="connsiteX15" fmla="*/ 250803 w 3024845"/>
                <a:gd name="connsiteY15" fmla="*/ 698525 h 1166887"/>
                <a:gd name="connsiteX16" fmla="*/ 261443 w 3024845"/>
                <a:gd name="connsiteY16" fmla="*/ 700416 h 1166887"/>
                <a:gd name="connsiteX17" fmla="*/ 261696 w 3024845"/>
                <a:gd name="connsiteY17" fmla="*/ 701227 h 1166887"/>
                <a:gd name="connsiteX18" fmla="*/ 263470 w 3024845"/>
                <a:gd name="connsiteY18" fmla="*/ 706902 h 1166887"/>
                <a:gd name="connsiteX19" fmla="*/ 264230 w 3024845"/>
                <a:gd name="connsiteY19" fmla="*/ 704470 h 1166887"/>
                <a:gd name="connsiteX20" fmla="*/ 269550 w 3024845"/>
                <a:gd name="connsiteY20" fmla="*/ 687446 h 1166887"/>
                <a:gd name="connsiteX21" fmla="*/ 271323 w 3024845"/>
                <a:gd name="connsiteY21" fmla="*/ 687446 h 1166887"/>
                <a:gd name="connsiteX22" fmla="*/ 283737 w 3024845"/>
                <a:gd name="connsiteY22" fmla="*/ 687446 h 1166887"/>
                <a:gd name="connsiteX23" fmla="*/ 283737 w 3024845"/>
                <a:gd name="connsiteY23" fmla="*/ 719872 h 1166887"/>
                <a:gd name="connsiteX24" fmla="*/ 284750 w 3024845"/>
                <a:gd name="connsiteY24" fmla="*/ 720413 h 1166887"/>
                <a:gd name="connsiteX25" fmla="*/ 291844 w 3024845"/>
                <a:gd name="connsiteY25" fmla="*/ 724196 h 1166887"/>
                <a:gd name="connsiteX26" fmla="*/ 291844 w 3024845"/>
                <a:gd name="connsiteY26" fmla="*/ 725547 h 1166887"/>
                <a:gd name="connsiteX27" fmla="*/ 291844 w 3024845"/>
                <a:gd name="connsiteY27" fmla="*/ 735005 h 1166887"/>
                <a:gd name="connsiteX28" fmla="*/ 336431 w 3024845"/>
                <a:gd name="connsiteY28" fmla="*/ 735005 h 1166887"/>
                <a:gd name="connsiteX29" fmla="*/ 336431 w 3024845"/>
                <a:gd name="connsiteY29" fmla="*/ 736086 h 1166887"/>
                <a:gd name="connsiteX30" fmla="*/ 336431 w 3024845"/>
                <a:gd name="connsiteY30" fmla="*/ 743652 h 1166887"/>
                <a:gd name="connsiteX31" fmla="*/ 338457 w 3024845"/>
                <a:gd name="connsiteY31" fmla="*/ 743652 h 1166887"/>
                <a:gd name="connsiteX32" fmla="*/ 352644 w 3024845"/>
                <a:gd name="connsiteY32" fmla="*/ 743652 h 1166887"/>
                <a:gd name="connsiteX33" fmla="*/ 352644 w 3024845"/>
                <a:gd name="connsiteY33" fmla="*/ 713387 h 1166887"/>
                <a:gd name="connsiteX34" fmla="*/ 397231 w 3024845"/>
                <a:gd name="connsiteY34" fmla="*/ 713387 h 1166887"/>
                <a:gd name="connsiteX35" fmla="*/ 397231 w 3024845"/>
                <a:gd name="connsiteY35" fmla="*/ 712036 h 1166887"/>
                <a:gd name="connsiteX36" fmla="*/ 397231 w 3024845"/>
                <a:gd name="connsiteY36" fmla="*/ 702578 h 1166887"/>
                <a:gd name="connsiteX37" fmla="*/ 398245 w 3024845"/>
                <a:gd name="connsiteY37" fmla="*/ 702578 h 1166887"/>
                <a:gd name="connsiteX38" fmla="*/ 405338 w 3024845"/>
                <a:gd name="connsiteY38" fmla="*/ 702578 h 1166887"/>
                <a:gd name="connsiteX39" fmla="*/ 405338 w 3024845"/>
                <a:gd name="connsiteY39" fmla="*/ 700687 h 1166887"/>
                <a:gd name="connsiteX40" fmla="*/ 405338 w 3024845"/>
                <a:gd name="connsiteY40" fmla="*/ 687446 h 1166887"/>
                <a:gd name="connsiteX41" fmla="*/ 406098 w 3024845"/>
                <a:gd name="connsiteY41" fmla="*/ 687446 h 1166887"/>
                <a:gd name="connsiteX42" fmla="*/ 411418 w 3024845"/>
                <a:gd name="connsiteY42" fmla="*/ 687446 h 1166887"/>
                <a:gd name="connsiteX43" fmla="*/ 411418 w 3024845"/>
                <a:gd name="connsiteY43" fmla="*/ 686365 h 1166887"/>
                <a:gd name="connsiteX44" fmla="*/ 411418 w 3024845"/>
                <a:gd name="connsiteY44" fmla="*/ 678798 h 1166887"/>
                <a:gd name="connsiteX45" fmla="*/ 413445 w 3024845"/>
                <a:gd name="connsiteY45" fmla="*/ 678798 h 1166887"/>
                <a:gd name="connsiteX46" fmla="*/ 427632 w 3024845"/>
                <a:gd name="connsiteY46" fmla="*/ 678798 h 1166887"/>
                <a:gd name="connsiteX47" fmla="*/ 427632 w 3024845"/>
                <a:gd name="connsiteY47" fmla="*/ 679879 h 1166887"/>
                <a:gd name="connsiteX48" fmla="*/ 427632 w 3024845"/>
                <a:gd name="connsiteY48" fmla="*/ 687446 h 1166887"/>
                <a:gd name="connsiteX49" fmla="*/ 449925 w 3024845"/>
                <a:gd name="connsiteY49" fmla="*/ 687446 h 1166887"/>
                <a:gd name="connsiteX50" fmla="*/ 449925 w 3024845"/>
                <a:gd name="connsiteY50" fmla="*/ 685554 h 1166887"/>
                <a:gd name="connsiteX51" fmla="*/ 449925 w 3024845"/>
                <a:gd name="connsiteY51" fmla="*/ 672313 h 1166887"/>
                <a:gd name="connsiteX52" fmla="*/ 451699 w 3024845"/>
                <a:gd name="connsiteY52" fmla="*/ 672313 h 1166887"/>
                <a:gd name="connsiteX53" fmla="*/ 464112 w 3024845"/>
                <a:gd name="connsiteY53" fmla="*/ 672313 h 1166887"/>
                <a:gd name="connsiteX54" fmla="*/ 464112 w 3024845"/>
                <a:gd name="connsiteY54" fmla="*/ 696093 h 1166887"/>
                <a:gd name="connsiteX55" fmla="*/ 465126 w 3024845"/>
                <a:gd name="connsiteY55" fmla="*/ 696093 h 1166887"/>
                <a:gd name="connsiteX56" fmla="*/ 472219 w 3024845"/>
                <a:gd name="connsiteY56" fmla="*/ 696093 h 1166887"/>
                <a:gd name="connsiteX57" fmla="*/ 472219 w 3024845"/>
                <a:gd name="connsiteY57" fmla="*/ 695012 h 1166887"/>
                <a:gd name="connsiteX58" fmla="*/ 472219 w 3024845"/>
                <a:gd name="connsiteY58" fmla="*/ 687446 h 1166887"/>
                <a:gd name="connsiteX59" fmla="*/ 473992 w 3024845"/>
                <a:gd name="connsiteY59" fmla="*/ 687446 h 1166887"/>
                <a:gd name="connsiteX60" fmla="*/ 486406 w 3024845"/>
                <a:gd name="connsiteY60" fmla="*/ 687446 h 1166887"/>
                <a:gd name="connsiteX61" fmla="*/ 486406 w 3024845"/>
                <a:gd name="connsiteY61" fmla="*/ 713387 h 1166887"/>
                <a:gd name="connsiteX62" fmla="*/ 488433 w 3024845"/>
                <a:gd name="connsiteY62" fmla="*/ 713387 h 1166887"/>
                <a:gd name="connsiteX63" fmla="*/ 502619 w 3024845"/>
                <a:gd name="connsiteY63" fmla="*/ 713387 h 1166887"/>
                <a:gd name="connsiteX64" fmla="*/ 502619 w 3024845"/>
                <a:gd name="connsiteY64" fmla="*/ 715008 h 1166887"/>
                <a:gd name="connsiteX65" fmla="*/ 502619 w 3024845"/>
                <a:gd name="connsiteY65" fmla="*/ 726358 h 1166887"/>
                <a:gd name="connsiteX66" fmla="*/ 503379 w 3024845"/>
                <a:gd name="connsiteY66" fmla="*/ 726358 h 1166887"/>
                <a:gd name="connsiteX67" fmla="*/ 508700 w 3024845"/>
                <a:gd name="connsiteY67" fmla="*/ 726358 h 1166887"/>
                <a:gd name="connsiteX68" fmla="*/ 508700 w 3024845"/>
                <a:gd name="connsiteY68" fmla="*/ 725547 h 1166887"/>
                <a:gd name="connsiteX69" fmla="*/ 508700 w 3024845"/>
                <a:gd name="connsiteY69" fmla="*/ 719872 h 1166887"/>
                <a:gd name="connsiteX70" fmla="*/ 539100 w 3024845"/>
                <a:gd name="connsiteY70" fmla="*/ 719872 h 1166887"/>
                <a:gd name="connsiteX71" fmla="*/ 539100 w 3024845"/>
                <a:gd name="connsiteY71" fmla="*/ 743652 h 1166887"/>
                <a:gd name="connsiteX72" fmla="*/ 540113 w 3024845"/>
                <a:gd name="connsiteY72" fmla="*/ 743652 h 1166887"/>
                <a:gd name="connsiteX73" fmla="*/ 547207 w 3024845"/>
                <a:gd name="connsiteY73" fmla="*/ 743652 h 1166887"/>
                <a:gd name="connsiteX74" fmla="*/ 547207 w 3024845"/>
                <a:gd name="connsiteY74" fmla="*/ 744733 h 1166887"/>
                <a:gd name="connsiteX75" fmla="*/ 547207 w 3024845"/>
                <a:gd name="connsiteY75" fmla="*/ 752299 h 1166887"/>
                <a:gd name="connsiteX76" fmla="*/ 547967 w 3024845"/>
                <a:gd name="connsiteY76" fmla="*/ 752299 h 1166887"/>
                <a:gd name="connsiteX77" fmla="*/ 553287 w 3024845"/>
                <a:gd name="connsiteY77" fmla="*/ 752299 h 1166887"/>
                <a:gd name="connsiteX78" fmla="*/ 553287 w 3024845"/>
                <a:gd name="connsiteY78" fmla="*/ 750137 h 1166887"/>
                <a:gd name="connsiteX79" fmla="*/ 553287 w 3024845"/>
                <a:gd name="connsiteY79" fmla="*/ 735005 h 1166887"/>
                <a:gd name="connsiteX80" fmla="*/ 554300 w 3024845"/>
                <a:gd name="connsiteY80" fmla="*/ 735005 h 1166887"/>
                <a:gd name="connsiteX81" fmla="*/ 561394 w 3024845"/>
                <a:gd name="connsiteY81" fmla="*/ 735005 h 1166887"/>
                <a:gd name="connsiteX82" fmla="*/ 561394 w 3024845"/>
                <a:gd name="connsiteY82" fmla="*/ 736086 h 1166887"/>
                <a:gd name="connsiteX83" fmla="*/ 561394 w 3024845"/>
                <a:gd name="connsiteY83" fmla="*/ 743652 h 1166887"/>
                <a:gd name="connsiteX84" fmla="*/ 566714 w 3024845"/>
                <a:gd name="connsiteY84" fmla="*/ 741659 h 1166887"/>
                <a:gd name="connsiteX85" fmla="*/ 567474 w 3024845"/>
                <a:gd name="connsiteY85" fmla="*/ 740679 h 1166887"/>
                <a:gd name="connsiteX86" fmla="*/ 567474 w 3024845"/>
                <a:gd name="connsiteY86" fmla="*/ 735005 h 1166887"/>
                <a:gd name="connsiteX87" fmla="*/ 605981 w 3024845"/>
                <a:gd name="connsiteY87" fmla="*/ 735005 h 1166887"/>
                <a:gd name="connsiteX88" fmla="*/ 605981 w 3024845"/>
                <a:gd name="connsiteY88" fmla="*/ 758784 h 1166887"/>
                <a:gd name="connsiteX89" fmla="*/ 608007 w 3024845"/>
                <a:gd name="connsiteY89" fmla="*/ 758784 h 1166887"/>
                <a:gd name="connsiteX90" fmla="*/ 622194 w 3024845"/>
                <a:gd name="connsiteY90" fmla="*/ 758784 h 1166887"/>
                <a:gd name="connsiteX91" fmla="*/ 622194 w 3024845"/>
                <a:gd name="connsiteY91" fmla="*/ 759865 h 1166887"/>
                <a:gd name="connsiteX92" fmla="*/ 622194 w 3024845"/>
                <a:gd name="connsiteY92" fmla="*/ 767431 h 1166887"/>
                <a:gd name="connsiteX93" fmla="*/ 623968 w 3024845"/>
                <a:gd name="connsiteY93" fmla="*/ 767431 h 1166887"/>
                <a:gd name="connsiteX94" fmla="*/ 636381 w 3024845"/>
                <a:gd name="connsiteY94" fmla="*/ 767431 h 1166887"/>
                <a:gd name="connsiteX95" fmla="*/ 636381 w 3024845"/>
                <a:gd name="connsiteY95" fmla="*/ 743652 h 1166887"/>
                <a:gd name="connsiteX96" fmla="*/ 637394 w 3024845"/>
                <a:gd name="connsiteY96" fmla="*/ 743652 h 1166887"/>
                <a:gd name="connsiteX97" fmla="*/ 644488 w 3024845"/>
                <a:gd name="connsiteY97" fmla="*/ 743652 h 1166887"/>
                <a:gd name="connsiteX98" fmla="*/ 644488 w 3024845"/>
                <a:gd name="connsiteY98" fmla="*/ 711225 h 1166887"/>
                <a:gd name="connsiteX99" fmla="*/ 645501 w 3024845"/>
                <a:gd name="connsiteY99" fmla="*/ 711225 h 1166887"/>
                <a:gd name="connsiteX100" fmla="*/ 652595 w 3024845"/>
                <a:gd name="connsiteY100" fmla="*/ 711225 h 1166887"/>
                <a:gd name="connsiteX101" fmla="*/ 652595 w 3024845"/>
                <a:gd name="connsiteY101" fmla="*/ 709334 h 1166887"/>
                <a:gd name="connsiteX102" fmla="*/ 652595 w 3024845"/>
                <a:gd name="connsiteY102" fmla="*/ 696093 h 1166887"/>
                <a:gd name="connsiteX103" fmla="*/ 651328 w 3024845"/>
                <a:gd name="connsiteY103" fmla="*/ 694471 h 1166887"/>
                <a:gd name="connsiteX104" fmla="*/ 656648 w 3024845"/>
                <a:gd name="connsiteY104" fmla="*/ 683122 h 1166887"/>
                <a:gd name="connsiteX105" fmla="*/ 664755 w 3024845"/>
                <a:gd name="connsiteY105" fmla="*/ 711225 h 1166887"/>
                <a:gd name="connsiteX106" fmla="*/ 665515 w 3024845"/>
                <a:gd name="connsiteY106" fmla="*/ 711225 h 1166887"/>
                <a:gd name="connsiteX107" fmla="*/ 670835 w 3024845"/>
                <a:gd name="connsiteY107" fmla="*/ 711225 h 1166887"/>
                <a:gd name="connsiteX108" fmla="*/ 670835 w 3024845"/>
                <a:gd name="connsiteY108" fmla="*/ 605298 h 1166887"/>
                <a:gd name="connsiteX109" fmla="*/ 672355 w 3024845"/>
                <a:gd name="connsiteY109" fmla="*/ 605298 h 1166887"/>
                <a:gd name="connsiteX110" fmla="*/ 682995 w 3024845"/>
                <a:gd name="connsiteY110" fmla="*/ 605298 h 1166887"/>
                <a:gd name="connsiteX111" fmla="*/ 682995 w 3024845"/>
                <a:gd name="connsiteY111" fmla="*/ 557739 h 1166887"/>
                <a:gd name="connsiteX112" fmla="*/ 709342 w 3024845"/>
                <a:gd name="connsiteY112" fmla="*/ 557739 h 1166887"/>
                <a:gd name="connsiteX113" fmla="*/ 709342 w 3024845"/>
                <a:gd name="connsiteY113" fmla="*/ 536121 h 1166887"/>
                <a:gd name="connsiteX114" fmla="*/ 743796 w 3024845"/>
                <a:gd name="connsiteY114" fmla="*/ 536121 h 1166887"/>
                <a:gd name="connsiteX115" fmla="*/ 743796 w 3024845"/>
                <a:gd name="connsiteY115" fmla="*/ 538553 h 1166887"/>
                <a:gd name="connsiteX116" fmla="*/ 743796 w 3024845"/>
                <a:gd name="connsiteY116" fmla="*/ 555577 h 1166887"/>
                <a:gd name="connsiteX117" fmla="*/ 746076 w 3024845"/>
                <a:gd name="connsiteY117" fmla="*/ 555577 h 1166887"/>
                <a:gd name="connsiteX118" fmla="*/ 762036 w 3024845"/>
                <a:gd name="connsiteY118" fmla="*/ 555577 h 1166887"/>
                <a:gd name="connsiteX119" fmla="*/ 762036 w 3024845"/>
                <a:gd name="connsiteY119" fmla="*/ 603136 h 1166887"/>
                <a:gd name="connsiteX120" fmla="*/ 763049 w 3024845"/>
                <a:gd name="connsiteY120" fmla="*/ 603136 h 1166887"/>
                <a:gd name="connsiteX121" fmla="*/ 770143 w 3024845"/>
                <a:gd name="connsiteY121" fmla="*/ 603136 h 1166887"/>
                <a:gd name="connsiteX122" fmla="*/ 784330 w 3024845"/>
                <a:gd name="connsiteY122" fmla="*/ 607460 h 1166887"/>
                <a:gd name="connsiteX123" fmla="*/ 784330 w 3024845"/>
                <a:gd name="connsiteY123" fmla="*/ 646372 h 1166887"/>
                <a:gd name="connsiteX124" fmla="*/ 785343 w 3024845"/>
                <a:gd name="connsiteY124" fmla="*/ 646372 h 1166887"/>
                <a:gd name="connsiteX125" fmla="*/ 792436 w 3024845"/>
                <a:gd name="connsiteY125" fmla="*/ 646372 h 1166887"/>
                <a:gd name="connsiteX126" fmla="*/ 792436 w 3024845"/>
                <a:gd name="connsiteY126" fmla="*/ 647993 h 1166887"/>
                <a:gd name="connsiteX127" fmla="*/ 792436 w 3024845"/>
                <a:gd name="connsiteY127" fmla="*/ 659342 h 1166887"/>
                <a:gd name="connsiteX128" fmla="*/ 794463 w 3024845"/>
                <a:gd name="connsiteY128" fmla="*/ 659342 h 1166887"/>
                <a:gd name="connsiteX129" fmla="*/ 808650 w 3024845"/>
                <a:gd name="connsiteY129" fmla="*/ 659342 h 1166887"/>
                <a:gd name="connsiteX130" fmla="*/ 814730 w 3024845"/>
                <a:gd name="connsiteY130" fmla="*/ 665828 h 1166887"/>
                <a:gd name="connsiteX131" fmla="*/ 814730 w 3024845"/>
                <a:gd name="connsiteY131" fmla="*/ 687446 h 1166887"/>
                <a:gd name="connsiteX132" fmla="*/ 817010 w 3024845"/>
                <a:gd name="connsiteY132" fmla="*/ 687446 h 1166887"/>
                <a:gd name="connsiteX133" fmla="*/ 832970 w 3024845"/>
                <a:gd name="connsiteY133" fmla="*/ 687446 h 1166887"/>
                <a:gd name="connsiteX134" fmla="*/ 832970 w 3024845"/>
                <a:gd name="connsiteY134" fmla="*/ 688526 h 1166887"/>
                <a:gd name="connsiteX135" fmla="*/ 832970 w 3024845"/>
                <a:gd name="connsiteY135" fmla="*/ 696093 h 1166887"/>
                <a:gd name="connsiteX136" fmla="*/ 834237 w 3024845"/>
                <a:gd name="connsiteY136" fmla="*/ 696093 h 1166887"/>
                <a:gd name="connsiteX137" fmla="*/ 843104 w 3024845"/>
                <a:gd name="connsiteY137" fmla="*/ 696093 h 1166887"/>
                <a:gd name="connsiteX138" fmla="*/ 843104 w 3024845"/>
                <a:gd name="connsiteY138" fmla="*/ 698254 h 1166887"/>
                <a:gd name="connsiteX139" fmla="*/ 843104 w 3024845"/>
                <a:gd name="connsiteY139" fmla="*/ 713387 h 1166887"/>
                <a:gd name="connsiteX140" fmla="*/ 847157 w 3024845"/>
                <a:gd name="connsiteY140" fmla="*/ 711495 h 1166887"/>
                <a:gd name="connsiteX141" fmla="*/ 847157 w 3024845"/>
                <a:gd name="connsiteY141" fmla="*/ 698254 h 1166887"/>
                <a:gd name="connsiteX142" fmla="*/ 848170 w 3024845"/>
                <a:gd name="connsiteY142" fmla="*/ 698254 h 1166887"/>
                <a:gd name="connsiteX143" fmla="*/ 855264 w 3024845"/>
                <a:gd name="connsiteY143" fmla="*/ 698254 h 1166887"/>
                <a:gd name="connsiteX144" fmla="*/ 855264 w 3024845"/>
                <a:gd name="connsiteY144" fmla="*/ 699876 h 1166887"/>
                <a:gd name="connsiteX145" fmla="*/ 855264 w 3024845"/>
                <a:gd name="connsiteY145" fmla="*/ 711225 h 1166887"/>
                <a:gd name="connsiteX146" fmla="*/ 856024 w 3024845"/>
                <a:gd name="connsiteY146" fmla="*/ 711225 h 1166887"/>
                <a:gd name="connsiteX147" fmla="*/ 861344 w 3024845"/>
                <a:gd name="connsiteY147" fmla="*/ 711225 h 1166887"/>
                <a:gd name="connsiteX148" fmla="*/ 909984 w 3024845"/>
                <a:gd name="connsiteY148" fmla="*/ 706902 h 1166887"/>
                <a:gd name="connsiteX149" fmla="*/ 909984 w 3024845"/>
                <a:gd name="connsiteY149" fmla="*/ 708253 h 1166887"/>
                <a:gd name="connsiteX150" fmla="*/ 909984 w 3024845"/>
                <a:gd name="connsiteY150" fmla="*/ 717710 h 1166887"/>
                <a:gd name="connsiteX151" fmla="*/ 910744 w 3024845"/>
                <a:gd name="connsiteY151" fmla="*/ 717710 h 1166887"/>
                <a:gd name="connsiteX152" fmla="*/ 916065 w 3024845"/>
                <a:gd name="connsiteY152" fmla="*/ 717710 h 1166887"/>
                <a:gd name="connsiteX153" fmla="*/ 916065 w 3024845"/>
                <a:gd name="connsiteY153" fmla="*/ 719872 h 1166887"/>
                <a:gd name="connsiteX154" fmla="*/ 916065 w 3024845"/>
                <a:gd name="connsiteY154" fmla="*/ 735005 h 1166887"/>
                <a:gd name="connsiteX155" fmla="*/ 918091 w 3024845"/>
                <a:gd name="connsiteY155" fmla="*/ 733654 h 1166887"/>
                <a:gd name="connsiteX156" fmla="*/ 932278 w 3024845"/>
                <a:gd name="connsiteY156" fmla="*/ 724196 h 1166887"/>
                <a:gd name="connsiteX157" fmla="*/ 938358 w 3024845"/>
                <a:gd name="connsiteY157" fmla="*/ 683122 h 1166887"/>
                <a:gd name="connsiteX158" fmla="*/ 939118 w 3024845"/>
                <a:gd name="connsiteY158" fmla="*/ 682852 h 1166887"/>
                <a:gd name="connsiteX159" fmla="*/ 944438 w 3024845"/>
                <a:gd name="connsiteY159" fmla="*/ 680960 h 1166887"/>
                <a:gd name="connsiteX160" fmla="*/ 946465 w 3024845"/>
                <a:gd name="connsiteY160" fmla="*/ 611783 h 1166887"/>
                <a:gd name="connsiteX161" fmla="*/ 948492 w 3024845"/>
                <a:gd name="connsiteY161" fmla="*/ 680960 h 1166887"/>
                <a:gd name="connsiteX162" fmla="*/ 949252 w 3024845"/>
                <a:gd name="connsiteY162" fmla="*/ 681230 h 1166887"/>
                <a:gd name="connsiteX163" fmla="*/ 954572 w 3024845"/>
                <a:gd name="connsiteY163" fmla="*/ 683122 h 1166887"/>
                <a:gd name="connsiteX164" fmla="*/ 954572 w 3024845"/>
                <a:gd name="connsiteY164" fmla="*/ 596651 h 1166887"/>
                <a:gd name="connsiteX165" fmla="*/ 958625 w 3024845"/>
                <a:gd name="connsiteY165" fmla="*/ 564224 h 1166887"/>
                <a:gd name="connsiteX166" fmla="*/ 997132 w 3024845"/>
                <a:gd name="connsiteY166" fmla="*/ 564224 h 1166887"/>
                <a:gd name="connsiteX167" fmla="*/ 997132 w 3024845"/>
                <a:gd name="connsiteY167" fmla="*/ 596651 h 1166887"/>
                <a:gd name="connsiteX168" fmla="*/ 997892 w 3024845"/>
                <a:gd name="connsiteY168" fmla="*/ 596651 h 1166887"/>
                <a:gd name="connsiteX169" fmla="*/ 1003212 w 3024845"/>
                <a:gd name="connsiteY169" fmla="*/ 596651 h 1166887"/>
                <a:gd name="connsiteX170" fmla="*/ 1003212 w 3024845"/>
                <a:gd name="connsiteY170" fmla="*/ 514503 h 1166887"/>
                <a:gd name="connsiteX171" fmla="*/ 1004986 w 3024845"/>
                <a:gd name="connsiteY171" fmla="*/ 514503 h 1166887"/>
                <a:gd name="connsiteX172" fmla="*/ 1017399 w 3024845"/>
                <a:gd name="connsiteY172" fmla="*/ 514503 h 1166887"/>
                <a:gd name="connsiteX173" fmla="*/ 1017399 w 3024845"/>
                <a:gd name="connsiteY173" fmla="*/ 512612 h 1166887"/>
                <a:gd name="connsiteX174" fmla="*/ 1017399 w 3024845"/>
                <a:gd name="connsiteY174" fmla="*/ 499371 h 1166887"/>
                <a:gd name="connsiteX175" fmla="*/ 1039693 w 3024845"/>
                <a:gd name="connsiteY175" fmla="*/ 499371 h 1166887"/>
                <a:gd name="connsiteX176" fmla="*/ 1039693 w 3024845"/>
                <a:gd name="connsiteY176" fmla="*/ 498290 h 1166887"/>
                <a:gd name="connsiteX177" fmla="*/ 1039693 w 3024845"/>
                <a:gd name="connsiteY177" fmla="*/ 490724 h 1166887"/>
                <a:gd name="connsiteX178" fmla="*/ 1041466 w 3024845"/>
                <a:gd name="connsiteY178" fmla="*/ 490724 h 1166887"/>
                <a:gd name="connsiteX179" fmla="*/ 1053880 w 3024845"/>
                <a:gd name="connsiteY179" fmla="*/ 490724 h 1166887"/>
                <a:gd name="connsiteX180" fmla="*/ 1053880 w 3024845"/>
                <a:gd name="connsiteY180" fmla="*/ 491805 h 1166887"/>
                <a:gd name="connsiteX181" fmla="*/ 1053880 w 3024845"/>
                <a:gd name="connsiteY181" fmla="*/ 499371 h 1166887"/>
                <a:gd name="connsiteX182" fmla="*/ 1054640 w 3024845"/>
                <a:gd name="connsiteY182" fmla="*/ 499371 h 1166887"/>
                <a:gd name="connsiteX183" fmla="*/ 1059960 w 3024845"/>
                <a:gd name="connsiteY183" fmla="*/ 499371 h 1166887"/>
                <a:gd name="connsiteX184" fmla="*/ 1070093 w 3024845"/>
                <a:gd name="connsiteY184" fmla="*/ 495047 h 1166887"/>
                <a:gd name="connsiteX185" fmla="*/ 1074146 w 3024845"/>
                <a:gd name="connsiteY185" fmla="*/ 498290 h 1166887"/>
                <a:gd name="connsiteX186" fmla="*/ 1074146 w 3024845"/>
                <a:gd name="connsiteY186" fmla="*/ 490724 h 1166887"/>
                <a:gd name="connsiteX187" fmla="*/ 1076426 w 3024845"/>
                <a:gd name="connsiteY187" fmla="*/ 490724 h 1166887"/>
                <a:gd name="connsiteX188" fmla="*/ 1092387 w 3024845"/>
                <a:gd name="connsiteY188" fmla="*/ 490724 h 1166887"/>
                <a:gd name="connsiteX189" fmla="*/ 1092387 w 3024845"/>
                <a:gd name="connsiteY189" fmla="*/ 491805 h 1166887"/>
                <a:gd name="connsiteX190" fmla="*/ 1092387 w 3024845"/>
                <a:gd name="connsiteY190" fmla="*/ 499371 h 1166887"/>
                <a:gd name="connsiteX191" fmla="*/ 1122787 w 3024845"/>
                <a:gd name="connsiteY191" fmla="*/ 499371 h 1166887"/>
                <a:gd name="connsiteX192" fmla="*/ 1122787 w 3024845"/>
                <a:gd name="connsiteY192" fmla="*/ 500992 h 1166887"/>
                <a:gd name="connsiteX193" fmla="*/ 1122787 w 3024845"/>
                <a:gd name="connsiteY193" fmla="*/ 512342 h 1166887"/>
                <a:gd name="connsiteX194" fmla="*/ 1149134 w 3024845"/>
                <a:gd name="connsiteY194" fmla="*/ 512342 h 1166887"/>
                <a:gd name="connsiteX195" fmla="*/ 1149134 w 3024845"/>
                <a:gd name="connsiteY195" fmla="*/ 542606 h 1166887"/>
                <a:gd name="connsiteX196" fmla="*/ 1149894 w 3024845"/>
                <a:gd name="connsiteY196" fmla="*/ 542606 h 1166887"/>
                <a:gd name="connsiteX197" fmla="*/ 1155214 w 3024845"/>
                <a:gd name="connsiteY197" fmla="*/ 542606 h 1166887"/>
                <a:gd name="connsiteX198" fmla="*/ 1155214 w 3024845"/>
                <a:gd name="connsiteY198" fmla="*/ 543687 h 1166887"/>
                <a:gd name="connsiteX199" fmla="*/ 1155214 w 3024845"/>
                <a:gd name="connsiteY199" fmla="*/ 551254 h 1166887"/>
                <a:gd name="connsiteX200" fmla="*/ 1159268 w 3024845"/>
                <a:gd name="connsiteY200" fmla="*/ 581518 h 1166887"/>
                <a:gd name="connsiteX201" fmla="*/ 1160028 w 3024845"/>
                <a:gd name="connsiteY201" fmla="*/ 581518 h 1166887"/>
                <a:gd name="connsiteX202" fmla="*/ 1165348 w 3024845"/>
                <a:gd name="connsiteY202" fmla="*/ 581518 h 1166887"/>
                <a:gd name="connsiteX203" fmla="*/ 1165348 w 3024845"/>
                <a:gd name="connsiteY203" fmla="*/ 582329 h 1166887"/>
                <a:gd name="connsiteX204" fmla="*/ 1165348 w 3024845"/>
                <a:gd name="connsiteY204" fmla="*/ 588004 h 1166887"/>
                <a:gd name="connsiteX205" fmla="*/ 1166361 w 3024845"/>
                <a:gd name="connsiteY205" fmla="*/ 588004 h 1166887"/>
                <a:gd name="connsiteX206" fmla="*/ 1173454 w 3024845"/>
                <a:gd name="connsiteY206" fmla="*/ 588004 h 1166887"/>
                <a:gd name="connsiteX207" fmla="*/ 1173454 w 3024845"/>
                <a:gd name="connsiteY207" fmla="*/ 618269 h 1166887"/>
                <a:gd name="connsiteX208" fmla="*/ 1175481 w 3024845"/>
                <a:gd name="connsiteY208" fmla="*/ 618269 h 1166887"/>
                <a:gd name="connsiteX209" fmla="*/ 1189668 w 3024845"/>
                <a:gd name="connsiteY209" fmla="*/ 618269 h 1166887"/>
                <a:gd name="connsiteX210" fmla="*/ 1189668 w 3024845"/>
                <a:gd name="connsiteY210" fmla="*/ 642048 h 1166887"/>
                <a:gd name="connsiteX211" fmla="*/ 1191695 w 3024845"/>
                <a:gd name="connsiteY211" fmla="*/ 643669 h 1166887"/>
                <a:gd name="connsiteX212" fmla="*/ 1191695 w 3024845"/>
                <a:gd name="connsiteY212" fmla="*/ 655019 h 1166887"/>
                <a:gd name="connsiteX213" fmla="*/ 1192455 w 3024845"/>
                <a:gd name="connsiteY213" fmla="*/ 655019 h 1166887"/>
                <a:gd name="connsiteX214" fmla="*/ 1197775 w 3024845"/>
                <a:gd name="connsiteY214" fmla="*/ 655019 h 1166887"/>
                <a:gd name="connsiteX215" fmla="*/ 1197775 w 3024845"/>
                <a:gd name="connsiteY215" fmla="*/ 678798 h 1166887"/>
                <a:gd name="connsiteX216" fmla="*/ 1199041 w 3024845"/>
                <a:gd name="connsiteY216" fmla="*/ 678798 h 1166887"/>
                <a:gd name="connsiteX217" fmla="*/ 1207908 w 3024845"/>
                <a:gd name="connsiteY217" fmla="*/ 678798 h 1166887"/>
                <a:gd name="connsiteX218" fmla="*/ 1209935 w 3024845"/>
                <a:gd name="connsiteY218" fmla="*/ 682852 h 1166887"/>
                <a:gd name="connsiteX219" fmla="*/ 1209935 w 3024845"/>
                <a:gd name="connsiteY219" fmla="*/ 696093 h 1166887"/>
                <a:gd name="connsiteX220" fmla="*/ 1211455 w 3024845"/>
                <a:gd name="connsiteY220" fmla="*/ 694201 h 1166887"/>
                <a:gd name="connsiteX221" fmla="*/ 1222095 w 3024845"/>
                <a:gd name="connsiteY221" fmla="*/ 680960 h 1166887"/>
                <a:gd name="connsiteX222" fmla="*/ 1250469 w 3024845"/>
                <a:gd name="connsiteY222" fmla="*/ 680960 h 1166887"/>
                <a:gd name="connsiteX223" fmla="*/ 1250469 w 3024845"/>
                <a:gd name="connsiteY223" fmla="*/ 767431 h 1166887"/>
                <a:gd name="connsiteX224" fmla="*/ 1251229 w 3024845"/>
                <a:gd name="connsiteY224" fmla="*/ 767431 h 1166887"/>
                <a:gd name="connsiteX225" fmla="*/ 1256549 w 3024845"/>
                <a:gd name="connsiteY225" fmla="*/ 767431 h 1166887"/>
                <a:gd name="connsiteX226" fmla="*/ 1257309 w 3024845"/>
                <a:gd name="connsiteY226" fmla="*/ 766080 h 1166887"/>
                <a:gd name="connsiteX227" fmla="*/ 1262629 w 3024845"/>
                <a:gd name="connsiteY227" fmla="*/ 756622 h 1166887"/>
                <a:gd name="connsiteX228" fmla="*/ 1262629 w 3024845"/>
                <a:gd name="connsiteY228" fmla="*/ 758514 h 1166887"/>
                <a:gd name="connsiteX229" fmla="*/ 1262629 w 3024845"/>
                <a:gd name="connsiteY229" fmla="*/ 771755 h 1166887"/>
                <a:gd name="connsiteX230" fmla="*/ 1266682 w 3024845"/>
                <a:gd name="connsiteY230" fmla="*/ 726358 h 1166887"/>
                <a:gd name="connsiteX231" fmla="*/ 1267442 w 3024845"/>
                <a:gd name="connsiteY231" fmla="*/ 726358 h 1166887"/>
                <a:gd name="connsiteX232" fmla="*/ 1272762 w 3024845"/>
                <a:gd name="connsiteY232" fmla="*/ 726358 h 1166887"/>
                <a:gd name="connsiteX233" fmla="*/ 1272762 w 3024845"/>
                <a:gd name="connsiteY233" fmla="*/ 661504 h 1166887"/>
                <a:gd name="connsiteX234" fmla="*/ 1273776 w 3024845"/>
                <a:gd name="connsiteY234" fmla="*/ 661504 h 1166887"/>
                <a:gd name="connsiteX235" fmla="*/ 1280869 w 3024845"/>
                <a:gd name="connsiteY235" fmla="*/ 661504 h 1166887"/>
                <a:gd name="connsiteX236" fmla="*/ 1293029 w 3024845"/>
                <a:gd name="connsiteY236" fmla="*/ 618269 h 1166887"/>
                <a:gd name="connsiteX237" fmla="*/ 1294296 w 3024845"/>
                <a:gd name="connsiteY237" fmla="*/ 618269 h 1166887"/>
                <a:gd name="connsiteX238" fmla="*/ 1303163 w 3024845"/>
                <a:gd name="connsiteY238" fmla="*/ 618269 h 1166887"/>
                <a:gd name="connsiteX239" fmla="*/ 1313296 w 3024845"/>
                <a:gd name="connsiteY239" fmla="*/ 661504 h 1166887"/>
                <a:gd name="connsiteX240" fmla="*/ 1314309 w 3024845"/>
                <a:gd name="connsiteY240" fmla="*/ 661504 h 1166887"/>
                <a:gd name="connsiteX241" fmla="*/ 1321403 w 3024845"/>
                <a:gd name="connsiteY241" fmla="*/ 661504 h 1166887"/>
                <a:gd name="connsiteX242" fmla="*/ 1321403 w 3024845"/>
                <a:gd name="connsiteY242" fmla="*/ 700416 h 1166887"/>
                <a:gd name="connsiteX243" fmla="*/ 1323176 w 3024845"/>
                <a:gd name="connsiteY243" fmla="*/ 700416 h 1166887"/>
                <a:gd name="connsiteX244" fmla="*/ 1335590 w 3024845"/>
                <a:gd name="connsiteY244" fmla="*/ 700416 h 1166887"/>
                <a:gd name="connsiteX245" fmla="*/ 1335590 w 3024845"/>
                <a:gd name="connsiteY245" fmla="*/ 702578 h 1166887"/>
                <a:gd name="connsiteX246" fmla="*/ 1335590 w 3024845"/>
                <a:gd name="connsiteY246" fmla="*/ 717710 h 1166887"/>
                <a:gd name="connsiteX247" fmla="*/ 1339643 w 3024845"/>
                <a:gd name="connsiteY247" fmla="*/ 715549 h 1166887"/>
                <a:gd name="connsiteX248" fmla="*/ 1339643 w 3024845"/>
                <a:gd name="connsiteY248" fmla="*/ 700416 h 1166887"/>
                <a:gd name="connsiteX249" fmla="*/ 1341163 w 3024845"/>
                <a:gd name="connsiteY249" fmla="*/ 700416 h 1166887"/>
                <a:gd name="connsiteX250" fmla="*/ 1351803 w 3024845"/>
                <a:gd name="connsiteY250" fmla="*/ 700416 h 1166887"/>
                <a:gd name="connsiteX251" fmla="*/ 1351803 w 3024845"/>
                <a:gd name="connsiteY251" fmla="*/ 702037 h 1166887"/>
                <a:gd name="connsiteX252" fmla="*/ 1351803 w 3024845"/>
                <a:gd name="connsiteY252" fmla="*/ 713387 h 1166887"/>
                <a:gd name="connsiteX253" fmla="*/ 1382204 w 3024845"/>
                <a:gd name="connsiteY253" fmla="*/ 713387 h 1166887"/>
                <a:gd name="connsiteX254" fmla="*/ 1382204 w 3024845"/>
                <a:gd name="connsiteY254" fmla="*/ 676637 h 1166887"/>
                <a:gd name="connsiteX255" fmla="*/ 1383470 w 3024845"/>
                <a:gd name="connsiteY255" fmla="*/ 676637 h 1166887"/>
                <a:gd name="connsiteX256" fmla="*/ 1392337 w 3024845"/>
                <a:gd name="connsiteY256" fmla="*/ 676637 h 1166887"/>
                <a:gd name="connsiteX257" fmla="*/ 1392337 w 3024845"/>
                <a:gd name="connsiteY257" fmla="*/ 698254 h 1166887"/>
                <a:gd name="connsiteX258" fmla="*/ 1394364 w 3024845"/>
                <a:gd name="connsiteY258" fmla="*/ 665828 h 1166887"/>
                <a:gd name="connsiteX259" fmla="*/ 1416657 w 3024845"/>
                <a:gd name="connsiteY259" fmla="*/ 665828 h 1166887"/>
                <a:gd name="connsiteX260" fmla="*/ 1416657 w 3024845"/>
                <a:gd name="connsiteY260" fmla="*/ 664206 h 1166887"/>
                <a:gd name="connsiteX261" fmla="*/ 1416657 w 3024845"/>
                <a:gd name="connsiteY261" fmla="*/ 652857 h 1166887"/>
                <a:gd name="connsiteX262" fmla="*/ 1417417 w 3024845"/>
                <a:gd name="connsiteY262" fmla="*/ 652857 h 1166887"/>
                <a:gd name="connsiteX263" fmla="*/ 1422737 w 3024845"/>
                <a:gd name="connsiteY263" fmla="*/ 652857 h 1166887"/>
                <a:gd name="connsiteX264" fmla="*/ 1422737 w 3024845"/>
                <a:gd name="connsiteY264" fmla="*/ 650966 h 1166887"/>
                <a:gd name="connsiteX265" fmla="*/ 1422737 w 3024845"/>
                <a:gd name="connsiteY265" fmla="*/ 637725 h 1166887"/>
                <a:gd name="connsiteX266" fmla="*/ 1426791 w 3024845"/>
                <a:gd name="connsiteY266" fmla="*/ 644210 h 1166887"/>
                <a:gd name="connsiteX267" fmla="*/ 1429071 w 3024845"/>
                <a:gd name="connsiteY267" fmla="*/ 644210 h 1166887"/>
                <a:gd name="connsiteX268" fmla="*/ 1445031 w 3024845"/>
                <a:gd name="connsiteY268" fmla="*/ 644210 h 1166887"/>
                <a:gd name="connsiteX269" fmla="*/ 1445031 w 3024845"/>
                <a:gd name="connsiteY269" fmla="*/ 643399 h 1166887"/>
                <a:gd name="connsiteX270" fmla="*/ 1445031 w 3024845"/>
                <a:gd name="connsiteY270" fmla="*/ 637725 h 1166887"/>
                <a:gd name="connsiteX271" fmla="*/ 1445791 w 3024845"/>
                <a:gd name="connsiteY271" fmla="*/ 637725 h 1166887"/>
                <a:gd name="connsiteX272" fmla="*/ 1451111 w 3024845"/>
                <a:gd name="connsiteY272" fmla="*/ 637725 h 1166887"/>
                <a:gd name="connsiteX273" fmla="*/ 1451111 w 3024845"/>
                <a:gd name="connsiteY273" fmla="*/ 639076 h 1166887"/>
                <a:gd name="connsiteX274" fmla="*/ 1451111 w 3024845"/>
                <a:gd name="connsiteY274" fmla="*/ 648534 h 1166887"/>
                <a:gd name="connsiteX275" fmla="*/ 1489618 w 3024845"/>
                <a:gd name="connsiteY275" fmla="*/ 648534 h 1166887"/>
                <a:gd name="connsiteX276" fmla="*/ 1489618 w 3024845"/>
                <a:gd name="connsiteY276" fmla="*/ 786887 h 1166887"/>
                <a:gd name="connsiteX277" fmla="*/ 1491138 w 3024845"/>
                <a:gd name="connsiteY277" fmla="*/ 786887 h 1166887"/>
                <a:gd name="connsiteX278" fmla="*/ 1501778 w 3024845"/>
                <a:gd name="connsiteY278" fmla="*/ 786887 h 1166887"/>
                <a:gd name="connsiteX279" fmla="*/ 1501778 w 3024845"/>
                <a:gd name="connsiteY279" fmla="*/ 773917 h 1166887"/>
                <a:gd name="connsiteX280" fmla="*/ 1505832 w 3024845"/>
                <a:gd name="connsiteY280" fmla="*/ 773917 h 1166887"/>
                <a:gd name="connsiteX281" fmla="*/ 1505832 w 3024845"/>
                <a:gd name="connsiteY281" fmla="*/ 786887 h 1166887"/>
                <a:gd name="connsiteX282" fmla="*/ 1536232 w 3024845"/>
                <a:gd name="connsiteY282" fmla="*/ 786887 h 1166887"/>
                <a:gd name="connsiteX283" fmla="*/ 1536232 w 3024845"/>
                <a:gd name="connsiteY283" fmla="*/ 756622 h 1166887"/>
                <a:gd name="connsiteX284" fmla="*/ 1548392 w 3024845"/>
                <a:gd name="connsiteY284" fmla="*/ 756622 h 1166887"/>
                <a:gd name="connsiteX285" fmla="*/ 1560552 w 3024845"/>
                <a:gd name="connsiteY285" fmla="*/ 754461 h 1166887"/>
                <a:gd name="connsiteX286" fmla="*/ 1564606 w 3024845"/>
                <a:gd name="connsiteY286" fmla="*/ 756622 h 1166887"/>
                <a:gd name="connsiteX287" fmla="*/ 1574739 w 3024845"/>
                <a:gd name="connsiteY287" fmla="*/ 756622 h 1166887"/>
                <a:gd name="connsiteX288" fmla="*/ 1574739 w 3024845"/>
                <a:gd name="connsiteY288" fmla="*/ 786887 h 1166887"/>
                <a:gd name="connsiteX289" fmla="*/ 1582846 w 3024845"/>
                <a:gd name="connsiteY289" fmla="*/ 786887 h 1166887"/>
                <a:gd name="connsiteX290" fmla="*/ 1582846 w 3024845"/>
                <a:gd name="connsiteY290" fmla="*/ 804182 h 1166887"/>
                <a:gd name="connsiteX291" fmla="*/ 1592182 w 3024845"/>
                <a:gd name="connsiteY291" fmla="*/ 805087 h 1166887"/>
                <a:gd name="connsiteX292" fmla="*/ 1605140 w 3024845"/>
                <a:gd name="connsiteY292" fmla="*/ 805087 h 1166887"/>
                <a:gd name="connsiteX293" fmla="*/ 1605140 w 3024845"/>
                <a:gd name="connsiteY293" fmla="*/ 789049 h 1166887"/>
                <a:gd name="connsiteX294" fmla="*/ 1673096 w 3024845"/>
                <a:gd name="connsiteY294" fmla="*/ 789049 h 1166887"/>
                <a:gd name="connsiteX295" fmla="*/ 1673096 w 3024845"/>
                <a:gd name="connsiteY295" fmla="*/ 703796 h 1166887"/>
                <a:gd name="connsiteX296" fmla="*/ 1745104 w 3024845"/>
                <a:gd name="connsiteY296" fmla="*/ 703796 h 1166887"/>
                <a:gd name="connsiteX297" fmla="*/ 1745104 w 3024845"/>
                <a:gd name="connsiteY297" fmla="*/ 782564 h 1166887"/>
                <a:gd name="connsiteX298" fmla="*/ 1747008 w 3024845"/>
                <a:gd name="connsiteY298" fmla="*/ 782564 h 1166887"/>
                <a:gd name="connsiteX299" fmla="*/ 1748250 w 3024845"/>
                <a:gd name="connsiteY299" fmla="*/ 805087 h 1166887"/>
                <a:gd name="connsiteX300" fmla="*/ 1757926 w 3024845"/>
                <a:gd name="connsiteY300" fmla="*/ 805087 h 1166887"/>
                <a:gd name="connsiteX301" fmla="*/ 1759168 w 3024845"/>
                <a:gd name="connsiteY301" fmla="*/ 782564 h 1166887"/>
                <a:gd name="connsiteX302" fmla="*/ 1765248 w 3024845"/>
                <a:gd name="connsiteY302" fmla="*/ 782564 h 1166887"/>
                <a:gd name="connsiteX303" fmla="*/ 1766490 w 3024845"/>
                <a:gd name="connsiteY303" fmla="*/ 805087 h 1166887"/>
                <a:gd name="connsiteX304" fmla="*/ 1817112 w 3024845"/>
                <a:gd name="connsiteY304" fmla="*/ 805087 h 1166887"/>
                <a:gd name="connsiteX305" fmla="*/ 1817112 w 3024845"/>
                <a:gd name="connsiteY305" fmla="*/ 642059 h 1166887"/>
                <a:gd name="connsiteX306" fmla="*/ 2014439 w 3024845"/>
                <a:gd name="connsiteY306" fmla="*/ 642059 h 1166887"/>
                <a:gd name="connsiteX307" fmla="*/ 2014439 w 3024845"/>
                <a:gd name="connsiteY307" fmla="*/ 805087 h 1166887"/>
                <a:gd name="connsiteX308" fmla="*/ 2033136 w 3024845"/>
                <a:gd name="connsiteY308" fmla="*/ 805087 h 1166887"/>
                <a:gd name="connsiteX309" fmla="*/ 2033136 w 3024845"/>
                <a:gd name="connsiteY309" fmla="*/ 722394 h 1166887"/>
                <a:gd name="connsiteX310" fmla="*/ 2128256 w 3024845"/>
                <a:gd name="connsiteY310" fmla="*/ 722394 h 1166887"/>
                <a:gd name="connsiteX311" fmla="*/ 2140186 w 3024845"/>
                <a:gd name="connsiteY311" fmla="*/ 404253 h 1166887"/>
                <a:gd name="connsiteX312" fmla="*/ 2128026 w 3024845"/>
                <a:gd name="connsiteY312" fmla="*/ 382635 h 1166887"/>
                <a:gd name="connsiteX313" fmla="*/ 2121946 w 3024845"/>
                <a:gd name="connsiteY313" fmla="*/ 378311 h 1166887"/>
                <a:gd name="connsiteX314" fmla="*/ 2130053 w 3024845"/>
                <a:gd name="connsiteY314" fmla="*/ 354532 h 1166887"/>
                <a:gd name="connsiteX315" fmla="*/ 2130053 w 3024845"/>
                <a:gd name="connsiteY315" fmla="*/ 337238 h 1166887"/>
                <a:gd name="connsiteX316" fmla="*/ 2144240 w 3024845"/>
                <a:gd name="connsiteY316" fmla="*/ 337238 h 1166887"/>
                <a:gd name="connsiteX317" fmla="*/ 2144240 w 3024845"/>
                <a:gd name="connsiteY317" fmla="*/ 315620 h 1166887"/>
                <a:gd name="connsiteX318" fmla="*/ 2146266 w 3024845"/>
                <a:gd name="connsiteY318" fmla="*/ 311296 h 1166887"/>
                <a:gd name="connsiteX319" fmla="*/ 2146266 w 3024845"/>
                <a:gd name="connsiteY319" fmla="*/ 233472 h 1166887"/>
                <a:gd name="connsiteX320" fmla="*/ 2144240 w 3024845"/>
                <a:gd name="connsiteY320" fmla="*/ 226987 h 1166887"/>
                <a:gd name="connsiteX321" fmla="*/ 2150320 w 3024845"/>
                <a:gd name="connsiteY321" fmla="*/ 220501 h 1166887"/>
                <a:gd name="connsiteX322" fmla="*/ 2150320 w 3024845"/>
                <a:gd name="connsiteY322" fmla="*/ 162133 h 1166887"/>
                <a:gd name="connsiteX323" fmla="*/ 2152346 w 3024845"/>
                <a:gd name="connsiteY323" fmla="*/ 157810 h 1166887"/>
                <a:gd name="connsiteX324" fmla="*/ 2152346 w 3024845"/>
                <a:gd name="connsiteY324" fmla="*/ 101604 h 1166887"/>
                <a:gd name="connsiteX325" fmla="*/ 2154373 w 3024845"/>
                <a:gd name="connsiteY325" fmla="*/ 82148 h 1166887"/>
                <a:gd name="connsiteX326" fmla="*/ 2158427 w 3024845"/>
                <a:gd name="connsiteY326" fmla="*/ 99442 h 1166887"/>
                <a:gd name="connsiteX327" fmla="*/ 2160453 w 3024845"/>
                <a:gd name="connsiteY327" fmla="*/ 157810 h 1166887"/>
                <a:gd name="connsiteX328" fmla="*/ 2162480 w 3024845"/>
                <a:gd name="connsiteY328" fmla="*/ 220501 h 1166887"/>
                <a:gd name="connsiteX329" fmla="*/ 2168560 w 3024845"/>
                <a:gd name="connsiteY329" fmla="*/ 226987 h 1166887"/>
                <a:gd name="connsiteX330" fmla="*/ 2166533 w 3024845"/>
                <a:gd name="connsiteY330" fmla="*/ 233472 h 1166887"/>
                <a:gd name="connsiteX331" fmla="*/ 2166533 w 3024845"/>
                <a:gd name="connsiteY331" fmla="*/ 311296 h 1166887"/>
                <a:gd name="connsiteX332" fmla="*/ 2168560 w 3024845"/>
                <a:gd name="connsiteY332" fmla="*/ 315620 h 1166887"/>
                <a:gd name="connsiteX333" fmla="*/ 2168560 w 3024845"/>
                <a:gd name="connsiteY333" fmla="*/ 337238 h 1166887"/>
                <a:gd name="connsiteX334" fmla="*/ 2182747 w 3024845"/>
                <a:gd name="connsiteY334" fmla="*/ 337238 h 1166887"/>
                <a:gd name="connsiteX335" fmla="*/ 2182747 w 3024845"/>
                <a:gd name="connsiteY335" fmla="*/ 354532 h 1166887"/>
                <a:gd name="connsiteX336" fmla="*/ 2190854 w 3024845"/>
                <a:gd name="connsiteY336" fmla="*/ 378311 h 1166887"/>
                <a:gd name="connsiteX337" fmla="*/ 2184774 w 3024845"/>
                <a:gd name="connsiteY337" fmla="*/ 382635 h 1166887"/>
                <a:gd name="connsiteX338" fmla="*/ 2172613 w 3024845"/>
                <a:gd name="connsiteY338" fmla="*/ 404253 h 1166887"/>
                <a:gd name="connsiteX339" fmla="*/ 2180720 w 3024845"/>
                <a:gd name="connsiteY339" fmla="*/ 657181 h 1166887"/>
                <a:gd name="connsiteX340" fmla="*/ 2245574 w 3024845"/>
                <a:gd name="connsiteY340" fmla="*/ 657181 h 1166887"/>
                <a:gd name="connsiteX341" fmla="*/ 2245574 w 3024845"/>
                <a:gd name="connsiteY341" fmla="*/ 732843 h 1166887"/>
                <a:gd name="connsiteX342" fmla="*/ 2253681 w 3024845"/>
                <a:gd name="connsiteY342" fmla="*/ 732843 h 1166887"/>
                <a:gd name="connsiteX343" fmla="*/ 2255708 w 3024845"/>
                <a:gd name="connsiteY343" fmla="*/ 726358 h 1166887"/>
                <a:gd name="connsiteX344" fmla="*/ 2261788 w 3024845"/>
                <a:gd name="connsiteY344" fmla="*/ 726358 h 1166887"/>
                <a:gd name="connsiteX345" fmla="*/ 2263815 w 3024845"/>
                <a:gd name="connsiteY345" fmla="*/ 735005 h 1166887"/>
                <a:gd name="connsiteX346" fmla="*/ 2275975 w 3024845"/>
                <a:gd name="connsiteY346" fmla="*/ 735005 h 1166887"/>
                <a:gd name="connsiteX347" fmla="*/ 2275975 w 3024845"/>
                <a:gd name="connsiteY347" fmla="*/ 728519 h 1166887"/>
                <a:gd name="connsiteX348" fmla="*/ 2298268 w 3024845"/>
                <a:gd name="connsiteY348" fmla="*/ 728519 h 1166887"/>
                <a:gd name="connsiteX349" fmla="*/ 2298268 w 3024845"/>
                <a:gd name="connsiteY349" fmla="*/ 735005 h 1166887"/>
                <a:gd name="connsiteX350" fmla="*/ 2318535 w 3024845"/>
                <a:gd name="connsiteY350" fmla="*/ 735005 h 1166887"/>
                <a:gd name="connsiteX351" fmla="*/ 2318535 w 3024845"/>
                <a:gd name="connsiteY351" fmla="*/ 780402 h 1166887"/>
                <a:gd name="connsiteX352" fmla="*/ 2332722 w 3024845"/>
                <a:gd name="connsiteY352" fmla="*/ 780402 h 1166887"/>
                <a:gd name="connsiteX353" fmla="*/ 2332722 w 3024845"/>
                <a:gd name="connsiteY353" fmla="*/ 767431 h 1166887"/>
                <a:gd name="connsiteX354" fmla="*/ 2348936 w 3024845"/>
                <a:gd name="connsiteY354" fmla="*/ 767431 h 1166887"/>
                <a:gd name="connsiteX355" fmla="*/ 2348936 w 3024845"/>
                <a:gd name="connsiteY355" fmla="*/ 588004 h 1166887"/>
                <a:gd name="connsiteX356" fmla="*/ 2355016 w 3024845"/>
                <a:gd name="connsiteY356" fmla="*/ 581518 h 1166887"/>
                <a:gd name="connsiteX357" fmla="*/ 2427977 w 3024845"/>
                <a:gd name="connsiteY357" fmla="*/ 581518 h 1166887"/>
                <a:gd name="connsiteX358" fmla="*/ 2427977 w 3024845"/>
                <a:gd name="connsiteY358" fmla="*/ 590166 h 1166887"/>
                <a:gd name="connsiteX359" fmla="*/ 2438110 w 3024845"/>
                <a:gd name="connsiteY359" fmla="*/ 590166 h 1166887"/>
                <a:gd name="connsiteX360" fmla="*/ 2438110 w 3024845"/>
                <a:gd name="connsiteY360" fmla="*/ 704740 h 1166887"/>
                <a:gd name="connsiteX361" fmla="*/ 2460404 w 3024845"/>
                <a:gd name="connsiteY361" fmla="*/ 704740 h 1166887"/>
                <a:gd name="connsiteX362" fmla="*/ 2460404 w 3024845"/>
                <a:gd name="connsiteY362" fmla="*/ 637725 h 1166887"/>
                <a:gd name="connsiteX363" fmla="*/ 2486751 w 3024845"/>
                <a:gd name="connsiteY363" fmla="*/ 637725 h 1166887"/>
                <a:gd name="connsiteX364" fmla="*/ 2490804 w 3024845"/>
                <a:gd name="connsiteY364" fmla="*/ 633401 h 1166887"/>
                <a:gd name="connsiteX365" fmla="*/ 2498911 w 3024845"/>
                <a:gd name="connsiteY365" fmla="*/ 633401 h 1166887"/>
                <a:gd name="connsiteX366" fmla="*/ 2502964 w 3024845"/>
                <a:gd name="connsiteY366" fmla="*/ 637725 h 1166887"/>
                <a:gd name="connsiteX367" fmla="*/ 2525258 w 3024845"/>
                <a:gd name="connsiteY367" fmla="*/ 637725 h 1166887"/>
                <a:gd name="connsiteX368" fmla="*/ 2525258 w 3024845"/>
                <a:gd name="connsiteY368" fmla="*/ 520989 h 1166887"/>
                <a:gd name="connsiteX369" fmla="*/ 2582005 w 3024845"/>
                <a:gd name="connsiteY369" fmla="*/ 510180 h 1166887"/>
                <a:gd name="connsiteX370" fmla="*/ 2582005 w 3024845"/>
                <a:gd name="connsiteY370" fmla="*/ 511261 h 1166887"/>
                <a:gd name="connsiteX371" fmla="*/ 2582005 w 3024845"/>
                <a:gd name="connsiteY371" fmla="*/ 518827 h 1166887"/>
                <a:gd name="connsiteX372" fmla="*/ 2608352 w 3024845"/>
                <a:gd name="connsiteY372" fmla="*/ 518827 h 1166887"/>
                <a:gd name="connsiteX373" fmla="*/ 2608352 w 3024845"/>
                <a:gd name="connsiteY373" fmla="*/ 773917 h 1166887"/>
                <a:gd name="connsiteX374" fmla="*/ 2630646 w 3024845"/>
                <a:gd name="connsiteY374" fmla="*/ 773917 h 1166887"/>
                <a:gd name="connsiteX375" fmla="*/ 2630646 w 3024845"/>
                <a:gd name="connsiteY375" fmla="*/ 769593 h 1166887"/>
                <a:gd name="connsiteX376" fmla="*/ 2642806 w 3024845"/>
                <a:gd name="connsiteY376" fmla="*/ 769593 h 1166887"/>
                <a:gd name="connsiteX377" fmla="*/ 2642806 w 3024845"/>
                <a:gd name="connsiteY377" fmla="*/ 773917 h 1166887"/>
                <a:gd name="connsiteX378" fmla="*/ 2667126 w 3024845"/>
                <a:gd name="connsiteY378" fmla="*/ 773917 h 1166887"/>
                <a:gd name="connsiteX379" fmla="*/ 2667126 w 3024845"/>
                <a:gd name="connsiteY379" fmla="*/ 760946 h 1166887"/>
                <a:gd name="connsiteX380" fmla="*/ 2695500 w 3024845"/>
                <a:gd name="connsiteY380" fmla="*/ 760946 h 1166887"/>
                <a:gd name="connsiteX381" fmla="*/ 2707660 w 3024845"/>
                <a:gd name="connsiteY381" fmla="*/ 756622 h 1166887"/>
                <a:gd name="connsiteX382" fmla="*/ 2727927 w 3024845"/>
                <a:gd name="connsiteY382" fmla="*/ 760946 h 1166887"/>
                <a:gd name="connsiteX383" fmla="*/ 2727927 w 3024845"/>
                <a:gd name="connsiteY383" fmla="*/ 743652 h 1166887"/>
                <a:gd name="connsiteX384" fmla="*/ 2736034 w 3024845"/>
                <a:gd name="connsiteY384" fmla="*/ 743652 h 1166887"/>
                <a:gd name="connsiteX385" fmla="*/ 2736034 w 3024845"/>
                <a:gd name="connsiteY385" fmla="*/ 730681 h 1166887"/>
                <a:gd name="connsiteX386" fmla="*/ 2792781 w 3024845"/>
                <a:gd name="connsiteY386" fmla="*/ 730681 h 1166887"/>
                <a:gd name="connsiteX387" fmla="*/ 2792781 w 3024845"/>
                <a:gd name="connsiteY387" fmla="*/ 700416 h 1166887"/>
                <a:gd name="connsiteX388" fmla="*/ 2811021 w 3024845"/>
                <a:gd name="connsiteY388" fmla="*/ 700416 h 1166887"/>
                <a:gd name="connsiteX389" fmla="*/ 2811021 w 3024845"/>
                <a:gd name="connsiteY389" fmla="*/ 693931 h 1166887"/>
                <a:gd name="connsiteX390" fmla="*/ 2823181 w 3024845"/>
                <a:gd name="connsiteY390" fmla="*/ 693931 h 1166887"/>
                <a:gd name="connsiteX391" fmla="*/ 2823181 w 3024845"/>
                <a:gd name="connsiteY391" fmla="*/ 700416 h 1166887"/>
                <a:gd name="connsiteX392" fmla="*/ 2839395 w 3024845"/>
                <a:gd name="connsiteY392" fmla="*/ 700416 h 1166887"/>
                <a:gd name="connsiteX393" fmla="*/ 2839395 w 3024845"/>
                <a:gd name="connsiteY393" fmla="*/ 750137 h 1166887"/>
                <a:gd name="connsiteX394" fmla="*/ 2871822 w 3024845"/>
                <a:gd name="connsiteY394" fmla="*/ 750137 h 1166887"/>
                <a:gd name="connsiteX395" fmla="*/ 2871822 w 3024845"/>
                <a:gd name="connsiteY395" fmla="*/ 724196 h 1166887"/>
                <a:gd name="connsiteX396" fmla="*/ 2910329 w 3024845"/>
                <a:gd name="connsiteY396" fmla="*/ 724196 h 1166887"/>
                <a:gd name="connsiteX397" fmla="*/ 2910329 w 3024845"/>
                <a:gd name="connsiteY397" fmla="*/ 693931 h 1166887"/>
                <a:gd name="connsiteX398" fmla="*/ 2958970 w 3024845"/>
                <a:gd name="connsiteY398" fmla="*/ 693931 h 1166887"/>
                <a:gd name="connsiteX399" fmla="*/ 2958970 w 3024845"/>
                <a:gd name="connsiteY399" fmla="*/ 805087 h 1166887"/>
                <a:gd name="connsiteX400" fmla="*/ 2958970 w 3024845"/>
                <a:gd name="connsiteY400" fmla="*/ 818866 h 1166887"/>
                <a:gd name="connsiteX401" fmla="*/ 3024845 w 3024845"/>
                <a:gd name="connsiteY401" fmla="*/ 818866 h 1166887"/>
                <a:gd name="connsiteX402" fmla="*/ 3024845 w 3024845"/>
                <a:gd name="connsiteY402" fmla="*/ 1160647 h 1166887"/>
                <a:gd name="connsiteX403" fmla="*/ 145862 w 3024845"/>
                <a:gd name="connsiteY403" fmla="*/ 1160647 h 1166887"/>
                <a:gd name="connsiteX404" fmla="*/ 2054 w 3024845"/>
                <a:gd name="connsiteY404" fmla="*/ 1166887 h 1166887"/>
                <a:gd name="connsiteX405" fmla="*/ 0 w 3024845"/>
                <a:gd name="connsiteY405" fmla="*/ 724196 h 1166887"/>
                <a:gd name="connsiteX406" fmla="*/ 20267 w 3024845"/>
                <a:gd name="connsiteY406" fmla="*/ 724196 h 1166887"/>
                <a:gd name="connsiteX407" fmla="*/ 20774 w 3024845"/>
                <a:gd name="connsiteY407" fmla="*/ 723115 h 1166887"/>
                <a:gd name="connsiteX408" fmla="*/ 24320 w 3024845"/>
                <a:gd name="connsiteY408" fmla="*/ 715549 h 1166887"/>
                <a:gd name="connsiteX409" fmla="*/ 26094 w 3024845"/>
                <a:gd name="connsiteY409" fmla="*/ 715819 h 1166887"/>
                <a:gd name="connsiteX410" fmla="*/ 38507 w 3024845"/>
                <a:gd name="connsiteY410" fmla="*/ 717710 h 1166887"/>
                <a:gd name="connsiteX411" fmla="*/ 39014 w 3024845"/>
                <a:gd name="connsiteY411" fmla="*/ 719062 h 1166887"/>
                <a:gd name="connsiteX412" fmla="*/ 42560 w 3024845"/>
                <a:gd name="connsiteY412" fmla="*/ 728519 h 1166887"/>
                <a:gd name="connsiteX413" fmla="*/ 68907 w 3024845"/>
                <a:gd name="connsiteY413" fmla="*/ 730681 h 1166887"/>
                <a:gd name="connsiteX414" fmla="*/ 68907 w 3024845"/>
                <a:gd name="connsiteY414" fmla="*/ 607460 h 1166887"/>
                <a:gd name="connsiteX415" fmla="*/ 70934 w 3024845"/>
                <a:gd name="connsiteY415" fmla="*/ 607460 h 1166887"/>
                <a:gd name="connsiteX416" fmla="*/ 85121 w 3024845"/>
                <a:gd name="connsiteY416" fmla="*/ 607460 h 1166887"/>
                <a:gd name="connsiteX417" fmla="*/ 85121 w 3024845"/>
                <a:gd name="connsiteY417" fmla="*/ 471268 h 1166887"/>
                <a:gd name="connsiteX418" fmla="*/ 86894 w 3024845"/>
                <a:gd name="connsiteY418" fmla="*/ 471268 h 1166887"/>
                <a:gd name="connsiteX419" fmla="*/ 99308 w 3024845"/>
                <a:gd name="connsiteY419" fmla="*/ 471268 h 1166887"/>
                <a:gd name="connsiteX420" fmla="*/ 99308 w 3024845"/>
                <a:gd name="connsiteY420" fmla="*/ 356694 h 1166887"/>
                <a:gd name="connsiteX421" fmla="*/ 103361 w 3024845"/>
                <a:gd name="connsiteY421" fmla="*/ 328590 h 1166887"/>
                <a:gd name="connsiteX422" fmla="*/ 105388 w 3024845"/>
                <a:gd name="connsiteY422" fmla="*/ 328590 h 1166887"/>
                <a:gd name="connsiteX423" fmla="*/ 119575 w 3024845"/>
                <a:gd name="connsiteY423" fmla="*/ 328590 h 1166887"/>
                <a:gd name="connsiteX424" fmla="*/ 156055 w 3024845"/>
                <a:gd name="connsiteY424" fmla="*/ 246443 h 1166887"/>
                <a:gd name="connsiteX425" fmla="*/ 160109 w 3024845"/>
                <a:gd name="connsiteY425" fmla="*/ 0 h 116688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56055 w 3024845"/>
                <a:gd name="connsiteY0" fmla="*/ 164295 h 1078499"/>
                <a:gd name="connsiteX1" fmla="*/ 162135 w 3024845"/>
                <a:gd name="connsiteY1" fmla="*/ 164295 h 1078499"/>
                <a:gd name="connsiteX2" fmla="*/ 200642 w 3024845"/>
                <a:gd name="connsiteY2" fmla="*/ 244281 h 1078499"/>
                <a:gd name="connsiteX3" fmla="*/ 202669 w 3024845"/>
                <a:gd name="connsiteY3" fmla="*/ 244281 h 1078499"/>
                <a:gd name="connsiteX4" fmla="*/ 216856 w 3024845"/>
                <a:gd name="connsiteY4" fmla="*/ 244281 h 1078499"/>
                <a:gd name="connsiteX5" fmla="*/ 216856 w 3024845"/>
                <a:gd name="connsiteY5" fmla="*/ 268060 h 1078499"/>
                <a:gd name="connsiteX6" fmla="*/ 217363 w 3024845"/>
                <a:gd name="connsiteY6" fmla="*/ 268871 h 1078499"/>
                <a:gd name="connsiteX7" fmla="*/ 220909 w 3024845"/>
                <a:gd name="connsiteY7" fmla="*/ 274546 h 1078499"/>
                <a:gd name="connsiteX8" fmla="*/ 220909 w 3024845"/>
                <a:gd name="connsiteY8" fmla="*/ 389120 h 1078499"/>
                <a:gd name="connsiteX9" fmla="*/ 223189 w 3024845"/>
                <a:gd name="connsiteY9" fmla="*/ 389120 h 1078499"/>
                <a:gd name="connsiteX10" fmla="*/ 239150 w 3024845"/>
                <a:gd name="connsiteY10" fmla="*/ 389120 h 1078499"/>
                <a:gd name="connsiteX11" fmla="*/ 239150 w 3024845"/>
                <a:gd name="connsiteY11" fmla="*/ 529635 h 1078499"/>
                <a:gd name="connsiteX12" fmla="*/ 240670 w 3024845"/>
                <a:gd name="connsiteY12" fmla="*/ 529365 h 1078499"/>
                <a:gd name="connsiteX13" fmla="*/ 251310 w 3024845"/>
                <a:gd name="connsiteY13" fmla="*/ 527474 h 1078499"/>
                <a:gd name="connsiteX14" fmla="*/ 249283 w 3024845"/>
                <a:gd name="connsiteY14" fmla="*/ 616106 h 1078499"/>
                <a:gd name="connsiteX15" fmla="*/ 250803 w 3024845"/>
                <a:gd name="connsiteY15" fmla="*/ 616377 h 1078499"/>
                <a:gd name="connsiteX16" fmla="*/ 261443 w 3024845"/>
                <a:gd name="connsiteY16" fmla="*/ 618268 h 1078499"/>
                <a:gd name="connsiteX17" fmla="*/ 261696 w 3024845"/>
                <a:gd name="connsiteY17" fmla="*/ 619079 h 1078499"/>
                <a:gd name="connsiteX18" fmla="*/ 263470 w 3024845"/>
                <a:gd name="connsiteY18" fmla="*/ 624754 h 1078499"/>
                <a:gd name="connsiteX19" fmla="*/ 264230 w 3024845"/>
                <a:gd name="connsiteY19" fmla="*/ 622322 h 1078499"/>
                <a:gd name="connsiteX20" fmla="*/ 269550 w 3024845"/>
                <a:gd name="connsiteY20" fmla="*/ 605298 h 1078499"/>
                <a:gd name="connsiteX21" fmla="*/ 271323 w 3024845"/>
                <a:gd name="connsiteY21" fmla="*/ 605298 h 1078499"/>
                <a:gd name="connsiteX22" fmla="*/ 283737 w 3024845"/>
                <a:gd name="connsiteY22" fmla="*/ 605298 h 1078499"/>
                <a:gd name="connsiteX23" fmla="*/ 283737 w 3024845"/>
                <a:gd name="connsiteY23" fmla="*/ 637724 h 1078499"/>
                <a:gd name="connsiteX24" fmla="*/ 284750 w 3024845"/>
                <a:gd name="connsiteY24" fmla="*/ 638265 h 1078499"/>
                <a:gd name="connsiteX25" fmla="*/ 291844 w 3024845"/>
                <a:gd name="connsiteY25" fmla="*/ 642048 h 1078499"/>
                <a:gd name="connsiteX26" fmla="*/ 291844 w 3024845"/>
                <a:gd name="connsiteY26" fmla="*/ 643399 h 1078499"/>
                <a:gd name="connsiteX27" fmla="*/ 291844 w 3024845"/>
                <a:gd name="connsiteY27" fmla="*/ 652857 h 1078499"/>
                <a:gd name="connsiteX28" fmla="*/ 336431 w 3024845"/>
                <a:gd name="connsiteY28" fmla="*/ 652857 h 1078499"/>
                <a:gd name="connsiteX29" fmla="*/ 336431 w 3024845"/>
                <a:gd name="connsiteY29" fmla="*/ 653938 h 1078499"/>
                <a:gd name="connsiteX30" fmla="*/ 336431 w 3024845"/>
                <a:gd name="connsiteY30" fmla="*/ 661504 h 1078499"/>
                <a:gd name="connsiteX31" fmla="*/ 338457 w 3024845"/>
                <a:gd name="connsiteY31" fmla="*/ 661504 h 1078499"/>
                <a:gd name="connsiteX32" fmla="*/ 352644 w 3024845"/>
                <a:gd name="connsiteY32" fmla="*/ 661504 h 1078499"/>
                <a:gd name="connsiteX33" fmla="*/ 352644 w 3024845"/>
                <a:gd name="connsiteY33" fmla="*/ 631239 h 1078499"/>
                <a:gd name="connsiteX34" fmla="*/ 397231 w 3024845"/>
                <a:gd name="connsiteY34" fmla="*/ 631239 h 1078499"/>
                <a:gd name="connsiteX35" fmla="*/ 397231 w 3024845"/>
                <a:gd name="connsiteY35" fmla="*/ 629888 h 1078499"/>
                <a:gd name="connsiteX36" fmla="*/ 397231 w 3024845"/>
                <a:gd name="connsiteY36" fmla="*/ 620430 h 1078499"/>
                <a:gd name="connsiteX37" fmla="*/ 398245 w 3024845"/>
                <a:gd name="connsiteY37" fmla="*/ 620430 h 1078499"/>
                <a:gd name="connsiteX38" fmla="*/ 405338 w 3024845"/>
                <a:gd name="connsiteY38" fmla="*/ 620430 h 1078499"/>
                <a:gd name="connsiteX39" fmla="*/ 405338 w 3024845"/>
                <a:gd name="connsiteY39" fmla="*/ 618539 h 1078499"/>
                <a:gd name="connsiteX40" fmla="*/ 405338 w 3024845"/>
                <a:gd name="connsiteY40" fmla="*/ 605298 h 1078499"/>
                <a:gd name="connsiteX41" fmla="*/ 406098 w 3024845"/>
                <a:gd name="connsiteY41" fmla="*/ 605298 h 1078499"/>
                <a:gd name="connsiteX42" fmla="*/ 411418 w 3024845"/>
                <a:gd name="connsiteY42" fmla="*/ 605298 h 1078499"/>
                <a:gd name="connsiteX43" fmla="*/ 411418 w 3024845"/>
                <a:gd name="connsiteY43" fmla="*/ 604217 h 1078499"/>
                <a:gd name="connsiteX44" fmla="*/ 411418 w 3024845"/>
                <a:gd name="connsiteY44" fmla="*/ 596650 h 1078499"/>
                <a:gd name="connsiteX45" fmla="*/ 413445 w 3024845"/>
                <a:gd name="connsiteY45" fmla="*/ 596650 h 1078499"/>
                <a:gd name="connsiteX46" fmla="*/ 427632 w 3024845"/>
                <a:gd name="connsiteY46" fmla="*/ 596650 h 1078499"/>
                <a:gd name="connsiteX47" fmla="*/ 427632 w 3024845"/>
                <a:gd name="connsiteY47" fmla="*/ 597731 h 1078499"/>
                <a:gd name="connsiteX48" fmla="*/ 427632 w 3024845"/>
                <a:gd name="connsiteY48" fmla="*/ 605298 h 1078499"/>
                <a:gd name="connsiteX49" fmla="*/ 449925 w 3024845"/>
                <a:gd name="connsiteY49" fmla="*/ 605298 h 1078499"/>
                <a:gd name="connsiteX50" fmla="*/ 449925 w 3024845"/>
                <a:gd name="connsiteY50" fmla="*/ 603406 h 1078499"/>
                <a:gd name="connsiteX51" fmla="*/ 449925 w 3024845"/>
                <a:gd name="connsiteY51" fmla="*/ 590165 h 1078499"/>
                <a:gd name="connsiteX52" fmla="*/ 451699 w 3024845"/>
                <a:gd name="connsiteY52" fmla="*/ 590165 h 1078499"/>
                <a:gd name="connsiteX53" fmla="*/ 464112 w 3024845"/>
                <a:gd name="connsiteY53" fmla="*/ 590165 h 1078499"/>
                <a:gd name="connsiteX54" fmla="*/ 464112 w 3024845"/>
                <a:gd name="connsiteY54" fmla="*/ 613945 h 1078499"/>
                <a:gd name="connsiteX55" fmla="*/ 465126 w 3024845"/>
                <a:gd name="connsiteY55" fmla="*/ 613945 h 1078499"/>
                <a:gd name="connsiteX56" fmla="*/ 472219 w 3024845"/>
                <a:gd name="connsiteY56" fmla="*/ 613945 h 1078499"/>
                <a:gd name="connsiteX57" fmla="*/ 472219 w 3024845"/>
                <a:gd name="connsiteY57" fmla="*/ 612864 h 1078499"/>
                <a:gd name="connsiteX58" fmla="*/ 472219 w 3024845"/>
                <a:gd name="connsiteY58" fmla="*/ 605298 h 1078499"/>
                <a:gd name="connsiteX59" fmla="*/ 473992 w 3024845"/>
                <a:gd name="connsiteY59" fmla="*/ 605298 h 1078499"/>
                <a:gd name="connsiteX60" fmla="*/ 486406 w 3024845"/>
                <a:gd name="connsiteY60" fmla="*/ 605298 h 1078499"/>
                <a:gd name="connsiteX61" fmla="*/ 486406 w 3024845"/>
                <a:gd name="connsiteY61" fmla="*/ 631239 h 1078499"/>
                <a:gd name="connsiteX62" fmla="*/ 488433 w 3024845"/>
                <a:gd name="connsiteY62" fmla="*/ 631239 h 1078499"/>
                <a:gd name="connsiteX63" fmla="*/ 502619 w 3024845"/>
                <a:gd name="connsiteY63" fmla="*/ 631239 h 1078499"/>
                <a:gd name="connsiteX64" fmla="*/ 502619 w 3024845"/>
                <a:gd name="connsiteY64" fmla="*/ 632860 h 1078499"/>
                <a:gd name="connsiteX65" fmla="*/ 502619 w 3024845"/>
                <a:gd name="connsiteY65" fmla="*/ 644210 h 1078499"/>
                <a:gd name="connsiteX66" fmla="*/ 503379 w 3024845"/>
                <a:gd name="connsiteY66" fmla="*/ 644210 h 1078499"/>
                <a:gd name="connsiteX67" fmla="*/ 508700 w 3024845"/>
                <a:gd name="connsiteY67" fmla="*/ 644210 h 1078499"/>
                <a:gd name="connsiteX68" fmla="*/ 508700 w 3024845"/>
                <a:gd name="connsiteY68" fmla="*/ 643399 h 1078499"/>
                <a:gd name="connsiteX69" fmla="*/ 508700 w 3024845"/>
                <a:gd name="connsiteY69" fmla="*/ 637724 h 1078499"/>
                <a:gd name="connsiteX70" fmla="*/ 539100 w 3024845"/>
                <a:gd name="connsiteY70" fmla="*/ 637724 h 1078499"/>
                <a:gd name="connsiteX71" fmla="*/ 539100 w 3024845"/>
                <a:gd name="connsiteY71" fmla="*/ 661504 h 1078499"/>
                <a:gd name="connsiteX72" fmla="*/ 540113 w 3024845"/>
                <a:gd name="connsiteY72" fmla="*/ 661504 h 1078499"/>
                <a:gd name="connsiteX73" fmla="*/ 547207 w 3024845"/>
                <a:gd name="connsiteY73" fmla="*/ 661504 h 1078499"/>
                <a:gd name="connsiteX74" fmla="*/ 547207 w 3024845"/>
                <a:gd name="connsiteY74" fmla="*/ 662585 h 1078499"/>
                <a:gd name="connsiteX75" fmla="*/ 547207 w 3024845"/>
                <a:gd name="connsiteY75" fmla="*/ 670151 h 1078499"/>
                <a:gd name="connsiteX76" fmla="*/ 547967 w 3024845"/>
                <a:gd name="connsiteY76" fmla="*/ 670151 h 1078499"/>
                <a:gd name="connsiteX77" fmla="*/ 553287 w 3024845"/>
                <a:gd name="connsiteY77" fmla="*/ 670151 h 1078499"/>
                <a:gd name="connsiteX78" fmla="*/ 553287 w 3024845"/>
                <a:gd name="connsiteY78" fmla="*/ 667989 h 1078499"/>
                <a:gd name="connsiteX79" fmla="*/ 553287 w 3024845"/>
                <a:gd name="connsiteY79" fmla="*/ 652857 h 1078499"/>
                <a:gd name="connsiteX80" fmla="*/ 554300 w 3024845"/>
                <a:gd name="connsiteY80" fmla="*/ 652857 h 1078499"/>
                <a:gd name="connsiteX81" fmla="*/ 561394 w 3024845"/>
                <a:gd name="connsiteY81" fmla="*/ 652857 h 1078499"/>
                <a:gd name="connsiteX82" fmla="*/ 561394 w 3024845"/>
                <a:gd name="connsiteY82" fmla="*/ 653938 h 1078499"/>
                <a:gd name="connsiteX83" fmla="*/ 561394 w 3024845"/>
                <a:gd name="connsiteY83" fmla="*/ 661504 h 1078499"/>
                <a:gd name="connsiteX84" fmla="*/ 566714 w 3024845"/>
                <a:gd name="connsiteY84" fmla="*/ 659511 h 1078499"/>
                <a:gd name="connsiteX85" fmla="*/ 567474 w 3024845"/>
                <a:gd name="connsiteY85" fmla="*/ 658531 h 1078499"/>
                <a:gd name="connsiteX86" fmla="*/ 567474 w 3024845"/>
                <a:gd name="connsiteY86" fmla="*/ 652857 h 1078499"/>
                <a:gd name="connsiteX87" fmla="*/ 605981 w 3024845"/>
                <a:gd name="connsiteY87" fmla="*/ 652857 h 1078499"/>
                <a:gd name="connsiteX88" fmla="*/ 605981 w 3024845"/>
                <a:gd name="connsiteY88" fmla="*/ 676636 h 1078499"/>
                <a:gd name="connsiteX89" fmla="*/ 608007 w 3024845"/>
                <a:gd name="connsiteY89" fmla="*/ 676636 h 1078499"/>
                <a:gd name="connsiteX90" fmla="*/ 622194 w 3024845"/>
                <a:gd name="connsiteY90" fmla="*/ 676636 h 1078499"/>
                <a:gd name="connsiteX91" fmla="*/ 622194 w 3024845"/>
                <a:gd name="connsiteY91" fmla="*/ 677717 h 1078499"/>
                <a:gd name="connsiteX92" fmla="*/ 622194 w 3024845"/>
                <a:gd name="connsiteY92" fmla="*/ 685283 h 1078499"/>
                <a:gd name="connsiteX93" fmla="*/ 623968 w 3024845"/>
                <a:gd name="connsiteY93" fmla="*/ 685283 h 1078499"/>
                <a:gd name="connsiteX94" fmla="*/ 636381 w 3024845"/>
                <a:gd name="connsiteY94" fmla="*/ 685283 h 1078499"/>
                <a:gd name="connsiteX95" fmla="*/ 636381 w 3024845"/>
                <a:gd name="connsiteY95" fmla="*/ 661504 h 1078499"/>
                <a:gd name="connsiteX96" fmla="*/ 637394 w 3024845"/>
                <a:gd name="connsiteY96" fmla="*/ 661504 h 1078499"/>
                <a:gd name="connsiteX97" fmla="*/ 644488 w 3024845"/>
                <a:gd name="connsiteY97" fmla="*/ 661504 h 1078499"/>
                <a:gd name="connsiteX98" fmla="*/ 644488 w 3024845"/>
                <a:gd name="connsiteY98" fmla="*/ 629077 h 1078499"/>
                <a:gd name="connsiteX99" fmla="*/ 645501 w 3024845"/>
                <a:gd name="connsiteY99" fmla="*/ 629077 h 1078499"/>
                <a:gd name="connsiteX100" fmla="*/ 652595 w 3024845"/>
                <a:gd name="connsiteY100" fmla="*/ 629077 h 1078499"/>
                <a:gd name="connsiteX101" fmla="*/ 652595 w 3024845"/>
                <a:gd name="connsiteY101" fmla="*/ 627186 h 1078499"/>
                <a:gd name="connsiteX102" fmla="*/ 652595 w 3024845"/>
                <a:gd name="connsiteY102" fmla="*/ 613945 h 1078499"/>
                <a:gd name="connsiteX103" fmla="*/ 651328 w 3024845"/>
                <a:gd name="connsiteY103" fmla="*/ 612323 h 1078499"/>
                <a:gd name="connsiteX104" fmla="*/ 656648 w 3024845"/>
                <a:gd name="connsiteY104" fmla="*/ 600974 h 1078499"/>
                <a:gd name="connsiteX105" fmla="*/ 664755 w 3024845"/>
                <a:gd name="connsiteY105" fmla="*/ 629077 h 1078499"/>
                <a:gd name="connsiteX106" fmla="*/ 665515 w 3024845"/>
                <a:gd name="connsiteY106" fmla="*/ 629077 h 1078499"/>
                <a:gd name="connsiteX107" fmla="*/ 670835 w 3024845"/>
                <a:gd name="connsiteY107" fmla="*/ 629077 h 1078499"/>
                <a:gd name="connsiteX108" fmla="*/ 670835 w 3024845"/>
                <a:gd name="connsiteY108" fmla="*/ 523150 h 1078499"/>
                <a:gd name="connsiteX109" fmla="*/ 672355 w 3024845"/>
                <a:gd name="connsiteY109" fmla="*/ 523150 h 1078499"/>
                <a:gd name="connsiteX110" fmla="*/ 682995 w 3024845"/>
                <a:gd name="connsiteY110" fmla="*/ 523150 h 1078499"/>
                <a:gd name="connsiteX111" fmla="*/ 682995 w 3024845"/>
                <a:gd name="connsiteY111" fmla="*/ 475591 h 1078499"/>
                <a:gd name="connsiteX112" fmla="*/ 709342 w 3024845"/>
                <a:gd name="connsiteY112" fmla="*/ 475591 h 1078499"/>
                <a:gd name="connsiteX113" fmla="*/ 709342 w 3024845"/>
                <a:gd name="connsiteY113" fmla="*/ 453973 h 1078499"/>
                <a:gd name="connsiteX114" fmla="*/ 743796 w 3024845"/>
                <a:gd name="connsiteY114" fmla="*/ 453973 h 1078499"/>
                <a:gd name="connsiteX115" fmla="*/ 743796 w 3024845"/>
                <a:gd name="connsiteY115" fmla="*/ 456405 h 1078499"/>
                <a:gd name="connsiteX116" fmla="*/ 743796 w 3024845"/>
                <a:gd name="connsiteY116" fmla="*/ 473429 h 1078499"/>
                <a:gd name="connsiteX117" fmla="*/ 746076 w 3024845"/>
                <a:gd name="connsiteY117" fmla="*/ 473429 h 1078499"/>
                <a:gd name="connsiteX118" fmla="*/ 762036 w 3024845"/>
                <a:gd name="connsiteY118" fmla="*/ 473429 h 1078499"/>
                <a:gd name="connsiteX119" fmla="*/ 762036 w 3024845"/>
                <a:gd name="connsiteY119" fmla="*/ 520988 h 1078499"/>
                <a:gd name="connsiteX120" fmla="*/ 763049 w 3024845"/>
                <a:gd name="connsiteY120" fmla="*/ 520988 h 1078499"/>
                <a:gd name="connsiteX121" fmla="*/ 770143 w 3024845"/>
                <a:gd name="connsiteY121" fmla="*/ 520988 h 1078499"/>
                <a:gd name="connsiteX122" fmla="*/ 784330 w 3024845"/>
                <a:gd name="connsiteY122" fmla="*/ 525312 h 1078499"/>
                <a:gd name="connsiteX123" fmla="*/ 784330 w 3024845"/>
                <a:gd name="connsiteY123" fmla="*/ 564224 h 1078499"/>
                <a:gd name="connsiteX124" fmla="*/ 785343 w 3024845"/>
                <a:gd name="connsiteY124" fmla="*/ 564224 h 1078499"/>
                <a:gd name="connsiteX125" fmla="*/ 792436 w 3024845"/>
                <a:gd name="connsiteY125" fmla="*/ 564224 h 1078499"/>
                <a:gd name="connsiteX126" fmla="*/ 792436 w 3024845"/>
                <a:gd name="connsiteY126" fmla="*/ 565845 h 1078499"/>
                <a:gd name="connsiteX127" fmla="*/ 792436 w 3024845"/>
                <a:gd name="connsiteY127" fmla="*/ 577194 h 1078499"/>
                <a:gd name="connsiteX128" fmla="*/ 794463 w 3024845"/>
                <a:gd name="connsiteY128" fmla="*/ 577194 h 1078499"/>
                <a:gd name="connsiteX129" fmla="*/ 808650 w 3024845"/>
                <a:gd name="connsiteY129" fmla="*/ 577194 h 1078499"/>
                <a:gd name="connsiteX130" fmla="*/ 814730 w 3024845"/>
                <a:gd name="connsiteY130" fmla="*/ 583680 h 1078499"/>
                <a:gd name="connsiteX131" fmla="*/ 814730 w 3024845"/>
                <a:gd name="connsiteY131" fmla="*/ 605298 h 1078499"/>
                <a:gd name="connsiteX132" fmla="*/ 817010 w 3024845"/>
                <a:gd name="connsiteY132" fmla="*/ 605298 h 1078499"/>
                <a:gd name="connsiteX133" fmla="*/ 832970 w 3024845"/>
                <a:gd name="connsiteY133" fmla="*/ 605298 h 1078499"/>
                <a:gd name="connsiteX134" fmla="*/ 832970 w 3024845"/>
                <a:gd name="connsiteY134" fmla="*/ 606378 h 1078499"/>
                <a:gd name="connsiteX135" fmla="*/ 832970 w 3024845"/>
                <a:gd name="connsiteY135" fmla="*/ 613945 h 1078499"/>
                <a:gd name="connsiteX136" fmla="*/ 834237 w 3024845"/>
                <a:gd name="connsiteY136" fmla="*/ 613945 h 1078499"/>
                <a:gd name="connsiteX137" fmla="*/ 843104 w 3024845"/>
                <a:gd name="connsiteY137" fmla="*/ 613945 h 1078499"/>
                <a:gd name="connsiteX138" fmla="*/ 843104 w 3024845"/>
                <a:gd name="connsiteY138" fmla="*/ 616106 h 1078499"/>
                <a:gd name="connsiteX139" fmla="*/ 843104 w 3024845"/>
                <a:gd name="connsiteY139" fmla="*/ 631239 h 1078499"/>
                <a:gd name="connsiteX140" fmla="*/ 847157 w 3024845"/>
                <a:gd name="connsiteY140" fmla="*/ 629347 h 1078499"/>
                <a:gd name="connsiteX141" fmla="*/ 847157 w 3024845"/>
                <a:gd name="connsiteY141" fmla="*/ 616106 h 1078499"/>
                <a:gd name="connsiteX142" fmla="*/ 848170 w 3024845"/>
                <a:gd name="connsiteY142" fmla="*/ 616106 h 1078499"/>
                <a:gd name="connsiteX143" fmla="*/ 855264 w 3024845"/>
                <a:gd name="connsiteY143" fmla="*/ 616106 h 1078499"/>
                <a:gd name="connsiteX144" fmla="*/ 855264 w 3024845"/>
                <a:gd name="connsiteY144" fmla="*/ 617728 h 1078499"/>
                <a:gd name="connsiteX145" fmla="*/ 855264 w 3024845"/>
                <a:gd name="connsiteY145" fmla="*/ 629077 h 1078499"/>
                <a:gd name="connsiteX146" fmla="*/ 856024 w 3024845"/>
                <a:gd name="connsiteY146" fmla="*/ 629077 h 1078499"/>
                <a:gd name="connsiteX147" fmla="*/ 861344 w 3024845"/>
                <a:gd name="connsiteY147" fmla="*/ 629077 h 1078499"/>
                <a:gd name="connsiteX148" fmla="*/ 909984 w 3024845"/>
                <a:gd name="connsiteY148" fmla="*/ 624754 h 1078499"/>
                <a:gd name="connsiteX149" fmla="*/ 909984 w 3024845"/>
                <a:gd name="connsiteY149" fmla="*/ 626105 h 1078499"/>
                <a:gd name="connsiteX150" fmla="*/ 909984 w 3024845"/>
                <a:gd name="connsiteY150" fmla="*/ 635562 h 1078499"/>
                <a:gd name="connsiteX151" fmla="*/ 910744 w 3024845"/>
                <a:gd name="connsiteY151" fmla="*/ 635562 h 1078499"/>
                <a:gd name="connsiteX152" fmla="*/ 916065 w 3024845"/>
                <a:gd name="connsiteY152" fmla="*/ 635562 h 1078499"/>
                <a:gd name="connsiteX153" fmla="*/ 916065 w 3024845"/>
                <a:gd name="connsiteY153" fmla="*/ 637724 h 1078499"/>
                <a:gd name="connsiteX154" fmla="*/ 916065 w 3024845"/>
                <a:gd name="connsiteY154" fmla="*/ 652857 h 1078499"/>
                <a:gd name="connsiteX155" fmla="*/ 918091 w 3024845"/>
                <a:gd name="connsiteY155" fmla="*/ 651506 h 1078499"/>
                <a:gd name="connsiteX156" fmla="*/ 932278 w 3024845"/>
                <a:gd name="connsiteY156" fmla="*/ 642048 h 1078499"/>
                <a:gd name="connsiteX157" fmla="*/ 938358 w 3024845"/>
                <a:gd name="connsiteY157" fmla="*/ 600974 h 1078499"/>
                <a:gd name="connsiteX158" fmla="*/ 939118 w 3024845"/>
                <a:gd name="connsiteY158" fmla="*/ 600704 h 1078499"/>
                <a:gd name="connsiteX159" fmla="*/ 944438 w 3024845"/>
                <a:gd name="connsiteY159" fmla="*/ 598812 h 1078499"/>
                <a:gd name="connsiteX160" fmla="*/ 946465 w 3024845"/>
                <a:gd name="connsiteY160" fmla="*/ 529635 h 1078499"/>
                <a:gd name="connsiteX161" fmla="*/ 948492 w 3024845"/>
                <a:gd name="connsiteY161" fmla="*/ 598812 h 1078499"/>
                <a:gd name="connsiteX162" fmla="*/ 949252 w 3024845"/>
                <a:gd name="connsiteY162" fmla="*/ 599082 h 1078499"/>
                <a:gd name="connsiteX163" fmla="*/ 954572 w 3024845"/>
                <a:gd name="connsiteY163" fmla="*/ 600974 h 1078499"/>
                <a:gd name="connsiteX164" fmla="*/ 954572 w 3024845"/>
                <a:gd name="connsiteY164" fmla="*/ 514503 h 1078499"/>
                <a:gd name="connsiteX165" fmla="*/ 958625 w 3024845"/>
                <a:gd name="connsiteY165" fmla="*/ 482076 h 1078499"/>
                <a:gd name="connsiteX166" fmla="*/ 997132 w 3024845"/>
                <a:gd name="connsiteY166" fmla="*/ 482076 h 1078499"/>
                <a:gd name="connsiteX167" fmla="*/ 997132 w 3024845"/>
                <a:gd name="connsiteY167" fmla="*/ 514503 h 1078499"/>
                <a:gd name="connsiteX168" fmla="*/ 997892 w 3024845"/>
                <a:gd name="connsiteY168" fmla="*/ 514503 h 1078499"/>
                <a:gd name="connsiteX169" fmla="*/ 1003212 w 3024845"/>
                <a:gd name="connsiteY169" fmla="*/ 514503 h 1078499"/>
                <a:gd name="connsiteX170" fmla="*/ 1003212 w 3024845"/>
                <a:gd name="connsiteY170" fmla="*/ 432355 h 1078499"/>
                <a:gd name="connsiteX171" fmla="*/ 1004986 w 3024845"/>
                <a:gd name="connsiteY171" fmla="*/ 432355 h 1078499"/>
                <a:gd name="connsiteX172" fmla="*/ 1017399 w 3024845"/>
                <a:gd name="connsiteY172" fmla="*/ 432355 h 1078499"/>
                <a:gd name="connsiteX173" fmla="*/ 1017399 w 3024845"/>
                <a:gd name="connsiteY173" fmla="*/ 430464 h 1078499"/>
                <a:gd name="connsiteX174" fmla="*/ 1017399 w 3024845"/>
                <a:gd name="connsiteY174" fmla="*/ 417223 h 1078499"/>
                <a:gd name="connsiteX175" fmla="*/ 1039693 w 3024845"/>
                <a:gd name="connsiteY175" fmla="*/ 417223 h 1078499"/>
                <a:gd name="connsiteX176" fmla="*/ 1039693 w 3024845"/>
                <a:gd name="connsiteY176" fmla="*/ 416142 h 1078499"/>
                <a:gd name="connsiteX177" fmla="*/ 1039693 w 3024845"/>
                <a:gd name="connsiteY177" fmla="*/ 408576 h 1078499"/>
                <a:gd name="connsiteX178" fmla="*/ 1041466 w 3024845"/>
                <a:gd name="connsiteY178" fmla="*/ 408576 h 1078499"/>
                <a:gd name="connsiteX179" fmla="*/ 1053880 w 3024845"/>
                <a:gd name="connsiteY179" fmla="*/ 408576 h 1078499"/>
                <a:gd name="connsiteX180" fmla="*/ 1053880 w 3024845"/>
                <a:gd name="connsiteY180" fmla="*/ 409657 h 1078499"/>
                <a:gd name="connsiteX181" fmla="*/ 1053880 w 3024845"/>
                <a:gd name="connsiteY181" fmla="*/ 417223 h 1078499"/>
                <a:gd name="connsiteX182" fmla="*/ 1054640 w 3024845"/>
                <a:gd name="connsiteY182" fmla="*/ 417223 h 1078499"/>
                <a:gd name="connsiteX183" fmla="*/ 1059960 w 3024845"/>
                <a:gd name="connsiteY183" fmla="*/ 417223 h 1078499"/>
                <a:gd name="connsiteX184" fmla="*/ 1070093 w 3024845"/>
                <a:gd name="connsiteY184" fmla="*/ 412899 h 1078499"/>
                <a:gd name="connsiteX185" fmla="*/ 1074146 w 3024845"/>
                <a:gd name="connsiteY185" fmla="*/ 416142 h 1078499"/>
                <a:gd name="connsiteX186" fmla="*/ 1074146 w 3024845"/>
                <a:gd name="connsiteY186" fmla="*/ 408576 h 1078499"/>
                <a:gd name="connsiteX187" fmla="*/ 1076426 w 3024845"/>
                <a:gd name="connsiteY187" fmla="*/ 408576 h 1078499"/>
                <a:gd name="connsiteX188" fmla="*/ 1092387 w 3024845"/>
                <a:gd name="connsiteY188" fmla="*/ 408576 h 1078499"/>
                <a:gd name="connsiteX189" fmla="*/ 1092387 w 3024845"/>
                <a:gd name="connsiteY189" fmla="*/ 409657 h 1078499"/>
                <a:gd name="connsiteX190" fmla="*/ 1092387 w 3024845"/>
                <a:gd name="connsiteY190" fmla="*/ 417223 h 1078499"/>
                <a:gd name="connsiteX191" fmla="*/ 1122787 w 3024845"/>
                <a:gd name="connsiteY191" fmla="*/ 417223 h 1078499"/>
                <a:gd name="connsiteX192" fmla="*/ 1122787 w 3024845"/>
                <a:gd name="connsiteY192" fmla="*/ 418844 h 1078499"/>
                <a:gd name="connsiteX193" fmla="*/ 1122787 w 3024845"/>
                <a:gd name="connsiteY193" fmla="*/ 430194 h 1078499"/>
                <a:gd name="connsiteX194" fmla="*/ 1149134 w 3024845"/>
                <a:gd name="connsiteY194" fmla="*/ 430194 h 1078499"/>
                <a:gd name="connsiteX195" fmla="*/ 1149134 w 3024845"/>
                <a:gd name="connsiteY195" fmla="*/ 460458 h 1078499"/>
                <a:gd name="connsiteX196" fmla="*/ 1149894 w 3024845"/>
                <a:gd name="connsiteY196" fmla="*/ 460458 h 1078499"/>
                <a:gd name="connsiteX197" fmla="*/ 1155214 w 3024845"/>
                <a:gd name="connsiteY197" fmla="*/ 460458 h 1078499"/>
                <a:gd name="connsiteX198" fmla="*/ 1155214 w 3024845"/>
                <a:gd name="connsiteY198" fmla="*/ 461539 h 1078499"/>
                <a:gd name="connsiteX199" fmla="*/ 1155214 w 3024845"/>
                <a:gd name="connsiteY199" fmla="*/ 469106 h 1078499"/>
                <a:gd name="connsiteX200" fmla="*/ 1159268 w 3024845"/>
                <a:gd name="connsiteY200" fmla="*/ 499370 h 1078499"/>
                <a:gd name="connsiteX201" fmla="*/ 1160028 w 3024845"/>
                <a:gd name="connsiteY201" fmla="*/ 499370 h 1078499"/>
                <a:gd name="connsiteX202" fmla="*/ 1165348 w 3024845"/>
                <a:gd name="connsiteY202" fmla="*/ 499370 h 1078499"/>
                <a:gd name="connsiteX203" fmla="*/ 1165348 w 3024845"/>
                <a:gd name="connsiteY203" fmla="*/ 500181 h 1078499"/>
                <a:gd name="connsiteX204" fmla="*/ 1165348 w 3024845"/>
                <a:gd name="connsiteY204" fmla="*/ 505856 h 1078499"/>
                <a:gd name="connsiteX205" fmla="*/ 1166361 w 3024845"/>
                <a:gd name="connsiteY205" fmla="*/ 505856 h 1078499"/>
                <a:gd name="connsiteX206" fmla="*/ 1173454 w 3024845"/>
                <a:gd name="connsiteY206" fmla="*/ 505856 h 1078499"/>
                <a:gd name="connsiteX207" fmla="*/ 1173454 w 3024845"/>
                <a:gd name="connsiteY207" fmla="*/ 536121 h 1078499"/>
                <a:gd name="connsiteX208" fmla="*/ 1175481 w 3024845"/>
                <a:gd name="connsiteY208" fmla="*/ 536121 h 1078499"/>
                <a:gd name="connsiteX209" fmla="*/ 1189668 w 3024845"/>
                <a:gd name="connsiteY209" fmla="*/ 536121 h 1078499"/>
                <a:gd name="connsiteX210" fmla="*/ 1189668 w 3024845"/>
                <a:gd name="connsiteY210" fmla="*/ 559900 h 1078499"/>
                <a:gd name="connsiteX211" fmla="*/ 1191695 w 3024845"/>
                <a:gd name="connsiteY211" fmla="*/ 561521 h 1078499"/>
                <a:gd name="connsiteX212" fmla="*/ 1191695 w 3024845"/>
                <a:gd name="connsiteY212" fmla="*/ 572871 h 1078499"/>
                <a:gd name="connsiteX213" fmla="*/ 1192455 w 3024845"/>
                <a:gd name="connsiteY213" fmla="*/ 572871 h 1078499"/>
                <a:gd name="connsiteX214" fmla="*/ 1197775 w 3024845"/>
                <a:gd name="connsiteY214" fmla="*/ 572871 h 1078499"/>
                <a:gd name="connsiteX215" fmla="*/ 1197775 w 3024845"/>
                <a:gd name="connsiteY215" fmla="*/ 596650 h 1078499"/>
                <a:gd name="connsiteX216" fmla="*/ 1199041 w 3024845"/>
                <a:gd name="connsiteY216" fmla="*/ 596650 h 1078499"/>
                <a:gd name="connsiteX217" fmla="*/ 1207908 w 3024845"/>
                <a:gd name="connsiteY217" fmla="*/ 596650 h 1078499"/>
                <a:gd name="connsiteX218" fmla="*/ 1209935 w 3024845"/>
                <a:gd name="connsiteY218" fmla="*/ 600704 h 1078499"/>
                <a:gd name="connsiteX219" fmla="*/ 1209935 w 3024845"/>
                <a:gd name="connsiteY219" fmla="*/ 613945 h 1078499"/>
                <a:gd name="connsiteX220" fmla="*/ 1211455 w 3024845"/>
                <a:gd name="connsiteY220" fmla="*/ 612053 h 1078499"/>
                <a:gd name="connsiteX221" fmla="*/ 1222095 w 3024845"/>
                <a:gd name="connsiteY221" fmla="*/ 598812 h 1078499"/>
                <a:gd name="connsiteX222" fmla="*/ 1250469 w 3024845"/>
                <a:gd name="connsiteY222" fmla="*/ 598812 h 1078499"/>
                <a:gd name="connsiteX223" fmla="*/ 1250469 w 3024845"/>
                <a:gd name="connsiteY223" fmla="*/ 685283 h 1078499"/>
                <a:gd name="connsiteX224" fmla="*/ 1251229 w 3024845"/>
                <a:gd name="connsiteY224" fmla="*/ 685283 h 1078499"/>
                <a:gd name="connsiteX225" fmla="*/ 1256549 w 3024845"/>
                <a:gd name="connsiteY225" fmla="*/ 685283 h 1078499"/>
                <a:gd name="connsiteX226" fmla="*/ 1257309 w 3024845"/>
                <a:gd name="connsiteY226" fmla="*/ 683932 h 1078499"/>
                <a:gd name="connsiteX227" fmla="*/ 1262629 w 3024845"/>
                <a:gd name="connsiteY227" fmla="*/ 674474 h 1078499"/>
                <a:gd name="connsiteX228" fmla="*/ 1262629 w 3024845"/>
                <a:gd name="connsiteY228" fmla="*/ 676366 h 1078499"/>
                <a:gd name="connsiteX229" fmla="*/ 1262629 w 3024845"/>
                <a:gd name="connsiteY229" fmla="*/ 689607 h 1078499"/>
                <a:gd name="connsiteX230" fmla="*/ 1266682 w 3024845"/>
                <a:gd name="connsiteY230" fmla="*/ 644210 h 1078499"/>
                <a:gd name="connsiteX231" fmla="*/ 1267442 w 3024845"/>
                <a:gd name="connsiteY231" fmla="*/ 644210 h 1078499"/>
                <a:gd name="connsiteX232" fmla="*/ 1272762 w 3024845"/>
                <a:gd name="connsiteY232" fmla="*/ 644210 h 1078499"/>
                <a:gd name="connsiteX233" fmla="*/ 1272762 w 3024845"/>
                <a:gd name="connsiteY233" fmla="*/ 579356 h 1078499"/>
                <a:gd name="connsiteX234" fmla="*/ 1273776 w 3024845"/>
                <a:gd name="connsiteY234" fmla="*/ 579356 h 1078499"/>
                <a:gd name="connsiteX235" fmla="*/ 1280869 w 3024845"/>
                <a:gd name="connsiteY235" fmla="*/ 579356 h 1078499"/>
                <a:gd name="connsiteX236" fmla="*/ 1293029 w 3024845"/>
                <a:gd name="connsiteY236" fmla="*/ 536121 h 1078499"/>
                <a:gd name="connsiteX237" fmla="*/ 1294296 w 3024845"/>
                <a:gd name="connsiteY237" fmla="*/ 536121 h 1078499"/>
                <a:gd name="connsiteX238" fmla="*/ 1303163 w 3024845"/>
                <a:gd name="connsiteY238" fmla="*/ 536121 h 1078499"/>
                <a:gd name="connsiteX239" fmla="*/ 1313296 w 3024845"/>
                <a:gd name="connsiteY239" fmla="*/ 579356 h 1078499"/>
                <a:gd name="connsiteX240" fmla="*/ 1314309 w 3024845"/>
                <a:gd name="connsiteY240" fmla="*/ 579356 h 1078499"/>
                <a:gd name="connsiteX241" fmla="*/ 1321403 w 3024845"/>
                <a:gd name="connsiteY241" fmla="*/ 579356 h 1078499"/>
                <a:gd name="connsiteX242" fmla="*/ 1321403 w 3024845"/>
                <a:gd name="connsiteY242" fmla="*/ 618268 h 1078499"/>
                <a:gd name="connsiteX243" fmla="*/ 1323176 w 3024845"/>
                <a:gd name="connsiteY243" fmla="*/ 618268 h 1078499"/>
                <a:gd name="connsiteX244" fmla="*/ 1335590 w 3024845"/>
                <a:gd name="connsiteY244" fmla="*/ 618268 h 1078499"/>
                <a:gd name="connsiteX245" fmla="*/ 1335590 w 3024845"/>
                <a:gd name="connsiteY245" fmla="*/ 620430 h 1078499"/>
                <a:gd name="connsiteX246" fmla="*/ 1335590 w 3024845"/>
                <a:gd name="connsiteY246" fmla="*/ 635562 h 1078499"/>
                <a:gd name="connsiteX247" fmla="*/ 1339643 w 3024845"/>
                <a:gd name="connsiteY247" fmla="*/ 633401 h 1078499"/>
                <a:gd name="connsiteX248" fmla="*/ 1339643 w 3024845"/>
                <a:gd name="connsiteY248" fmla="*/ 618268 h 1078499"/>
                <a:gd name="connsiteX249" fmla="*/ 1341163 w 3024845"/>
                <a:gd name="connsiteY249" fmla="*/ 618268 h 1078499"/>
                <a:gd name="connsiteX250" fmla="*/ 1351803 w 3024845"/>
                <a:gd name="connsiteY250" fmla="*/ 618268 h 1078499"/>
                <a:gd name="connsiteX251" fmla="*/ 1351803 w 3024845"/>
                <a:gd name="connsiteY251" fmla="*/ 619889 h 1078499"/>
                <a:gd name="connsiteX252" fmla="*/ 1351803 w 3024845"/>
                <a:gd name="connsiteY252" fmla="*/ 631239 h 1078499"/>
                <a:gd name="connsiteX253" fmla="*/ 1382204 w 3024845"/>
                <a:gd name="connsiteY253" fmla="*/ 631239 h 1078499"/>
                <a:gd name="connsiteX254" fmla="*/ 1382204 w 3024845"/>
                <a:gd name="connsiteY254" fmla="*/ 594489 h 1078499"/>
                <a:gd name="connsiteX255" fmla="*/ 1383470 w 3024845"/>
                <a:gd name="connsiteY255" fmla="*/ 594489 h 1078499"/>
                <a:gd name="connsiteX256" fmla="*/ 1392337 w 3024845"/>
                <a:gd name="connsiteY256" fmla="*/ 594489 h 1078499"/>
                <a:gd name="connsiteX257" fmla="*/ 1392337 w 3024845"/>
                <a:gd name="connsiteY257" fmla="*/ 616106 h 1078499"/>
                <a:gd name="connsiteX258" fmla="*/ 1394364 w 3024845"/>
                <a:gd name="connsiteY258" fmla="*/ 583680 h 1078499"/>
                <a:gd name="connsiteX259" fmla="*/ 1416657 w 3024845"/>
                <a:gd name="connsiteY259" fmla="*/ 583680 h 1078499"/>
                <a:gd name="connsiteX260" fmla="*/ 1416657 w 3024845"/>
                <a:gd name="connsiteY260" fmla="*/ 582058 h 1078499"/>
                <a:gd name="connsiteX261" fmla="*/ 1416657 w 3024845"/>
                <a:gd name="connsiteY261" fmla="*/ 570709 h 1078499"/>
                <a:gd name="connsiteX262" fmla="*/ 1417417 w 3024845"/>
                <a:gd name="connsiteY262" fmla="*/ 570709 h 1078499"/>
                <a:gd name="connsiteX263" fmla="*/ 1422737 w 3024845"/>
                <a:gd name="connsiteY263" fmla="*/ 570709 h 1078499"/>
                <a:gd name="connsiteX264" fmla="*/ 1422737 w 3024845"/>
                <a:gd name="connsiteY264" fmla="*/ 568818 h 1078499"/>
                <a:gd name="connsiteX265" fmla="*/ 1422737 w 3024845"/>
                <a:gd name="connsiteY265" fmla="*/ 555577 h 1078499"/>
                <a:gd name="connsiteX266" fmla="*/ 1426791 w 3024845"/>
                <a:gd name="connsiteY266" fmla="*/ 562062 h 1078499"/>
                <a:gd name="connsiteX267" fmla="*/ 1429071 w 3024845"/>
                <a:gd name="connsiteY267" fmla="*/ 562062 h 1078499"/>
                <a:gd name="connsiteX268" fmla="*/ 1445031 w 3024845"/>
                <a:gd name="connsiteY268" fmla="*/ 562062 h 1078499"/>
                <a:gd name="connsiteX269" fmla="*/ 1445031 w 3024845"/>
                <a:gd name="connsiteY269" fmla="*/ 561251 h 1078499"/>
                <a:gd name="connsiteX270" fmla="*/ 1445031 w 3024845"/>
                <a:gd name="connsiteY270" fmla="*/ 555577 h 1078499"/>
                <a:gd name="connsiteX271" fmla="*/ 1445791 w 3024845"/>
                <a:gd name="connsiteY271" fmla="*/ 555577 h 1078499"/>
                <a:gd name="connsiteX272" fmla="*/ 1451111 w 3024845"/>
                <a:gd name="connsiteY272" fmla="*/ 555577 h 1078499"/>
                <a:gd name="connsiteX273" fmla="*/ 1451111 w 3024845"/>
                <a:gd name="connsiteY273" fmla="*/ 556928 h 1078499"/>
                <a:gd name="connsiteX274" fmla="*/ 1451111 w 3024845"/>
                <a:gd name="connsiteY274" fmla="*/ 566386 h 1078499"/>
                <a:gd name="connsiteX275" fmla="*/ 1489618 w 3024845"/>
                <a:gd name="connsiteY275" fmla="*/ 566386 h 1078499"/>
                <a:gd name="connsiteX276" fmla="*/ 1489618 w 3024845"/>
                <a:gd name="connsiteY276" fmla="*/ 704739 h 1078499"/>
                <a:gd name="connsiteX277" fmla="*/ 1491138 w 3024845"/>
                <a:gd name="connsiteY277" fmla="*/ 704739 h 1078499"/>
                <a:gd name="connsiteX278" fmla="*/ 1501778 w 3024845"/>
                <a:gd name="connsiteY278" fmla="*/ 704739 h 1078499"/>
                <a:gd name="connsiteX279" fmla="*/ 1501778 w 3024845"/>
                <a:gd name="connsiteY279" fmla="*/ 691769 h 1078499"/>
                <a:gd name="connsiteX280" fmla="*/ 1505832 w 3024845"/>
                <a:gd name="connsiteY280" fmla="*/ 691769 h 1078499"/>
                <a:gd name="connsiteX281" fmla="*/ 1505832 w 3024845"/>
                <a:gd name="connsiteY281" fmla="*/ 704739 h 1078499"/>
                <a:gd name="connsiteX282" fmla="*/ 1536232 w 3024845"/>
                <a:gd name="connsiteY282" fmla="*/ 704739 h 1078499"/>
                <a:gd name="connsiteX283" fmla="*/ 1536232 w 3024845"/>
                <a:gd name="connsiteY283" fmla="*/ 674474 h 1078499"/>
                <a:gd name="connsiteX284" fmla="*/ 1548392 w 3024845"/>
                <a:gd name="connsiteY284" fmla="*/ 674474 h 1078499"/>
                <a:gd name="connsiteX285" fmla="*/ 1560552 w 3024845"/>
                <a:gd name="connsiteY285" fmla="*/ 672313 h 1078499"/>
                <a:gd name="connsiteX286" fmla="*/ 1564606 w 3024845"/>
                <a:gd name="connsiteY286" fmla="*/ 674474 h 1078499"/>
                <a:gd name="connsiteX287" fmla="*/ 1574739 w 3024845"/>
                <a:gd name="connsiteY287" fmla="*/ 674474 h 1078499"/>
                <a:gd name="connsiteX288" fmla="*/ 1574739 w 3024845"/>
                <a:gd name="connsiteY288" fmla="*/ 704739 h 1078499"/>
                <a:gd name="connsiteX289" fmla="*/ 1582846 w 3024845"/>
                <a:gd name="connsiteY289" fmla="*/ 704739 h 1078499"/>
                <a:gd name="connsiteX290" fmla="*/ 1582846 w 3024845"/>
                <a:gd name="connsiteY290" fmla="*/ 722034 h 1078499"/>
                <a:gd name="connsiteX291" fmla="*/ 1592182 w 3024845"/>
                <a:gd name="connsiteY291" fmla="*/ 722939 h 1078499"/>
                <a:gd name="connsiteX292" fmla="*/ 1605140 w 3024845"/>
                <a:gd name="connsiteY292" fmla="*/ 722939 h 1078499"/>
                <a:gd name="connsiteX293" fmla="*/ 1605140 w 3024845"/>
                <a:gd name="connsiteY293" fmla="*/ 706901 h 1078499"/>
                <a:gd name="connsiteX294" fmla="*/ 1673096 w 3024845"/>
                <a:gd name="connsiteY294" fmla="*/ 706901 h 1078499"/>
                <a:gd name="connsiteX295" fmla="*/ 1673096 w 3024845"/>
                <a:gd name="connsiteY295" fmla="*/ 621648 h 1078499"/>
                <a:gd name="connsiteX296" fmla="*/ 1745104 w 3024845"/>
                <a:gd name="connsiteY296" fmla="*/ 621648 h 1078499"/>
                <a:gd name="connsiteX297" fmla="*/ 1745104 w 3024845"/>
                <a:gd name="connsiteY297" fmla="*/ 700416 h 1078499"/>
                <a:gd name="connsiteX298" fmla="*/ 1747008 w 3024845"/>
                <a:gd name="connsiteY298" fmla="*/ 700416 h 1078499"/>
                <a:gd name="connsiteX299" fmla="*/ 1748250 w 3024845"/>
                <a:gd name="connsiteY299" fmla="*/ 722939 h 1078499"/>
                <a:gd name="connsiteX300" fmla="*/ 1757926 w 3024845"/>
                <a:gd name="connsiteY300" fmla="*/ 722939 h 1078499"/>
                <a:gd name="connsiteX301" fmla="*/ 1759168 w 3024845"/>
                <a:gd name="connsiteY301" fmla="*/ 700416 h 1078499"/>
                <a:gd name="connsiteX302" fmla="*/ 1765248 w 3024845"/>
                <a:gd name="connsiteY302" fmla="*/ 700416 h 1078499"/>
                <a:gd name="connsiteX303" fmla="*/ 1766490 w 3024845"/>
                <a:gd name="connsiteY303" fmla="*/ 722939 h 1078499"/>
                <a:gd name="connsiteX304" fmla="*/ 1817112 w 3024845"/>
                <a:gd name="connsiteY304" fmla="*/ 722939 h 1078499"/>
                <a:gd name="connsiteX305" fmla="*/ 1817112 w 3024845"/>
                <a:gd name="connsiteY305" fmla="*/ 559911 h 1078499"/>
                <a:gd name="connsiteX306" fmla="*/ 2014439 w 3024845"/>
                <a:gd name="connsiteY306" fmla="*/ 559911 h 1078499"/>
                <a:gd name="connsiteX307" fmla="*/ 2014439 w 3024845"/>
                <a:gd name="connsiteY307" fmla="*/ 722939 h 1078499"/>
                <a:gd name="connsiteX308" fmla="*/ 2033136 w 3024845"/>
                <a:gd name="connsiteY308" fmla="*/ 722939 h 1078499"/>
                <a:gd name="connsiteX309" fmla="*/ 2033136 w 3024845"/>
                <a:gd name="connsiteY309" fmla="*/ 640246 h 1078499"/>
                <a:gd name="connsiteX310" fmla="*/ 2128256 w 3024845"/>
                <a:gd name="connsiteY310" fmla="*/ 640246 h 1078499"/>
                <a:gd name="connsiteX311" fmla="*/ 2140186 w 3024845"/>
                <a:gd name="connsiteY311" fmla="*/ 322105 h 1078499"/>
                <a:gd name="connsiteX312" fmla="*/ 2128026 w 3024845"/>
                <a:gd name="connsiteY312" fmla="*/ 300487 h 1078499"/>
                <a:gd name="connsiteX313" fmla="*/ 2121946 w 3024845"/>
                <a:gd name="connsiteY313" fmla="*/ 296163 h 1078499"/>
                <a:gd name="connsiteX314" fmla="*/ 2130053 w 3024845"/>
                <a:gd name="connsiteY314" fmla="*/ 272384 h 1078499"/>
                <a:gd name="connsiteX315" fmla="*/ 2130053 w 3024845"/>
                <a:gd name="connsiteY315" fmla="*/ 255090 h 1078499"/>
                <a:gd name="connsiteX316" fmla="*/ 2144240 w 3024845"/>
                <a:gd name="connsiteY316" fmla="*/ 255090 h 1078499"/>
                <a:gd name="connsiteX317" fmla="*/ 2144240 w 3024845"/>
                <a:gd name="connsiteY317" fmla="*/ 233472 h 1078499"/>
                <a:gd name="connsiteX318" fmla="*/ 2146266 w 3024845"/>
                <a:gd name="connsiteY318" fmla="*/ 229148 h 1078499"/>
                <a:gd name="connsiteX319" fmla="*/ 2146266 w 3024845"/>
                <a:gd name="connsiteY319" fmla="*/ 151324 h 1078499"/>
                <a:gd name="connsiteX320" fmla="*/ 2144240 w 3024845"/>
                <a:gd name="connsiteY320" fmla="*/ 144839 h 1078499"/>
                <a:gd name="connsiteX321" fmla="*/ 2150320 w 3024845"/>
                <a:gd name="connsiteY321" fmla="*/ 138353 h 1078499"/>
                <a:gd name="connsiteX322" fmla="*/ 2150320 w 3024845"/>
                <a:gd name="connsiteY322" fmla="*/ 79985 h 1078499"/>
                <a:gd name="connsiteX323" fmla="*/ 2152346 w 3024845"/>
                <a:gd name="connsiteY323" fmla="*/ 75662 h 1078499"/>
                <a:gd name="connsiteX324" fmla="*/ 2152346 w 3024845"/>
                <a:gd name="connsiteY324" fmla="*/ 19456 h 1078499"/>
                <a:gd name="connsiteX325" fmla="*/ 2154373 w 3024845"/>
                <a:gd name="connsiteY325" fmla="*/ 0 h 1078499"/>
                <a:gd name="connsiteX326" fmla="*/ 2158427 w 3024845"/>
                <a:gd name="connsiteY326" fmla="*/ 17294 h 1078499"/>
                <a:gd name="connsiteX327" fmla="*/ 2160453 w 3024845"/>
                <a:gd name="connsiteY327" fmla="*/ 75662 h 1078499"/>
                <a:gd name="connsiteX328" fmla="*/ 2162480 w 3024845"/>
                <a:gd name="connsiteY328" fmla="*/ 138353 h 1078499"/>
                <a:gd name="connsiteX329" fmla="*/ 2168560 w 3024845"/>
                <a:gd name="connsiteY329" fmla="*/ 144839 h 1078499"/>
                <a:gd name="connsiteX330" fmla="*/ 2166533 w 3024845"/>
                <a:gd name="connsiteY330" fmla="*/ 151324 h 1078499"/>
                <a:gd name="connsiteX331" fmla="*/ 2166533 w 3024845"/>
                <a:gd name="connsiteY331" fmla="*/ 229148 h 1078499"/>
                <a:gd name="connsiteX332" fmla="*/ 2168560 w 3024845"/>
                <a:gd name="connsiteY332" fmla="*/ 233472 h 1078499"/>
                <a:gd name="connsiteX333" fmla="*/ 2168560 w 3024845"/>
                <a:gd name="connsiteY333" fmla="*/ 255090 h 1078499"/>
                <a:gd name="connsiteX334" fmla="*/ 2182747 w 3024845"/>
                <a:gd name="connsiteY334" fmla="*/ 255090 h 1078499"/>
                <a:gd name="connsiteX335" fmla="*/ 2182747 w 3024845"/>
                <a:gd name="connsiteY335" fmla="*/ 272384 h 1078499"/>
                <a:gd name="connsiteX336" fmla="*/ 2190854 w 3024845"/>
                <a:gd name="connsiteY336" fmla="*/ 296163 h 1078499"/>
                <a:gd name="connsiteX337" fmla="*/ 2184774 w 3024845"/>
                <a:gd name="connsiteY337" fmla="*/ 300487 h 1078499"/>
                <a:gd name="connsiteX338" fmla="*/ 2172613 w 3024845"/>
                <a:gd name="connsiteY338" fmla="*/ 322105 h 1078499"/>
                <a:gd name="connsiteX339" fmla="*/ 2180720 w 3024845"/>
                <a:gd name="connsiteY339" fmla="*/ 575033 h 1078499"/>
                <a:gd name="connsiteX340" fmla="*/ 2245574 w 3024845"/>
                <a:gd name="connsiteY340" fmla="*/ 575033 h 1078499"/>
                <a:gd name="connsiteX341" fmla="*/ 2245574 w 3024845"/>
                <a:gd name="connsiteY341" fmla="*/ 650695 h 1078499"/>
                <a:gd name="connsiteX342" fmla="*/ 2253681 w 3024845"/>
                <a:gd name="connsiteY342" fmla="*/ 650695 h 1078499"/>
                <a:gd name="connsiteX343" fmla="*/ 2255708 w 3024845"/>
                <a:gd name="connsiteY343" fmla="*/ 644210 h 1078499"/>
                <a:gd name="connsiteX344" fmla="*/ 2261788 w 3024845"/>
                <a:gd name="connsiteY344" fmla="*/ 644210 h 1078499"/>
                <a:gd name="connsiteX345" fmla="*/ 2263815 w 3024845"/>
                <a:gd name="connsiteY345" fmla="*/ 652857 h 1078499"/>
                <a:gd name="connsiteX346" fmla="*/ 2275975 w 3024845"/>
                <a:gd name="connsiteY346" fmla="*/ 652857 h 1078499"/>
                <a:gd name="connsiteX347" fmla="*/ 2275975 w 3024845"/>
                <a:gd name="connsiteY347" fmla="*/ 646371 h 1078499"/>
                <a:gd name="connsiteX348" fmla="*/ 2298268 w 3024845"/>
                <a:gd name="connsiteY348" fmla="*/ 646371 h 1078499"/>
                <a:gd name="connsiteX349" fmla="*/ 2298268 w 3024845"/>
                <a:gd name="connsiteY349" fmla="*/ 652857 h 1078499"/>
                <a:gd name="connsiteX350" fmla="*/ 2318535 w 3024845"/>
                <a:gd name="connsiteY350" fmla="*/ 652857 h 1078499"/>
                <a:gd name="connsiteX351" fmla="*/ 2318535 w 3024845"/>
                <a:gd name="connsiteY351" fmla="*/ 698254 h 1078499"/>
                <a:gd name="connsiteX352" fmla="*/ 2332722 w 3024845"/>
                <a:gd name="connsiteY352" fmla="*/ 698254 h 1078499"/>
                <a:gd name="connsiteX353" fmla="*/ 2332722 w 3024845"/>
                <a:gd name="connsiteY353" fmla="*/ 685283 h 1078499"/>
                <a:gd name="connsiteX354" fmla="*/ 2348936 w 3024845"/>
                <a:gd name="connsiteY354" fmla="*/ 685283 h 1078499"/>
                <a:gd name="connsiteX355" fmla="*/ 2348936 w 3024845"/>
                <a:gd name="connsiteY355" fmla="*/ 505856 h 1078499"/>
                <a:gd name="connsiteX356" fmla="*/ 2355016 w 3024845"/>
                <a:gd name="connsiteY356" fmla="*/ 499370 h 1078499"/>
                <a:gd name="connsiteX357" fmla="*/ 2427977 w 3024845"/>
                <a:gd name="connsiteY357" fmla="*/ 499370 h 1078499"/>
                <a:gd name="connsiteX358" fmla="*/ 2427977 w 3024845"/>
                <a:gd name="connsiteY358" fmla="*/ 508018 h 1078499"/>
                <a:gd name="connsiteX359" fmla="*/ 2438110 w 3024845"/>
                <a:gd name="connsiteY359" fmla="*/ 508018 h 1078499"/>
                <a:gd name="connsiteX360" fmla="*/ 2438110 w 3024845"/>
                <a:gd name="connsiteY360" fmla="*/ 622592 h 1078499"/>
                <a:gd name="connsiteX361" fmla="*/ 2460404 w 3024845"/>
                <a:gd name="connsiteY361" fmla="*/ 622592 h 1078499"/>
                <a:gd name="connsiteX362" fmla="*/ 2460404 w 3024845"/>
                <a:gd name="connsiteY362" fmla="*/ 555577 h 1078499"/>
                <a:gd name="connsiteX363" fmla="*/ 2486751 w 3024845"/>
                <a:gd name="connsiteY363" fmla="*/ 555577 h 1078499"/>
                <a:gd name="connsiteX364" fmla="*/ 2490804 w 3024845"/>
                <a:gd name="connsiteY364" fmla="*/ 551253 h 1078499"/>
                <a:gd name="connsiteX365" fmla="*/ 2498911 w 3024845"/>
                <a:gd name="connsiteY365" fmla="*/ 551253 h 1078499"/>
                <a:gd name="connsiteX366" fmla="*/ 2502964 w 3024845"/>
                <a:gd name="connsiteY366" fmla="*/ 555577 h 1078499"/>
                <a:gd name="connsiteX367" fmla="*/ 2525258 w 3024845"/>
                <a:gd name="connsiteY367" fmla="*/ 555577 h 1078499"/>
                <a:gd name="connsiteX368" fmla="*/ 2525258 w 3024845"/>
                <a:gd name="connsiteY368" fmla="*/ 438841 h 1078499"/>
                <a:gd name="connsiteX369" fmla="*/ 2582005 w 3024845"/>
                <a:gd name="connsiteY369" fmla="*/ 428032 h 1078499"/>
                <a:gd name="connsiteX370" fmla="*/ 2582005 w 3024845"/>
                <a:gd name="connsiteY370" fmla="*/ 429113 h 1078499"/>
                <a:gd name="connsiteX371" fmla="*/ 2582005 w 3024845"/>
                <a:gd name="connsiteY371" fmla="*/ 436679 h 1078499"/>
                <a:gd name="connsiteX372" fmla="*/ 2608352 w 3024845"/>
                <a:gd name="connsiteY372" fmla="*/ 436679 h 1078499"/>
                <a:gd name="connsiteX373" fmla="*/ 2608352 w 3024845"/>
                <a:gd name="connsiteY373" fmla="*/ 691769 h 1078499"/>
                <a:gd name="connsiteX374" fmla="*/ 2630646 w 3024845"/>
                <a:gd name="connsiteY374" fmla="*/ 691769 h 1078499"/>
                <a:gd name="connsiteX375" fmla="*/ 2630646 w 3024845"/>
                <a:gd name="connsiteY375" fmla="*/ 687445 h 1078499"/>
                <a:gd name="connsiteX376" fmla="*/ 2642806 w 3024845"/>
                <a:gd name="connsiteY376" fmla="*/ 687445 h 1078499"/>
                <a:gd name="connsiteX377" fmla="*/ 2642806 w 3024845"/>
                <a:gd name="connsiteY377" fmla="*/ 691769 h 1078499"/>
                <a:gd name="connsiteX378" fmla="*/ 2667126 w 3024845"/>
                <a:gd name="connsiteY378" fmla="*/ 691769 h 1078499"/>
                <a:gd name="connsiteX379" fmla="*/ 2667126 w 3024845"/>
                <a:gd name="connsiteY379" fmla="*/ 678798 h 1078499"/>
                <a:gd name="connsiteX380" fmla="*/ 2695500 w 3024845"/>
                <a:gd name="connsiteY380" fmla="*/ 678798 h 1078499"/>
                <a:gd name="connsiteX381" fmla="*/ 2707660 w 3024845"/>
                <a:gd name="connsiteY381" fmla="*/ 674474 h 1078499"/>
                <a:gd name="connsiteX382" fmla="*/ 2727927 w 3024845"/>
                <a:gd name="connsiteY382" fmla="*/ 678798 h 1078499"/>
                <a:gd name="connsiteX383" fmla="*/ 2727927 w 3024845"/>
                <a:gd name="connsiteY383" fmla="*/ 661504 h 1078499"/>
                <a:gd name="connsiteX384" fmla="*/ 2736034 w 3024845"/>
                <a:gd name="connsiteY384" fmla="*/ 661504 h 1078499"/>
                <a:gd name="connsiteX385" fmla="*/ 2736034 w 3024845"/>
                <a:gd name="connsiteY385" fmla="*/ 648533 h 1078499"/>
                <a:gd name="connsiteX386" fmla="*/ 2792781 w 3024845"/>
                <a:gd name="connsiteY386" fmla="*/ 648533 h 1078499"/>
                <a:gd name="connsiteX387" fmla="*/ 2792781 w 3024845"/>
                <a:gd name="connsiteY387" fmla="*/ 618268 h 1078499"/>
                <a:gd name="connsiteX388" fmla="*/ 2811021 w 3024845"/>
                <a:gd name="connsiteY388" fmla="*/ 618268 h 1078499"/>
                <a:gd name="connsiteX389" fmla="*/ 2811021 w 3024845"/>
                <a:gd name="connsiteY389" fmla="*/ 611783 h 1078499"/>
                <a:gd name="connsiteX390" fmla="*/ 2823181 w 3024845"/>
                <a:gd name="connsiteY390" fmla="*/ 611783 h 1078499"/>
                <a:gd name="connsiteX391" fmla="*/ 2823181 w 3024845"/>
                <a:gd name="connsiteY391" fmla="*/ 618268 h 1078499"/>
                <a:gd name="connsiteX392" fmla="*/ 2839395 w 3024845"/>
                <a:gd name="connsiteY392" fmla="*/ 618268 h 1078499"/>
                <a:gd name="connsiteX393" fmla="*/ 2839395 w 3024845"/>
                <a:gd name="connsiteY393" fmla="*/ 667989 h 1078499"/>
                <a:gd name="connsiteX394" fmla="*/ 2871822 w 3024845"/>
                <a:gd name="connsiteY394" fmla="*/ 667989 h 1078499"/>
                <a:gd name="connsiteX395" fmla="*/ 2871822 w 3024845"/>
                <a:gd name="connsiteY395" fmla="*/ 642048 h 1078499"/>
                <a:gd name="connsiteX396" fmla="*/ 2910329 w 3024845"/>
                <a:gd name="connsiteY396" fmla="*/ 642048 h 1078499"/>
                <a:gd name="connsiteX397" fmla="*/ 2910329 w 3024845"/>
                <a:gd name="connsiteY397" fmla="*/ 611783 h 1078499"/>
                <a:gd name="connsiteX398" fmla="*/ 2958970 w 3024845"/>
                <a:gd name="connsiteY398" fmla="*/ 611783 h 1078499"/>
                <a:gd name="connsiteX399" fmla="*/ 2958970 w 3024845"/>
                <a:gd name="connsiteY399" fmla="*/ 722939 h 1078499"/>
                <a:gd name="connsiteX400" fmla="*/ 2958970 w 3024845"/>
                <a:gd name="connsiteY400" fmla="*/ 736718 h 1078499"/>
                <a:gd name="connsiteX401" fmla="*/ 3024845 w 3024845"/>
                <a:gd name="connsiteY401" fmla="*/ 736718 h 1078499"/>
                <a:gd name="connsiteX402" fmla="*/ 3024845 w 3024845"/>
                <a:gd name="connsiteY402" fmla="*/ 1078499 h 1078499"/>
                <a:gd name="connsiteX403" fmla="*/ 2054 w 3024845"/>
                <a:gd name="connsiteY403" fmla="*/ 1076166 h 1078499"/>
                <a:gd name="connsiteX404" fmla="*/ 0 w 3024845"/>
                <a:gd name="connsiteY404" fmla="*/ 642048 h 1078499"/>
                <a:gd name="connsiteX405" fmla="*/ 20267 w 3024845"/>
                <a:gd name="connsiteY405" fmla="*/ 642048 h 1078499"/>
                <a:gd name="connsiteX406" fmla="*/ 20774 w 3024845"/>
                <a:gd name="connsiteY406" fmla="*/ 640967 h 1078499"/>
                <a:gd name="connsiteX407" fmla="*/ 24320 w 3024845"/>
                <a:gd name="connsiteY407" fmla="*/ 633401 h 1078499"/>
                <a:gd name="connsiteX408" fmla="*/ 26094 w 3024845"/>
                <a:gd name="connsiteY408" fmla="*/ 633671 h 1078499"/>
                <a:gd name="connsiteX409" fmla="*/ 38507 w 3024845"/>
                <a:gd name="connsiteY409" fmla="*/ 635562 h 1078499"/>
                <a:gd name="connsiteX410" fmla="*/ 39014 w 3024845"/>
                <a:gd name="connsiteY410" fmla="*/ 636914 h 1078499"/>
                <a:gd name="connsiteX411" fmla="*/ 42560 w 3024845"/>
                <a:gd name="connsiteY411" fmla="*/ 646371 h 1078499"/>
                <a:gd name="connsiteX412" fmla="*/ 68907 w 3024845"/>
                <a:gd name="connsiteY412" fmla="*/ 648533 h 1078499"/>
                <a:gd name="connsiteX413" fmla="*/ 68907 w 3024845"/>
                <a:gd name="connsiteY413" fmla="*/ 525312 h 1078499"/>
                <a:gd name="connsiteX414" fmla="*/ 70934 w 3024845"/>
                <a:gd name="connsiteY414" fmla="*/ 525312 h 1078499"/>
                <a:gd name="connsiteX415" fmla="*/ 85121 w 3024845"/>
                <a:gd name="connsiteY415" fmla="*/ 525312 h 1078499"/>
                <a:gd name="connsiteX416" fmla="*/ 85121 w 3024845"/>
                <a:gd name="connsiteY416" fmla="*/ 389120 h 1078499"/>
                <a:gd name="connsiteX417" fmla="*/ 86894 w 3024845"/>
                <a:gd name="connsiteY417" fmla="*/ 389120 h 1078499"/>
                <a:gd name="connsiteX418" fmla="*/ 99308 w 3024845"/>
                <a:gd name="connsiteY418" fmla="*/ 389120 h 1078499"/>
                <a:gd name="connsiteX419" fmla="*/ 99308 w 3024845"/>
                <a:gd name="connsiteY419" fmla="*/ 274546 h 1078499"/>
                <a:gd name="connsiteX420" fmla="*/ 103361 w 3024845"/>
                <a:gd name="connsiteY420" fmla="*/ 246442 h 1078499"/>
                <a:gd name="connsiteX421" fmla="*/ 105388 w 3024845"/>
                <a:gd name="connsiteY421" fmla="*/ 246442 h 1078499"/>
                <a:gd name="connsiteX422" fmla="*/ 119575 w 3024845"/>
                <a:gd name="connsiteY422" fmla="*/ 246442 h 1078499"/>
                <a:gd name="connsiteX423" fmla="*/ 156055 w 3024845"/>
                <a:gd name="connsiteY423" fmla="*/ 164295 h 1078499"/>
                <a:gd name="connsiteX0" fmla="*/ 119575 w 3024845"/>
                <a:gd name="connsiteY0" fmla="*/ 246442 h 1078499"/>
                <a:gd name="connsiteX1" fmla="*/ 162135 w 3024845"/>
                <a:gd name="connsiteY1" fmla="*/ 164295 h 1078499"/>
                <a:gd name="connsiteX2" fmla="*/ 200642 w 3024845"/>
                <a:gd name="connsiteY2" fmla="*/ 244281 h 1078499"/>
                <a:gd name="connsiteX3" fmla="*/ 202669 w 3024845"/>
                <a:gd name="connsiteY3" fmla="*/ 244281 h 1078499"/>
                <a:gd name="connsiteX4" fmla="*/ 216856 w 3024845"/>
                <a:gd name="connsiteY4" fmla="*/ 244281 h 1078499"/>
                <a:gd name="connsiteX5" fmla="*/ 216856 w 3024845"/>
                <a:gd name="connsiteY5" fmla="*/ 268060 h 1078499"/>
                <a:gd name="connsiteX6" fmla="*/ 217363 w 3024845"/>
                <a:gd name="connsiteY6" fmla="*/ 268871 h 1078499"/>
                <a:gd name="connsiteX7" fmla="*/ 220909 w 3024845"/>
                <a:gd name="connsiteY7" fmla="*/ 274546 h 1078499"/>
                <a:gd name="connsiteX8" fmla="*/ 220909 w 3024845"/>
                <a:gd name="connsiteY8" fmla="*/ 389120 h 1078499"/>
                <a:gd name="connsiteX9" fmla="*/ 223189 w 3024845"/>
                <a:gd name="connsiteY9" fmla="*/ 389120 h 1078499"/>
                <a:gd name="connsiteX10" fmla="*/ 239150 w 3024845"/>
                <a:gd name="connsiteY10" fmla="*/ 389120 h 1078499"/>
                <a:gd name="connsiteX11" fmla="*/ 239150 w 3024845"/>
                <a:gd name="connsiteY11" fmla="*/ 529635 h 1078499"/>
                <a:gd name="connsiteX12" fmla="*/ 240670 w 3024845"/>
                <a:gd name="connsiteY12" fmla="*/ 529365 h 1078499"/>
                <a:gd name="connsiteX13" fmla="*/ 251310 w 3024845"/>
                <a:gd name="connsiteY13" fmla="*/ 527474 h 1078499"/>
                <a:gd name="connsiteX14" fmla="*/ 249283 w 3024845"/>
                <a:gd name="connsiteY14" fmla="*/ 616106 h 1078499"/>
                <a:gd name="connsiteX15" fmla="*/ 250803 w 3024845"/>
                <a:gd name="connsiteY15" fmla="*/ 616377 h 1078499"/>
                <a:gd name="connsiteX16" fmla="*/ 261443 w 3024845"/>
                <a:gd name="connsiteY16" fmla="*/ 618268 h 1078499"/>
                <a:gd name="connsiteX17" fmla="*/ 261696 w 3024845"/>
                <a:gd name="connsiteY17" fmla="*/ 619079 h 1078499"/>
                <a:gd name="connsiteX18" fmla="*/ 263470 w 3024845"/>
                <a:gd name="connsiteY18" fmla="*/ 624754 h 1078499"/>
                <a:gd name="connsiteX19" fmla="*/ 264230 w 3024845"/>
                <a:gd name="connsiteY19" fmla="*/ 622322 h 1078499"/>
                <a:gd name="connsiteX20" fmla="*/ 269550 w 3024845"/>
                <a:gd name="connsiteY20" fmla="*/ 605298 h 1078499"/>
                <a:gd name="connsiteX21" fmla="*/ 271323 w 3024845"/>
                <a:gd name="connsiteY21" fmla="*/ 605298 h 1078499"/>
                <a:gd name="connsiteX22" fmla="*/ 283737 w 3024845"/>
                <a:gd name="connsiteY22" fmla="*/ 605298 h 1078499"/>
                <a:gd name="connsiteX23" fmla="*/ 283737 w 3024845"/>
                <a:gd name="connsiteY23" fmla="*/ 637724 h 1078499"/>
                <a:gd name="connsiteX24" fmla="*/ 284750 w 3024845"/>
                <a:gd name="connsiteY24" fmla="*/ 638265 h 1078499"/>
                <a:gd name="connsiteX25" fmla="*/ 291844 w 3024845"/>
                <a:gd name="connsiteY25" fmla="*/ 642048 h 1078499"/>
                <a:gd name="connsiteX26" fmla="*/ 291844 w 3024845"/>
                <a:gd name="connsiteY26" fmla="*/ 643399 h 1078499"/>
                <a:gd name="connsiteX27" fmla="*/ 291844 w 3024845"/>
                <a:gd name="connsiteY27" fmla="*/ 652857 h 1078499"/>
                <a:gd name="connsiteX28" fmla="*/ 336431 w 3024845"/>
                <a:gd name="connsiteY28" fmla="*/ 652857 h 1078499"/>
                <a:gd name="connsiteX29" fmla="*/ 336431 w 3024845"/>
                <a:gd name="connsiteY29" fmla="*/ 653938 h 1078499"/>
                <a:gd name="connsiteX30" fmla="*/ 336431 w 3024845"/>
                <a:gd name="connsiteY30" fmla="*/ 661504 h 1078499"/>
                <a:gd name="connsiteX31" fmla="*/ 338457 w 3024845"/>
                <a:gd name="connsiteY31" fmla="*/ 661504 h 1078499"/>
                <a:gd name="connsiteX32" fmla="*/ 352644 w 3024845"/>
                <a:gd name="connsiteY32" fmla="*/ 661504 h 1078499"/>
                <a:gd name="connsiteX33" fmla="*/ 352644 w 3024845"/>
                <a:gd name="connsiteY33" fmla="*/ 631239 h 1078499"/>
                <a:gd name="connsiteX34" fmla="*/ 397231 w 3024845"/>
                <a:gd name="connsiteY34" fmla="*/ 631239 h 1078499"/>
                <a:gd name="connsiteX35" fmla="*/ 397231 w 3024845"/>
                <a:gd name="connsiteY35" fmla="*/ 629888 h 1078499"/>
                <a:gd name="connsiteX36" fmla="*/ 397231 w 3024845"/>
                <a:gd name="connsiteY36" fmla="*/ 620430 h 1078499"/>
                <a:gd name="connsiteX37" fmla="*/ 398245 w 3024845"/>
                <a:gd name="connsiteY37" fmla="*/ 620430 h 1078499"/>
                <a:gd name="connsiteX38" fmla="*/ 405338 w 3024845"/>
                <a:gd name="connsiteY38" fmla="*/ 620430 h 1078499"/>
                <a:gd name="connsiteX39" fmla="*/ 405338 w 3024845"/>
                <a:gd name="connsiteY39" fmla="*/ 618539 h 1078499"/>
                <a:gd name="connsiteX40" fmla="*/ 405338 w 3024845"/>
                <a:gd name="connsiteY40" fmla="*/ 605298 h 1078499"/>
                <a:gd name="connsiteX41" fmla="*/ 406098 w 3024845"/>
                <a:gd name="connsiteY41" fmla="*/ 605298 h 1078499"/>
                <a:gd name="connsiteX42" fmla="*/ 411418 w 3024845"/>
                <a:gd name="connsiteY42" fmla="*/ 605298 h 1078499"/>
                <a:gd name="connsiteX43" fmla="*/ 411418 w 3024845"/>
                <a:gd name="connsiteY43" fmla="*/ 604217 h 1078499"/>
                <a:gd name="connsiteX44" fmla="*/ 411418 w 3024845"/>
                <a:gd name="connsiteY44" fmla="*/ 596650 h 1078499"/>
                <a:gd name="connsiteX45" fmla="*/ 413445 w 3024845"/>
                <a:gd name="connsiteY45" fmla="*/ 596650 h 1078499"/>
                <a:gd name="connsiteX46" fmla="*/ 427632 w 3024845"/>
                <a:gd name="connsiteY46" fmla="*/ 596650 h 1078499"/>
                <a:gd name="connsiteX47" fmla="*/ 427632 w 3024845"/>
                <a:gd name="connsiteY47" fmla="*/ 597731 h 1078499"/>
                <a:gd name="connsiteX48" fmla="*/ 427632 w 3024845"/>
                <a:gd name="connsiteY48" fmla="*/ 605298 h 1078499"/>
                <a:gd name="connsiteX49" fmla="*/ 449925 w 3024845"/>
                <a:gd name="connsiteY49" fmla="*/ 605298 h 1078499"/>
                <a:gd name="connsiteX50" fmla="*/ 449925 w 3024845"/>
                <a:gd name="connsiteY50" fmla="*/ 603406 h 1078499"/>
                <a:gd name="connsiteX51" fmla="*/ 449925 w 3024845"/>
                <a:gd name="connsiteY51" fmla="*/ 590165 h 1078499"/>
                <a:gd name="connsiteX52" fmla="*/ 451699 w 3024845"/>
                <a:gd name="connsiteY52" fmla="*/ 590165 h 1078499"/>
                <a:gd name="connsiteX53" fmla="*/ 464112 w 3024845"/>
                <a:gd name="connsiteY53" fmla="*/ 590165 h 1078499"/>
                <a:gd name="connsiteX54" fmla="*/ 464112 w 3024845"/>
                <a:gd name="connsiteY54" fmla="*/ 613945 h 1078499"/>
                <a:gd name="connsiteX55" fmla="*/ 465126 w 3024845"/>
                <a:gd name="connsiteY55" fmla="*/ 613945 h 1078499"/>
                <a:gd name="connsiteX56" fmla="*/ 472219 w 3024845"/>
                <a:gd name="connsiteY56" fmla="*/ 613945 h 1078499"/>
                <a:gd name="connsiteX57" fmla="*/ 472219 w 3024845"/>
                <a:gd name="connsiteY57" fmla="*/ 612864 h 1078499"/>
                <a:gd name="connsiteX58" fmla="*/ 472219 w 3024845"/>
                <a:gd name="connsiteY58" fmla="*/ 605298 h 1078499"/>
                <a:gd name="connsiteX59" fmla="*/ 473992 w 3024845"/>
                <a:gd name="connsiteY59" fmla="*/ 605298 h 1078499"/>
                <a:gd name="connsiteX60" fmla="*/ 486406 w 3024845"/>
                <a:gd name="connsiteY60" fmla="*/ 605298 h 1078499"/>
                <a:gd name="connsiteX61" fmla="*/ 486406 w 3024845"/>
                <a:gd name="connsiteY61" fmla="*/ 631239 h 1078499"/>
                <a:gd name="connsiteX62" fmla="*/ 488433 w 3024845"/>
                <a:gd name="connsiteY62" fmla="*/ 631239 h 1078499"/>
                <a:gd name="connsiteX63" fmla="*/ 502619 w 3024845"/>
                <a:gd name="connsiteY63" fmla="*/ 631239 h 1078499"/>
                <a:gd name="connsiteX64" fmla="*/ 502619 w 3024845"/>
                <a:gd name="connsiteY64" fmla="*/ 632860 h 1078499"/>
                <a:gd name="connsiteX65" fmla="*/ 502619 w 3024845"/>
                <a:gd name="connsiteY65" fmla="*/ 644210 h 1078499"/>
                <a:gd name="connsiteX66" fmla="*/ 503379 w 3024845"/>
                <a:gd name="connsiteY66" fmla="*/ 644210 h 1078499"/>
                <a:gd name="connsiteX67" fmla="*/ 508700 w 3024845"/>
                <a:gd name="connsiteY67" fmla="*/ 644210 h 1078499"/>
                <a:gd name="connsiteX68" fmla="*/ 508700 w 3024845"/>
                <a:gd name="connsiteY68" fmla="*/ 643399 h 1078499"/>
                <a:gd name="connsiteX69" fmla="*/ 508700 w 3024845"/>
                <a:gd name="connsiteY69" fmla="*/ 637724 h 1078499"/>
                <a:gd name="connsiteX70" fmla="*/ 539100 w 3024845"/>
                <a:gd name="connsiteY70" fmla="*/ 637724 h 1078499"/>
                <a:gd name="connsiteX71" fmla="*/ 539100 w 3024845"/>
                <a:gd name="connsiteY71" fmla="*/ 661504 h 1078499"/>
                <a:gd name="connsiteX72" fmla="*/ 540113 w 3024845"/>
                <a:gd name="connsiteY72" fmla="*/ 661504 h 1078499"/>
                <a:gd name="connsiteX73" fmla="*/ 547207 w 3024845"/>
                <a:gd name="connsiteY73" fmla="*/ 661504 h 1078499"/>
                <a:gd name="connsiteX74" fmla="*/ 547207 w 3024845"/>
                <a:gd name="connsiteY74" fmla="*/ 662585 h 1078499"/>
                <a:gd name="connsiteX75" fmla="*/ 547207 w 3024845"/>
                <a:gd name="connsiteY75" fmla="*/ 670151 h 1078499"/>
                <a:gd name="connsiteX76" fmla="*/ 547967 w 3024845"/>
                <a:gd name="connsiteY76" fmla="*/ 670151 h 1078499"/>
                <a:gd name="connsiteX77" fmla="*/ 553287 w 3024845"/>
                <a:gd name="connsiteY77" fmla="*/ 670151 h 1078499"/>
                <a:gd name="connsiteX78" fmla="*/ 553287 w 3024845"/>
                <a:gd name="connsiteY78" fmla="*/ 667989 h 1078499"/>
                <a:gd name="connsiteX79" fmla="*/ 553287 w 3024845"/>
                <a:gd name="connsiteY79" fmla="*/ 652857 h 1078499"/>
                <a:gd name="connsiteX80" fmla="*/ 554300 w 3024845"/>
                <a:gd name="connsiteY80" fmla="*/ 652857 h 1078499"/>
                <a:gd name="connsiteX81" fmla="*/ 561394 w 3024845"/>
                <a:gd name="connsiteY81" fmla="*/ 652857 h 1078499"/>
                <a:gd name="connsiteX82" fmla="*/ 561394 w 3024845"/>
                <a:gd name="connsiteY82" fmla="*/ 653938 h 1078499"/>
                <a:gd name="connsiteX83" fmla="*/ 561394 w 3024845"/>
                <a:gd name="connsiteY83" fmla="*/ 661504 h 1078499"/>
                <a:gd name="connsiteX84" fmla="*/ 566714 w 3024845"/>
                <a:gd name="connsiteY84" fmla="*/ 659511 h 1078499"/>
                <a:gd name="connsiteX85" fmla="*/ 567474 w 3024845"/>
                <a:gd name="connsiteY85" fmla="*/ 658531 h 1078499"/>
                <a:gd name="connsiteX86" fmla="*/ 567474 w 3024845"/>
                <a:gd name="connsiteY86" fmla="*/ 652857 h 1078499"/>
                <a:gd name="connsiteX87" fmla="*/ 605981 w 3024845"/>
                <a:gd name="connsiteY87" fmla="*/ 652857 h 1078499"/>
                <a:gd name="connsiteX88" fmla="*/ 605981 w 3024845"/>
                <a:gd name="connsiteY88" fmla="*/ 676636 h 1078499"/>
                <a:gd name="connsiteX89" fmla="*/ 608007 w 3024845"/>
                <a:gd name="connsiteY89" fmla="*/ 676636 h 1078499"/>
                <a:gd name="connsiteX90" fmla="*/ 622194 w 3024845"/>
                <a:gd name="connsiteY90" fmla="*/ 676636 h 1078499"/>
                <a:gd name="connsiteX91" fmla="*/ 622194 w 3024845"/>
                <a:gd name="connsiteY91" fmla="*/ 677717 h 1078499"/>
                <a:gd name="connsiteX92" fmla="*/ 622194 w 3024845"/>
                <a:gd name="connsiteY92" fmla="*/ 685283 h 1078499"/>
                <a:gd name="connsiteX93" fmla="*/ 623968 w 3024845"/>
                <a:gd name="connsiteY93" fmla="*/ 685283 h 1078499"/>
                <a:gd name="connsiteX94" fmla="*/ 636381 w 3024845"/>
                <a:gd name="connsiteY94" fmla="*/ 685283 h 1078499"/>
                <a:gd name="connsiteX95" fmla="*/ 636381 w 3024845"/>
                <a:gd name="connsiteY95" fmla="*/ 661504 h 1078499"/>
                <a:gd name="connsiteX96" fmla="*/ 637394 w 3024845"/>
                <a:gd name="connsiteY96" fmla="*/ 661504 h 1078499"/>
                <a:gd name="connsiteX97" fmla="*/ 644488 w 3024845"/>
                <a:gd name="connsiteY97" fmla="*/ 661504 h 1078499"/>
                <a:gd name="connsiteX98" fmla="*/ 644488 w 3024845"/>
                <a:gd name="connsiteY98" fmla="*/ 629077 h 1078499"/>
                <a:gd name="connsiteX99" fmla="*/ 645501 w 3024845"/>
                <a:gd name="connsiteY99" fmla="*/ 629077 h 1078499"/>
                <a:gd name="connsiteX100" fmla="*/ 652595 w 3024845"/>
                <a:gd name="connsiteY100" fmla="*/ 629077 h 1078499"/>
                <a:gd name="connsiteX101" fmla="*/ 652595 w 3024845"/>
                <a:gd name="connsiteY101" fmla="*/ 627186 h 1078499"/>
                <a:gd name="connsiteX102" fmla="*/ 652595 w 3024845"/>
                <a:gd name="connsiteY102" fmla="*/ 613945 h 1078499"/>
                <a:gd name="connsiteX103" fmla="*/ 651328 w 3024845"/>
                <a:gd name="connsiteY103" fmla="*/ 612323 h 1078499"/>
                <a:gd name="connsiteX104" fmla="*/ 656648 w 3024845"/>
                <a:gd name="connsiteY104" fmla="*/ 600974 h 1078499"/>
                <a:gd name="connsiteX105" fmla="*/ 664755 w 3024845"/>
                <a:gd name="connsiteY105" fmla="*/ 629077 h 1078499"/>
                <a:gd name="connsiteX106" fmla="*/ 665515 w 3024845"/>
                <a:gd name="connsiteY106" fmla="*/ 629077 h 1078499"/>
                <a:gd name="connsiteX107" fmla="*/ 670835 w 3024845"/>
                <a:gd name="connsiteY107" fmla="*/ 629077 h 1078499"/>
                <a:gd name="connsiteX108" fmla="*/ 670835 w 3024845"/>
                <a:gd name="connsiteY108" fmla="*/ 523150 h 1078499"/>
                <a:gd name="connsiteX109" fmla="*/ 672355 w 3024845"/>
                <a:gd name="connsiteY109" fmla="*/ 523150 h 1078499"/>
                <a:gd name="connsiteX110" fmla="*/ 682995 w 3024845"/>
                <a:gd name="connsiteY110" fmla="*/ 523150 h 1078499"/>
                <a:gd name="connsiteX111" fmla="*/ 682995 w 3024845"/>
                <a:gd name="connsiteY111" fmla="*/ 475591 h 1078499"/>
                <a:gd name="connsiteX112" fmla="*/ 709342 w 3024845"/>
                <a:gd name="connsiteY112" fmla="*/ 475591 h 1078499"/>
                <a:gd name="connsiteX113" fmla="*/ 709342 w 3024845"/>
                <a:gd name="connsiteY113" fmla="*/ 453973 h 1078499"/>
                <a:gd name="connsiteX114" fmla="*/ 743796 w 3024845"/>
                <a:gd name="connsiteY114" fmla="*/ 453973 h 1078499"/>
                <a:gd name="connsiteX115" fmla="*/ 743796 w 3024845"/>
                <a:gd name="connsiteY115" fmla="*/ 456405 h 1078499"/>
                <a:gd name="connsiteX116" fmla="*/ 743796 w 3024845"/>
                <a:gd name="connsiteY116" fmla="*/ 473429 h 1078499"/>
                <a:gd name="connsiteX117" fmla="*/ 746076 w 3024845"/>
                <a:gd name="connsiteY117" fmla="*/ 473429 h 1078499"/>
                <a:gd name="connsiteX118" fmla="*/ 762036 w 3024845"/>
                <a:gd name="connsiteY118" fmla="*/ 473429 h 1078499"/>
                <a:gd name="connsiteX119" fmla="*/ 762036 w 3024845"/>
                <a:gd name="connsiteY119" fmla="*/ 520988 h 1078499"/>
                <a:gd name="connsiteX120" fmla="*/ 763049 w 3024845"/>
                <a:gd name="connsiteY120" fmla="*/ 520988 h 1078499"/>
                <a:gd name="connsiteX121" fmla="*/ 770143 w 3024845"/>
                <a:gd name="connsiteY121" fmla="*/ 520988 h 1078499"/>
                <a:gd name="connsiteX122" fmla="*/ 784330 w 3024845"/>
                <a:gd name="connsiteY122" fmla="*/ 525312 h 1078499"/>
                <a:gd name="connsiteX123" fmla="*/ 784330 w 3024845"/>
                <a:gd name="connsiteY123" fmla="*/ 564224 h 1078499"/>
                <a:gd name="connsiteX124" fmla="*/ 785343 w 3024845"/>
                <a:gd name="connsiteY124" fmla="*/ 564224 h 1078499"/>
                <a:gd name="connsiteX125" fmla="*/ 792436 w 3024845"/>
                <a:gd name="connsiteY125" fmla="*/ 564224 h 1078499"/>
                <a:gd name="connsiteX126" fmla="*/ 792436 w 3024845"/>
                <a:gd name="connsiteY126" fmla="*/ 565845 h 1078499"/>
                <a:gd name="connsiteX127" fmla="*/ 792436 w 3024845"/>
                <a:gd name="connsiteY127" fmla="*/ 577194 h 1078499"/>
                <a:gd name="connsiteX128" fmla="*/ 794463 w 3024845"/>
                <a:gd name="connsiteY128" fmla="*/ 577194 h 1078499"/>
                <a:gd name="connsiteX129" fmla="*/ 808650 w 3024845"/>
                <a:gd name="connsiteY129" fmla="*/ 577194 h 1078499"/>
                <a:gd name="connsiteX130" fmla="*/ 814730 w 3024845"/>
                <a:gd name="connsiteY130" fmla="*/ 583680 h 1078499"/>
                <a:gd name="connsiteX131" fmla="*/ 814730 w 3024845"/>
                <a:gd name="connsiteY131" fmla="*/ 605298 h 1078499"/>
                <a:gd name="connsiteX132" fmla="*/ 817010 w 3024845"/>
                <a:gd name="connsiteY132" fmla="*/ 605298 h 1078499"/>
                <a:gd name="connsiteX133" fmla="*/ 832970 w 3024845"/>
                <a:gd name="connsiteY133" fmla="*/ 605298 h 1078499"/>
                <a:gd name="connsiteX134" fmla="*/ 832970 w 3024845"/>
                <a:gd name="connsiteY134" fmla="*/ 606378 h 1078499"/>
                <a:gd name="connsiteX135" fmla="*/ 832970 w 3024845"/>
                <a:gd name="connsiteY135" fmla="*/ 613945 h 1078499"/>
                <a:gd name="connsiteX136" fmla="*/ 834237 w 3024845"/>
                <a:gd name="connsiteY136" fmla="*/ 613945 h 1078499"/>
                <a:gd name="connsiteX137" fmla="*/ 843104 w 3024845"/>
                <a:gd name="connsiteY137" fmla="*/ 613945 h 1078499"/>
                <a:gd name="connsiteX138" fmla="*/ 843104 w 3024845"/>
                <a:gd name="connsiteY138" fmla="*/ 616106 h 1078499"/>
                <a:gd name="connsiteX139" fmla="*/ 843104 w 3024845"/>
                <a:gd name="connsiteY139" fmla="*/ 631239 h 1078499"/>
                <a:gd name="connsiteX140" fmla="*/ 847157 w 3024845"/>
                <a:gd name="connsiteY140" fmla="*/ 629347 h 1078499"/>
                <a:gd name="connsiteX141" fmla="*/ 847157 w 3024845"/>
                <a:gd name="connsiteY141" fmla="*/ 616106 h 1078499"/>
                <a:gd name="connsiteX142" fmla="*/ 848170 w 3024845"/>
                <a:gd name="connsiteY142" fmla="*/ 616106 h 1078499"/>
                <a:gd name="connsiteX143" fmla="*/ 855264 w 3024845"/>
                <a:gd name="connsiteY143" fmla="*/ 616106 h 1078499"/>
                <a:gd name="connsiteX144" fmla="*/ 855264 w 3024845"/>
                <a:gd name="connsiteY144" fmla="*/ 617728 h 1078499"/>
                <a:gd name="connsiteX145" fmla="*/ 855264 w 3024845"/>
                <a:gd name="connsiteY145" fmla="*/ 629077 h 1078499"/>
                <a:gd name="connsiteX146" fmla="*/ 856024 w 3024845"/>
                <a:gd name="connsiteY146" fmla="*/ 629077 h 1078499"/>
                <a:gd name="connsiteX147" fmla="*/ 861344 w 3024845"/>
                <a:gd name="connsiteY147" fmla="*/ 629077 h 1078499"/>
                <a:gd name="connsiteX148" fmla="*/ 909984 w 3024845"/>
                <a:gd name="connsiteY148" fmla="*/ 624754 h 1078499"/>
                <a:gd name="connsiteX149" fmla="*/ 909984 w 3024845"/>
                <a:gd name="connsiteY149" fmla="*/ 626105 h 1078499"/>
                <a:gd name="connsiteX150" fmla="*/ 909984 w 3024845"/>
                <a:gd name="connsiteY150" fmla="*/ 635562 h 1078499"/>
                <a:gd name="connsiteX151" fmla="*/ 910744 w 3024845"/>
                <a:gd name="connsiteY151" fmla="*/ 635562 h 1078499"/>
                <a:gd name="connsiteX152" fmla="*/ 916065 w 3024845"/>
                <a:gd name="connsiteY152" fmla="*/ 635562 h 1078499"/>
                <a:gd name="connsiteX153" fmla="*/ 916065 w 3024845"/>
                <a:gd name="connsiteY153" fmla="*/ 637724 h 1078499"/>
                <a:gd name="connsiteX154" fmla="*/ 916065 w 3024845"/>
                <a:gd name="connsiteY154" fmla="*/ 652857 h 1078499"/>
                <a:gd name="connsiteX155" fmla="*/ 918091 w 3024845"/>
                <a:gd name="connsiteY155" fmla="*/ 651506 h 1078499"/>
                <a:gd name="connsiteX156" fmla="*/ 932278 w 3024845"/>
                <a:gd name="connsiteY156" fmla="*/ 642048 h 1078499"/>
                <a:gd name="connsiteX157" fmla="*/ 938358 w 3024845"/>
                <a:gd name="connsiteY157" fmla="*/ 600974 h 1078499"/>
                <a:gd name="connsiteX158" fmla="*/ 939118 w 3024845"/>
                <a:gd name="connsiteY158" fmla="*/ 600704 h 1078499"/>
                <a:gd name="connsiteX159" fmla="*/ 944438 w 3024845"/>
                <a:gd name="connsiteY159" fmla="*/ 598812 h 1078499"/>
                <a:gd name="connsiteX160" fmla="*/ 946465 w 3024845"/>
                <a:gd name="connsiteY160" fmla="*/ 529635 h 1078499"/>
                <a:gd name="connsiteX161" fmla="*/ 948492 w 3024845"/>
                <a:gd name="connsiteY161" fmla="*/ 598812 h 1078499"/>
                <a:gd name="connsiteX162" fmla="*/ 949252 w 3024845"/>
                <a:gd name="connsiteY162" fmla="*/ 599082 h 1078499"/>
                <a:gd name="connsiteX163" fmla="*/ 954572 w 3024845"/>
                <a:gd name="connsiteY163" fmla="*/ 600974 h 1078499"/>
                <a:gd name="connsiteX164" fmla="*/ 954572 w 3024845"/>
                <a:gd name="connsiteY164" fmla="*/ 514503 h 1078499"/>
                <a:gd name="connsiteX165" fmla="*/ 958625 w 3024845"/>
                <a:gd name="connsiteY165" fmla="*/ 482076 h 1078499"/>
                <a:gd name="connsiteX166" fmla="*/ 997132 w 3024845"/>
                <a:gd name="connsiteY166" fmla="*/ 482076 h 1078499"/>
                <a:gd name="connsiteX167" fmla="*/ 997132 w 3024845"/>
                <a:gd name="connsiteY167" fmla="*/ 514503 h 1078499"/>
                <a:gd name="connsiteX168" fmla="*/ 997892 w 3024845"/>
                <a:gd name="connsiteY168" fmla="*/ 514503 h 1078499"/>
                <a:gd name="connsiteX169" fmla="*/ 1003212 w 3024845"/>
                <a:gd name="connsiteY169" fmla="*/ 514503 h 1078499"/>
                <a:gd name="connsiteX170" fmla="*/ 1003212 w 3024845"/>
                <a:gd name="connsiteY170" fmla="*/ 432355 h 1078499"/>
                <a:gd name="connsiteX171" fmla="*/ 1004986 w 3024845"/>
                <a:gd name="connsiteY171" fmla="*/ 432355 h 1078499"/>
                <a:gd name="connsiteX172" fmla="*/ 1017399 w 3024845"/>
                <a:gd name="connsiteY172" fmla="*/ 432355 h 1078499"/>
                <a:gd name="connsiteX173" fmla="*/ 1017399 w 3024845"/>
                <a:gd name="connsiteY173" fmla="*/ 430464 h 1078499"/>
                <a:gd name="connsiteX174" fmla="*/ 1017399 w 3024845"/>
                <a:gd name="connsiteY174" fmla="*/ 417223 h 1078499"/>
                <a:gd name="connsiteX175" fmla="*/ 1039693 w 3024845"/>
                <a:gd name="connsiteY175" fmla="*/ 417223 h 1078499"/>
                <a:gd name="connsiteX176" fmla="*/ 1039693 w 3024845"/>
                <a:gd name="connsiteY176" fmla="*/ 416142 h 1078499"/>
                <a:gd name="connsiteX177" fmla="*/ 1039693 w 3024845"/>
                <a:gd name="connsiteY177" fmla="*/ 408576 h 1078499"/>
                <a:gd name="connsiteX178" fmla="*/ 1041466 w 3024845"/>
                <a:gd name="connsiteY178" fmla="*/ 408576 h 1078499"/>
                <a:gd name="connsiteX179" fmla="*/ 1053880 w 3024845"/>
                <a:gd name="connsiteY179" fmla="*/ 408576 h 1078499"/>
                <a:gd name="connsiteX180" fmla="*/ 1053880 w 3024845"/>
                <a:gd name="connsiteY180" fmla="*/ 409657 h 1078499"/>
                <a:gd name="connsiteX181" fmla="*/ 1053880 w 3024845"/>
                <a:gd name="connsiteY181" fmla="*/ 417223 h 1078499"/>
                <a:gd name="connsiteX182" fmla="*/ 1054640 w 3024845"/>
                <a:gd name="connsiteY182" fmla="*/ 417223 h 1078499"/>
                <a:gd name="connsiteX183" fmla="*/ 1059960 w 3024845"/>
                <a:gd name="connsiteY183" fmla="*/ 417223 h 1078499"/>
                <a:gd name="connsiteX184" fmla="*/ 1070093 w 3024845"/>
                <a:gd name="connsiteY184" fmla="*/ 412899 h 1078499"/>
                <a:gd name="connsiteX185" fmla="*/ 1074146 w 3024845"/>
                <a:gd name="connsiteY185" fmla="*/ 416142 h 1078499"/>
                <a:gd name="connsiteX186" fmla="*/ 1074146 w 3024845"/>
                <a:gd name="connsiteY186" fmla="*/ 408576 h 1078499"/>
                <a:gd name="connsiteX187" fmla="*/ 1076426 w 3024845"/>
                <a:gd name="connsiteY187" fmla="*/ 408576 h 1078499"/>
                <a:gd name="connsiteX188" fmla="*/ 1092387 w 3024845"/>
                <a:gd name="connsiteY188" fmla="*/ 408576 h 1078499"/>
                <a:gd name="connsiteX189" fmla="*/ 1092387 w 3024845"/>
                <a:gd name="connsiteY189" fmla="*/ 409657 h 1078499"/>
                <a:gd name="connsiteX190" fmla="*/ 1092387 w 3024845"/>
                <a:gd name="connsiteY190" fmla="*/ 417223 h 1078499"/>
                <a:gd name="connsiteX191" fmla="*/ 1122787 w 3024845"/>
                <a:gd name="connsiteY191" fmla="*/ 417223 h 1078499"/>
                <a:gd name="connsiteX192" fmla="*/ 1122787 w 3024845"/>
                <a:gd name="connsiteY192" fmla="*/ 418844 h 1078499"/>
                <a:gd name="connsiteX193" fmla="*/ 1122787 w 3024845"/>
                <a:gd name="connsiteY193" fmla="*/ 430194 h 1078499"/>
                <a:gd name="connsiteX194" fmla="*/ 1149134 w 3024845"/>
                <a:gd name="connsiteY194" fmla="*/ 430194 h 1078499"/>
                <a:gd name="connsiteX195" fmla="*/ 1149134 w 3024845"/>
                <a:gd name="connsiteY195" fmla="*/ 460458 h 1078499"/>
                <a:gd name="connsiteX196" fmla="*/ 1149894 w 3024845"/>
                <a:gd name="connsiteY196" fmla="*/ 460458 h 1078499"/>
                <a:gd name="connsiteX197" fmla="*/ 1155214 w 3024845"/>
                <a:gd name="connsiteY197" fmla="*/ 460458 h 1078499"/>
                <a:gd name="connsiteX198" fmla="*/ 1155214 w 3024845"/>
                <a:gd name="connsiteY198" fmla="*/ 461539 h 1078499"/>
                <a:gd name="connsiteX199" fmla="*/ 1155214 w 3024845"/>
                <a:gd name="connsiteY199" fmla="*/ 469106 h 1078499"/>
                <a:gd name="connsiteX200" fmla="*/ 1159268 w 3024845"/>
                <a:gd name="connsiteY200" fmla="*/ 499370 h 1078499"/>
                <a:gd name="connsiteX201" fmla="*/ 1160028 w 3024845"/>
                <a:gd name="connsiteY201" fmla="*/ 499370 h 1078499"/>
                <a:gd name="connsiteX202" fmla="*/ 1165348 w 3024845"/>
                <a:gd name="connsiteY202" fmla="*/ 499370 h 1078499"/>
                <a:gd name="connsiteX203" fmla="*/ 1165348 w 3024845"/>
                <a:gd name="connsiteY203" fmla="*/ 500181 h 1078499"/>
                <a:gd name="connsiteX204" fmla="*/ 1165348 w 3024845"/>
                <a:gd name="connsiteY204" fmla="*/ 505856 h 1078499"/>
                <a:gd name="connsiteX205" fmla="*/ 1166361 w 3024845"/>
                <a:gd name="connsiteY205" fmla="*/ 505856 h 1078499"/>
                <a:gd name="connsiteX206" fmla="*/ 1173454 w 3024845"/>
                <a:gd name="connsiteY206" fmla="*/ 505856 h 1078499"/>
                <a:gd name="connsiteX207" fmla="*/ 1173454 w 3024845"/>
                <a:gd name="connsiteY207" fmla="*/ 536121 h 1078499"/>
                <a:gd name="connsiteX208" fmla="*/ 1175481 w 3024845"/>
                <a:gd name="connsiteY208" fmla="*/ 536121 h 1078499"/>
                <a:gd name="connsiteX209" fmla="*/ 1189668 w 3024845"/>
                <a:gd name="connsiteY209" fmla="*/ 536121 h 1078499"/>
                <a:gd name="connsiteX210" fmla="*/ 1189668 w 3024845"/>
                <a:gd name="connsiteY210" fmla="*/ 559900 h 1078499"/>
                <a:gd name="connsiteX211" fmla="*/ 1191695 w 3024845"/>
                <a:gd name="connsiteY211" fmla="*/ 561521 h 1078499"/>
                <a:gd name="connsiteX212" fmla="*/ 1191695 w 3024845"/>
                <a:gd name="connsiteY212" fmla="*/ 572871 h 1078499"/>
                <a:gd name="connsiteX213" fmla="*/ 1192455 w 3024845"/>
                <a:gd name="connsiteY213" fmla="*/ 572871 h 1078499"/>
                <a:gd name="connsiteX214" fmla="*/ 1197775 w 3024845"/>
                <a:gd name="connsiteY214" fmla="*/ 572871 h 1078499"/>
                <a:gd name="connsiteX215" fmla="*/ 1197775 w 3024845"/>
                <a:gd name="connsiteY215" fmla="*/ 596650 h 1078499"/>
                <a:gd name="connsiteX216" fmla="*/ 1199041 w 3024845"/>
                <a:gd name="connsiteY216" fmla="*/ 596650 h 1078499"/>
                <a:gd name="connsiteX217" fmla="*/ 1207908 w 3024845"/>
                <a:gd name="connsiteY217" fmla="*/ 596650 h 1078499"/>
                <a:gd name="connsiteX218" fmla="*/ 1209935 w 3024845"/>
                <a:gd name="connsiteY218" fmla="*/ 600704 h 1078499"/>
                <a:gd name="connsiteX219" fmla="*/ 1209935 w 3024845"/>
                <a:gd name="connsiteY219" fmla="*/ 613945 h 1078499"/>
                <a:gd name="connsiteX220" fmla="*/ 1211455 w 3024845"/>
                <a:gd name="connsiteY220" fmla="*/ 612053 h 1078499"/>
                <a:gd name="connsiteX221" fmla="*/ 1222095 w 3024845"/>
                <a:gd name="connsiteY221" fmla="*/ 598812 h 1078499"/>
                <a:gd name="connsiteX222" fmla="*/ 1250469 w 3024845"/>
                <a:gd name="connsiteY222" fmla="*/ 598812 h 1078499"/>
                <a:gd name="connsiteX223" fmla="*/ 1250469 w 3024845"/>
                <a:gd name="connsiteY223" fmla="*/ 685283 h 1078499"/>
                <a:gd name="connsiteX224" fmla="*/ 1251229 w 3024845"/>
                <a:gd name="connsiteY224" fmla="*/ 685283 h 1078499"/>
                <a:gd name="connsiteX225" fmla="*/ 1256549 w 3024845"/>
                <a:gd name="connsiteY225" fmla="*/ 685283 h 1078499"/>
                <a:gd name="connsiteX226" fmla="*/ 1257309 w 3024845"/>
                <a:gd name="connsiteY226" fmla="*/ 683932 h 1078499"/>
                <a:gd name="connsiteX227" fmla="*/ 1262629 w 3024845"/>
                <a:gd name="connsiteY227" fmla="*/ 674474 h 1078499"/>
                <a:gd name="connsiteX228" fmla="*/ 1262629 w 3024845"/>
                <a:gd name="connsiteY228" fmla="*/ 676366 h 1078499"/>
                <a:gd name="connsiteX229" fmla="*/ 1262629 w 3024845"/>
                <a:gd name="connsiteY229" fmla="*/ 689607 h 1078499"/>
                <a:gd name="connsiteX230" fmla="*/ 1266682 w 3024845"/>
                <a:gd name="connsiteY230" fmla="*/ 644210 h 1078499"/>
                <a:gd name="connsiteX231" fmla="*/ 1267442 w 3024845"/>
                <a:gd name="connsiteY231" fmla="*/ 644210 h 1078499"/>
                <a:gd name="connsiteX232" fmla="*/ 1272762 w 3024845"/>
                <a:gd name="connsiteY232" fmla="*/ 644210 h 1078499"/>
                <a:gd name="connsiteX233" fmla="*/ 1272762 w 3024845"/>
                <a:gd name="connsiteY233" fmla="*/ 579356 h 1078499"/>
                <a:gd name="connsiteX234" fmla="*/ 1273776 w 3024845"/>
                <a:gd name="connsiteY234" fmla="*/ 579356 h 1078499"/>
                <a:gd name="connsiteX235" fmla="*/ 1280869 w 3024845"/>
                <a:gd name="connsiteY235" fmla="*/ 579356 h 1078499"/>
                <a:gd name="connsiteX236" fmla="*/ 1293029 w 3024845"/>
                <a:gd name="connsiteY236" fmla="*/ 536121 h 1078499"/>
                <a:gd name="connsiteX237" fmla="*/ 1294296 w 3024845"/>
                <a:gd name="connsiteY237" fmla="*/ 536121 h 1078499"/>
                <a:gd name="connsiteX238" fmla="*/ 1303163 w 3024845"/>
                <a:gd name="connsiteY238" fmla="*/ 536121 h 1078499"/>
                <a:gd name="connsiteX239" fmla="*/ 1313296 w 3024845"/>
                <a:gd name="connsiteY239" fmla="*/ 579356 h 1078499"/>
                <a:gd name="connsiteX240" fmla="*/ 1314309 w 3024845"/>
                <a:gd name="connsiteY240" fmla="*/ 579356 h 1078499"/>
                <a:gd name="connsiteX241" fmla="*/ 1321403 w 3024845"/>
                <a:gd name="connsiteY241" fmla="*/ 579356 h 1078499"/>
                <a:gd name="connsiteX242" fmla="*/ 1321403 w 3024845"/>
                <a:gd name="connsiteY242" fmla="*/ 618268 h 1078499"/>
                <a:gd name="connsiteX243" fmla="*/ 1323176 w 3024845"/>
                <a:gd name="connsiteY243" fmla="*/ 618268 h 1078499"/>
                <a:gd name="connsiteX244" fmla="*/ 1335590 w 3024845"/>
                <a:gd name="connsiteY244" fmla="*/ 618268 h 1078499"/>
                <a:gd name="connsiteX245" fmla="*/ 1335590 w 3024845"/>
                <a:gd name="connsiteY245" fmla="*/ 620430 h 1078499"/>
                <a:gd name="connsiteX246" fmla="*/ 1335590 w 3024845"/>
                <a:gd name="connsiteY246" fmla="*/ 635562 h 1078499"/>
                <a:gd name="connsiteX247" fmla="*/ 1339643 w 3024845"/>
                <a:gd name="connsiteY247" fmla="*/ 633401 h 1078499"/>
                <a:gd name="connsiteX248" fmla="*/ 1339643 w 3024845"/>
                <a:gd name="connsiteY248" fmla="*/ 618268 h 1078499"/>
                <a:gd name="connsiteX249" fmla="*/ 1341163 w 3024845"/>
                <a:gd name="connsiteY249" fmla="*/ 618268 h 1078499"/>
                <a:gd name="connsiteX250" fmla="*/ 1351803 w 3024845"/>
                <a:gd name="connsiteY250" fmla="*/ 618268 h 1078499"/>
                <a:gd name="connsiteX251" fmla="*/ 1351803 w 3024845"/>
                <a:gd name="connsiteY251" fmla="*/ 619889 h 1078499"/>
                <a:gd name="connsiteX252" fmla="*/ 1351803 w 3024845"/>
                <a:gd name="connsiteY252" fmla="*/ 631239 h 1078499"/>
                <a:gd name="connsiteX253" fmla="*/ 1382204 w 3024845"/>
                <a:gd name="connsiteY253" fmla="*/ 631239 h 1078499"/>
                <a:gd name="connsiteX254" fmla="*/ 1382204 w 3024845"/>
                <a:gd name="connsiteY254" fmla="*/ 594489 h 1078499"/>
                <a:gd name="connsiteX255" fmla="*/ 1383470 w 3024845"/>
                <a:gd name="connsiteY255" fmla="*/ 594489 h 1078499"/>
                <a:gd name="connsiteX256" fmla="*/ 1392337 w 3024845"/>
                <a:gd name="connsiteY256" fmla="*/ 594489 h 1078499"/>
                <a:gd name="connsiteX257" fmla="*/ 1392337 w 3024845"/>
                <a:gd name="connsiteY257" fmla="*/ 616106 h 1078499"/>
                <a:gd name="connsiteX258" fmla="*/ 1394364 w 3024845"/>
                <a:gd name="connsiteY258" fmla="*/ 583680 h 1078499"/>
                <a:gd name="connsiteX259" fmla="*/ 1416657 w 3024845"/>
                <a:gd name="connsiteY259" fmla="*/ 583680 h 1078499"/>
                <a:gd name="connsiteX260" fmla="*/ 1416657 w 3024845"/>
                <a:gd name="connsiteY260" fmla="*/ 582058 h 1078499"/>
                <a:gd name="connsiteX261" fmla="*/ 1416657 w 3024845"/>
                <a:gd name="connsiteY261" fmla="*/ 570709 h 1078499"/>
                <a:gd name="connsiteX262" fmla="*/ 1417417 w 3024845"/>
                <a:gd name="connsiteY262" fmla="*/ 570709 h 1078499"/>
                <a:gd name="connsiteX263" fmla="*/ 1422737 w 3024845"/>
                <a:gd name="connsiteY263" fmla="*/ 570709 h 1078499"/>
                <a:gd name="connsiteX264" fmla="*/ 1422737 w 3024845"/>
                <a:gd name="connsiteY264" fmla="*/ 568818 h 1078499"/>
                <a:gd name="connsiteX265" fmla="*/ 1422737 w 3024845"/>
                <a:gd name="connsiteY265" fmla="*/ 555577 h 1078499"/>
                <a:gd name="connsiteX266" fmla="*/ 1426791 w 3024845"/>
                <a:gd name="connsiteY266" fmla="*/ 562062 h 1078499"/>
                <a:gd name="connsiteX267" fmla="*/ 1429071 w 3024845"/>
                <a:gd name="connsiteY267" fmla="*/ 562062 h 1078499"/>
                <a:gd name="connsiteX268" fmla="*/ 1445031 w 3024845"/>
                <a:gd name="connsiteY268" fmla="*/ 562062 h 1078499"/>
                <a:gd name="connsiteX269" fmla="*/ 1445031 w 3024845"/>
                <a:gd name="connsiteY269" fmla="*/ 561251 h 1078499"/>
                <a:gd name="connsiteX270" fmla="*/ 1445031 w 3024845"/>
                <a:gd name="connsiteY270" fmla="*/ 555577 h 1078499"/>
                <a:gd name="connsiteX271" fmla="*/ 1445791 w 3024845"/>
                <a:gd name="connsiteY271" fmla="*/ 555577 h 1078499"/>
                <a:gd name="connsiteX272" fmla="*/ 1451111 w 3024845"/>
                <a:gd name="connsiteY272" fmla="*/ 555577 h 1078499"/>
                <a:gd name="connsiteX273" fmla="*/ 1451111 w 3024845"/>
                <a:gd name="connsiteY273" fmla="*/ 556928 h 1078499"/>
                <a:gd name="connsiteX274" fmla="*/ 1451111 w 3024845"/>
                <a:gd name="connsiteY274" fmla="*/ 566386 h 1078499"/>
                <a:gd name="connsiteX275" fmla="*/ 1489618 w 3024845"/>
                <a:gd name="connsiteY275" fmla="*/ 566386 h 1078499"/>
                <a:gd name="connsiteX276" fmla="*/ 1489618 w 3024845"/>
                <a:gd name="connsiteY276" fmla="*/ 704739 h 1078499"/>
                <a:gd name="connsiteX277" fmla="*/ 1491138 w 3024845"/>
                <a:gd name="connsiteY277" fmla="*/ 704739 h 1078499"/>
                <a:gd name="connsiteX278" fmla="*/ 1501778 w 3024845"/>
                <a:gd name="connsiteY278" fmla="*/ 704739 h 1078499"/>
                <a:gd name="connsiteX279" fmla="*/ 1501778 w 3024845"/>
                <a:gd name="connsiteY279" fmla="*/ 691769 h 1078499"/>
                <a:gd name="connsiteX280" fmla="*/ 1505832 w 3024845"/>
                <a:gd name="connsiteY280" fmla="*/ 691769 h 1078499"/>
                <a:gd name="connsiteX281" fmla="*/ 1505832 w 3024845"/>
                <a:gd name="connsiteY281" fmla="*/ 704739 h 1078499"/>
                <a:gd name="connsiteX282" fmla="*/ 1536232 w 3024845"/>
                <a:gd name="connsiteY282" fmla="*/ 704739 h 1078499"/>
                <a:gd name="connsiteX283" fmla="*/ 1536232 w 3024845"/>
                <a:gd name="connsiteY283" fmla="*/ 674474 h 1078499"/>
                <a:gd name="connsiteX284" fmla="*/ 1548392 w 3024845"/>
                <a:gd name="connsiteY284" fmla="*/ 674474 h 1078499"/>
                <a:gd name="connsiteX285" fmla="*/ 1560552 w 3024845"/>
                <a:gd name="connsiteY285" fmla="*/ 672313 h 1078499"/>
                <a:gd name="connsiteX286" fmla="*/ 1564606 w 3024845"/>
                <a:gd name="connsiteY286" fmla="*/ 674474 h 1078499"/>
                <a:gd name="connsiteX287" fmla="*/ 1574739 w 3024845"/>
                <a:gd name="connsiteY287" fmla="*/ 674474 h 1078499"/>
                <a:gd name="connsiteX288" fmla="*/ 1574739 w 3024845"/>
                <a:gd name="connsiteY288" fmla="*/ 704739 h 1078499"/>
                <a:gd name="connsiteX289" fmla="*/ 1582846 w 3024845"/>
                <a:gd name="connsiteY289" fmla="*/ 704739 h 1078499"/>
                <a:gd name="connsiteX290" fmla="*/ 1582846 w 3024845"/>
                <a:gd name="connsiteY290" fmla="*/ 722034 h 1078499"/>
                <a:gd name="connsiteX291" fmla="*/ 1592182 w 3024845"/>
                <a:gd name="connsiteY291" fmla="*/ 722939 h 1078499"/>
                <a:gd name="connsiteX292" fmla="*/ 1605140 w 3024845"/>
                <a:gd name="connsiteY292" fmla="*/ 722939 h 1078499"/>
                <a:gd name="connsiteX293" fmla="*/ 1605140 w 3024845"/>
                <a:gd name="connsiteY293" fmla="*/ 706901 h 1078499"/>
                <a:gd name="connsiteX294" fmla="*/ 1673096 w 3024845"/>
                <a:gd name="connsiteY294" fmla="*/ 706901 h 1078499"/>
                <a:gd name="connsiteX295" fmla="*/ 1673096 w 3024845"/>
                <a:gd name="connsiteY295" fmla="*/ 621648 h 1078499"/>
                <a:gd name="connsiteX296" fmla="*/ 1745104 w 3024845"/>
                <a:gd name="connsiteY296" fmla="*/ 621648 h 1078499"/>
                <a:gd name="connsiteX297" fmla="*/ 1745104 w 3024845"/>
                <a:gd name="connsiteY297" fmla="*/ 700416 h 1078499"/>
                <a:gd name="connsiteX298" fmla="*/ 1747008 w 3024845"/>
                <a:gd name="connsiteY298" fmla="*/ 700416 h 1078499"/>
                <a:gd name="connsiteX299" fmla="*/ 1748250 w 3024845"/>
                <a:gd name="connsiteY299" fmla="*/ 722939 h 1078499"/>
                <a:gd name="connsiteX300" fmla="*/ 1757926 w 3024845"/>
                <a:gd name="connsiteY300" fmla="*/ 722939 h 1078499"/>
                <a:gd name="connsiteX301" fmla="*/ 1759168 w 3024845"/>
                <a:gd name="connsiteY301" fmla="*/ 700416 h 1078499"/>
                <a:gd name="connsiteX302" fmla="*/ 1765248 w 3024845"/>
                <a:gd name="connsiteY302" fmla="*/ 700416 h 1078499"/>
                <a:gd name="connsiteX303" fmla="*/ 1766490 w 3024845"/>
                <a:gd name="connsiteY303" fmla="*/ 722939 h 1078499"/>
                <a:gd name="connsiteX304" fmla="*/ 1817112 w 3024845"/>
                <a:gd name="connsiteY304" fmla="*/ 722939 h 1078499"/>
                <a:gd name="connsiteX305" fmla="*/ 1817112 w 3024845"/>
                <a:gd name="connsiteY305" fmla="*/ 559911 h 1078499"/>
                <a:gd name="connsiteX306" fmla="*/ 2014439 w 3024845"/>
                <a:gd name="connsiteY306" fmla="*/ 559911 h 1078499"/>
                <a:gd name="connsiteX307" fmla="*/ 2014439 w 3024845"/>
                <a:gd name="connsiteY307" fmla="*/ 722939 h 1078499"/>
                <a:gd name="connsiteX308" fmla="*/ 2033136 w 3024845"/>
                <a:gd name="connsiteY308" fmla="*/ 722939 h 1078499"/>
                <a:gd name="connsiteX309" fmla="*/ 2033136 w 3024845"/>
                <a:gd name="connsiteY309" fmla="*/ 640246 h 1078499"/>
                <a:gd name="connsiteX310" fmla="*/ 2128256 w 3024845"/>
                <a:gd name="connsiteY310" fmla="*/ 640246 h 1078499"/>
                <a:gd name="connsiteX311" fmla="*/ 2140186 w 3024845"/>
                <a:gd name="connsiteY311" fmla="*/ 322105 h 1078499"/>
                <a:gd name="connsiteX312" fmla="*/ 2128026 w 3024845"/>
                <a:gd name="connsiteY312" fmla="*/ 300487 h 1078499"/>
                <a:gd name="connsiteX313" fmla="*/ 2121946 w 3024845"/>
                <a:gd name="connsiteY313" fmla="*/ 296163 h 1078499"/>
                <a:gd name="connsiteX314" fmla="*/ 2130053 w 3024845"/>
                <a:gd name="connsiteY314" fmla="*/ 272384 h 1078499"/>
                <a:gd name="connsiteX315" fmla="*/ 2130053 w 3024845"/>
                <a:gd name="connsiteY315" fmla="*/ 255090 h 1078499"/>
                <a:gd name="connsiteX316" fmla="*/ 2144240 w 3024845"/>
                <a:gd name="connsiteY316" fmla="*/ 255090 h 1078499"/>
                <a:gd name="connsiteX317" fmla="*/ 2144240 w 3024845"/>
                <a:gd name="connsiteY317" fmla="*/ 233472 h 1078499"/>
                <a:gd name="connsiteX318" fmla="*/ 2146266 w 3024845"/>
                <a:gd name="connsiteY318" fmla="*/ 229148 h 1078499"/>
                <a:gd name="connsiteX319" fmla="*/ 2146266 w 3024845"/>
                <a:gd name="connsiteY319" fmla="*/ 151324 h 1078499"/>
                <a:gd name="connsiteX320" fmla="*/ 2144240 w 3024845"/>
                <a:gd name="connsiteY320" fmla="*/ 144839 h 1078499"/>
                <a:gd name="connsiteX321" fmla="*/ 2150320 w 3024845"/>
                <a:gd name="connsiteY321" fmla="*/ 138353 h 1078499"/>
                <a:gd name="connsiteX322" fmla="*/ 2150320 w 3024845"/>
                <a:gd name="connsiteY322" fmla="*/ 79985 h 1078499"/>
                <a:gd name="connsiteX323" fmla="*/ 2152346 w 3024845"/>
                <a:gd name="connsiteY323" fmla="*/ 75662 h 1078499"/>
                <a:gd name="connsiteX324" fmla="*/ 2152346 w 3024845"/>
                <a:gd name="connsiteY324" fmla="*/ 19456 h 1078499"/>
                <a:gd name="connsiteX325" fmla="*/ 2154373 w 3024845"/>
                <a:gd name="connsiteY325" fmla="*/ 0 h 1078499"/>
                <a:gd name="connsiteX326" fmla="*/ 2158427 w 3024845"/>
                <a:gd name="connsiteY326" fmla="*/ 17294 h 1078499"/>
                <a:gd name="connsiteX327" fmla="*/ 2160453 w 3024845"/>
                <a:gd name="connsiteY327" fmla="*/ 75662 h 1078499"/>
                <a:gd name="connsiteX328" fmla="*/ 2162480 w 3024845"/>
                <a:gd name="connsiteY328" fmla="*/ 138353 h 1078499"/>
                <a:gd name="connsiteX329" fmla="*/ 2168560 w 3024845"/>
                <a:gd name="connsiteY329" fmla="*/ 144839 h 1078499"/>
                <a:gd name="connsiteX330" fmla="*/ 2166533 w 3024845"/>
                <a:gd name="connsiteY330" fmla="*/ 151324 h 1078499"/>
                <a:gd name="connsiteX331" fmla="*/ 2166533 w 3024845"/>
                <a:gd name="connsiteY331" fmla="*/ 229148 h 1078499"/>
                <a:gd name="connsiteX332" fmla="*/ 2168560 w 3024845"/>
                <a:gd name="connsiteY332" fmla="*/ 233472 h 1078499"/>
                <a:gd name="connsiteX333" fmla="*/ 2168560 w 3024845"/>
                <a:gd name="connsiteY333" fmla="*/ 255090 h 1078499"/>
                <a:gd name="connsiteX334" fmla="*/ 2182747 w 3024845"/>
                <a:gd name="connsiteY334" fmla="*/ 255090 h 1078499"/>
                <a:gd name="connsiteX335" fmla="*/ 2182747 w 3024845"/>
                <a:gd name="connsiteY335" fmla="*/ 272384 h 1078499"/>
                <a:gd name="connsiteX336" fmla="*/ 2190854 w 3024845"/>
                <a:gd name="connsiteY336" fmla="*/ 296163 h 1078499"/>
                <a:gd name="connsiteX337" fmla="*/ 2184774 w 3024845"/>
                <a:gd name="connsiteY337" fmla="*/ 300487 h 1078499"/>
                <a:gd name="connsiteX338" fmla="*/ 2172613 w 3024845"/>
                <a:gd name="connsiteY338" fmla="*/ 322105 h 1078499"/>
                <a:gd name="connsiteX339" fmla="*/ 2180720 w 3024845"/>
                <a:gd name="connsiteY339" fmla="*/ 575033 h 1078499"/>
                <a:gd name="connsiteX340" fmla="*/ 2245574 w 3024845"/>
                <a:gd name="connsiteY340" fmla="*/ 575033 h 1078499"/>
                <a:gd name="connsiteX341" fmla="*/ 2245574 w 3024845"/>
                <a:gd name="connsiteY341" fmla="*/ 650695 h 1078499"/>
                <a:gd name="connsiteX342" fmla="*/ 2253681 w 3024845"/>
                <a:gd name="connsiteY342" fmla="*/ 650695 h 1078499"/>
                <a:gd name="connsiteX343" fmla="*/ 2255708 w 3024845"/>
                <a:gd name="connsiteY343" fmla="*/ 644210 h 1078499"/>
                <a:gd name="connsiteX344" fmla="*/ 2261788 w 3024845"/>
                <a:gd name="connsiteY344" fmla="*/ 644210 h 1078499"/>
                <a:gd name="connsiteX345" fmla="*/ 2263815 w 3024845"/>
                <a:gd name="connsiteY345" fmla="*/ 652857 h 1078499"/>
                <a:gd name="connsiteX346" fmla="*/ 2275975 w 3024845"/>
                <a:gd name="connsiteY346" fmla="*/ 652857 h 1078499"/>
                <a:gd name="connsiteX347" fmla="*/ 2275975 w 3024845"/>
                <a:gd name="connsiteY347" fmla="*/ 646371 h 1078499"/>
                <a:gd name="connsiteX348" fmla="*/ 2298268 w 3024845"/>
                <a:gd name="connsiteY348" fmla="*/ 646371 h 1078499"/>
                <a:gd name="connsiteX349" fmla="*/ 2298268 w 3024845"/>
                <a:gd name="connsiteY349" fmla="*/ 652857 h 1078499"/>
                <a:gd name="connsiteX350" fmla="*/ 2318535 w 3024845"/>
                <a:gd name="connsiteY350" fmla="*/ 652857 h 1078499"/>
                <a:gd name="connsiteX351" fmla="*/ 2318535 w 3024845"/>
                <a:gd name="connsiteY351" fmla="*/ 698254 h 1078499"/>
                <a:gd name="connsiteX352" fmla="*/ 2332722 w 3024845"/>
                <a:gd name="connsiteY352" fmla="*/ 698254 h 1078499"/>
                <a:gd name="connsiteX353" fmla="*/ 2332722 w 3024845"/>
                <a:gd name="connsiteY353" fmla="*/ 685283 h 1078499"/>
                <a:gd name="connsiteX354" fmla="*/ 2348936 w 3024845"/>
                <a:gd name="connsiteY354" fmla="*/ 685283 h 1078499"/>
                <a:gd name="connsiteX355" fmla="*/ 2348936 w 3024845"/>
                <a:gd name="connsiteY355" fmla="*/ 505856 h 1078499"/>
                <a:gd name="connsiteX356" fmla="*/ 2355016 w 3024845"/>
                <a:gd name="connsiteY356" fmla="*/ 499370 h 1078499"/>
                <a:gd name="connsiteX357" fmla="*/ 2427977 w 3024845"/>
                <a:gd name="connsiteY357" fmla="*/ 499370 h 1078499"/>
                <a:gd name="connsiteX358" fmla="*/ 2427977 w 3024845"/>
                <a:gd name="connsiteY358" fmla="*/ 508018 h 1078499"/>
                <a:gd name="connsiteX359" fmla="*/ 2438110 w 3024845"/>
                <a:gd name="connsiteY359" fmla="*/ 508018 h 1078499"/>
                <a:gd name="connsiteX360" fmla="*/ 2438110 w 3024845"/>
                <a:gd name="connsiteY360" fmla="*/ 622592 h 1078499"/>
                <a:gd name="connsiteX361" fmla="*/ 2460404 w 3024845"/>
                <a:gd name="connsiteY361" fmla="*/ 622592 h 1078499"/>
                <a:gd name="connsiteX362" fmla="*/ 2460404 w 3024845"/>
                <a:gd name="connsiteY362" fmla="*/ 555577 h 1078499"/>
                <a:gd name="connsiteX363" fmla="*/ 2486751 w 3024845"/>
                <a:gd name="connsiteY363" fmla="*/ 555577 h 1078499"/>
                <a:gd name="connsiteX364" fmla="*/ 2490804 w 3024845"/>
                <a:gd name="connsiteY364" fmla="*/ 551253 h 1078499"/>
                <a:gd name="connsiteX365" fmla="*/ 2498911 w 3024845"/>
                <a:gd name="connsiteY365" fmla="*/ 551253 h 1078499"/>
                <a:gd name="connsiteX366" fmla="*/ 2502964 w 3024845"/>
                <a:gd name="connsiteY366" fmla="*/ 555577 h 1078499"/>
                <a:gd name="connsiteX367" fmla="*/ 2525258 w 3024845"/>
                <a:gd name="connsiteY367" fmla="*/ 555577 h 1078499"/>
                <a:gd name="connsiteX368" fmla="*/ 2525258 w 3024845"/>
                <a:gd name="connsiteY368" fmla="*/ 438841 h 1078499"/>
                <a:gd name="connsiteX369" fmla="*/ 2582005 w 3024845"/>
                <a:gd name="connsiteY369" fmla="*/ 428032 h 1078499"/>
                <a:gd name="connsiteX370" fmla="*/ 2582005 w 3024845"/>
                <a:gd name="connsiteY370" fmla="*/ 429113 h 1078499"/>
                <a:gd name="connsiteX371" fmla="*/ 2582005 w 3024845"/>
                <a:gd name="connsiteY371" fmla="*/ 436679 h 1078499"/>
                <a:gd name="connsiteX372" fmla="*/ 2608352 w 3024845"/>
                <a:gd name="connsiteY372" fmla="*/ 436679 h 1078499"/>
                <a:gd name="connsiteX373" fmla="*/ 2608352 w 3024845"/>
                <a:gd name="connsiteY373" fmla="*/ 691769 h 1078499"/>
                <a:gd name="connsiteX374" fmla="*/ 2630646 w 3024845"/>
                <a:gd name="connsiteY374" fmla="*/ 691769 h 1078499"/>
                <a:gd name="connsiteX375" fmla="*/ 2630646 w 3024845"/>
                <a:gd name="connsiteY375" fmla="*/ 687445 h 1078499"/>
                <a:gd name="connsiteX376" fmla="*/ 2642806 w 3024845"/>
                <a:gd name="connsiteY376" fmla="*/ 687445 h 1078499"/>
                <a:gd name="connsiteX377" fmla="*/ 2642806 w 3024845"/>
                <a:gd name="connsiteY377" fmla="*/ 691769 h 1078499"/>
                <a:gd name="connsiteX378" fmla="*/ 2667126 w 3024845"/>
                <a:gd name="connsiteY378" fmla="*/ 691769 h 1078499"/>
                <a:gd name="connsiteX379" fmla="*/ 2667126 w 3024845"/>
                <a:gd name="connsiteY379" fmla="*/ 678798 h 1078499"/>
                <a:gd name="connsiteX380" fmla="*/ 2695500 w 3024845"/>
                <a:gd name="connsiteY380" fmla="*/ 678798 h 1078499"/>
                <a:gd name="connsiteX381" fmla="*/ 2707660 w 3024845"/>
                <a:gd name="connsiteY381" fmla="*/ 674474 h 1078499"/>
                <a:gd name="connsiteX382" fmla="*/ 2727927 w 3024845"/>
                <a:gd name="connsiteY382" fmla="*/ 678798 h 1078499"/>
                <a:gd name="connsiteX383" fmla="*/ 2727927 w 3024845"/>
                <a:gd name="connsiteY383" fmla="*/ 661504 h 1078499"/>
                <a:gd name="connsiteX384" fmla="*/ 2736034 w 3024845"/>
                <a:gd name="connsiteY384" fmla="*/ 661504 h 1078499"/>
                <a:gd name="connsiteX385" fmla="*/ 2736034 w 3024845"/>
                <a:gd name="connsiteY385" fmla="*/ 648533 h 1078499"/>
                <a:gd name="connsiteX386" fmla="*/ 2792781 w 3024845"/>
                <a:gd name="connsiteY386" fmla="*/ 648533 h 1078499"/>
                <a:gd name="connsiteX387" fmla="*/ 2792781 w 3024845"/>
                <a:gd name="connsiteY387" fmla="*/ 618268 h 1078499"/>
                <a:gd name="connsiteX388" fmla="*/ 2811021 w 3024845"/>
                <a:gd name="connsiteY388" fmla="*/ 618268 h 1078499"/>
                <a:gd name="connsiteX389" fmla="*/ 2811021 w 3024845"/>
                <a:gd name="connsiteY389" fmla="*/ 611783 h 1078499"/>
                <a:gd name="connsiteX390" fmla="*/ 2823181 w 3024845"/>
                <a:gd name="connsiteY390" fmla="*/ 611783 h 1078499"/>
                <a:gd name="connsiteX391" fmla="*/ 2823181 w 3024845"/>
                <a:gd name="connsiteY391" fmla="*/ 618268 h 1078499"/>
                <a:gd name="connsiteX392" fmla="*/ 2839395 w 3024845"/>
                <a:gd name="connsiteY392" fmla="*/ 618268 h 1078499"/>
                <a:gd name="connsiteX393" fmla="*/ 2839395 w 3024845"/>
                <a:gd name="connsiteY393" fmla="*/ 667989 h 1078499"/>
                <a:gd name="connsiteX394" fmla="*/ 2871822 w 3024845"/>
                <a:gd name="connsiteY394" fmla="*/ 667989 h 1078499"/>
                <a:gd name="connsiteX395" fmla="*/ 2871822 w 3024845"/>
                <a:gd name="connsiteY395" fmla="*/ 642048 h 1078499"/>
                <a:gd name="connsiteX396" fmla="*/ 2910329 w 3024845"/>
                <a:gd name="connsiteY396" fmla="*/ 642048 h 1078499"/>
                <a:gd name="connsiteX397" fmla="*/ 2910329 w 3024845"/>
                <a:gd name="connsiteY397" fmla="*/ 611783 h 1078499"/>
                <a:gd name="connsiteX398" fmla="*/ 2958970 w 3024845"/>
                <a:gd name="connsiteY398" fmla="*/ 611783 h 1078499"/>
                <a:gd name="connsiteX399" fmla="*/ 2958970 w 3024845"/>
                <a:gd name="connsiteY399" fmla="*/ 722939 h 1078499"/>
                <a:gd name="connsiteX400" fmla="*/ 2958970 w 3024845"/>
                <a:gd name="connsiteY400" fmla="*/ 736718 h 1078499"/>
                <a:gd name="connsiteX401" fmla="*/ 3024845 w 3024845"/>
                <a:gd name="connsiteY401" fmla="*/ 736718 h 1078499"/>
                <a:gd name="connsiteX402" fmla="*/ 3024845 w 3024845"/>
                <a:gd name="connsiteY402" fmla="*/ 1078499 h 1078499"/>
                <a:gd name="connsiteX403" fmla="*/ 2054 w 3024845"/>
                <a:gd name="connsiteY403" fmla="*/ 1076166 h 1078499"/>
                <a:gd name="connsiteX404" fmla="*/ 0 w 3024845"/>
                <a:gd name="connsiteY404" fmla="*/ 642048 h 1078499"/>
                <a:gd name="connsiteX405" fmla="*/ 20267 w 3024845"/>
                <a:gd name="connsiteY405" fmla="*/ 642048 h 1078499"/>
                <a:gd name="connsiteX406" fmla="*/ 20774 w 3024845"/>
                <a:gd name="connsiteY406" fmla="*/ 640967 h 1078499"/>
                <a:gd name="connsiteX407" fmla="*/ 24320 w 3024845"/>
                <a:gd name="connsiteY407" fmla="*/ 633401 h 1078499"/>
                <a:gd name="connsiteX408" fmla="*/ 26094 w 3024845"/>
                <a:gd name="connsiteY408" fmla="*/ 633671 h 1078499"/>
                <a:gd name="connsiteX409" fmla="*/ 38507 w 3024845"/>
                <a:gd name="connsiteY409" fmla="*/ 635562 h 1078499"/>
                <a:gd name="connsiteX410" fmla="*/ 39014 w 3024845"/>
                <a:gd name="connsiteY410" fmla="*/ 636914 h 1078499"/>
                <a:gd name="connsiteX411" fmla="*/ 42560 w 3024845"/>
                <a:gd name="connsiteY411" fmla="*/ 646371 h 1078499"/>
                <a:gd name="connsiteX412" fmla="*/ 68907 w 3024845"/>
                <a:gd name="connsiteY412" fmla="*/ 648533 h 1078499"/>
                <a:gd name="connsiteX413" fmla="*/ 68907 w 3024845"/>
                <a:gd name="connsiteY413" fmla="*/ 525312 h 1078499"/>
                <a:gd name="connsiteX414" fmla="*/ 70934 w 3024845"/>
                <a:gd name="connsiteY414" fmla="*/ 525312 h 1078499"/>
                <a:gd name="connsiteX415" fmla="*/ 85121 w 3024845"/>
                <a:gd name="connsiteY415" fmla="*/ 525312 h 1078499"/>
                <a:gd name="connsiteX416" fmla="*/ 85121 w 3024845"/>
                <a:gd name="connsiteY416" fmla="*/ 389120 h 1078499"/>
                <a:gd name="connsiteX417" fmla="*/ 86894 w 3024845"/>
                <a:gd name="connsiteY417" fmla="*/ 389120 h 1078499"/>
                <a:gd name="connsiteX418" fmla="*/ 99308 w 3024845"/>
                <a:gd name="connsiteY418" fmla="*/ 389120 h 1078499"/>
                <a:gd name="connsiteX419" fmla="*/ 99308 w 3024845"/>
                <a:gd name="connsiteY419" fmla="*/ 274546 h 1078499"/>
                <a:gd name="connsiteX420" fmla="*/ 103361 w 3024845"/>
                <a:gd name="connsiteY420" fmla="*/ 246442 h 1078499"/>
                <a:gd name="connsiteX421" fmla="*/ 105388 w 3024845"/>
                <a:gd name="connsiteY421" fmla="*/ 246442 h 1078499"/>
                <a:gd name="connsiteX422" fmla="*/ 119575 w 3024845"/>
                <a:gd name="connsiteY422"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58427 w 3024845"/>
                <a:gd name="connsiteY325" fmla="*/ 17294 h 1078499"/>
                <a:gd name="connsiteX326" fmla="*/ 2160453 w 3024845"/>
                <a:gd name="connsiteY326" fmla="*/ 75662 h 1078499"/>
                <a:gd name="connsiteX327" fmla="*/ 2162480 w 3024845"/>
                <a:gd name="connsiteY327" fmla="*/ 138353 h 1078499"/>
                <a:gd name="connsiteX328" fmla="*/ 2168560 w 3024845"/>
                <a:gd name="connsiteY328" fmla="*/ 144839 h 1078499"/>
                <a:gd name="connsiteX329" fmla="*/ 2166533 w 3024845"/>
                <a:gd name="connsiteY329" fmla="*/ 151324 h 1078499"/>
                <a:gd name="connsiteX330" fmla="*/ 2166533 w 3024845"/>
                <a:gd name="connsiteY330" fmla="*/ 229148 h 1078499"/>
                <a:gd name="connsiteX331" fmla="*/ 2168560 w 3024845"/>
                <a:gd name="connsiteY331" fmla="*/ 233472 h 1078499"/>
                <a:gd name="connsiteX332" fmla="*/ 2168560 w 3024845"/>
                <a:gd name="connsiteY332" fmla="*/ 255090 h 1078499"/>
                <a:gd name="connsiteX333" fmla="*/ 2182747 w 3024845"/>
                <a:gd name="connsiteY333" fmla="*/ 255090 h 1078499"/>
                <a:gd name="connsiteX334" fmla="*/ 2182747 w 3024845"/>
                <a:gd name="connsiteY334" fmla="*/ 272384 h 1078499"/>
                <a:gd name="connsiteX335" fmla="*/ 2190854 w 3024845"/>
                <a:gd name="connsiteY335" fmla="*/ 296163 h 1078499"/>
                <a:gd name="connsiteX336" fmla="*/ 2184774 w 3024845"/>
                <a:gd name="connsiteY336" fmla="*/ 300487 h 1078499"/>
                <a:gd name="connsiteX337" fmla="*/ 2172613 w 3024845"/>
                <a:gd name="connsiteY337" fmla="*/ 322105 h 1078499"/>
                <a:gd name="connsiteX338" fmla="*/ 2180720 w 3024845"/>
                <a:gd name="connsiteY338" fmla="*/ 575033 h 1078499"/>
                <a:gd name="connsiteX339" fmla="*/ 2245574 w 3024845"/>
                <a:gd name="connsiteY339" fmla="*/ 575033 h 1078499"/>
                <a:gd name="connsiteX340" fmla="*/ 2245574 w 3024845"/>
                <a:gd name="connsiteY340" fmla="*/ 650695 h 1078499"/>
                <a:gd name="connsiteX341" fmla="*/ 2253681 w 3024845"/>
                <a:gd name="connsiteY341" fmla="*/ 650695 h 1078499"/>
                <a:gd name="connsiteX342" fmla="*/ 2255708 w 3024845"/>
                <a:gd name="connsiteY342" fmla="*/ 644210 h 1078499"/>
                <a:gd name="connsiteX343" fmla="*/ 2261788 w 3024845"/>
                <a:gd name="connsiteY343" fmla="*/ 644210 h 1078499"/>
                <a:gd name="connsiteX344" fmla="*/ 2263815 w 3024845"/>
                <a:gd name="connsiteY344" fmla="*/ 652857 h 1078499"/>
                <a:gd name="connsiteX345" fmla="*/ 2275975 w 3024845"/>
                <a:gd name="connsiteY345" fmla="*/ 652857 h 1078499"/>
                <a:gd name="connsiteX346" fmla="*/ 2275975 w 3024845"/>
                <a:gd name="connsiteY346" fmla="*/ 646371 h 1078499"/>
                <a:gd name="connsiteX347" fmla="*/ 2298268 w 3024845"/>
                <a:gd name="connsiteY347" fmla="*/ 646371 h 1078499"/>
                <a:gd name="connsiteX348" fmla="*/ 2298268 w 3024845"/>
                <a:gd name="connsiteY348" fmla="*/ 652857 h 1078499"/>
                <a:gd name="connsiteX349" fmla="*/ 2318535 w 3024845"/>
                <a:gd name="connsiteY349" fmla="*/ 652857 h 1078499"/>
                <a:gd name="connsiteX350" fmla="*/ 2318535 w 3024845"/>
                <a:gd name="connsiteY350" fmla="*/ 698254 h 1078499"/>
                <a:gd name="connsiteX351" fmla="*/ 2332722 w 3024845"/>
                <a:gd name="connsiteY351" fmla="*/ 698254 h 1078499"/>
                <a:gd name="connsiteX352" fmla="*/ 2332722 w 3024845"/>
                <a:gd name="connsiteY352" fmla="*/ 685283 h 1078499"/>
                <a:gd name="connsiteX353" fmla="*/ 2348936 w 3024845"/>
                <a:gd name="connsiteY353" fmla="*/ 685283 h 1078499"/>
                <a:gd name="connsiteX354" fmla="*/ 2348936 w 3024845"/>
                <a:gd name="connsiteY354" fmla="*/ 505856 h 1078499"/>
                <a:gd name="connsiteX355" fmla="*/ 2355016 w 3024845"/>
                <a:gd name="connsiteY355" fmla="*/ 499370 h 1078499"/>
                <a:gd name="connsiteX356" fmla="*/ 2427977 w 3024845"/>
                <a:gd name="connsiteY356" fmla="*/ 499370 h 1078499"/>
                <a:gd name="connsiteX357" fmla="*/ 2427977 w 3024845"/>
                <a:gd name="connsiteY357" fmla="*/ 508018 h 1078499"/>
                <a:gd name="connsiteX358" fmla="*/ 2438110 w 3024845"/>
                <a:gd name="connsiteY358" fmla="*/ 508018 h 1078499"/>
                <a:gd name="connsiteX359" fmla="*/ 2438110 w 3024845"/>
                <a:gd name="connsiteY359" fmla="*/ 622592 h 1078499"/>
                <a:gd name="connsiteX360" fmla="*/ 2460404 w 3024845"/>
                <a:gd name="connsiteY360" fmla="*/ 622592 h 1078499"/>
                <a:gd name="connsiteX361" fmla="*/ 2460404 w 3024845"/>
                <a:gd name="connsiteY361" fmla="*/ 555577 h 1078499"/>
                <a:gd name="connsiteX362" fmla="*/ 2486751 w 3024845"/>
                <a:gd name="connsiteY362" fmla="*/ 555577 h 1078499"/>
                <a:gd name="connsiteX363" fmla="*/ 2490804 w 3024845"/>
                <a:gd name="connsiteY363" fmla="*/ 551253 h 1078499"/>
                <a:gd name="connsiteX364" fmla="*/ 2498911 w 3024845"/>
                <a:gd name="connsiteY364" fmla="*/ 551253 h 1078499"/>
                <a:gd name="connsiteX365" fmla="*/ 2502964 w 3024845"/>
                <a:gd name="connsiteY365" fmla="*/ 555577 h 1078499"/>
                <a:gd name="connsiteX366" fmla="*/ 2525258 w 3024845"/>
                <a:gd name="connsiteY366" fmla="*/ 555577 h 1078499"/>
                <a:gd name="connsiteX367" fmla="*/ 2525258 w 3024845"/>
                <a:gd name="connsiteY367" fmla="*/ 438841 h 1078499"/>
                <a:gd name="connsiteX368" fmla="*/ 2582005 w 3024845"/>
                <a:gd name="connsiteY368" fmla="*/ 428032 h 1078499"/>
                <a:gd name="connsiteX369" fmla="*/ 2582005 w 3024845"/>
                <a:gd name="connsiteY369" fmla="*/ 429113 h 1078499"/>
                <a:gd name="connsiteX370" fmla="*/ 2582005 w 3024845"/>
                <a:gd name="connsiteY370" fmla="*/ 436679 h 1078499"/>
                <a:gd name="connsiteX371" fmla="*/ 2608352 w 3024845"/>
                <a:gd name="connsiteY371" fmla="*/ 436679 h 1078499"/>
                <a:gd name="connsiteX372" fmla="*/ 2608352 w 3024845"/>
                <a:gd name="connsiteY372" fmla="*/ 691769 h 1078499"/>
                <a:gd name="connsiteX373" fmla="*/ 2630646 w 3024845"/>
                <a:gd name="connsiteY373" fmla="*/ 691769 h 1078499"/>
                <a:gd name="connsiteX374" fmla="*/ 2630646 w 3024845"/>
                <a:gd name="connsiteY374" fmla="*/ 687445 h 1078499"/>
                <a:gd name="connsiteX375" fmla="*/ 2642806 w 3024845"/>
                <a:gd name="connsiteY375" fmla="*/ 687445 h 1078499"/>
                <a:gd name="connsiteX376" fmla="*/ 2642806 w 3024845"/>
                <a:gd name="connsiteY376" fmla="*/ 691769 h 1078499"/>
                <a:gd name="connsiteX377" fmla="*/ 2667126 w 3024845"/>
                <a:gd name="connsiteY377" fmla="*/ 691769 h 1078499"/>
                <a:gd name="connsiteX378" fmla="*/ 2667126 w 3024845"/>
                <a:gd name="connsiteY378" fmla="*/ 678798 h 1078499"/>
                <a:gd name="connsiteX379" fmla="*/ 2695500 w 3024845"/>
                <a:gd name="connsiteY379" fmla="*/ 678798 h 1078499"/>
                <a:gd name="connsiteX380" fmla="*/ 2707660 w 3024845"/>
                <a:gd name="connsiteY380" fmla="*/ 674474 h 1078499"/>
                <a:gd name="connsiteX381" fmla="*/ 2727927 w 3024845"/>
                <a:gd name="connsiteY381" fmla="*/ 678798 h 1078499"/>
                <a:gd name="connsiteX382" fmla="*/ 2727927 w 3024845"/>
                <a:gd name="connsiteY382" fmla="*/ 661504 h 1078499"/>
                <a:gd name="connsiteX383" fmla="*/ 2736034 w 3024845"/>
                <a:gd name="connsiteY383" fmla="*/ 661504 h 1078499"/>
                <a:gd name="connsiteX384" fmla="*/ 2736034 w 3024845"/>
                <a:gd name="connsiteY384" fmla="*/ 648533 h 1078499"/>
                <a:gd name="connsiteX385" fmla="*/ 2792781 w 3024845"/>
                <a:gd name="connsiteY385" fmla="*/ 648533 h 1078499"/>
                <a:gd name="connsiteX386" fmla="*/ 2792781 w 3024845"/>
                <a:gd name="connsiteY386" fmla="*/ 618268 h 1078499"/>
                <a:gd name="connsiteX387" fmla="*/ 2811021 w 3024845"/>
                <a:gd name="connsiteY387" fmla="*/ 618268 h 1078499"/>
                <a:gd name="connsiteX388" fmla="*/ 2811021 w 3024845"/>
                <a:gd name="connsiteY388" fmla="*/ 611783 h 1078499"/>
                <a:gd name="connsiteX389" fmla="*/ 2823181 w 3024845"/>
                <a:gd name="connsiteY389" fmla="*/ 611783 h 1078499"/>
                <a:gd name="connsiteX390" fmla="*/ 2823181 w 3024845"/>
                <a:gd name="connsiteY390" fmla="*/ 618268 h 1078499"/>
                <a:gd name="connsiteX391" fmla="*/ 2839395 w 3024845"/>
                <a:gd name="connsiteY391" fmla="*/ 618268 h 1078499"/>
                <a:gd name="connsiteX392" fmla="*/ 2839395 w 3024845"/>
                <a:gd name="connsiteY392" fmla="*/ 667989 h 1078499"/>
                <a:gd name="connsiteX393" fmla="*/ 2871822 w 3024845"/>
                <a:gd name="connsiteY393" fmla="*/ 667989 h 1078499"/>
                <a:gd name="connsiteX394" fmla="*/ 2871822 w 3024845"/>
                <a:gd name="connsiteY394" fmla="*/ 642048 h 1078499"/>
                <a:gd name="connsiteX395" fmla="*/ 2910329 w 3024845"/>
                <a:gd name="connsiteY395" fmla="*/ 642048 h 1078499"/>
                <a:gd name="connsiteX396" fmla="*/ 2910329 w 3024845"/>
                <a:gd name="connsiteY396" fmla="*/ 611783 h 1078499"/>
                <a:gd name="connsiteX397" fmla="*/ 2958970 w 3024845"/>
                <a:gd name="connsiteY397" fmla="*/ 611783 h 1078499"/>
                <a:gd name="connsiteX398" fmla="*/ 2958970 w 3024845"/>
                <a:gd name="connsiteY398" fmla="*/ 722939 h 1078499"/>
                <a:gd name="connsiteX399" fmla="*/ 2958970 w 3024845"/>
                <a:gd name="connsiteY399" fmla="*/ 736718 h 1078499"/>
                <a:gd name="connsiteX400" fmla="*/ 3024845 w 3024845"/>
                <a:gd name="connsiteY400" fmla="*/ 736718 h 1078499"/>
                <a:gd name="connsiteX401" fmla="*/ 3024845 w 3024845"/>
                <a:gd name="connsiteY401" fmla="*/ 1078499 h 1078499"/>
                <a:gd name="connsiteX402" fmla="*/ 2054 w 3024845"/>
                <a:gd name="connsiteY402" fmla="*/ 1076166 h 1078499"/>
                <a:gd name="connsiteX403" fmla="*/ 0 w 3024845"/>
                <a:gd name="connsiteY403" fmla="*/ 642048 h 1078499"/>
                <a:gd name="connsiteX404" fmla="*/ 20267 w 3024845"/>
                <a:gd name="connsiteY404" fmla="*/ 642048 h 1078499"/>
                <a:gd name="connsiteX405" fmla="*/ 20774 w 3024845"/>
                <a:gd name="connsiteY405" fmla="*/ 640967 h 1078499"/>
                <a:gd name="connsiteX406" fmla="*/ 24320 w 3024845"/>
                <a:gd name="connsiteY406" fmla="*/ 633401 h 1078499"/>
                <a:gd name="connsiteX407" fmla="*/ 26094 w 3024845"/>
                <a:gd name="connsiteY407" fmla="*/ 633671 h 1078499"/>
                <a:gd name="connsiteX408" fmla="*/ 38507 w 3024845"/>
                <a:gd name="connsiteY408" fmla="*/ 635562 h 1078499"/>
                <a:gd name="connsiteX409" fmla="*/ 39014 w 3024845"/>
                <a:gd name="connsiteY409" fmla="*/ 636914 h 1078499"/>
                <a:gd name="connsiteX410" fmla="*/ 42560 w 3024845"/>
                <a:gd name="connsiteY410" fmla="*/ 646371 h 1078499"/>
                <a:gd name="connsiteX411" fmla="*/ 68907 w 3024845"/>
                <a:gd name="connsiteY411" fmla="*/ 648533 h 1078499"/>
                <a:gd name="connsiteX412" fmla="*/ 68907 w 3024845"/>
                <a:gd name="connsiteY412" fmla="*/ 525312 h 1078499"/>
                <a:gd name="connsiteX413" fmla="*/ 70934 w 3024845"/>
                <a:gd name="connsiteY413" fmla="*/ 525312 h 1078499"/>
                <a:gd name="connsiteX414" fmla="*/ 85121 w 3024845"/>
                <a:gd name="connsiteY414" fmla="*/ 525312 h 1078499"/>
                <a:gd name="connsiteX415" fmla="*/ 85121 w 3024845"/>
                <a:gd name="connsiteY415" fmla="*/ 389120 h 1078499"/>
                <a:gd name="connsiteX416" fmla="*/ 86894 w 3024845"/>
                <a:gd name="connsiteY416" fmla="*/ 389120 h 1078499"/>
                <a:gd name="connsiteX417" fmla="*/ 99308 w 3024845"/>
                <a:gd name="connsiteY417" fmla="*/ 389120 h 1078499"/>
                <a:gd name="connsiteX418" fmla="*/ 99308 w 3024845"/>
                <a:gd name="connsiteY418" fmla="*/ 274546 h 1078499"/>
                <a:gd name="connsiteX419" fmla="*/ 103361 w 3024845"/>
                <a:gd name="connsiteY419" fmla="*/ 246442 h 1078499"/>
                <a:gd name="connsiteX420" fmla="*/ 105388 w 3024845"/>
                <a:gd name="connsiteY420" fmla="*/ 246442 h 1078499"/>
                <a:gd name="connsiteX421" fmla="*/ 119575 w 3024845"/>
                <a:gd name="connsiteY421"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60453 w 3024845"/>
                <a:gd name="connsiteY325" fmla="*/ 75662 h 1078499"/>
                <a:gd name="connsiteX326" fmla="*/ 2162480 w 3024845"/>
                <a:gd name="connsiteY326" fmla="*/ 138353 h 1078499"/>
                <a:gd name="connsiteX327" fmla="*/ 2168560 w 3024845"/>
                <a:gd name="connsiteY327" fmla="*/ 144839 h 1078499"/>
                <a:gd name="connsiteX328" fmla="*/ 2166533 w 3024845"/>
                <a:gd name="connsiteY328" fmla="*/ 151324 h 1078499"/>
                <a:gd name="connsiteX329" fmla="*/ 2166533 w 3024845"/>
                <a:gd name="connsiteY329" fmla="*/ 229148 h 1078499"/>
                <a:gd name="connsiteX330" fmla="*/ 2168560 w 3024845"/>
                <a:gd name="connsiteY330" fmla="*/ 233472 h 1078499"/>
                <a:gd name="connsiteX331" fmla="*/ 2168560 w 3024845"/>
                <a:gd name="connsiteY331" fmla="*/ 255090 h 1078499"/>
                <a:gd name="connsiteX332" fmla="*/ 2182747 w 3024845"/>
                <a:gd name="connsiteY332" fmla="*/ 255090 h 1078499"/>
                <a:gd name="connsiteX333" fmla="*/ 2182747 w 3024845"/>
                <a:gd name="connsiteY333" fmla="*/ 272384 h 1078499"/>
                <a:gd name="connsiteX334" fmla="*/ 2190854 w 3024845"/>
                <a:gd name="connsiteY334" fmla="*/ 296163 h 1078499"/>
                <a:gd name="connsiteX335" fmla="*/ 2184774 w 3024845"/>
                <a:gd name="connsiteY335" fmla="*/ 300487 h 1078499"/>
                <a:gd name="connsiteX336" fmla="*/ 2172613 w 3024845"/>
                <a:gd name="connsiteY336" fmla="*/ 322105 h 1078499"/>
                <a:gd name="connsiteX337" fmla="*/ 2180720 w 3024845"/>
                <a:gd name="connsiteY337" fmla="*/ 575033 h 1078499"/>
                <a:gd name="connsiteX338" fmla="*/ 2245574 w 3024845"/>
                <a:gd name="connsiteY338" fmla="*/ 575033 h 1078499"/>
                <a:gd name="connsiteX339" fmla="*/ 2245574 w 3024845"/>
                <a:gd name="connsiteY339" fmla="*/ 650695 h 1078499"/>
                <a:gd name="connsiteX340" fmla="*/ 2253681 w 3024845"/>
                <a:gd name="connsiteY340" fmla="*/ 650695 h 1078499"/>
                <a:gd name="connsiteX341" fmla="*/ 2255708 w 3024845"/>
                <a:gd name="connsiteY341" fmla="*/ 644210 h 1078499"/>
                <a:gd name="connsiteX342" fmla="*/ 2261788 w 3024845"/>
                <a:gd name="connsiteY342" fmla="*/ 644210 h 1078499"/>
                <a:gd name="connsiteX343" fmla="*/ 2263815 w 3024845"/>
                <a:gd name="connsiteY343" fmla="*/ 652857 h 1078499"/>
                <a:gd name="connsiteX344" fmla="*/ 2275975 w 3024845"/>
                <a:gd name="connsiteY344" fmla="*/ 652857 h 1078499"/>
                <a:gd name="connsiteX345" fmla="*/ 2275975 w 3024845"/>
                <a:gd name="connsiteY345" fmla="*/ 646371 h 1078499"/>
                <a:gd name="connsiteX346" fmla="*/ 2298268 w 3024845"/>
                <a:gd name="connsiteY346" fmla="*/ 646371 h 1078499"/>
                <a:gd name="connsiteX347" fmla="*/ 2298268 w 3024845"/>
                <a:gd name="connsiteY347" fmla="*/ 652857 h 1078499"/>
                <a:gd name="connsiteX348" fmla="*/ 2318535 w 3024845"/>
                <a:gd name="connsiteY348" fmla="*/ 652857 h 1078499"/>
                <a:gd name="connsiteX349" fmla="*/ 2318535 w 3024845"/>
                <a:gd name="connsiteY349" fmla="*/ 698254 h 1078499"/>
                <a:gd name="connsiteX350" fmla="*/ 2332722 w 3024845"/>
                <a:gd name="connsiteY350" fmla="*/ 698254 h 1078499"/>
                <a:gd name="connsiteX351" fmla="*/ 2332722 w 3024845"/>
                <a:gd name="connsiteY351" fmla="*/ 685283 h 1078499"/>
                <a:gd name="connsiteX352" fmla="*/ 2348936 w 3024845"/>
                <a:gd name="connsiteY352" fmla="*/ 685283 h 1078499"/>
                <a:gd name="connsiteX353" fmla="*/ 2348936 w 3024845"/>
                <a:gd name="connsiteY353" fmla="*/ 505856 h 1078499"/>
                <a:gd name="connsiteX354" fmla="*/ 2355016 w 3024845"/>
                <a:gd name="connsiteY354" fmla="*/ 499370 h 1078499"/>
                <a:gd name="connsiteX355" fmla="*/ 2427977 w 3024845"/>
                <a:gd name="connsiteY355" fmla="*/ 499370 h 1078499"/>
                <a:gd name="connsiteX356" fmla="*/ 2427977 w 3024845"/>
                <a:gd name="connsiteY356" fmla="*/ 508018 h 1078499"/>
                <a:gd name="connsiteX357" fmla="*/ 2438110 w 3024845"/>
                <a:gd name="connsiteY357" fmla="*/ 508018 h 1078499"/>
                <a:gd name="connsiteX358" fmla="*/ 2438110 w 3024845"/>
                <a:gd name="connsiteY358" fmla="*/ 622592 h 1078499"/>
                <a:gd name="connsiteX359" fmla="*/ 2460404 w 3024845"/>
                <a:gd name="connsiteY359" fmla="*/ 622592 h 1078499"/>
                <a:gd name="connsiteX360" fmla="*/ 2460404 w 3024845"/>
                <a:gd name="connsiteY360" fmla="*/ 555577 h 1078499"/>
                <a:gd name="connsiteX361" fmla="*/ 2486751 w 3024845"/>
                <a:gd name="connsiteY361" fmla="*/ 555577 h 1078499"/>
                <a:gd name="connsiteX362" fmla="*/ 2490804 w 3024845"/>
                <a:gd name="connsiteY362" fmla="*/ 551253 h 1078499"/>
                <a:gd name="connsiteX363" fmla="*/ 2498911 w 3024845"/>
                <a:gd name="connsiteY363" fmla="*/ 551253 h 1078499"/>
                <a:gd name="connsiteX364" fmla="*/ 2502964 w 3024845"/>
                <a:gd name="connsiteY364" fmla="*/ 555577 h 1078499"/>
                <a:gd name="connsiteX365" fmla="*/ 2525258 w 3024845"/>
                <a:gd name="connsiteY365" fmla="*/ 555577 h 1078499"/>
                <a:gd name="connsiteX366" fmla="*/ 2525258 w 3024845"/>
                <a:gd name="connsiteY366" fmla="*/ 438841 h 1078499"/>
                <a:gd name="connsiteX367" fmla="*/ 2582005 w 3024845"/>
                <a:gd name="connsiteY367" fmla="*/ 428032 h 1078499"/>
                <a:gd name="connsiteX368" fmla="*/ 2582005 w 3024845"/>
                <a:gd name="connsiteY368" fmla="*/ 429113 h 1078499"/>
                <a:gd name="connsiteX369" fmla="*/ 2582005 w 3024845"/>
                <a:gd name="connsiteY369" fmla="*/ 436679 h 1078499"/>
                <a:gd name="connsiteX370" fmla="*/ 2608352 w 3024845"/>
                <a:gd name="connsiteY370" fmla="*/ 436679 h 1078499"/>
                <a:gd name="connsiteX371" fmla="*/ 2608352 w 3024845"/>
                <a:gd name="connsiteY371" fmla="*/ 691769 h 1078499"/>
                <a:gd name="connsiteX372" fmla="*/ 2630646 w 3024845"/>
                <a:gd name="connsiteY372" fmla="*/ 691769 h 1078499"/>
                <a:gd name="connsiteX373" fmla="*/ 2630646 w 3024845"/>
                <a:gd name="connsiteY373" fmla="*/ 687445 h 1078499"/>
                <a:gd name="connsiteX374" fmla="*/ 2642806 w 3024845"/>
                <a:gd name="connsiteY374" fmla="*/ 687445 h 1078499"/>
                <a:gd name="connsiteX375" fmla="*/ 2642806 w 3024845"/>
                <a:gd name="connsiteY375" fmla="*/ 691769 h 1078499"/>
                <a:gd name="connsiteX376" fmla="*/ 2667126 w 3024845"/>
                <a:gd name="connsiteY376" fmla="*/ 691769 h 1078499"/>
                <a:gd name="connsiteX377" fmla="*/ 2667126 w 3024845"/>
                <a:gd name="connsiteY377" fmla="*/ 678798 h 1078499"/>
                <a:gd name="connsiteX378" fmla="*/ 2695500 w 3024845"/>
                <a:gd name="connsiteY378" fmla="*/ 678798 h 1078499"/>
                <a:gd name="connsiteX379" fmla="*/ 2707660 w 3024845"/>
                <a:gd name="connsiteY379" fmla="*/ 674474 h 1078499"/>
                <a:gd name="connsiteX380" fmla="*/ 2727927 w 3024845"/>
                <a:gd name="connsiteY380" fmla="*/ 678798 h 1078499"/>
                <a:gd name="connsiteX381" fmla="*/ 2727927 w 3024845"/>
                <a:gd name="connsiteY381" fmla="*/ 661504 h 1078499"/>
                <a:gd name="connsiteX382" fmla="*/ 2736034 w 3024845"/>
                <a:gd name="connsiteY382" fmla="*/ 661504 h 1078499"/>
                <a:gd name="connsiteX383" fmla="*/ 2736034 w 3024845"/>
                <a:gd name="connsiteY383" fmla="*/ 648533 h 1078499"/>
                <a:gd name="connsiteX384" fmla="*/ 2792781 w 3024845"/>
                <a:gd name="connsiteY384" fmla="*/ 648533 h 1078499"/>
                <a:gd name="connsiteX385" fmla="*/ 2792781 w 3024845"/>
                <a:gd name="connsiteY385" fmla="*/ 618268 h 1078499"/>
                <a:gd name="connsiteX386" fmla="*/ 2811021 w 3024845"/>
                <a:gd name="connsiteY386" fmla="*/ 618268 h 1078499"/>
                <a:gd name="connsiteX387" fmla="*/ 2811021 w 3024845"/>
                <a:gd name="connsiteY387" fmla="*/ 611783 h 1078499"/>
                <a:gd name="connsiteX388" fmla="*/ 2823181 w 3024845"/>
                <a:gd name="connsiteY388" fmla="*/ 611783 h 1078499"/>
                <a:gd name="connsiteX389" fmla="*/ 2823181 w 3024845"/>
                <a:gd name="connsiteY389" fmla="*/ 618268 h 1078499"/>
                <a:gd name="connsiteX390" fmla="*/ 2839395 w 3024845"/>
                <a:gd name="connsiteY390" fmla="*/ 618268 h 1078499"/>
                <a:gd name="connsiteX391" fmla="*/ 2839395 w 3024845"/>
                <a:gd name="connsiteY391" fmla="*/ 667989 h 1078499"/>
                <a:gd name="connsiteX392" fmla="*/ 2871822 w 3024845"/>
                <a:gd name="connsiteY392" fmla="*/ 667989 h 1078499"/>
                <a:gd name="connsiteX393" fmla="*/ 2871822 w 3024845"/>
                <a:gd name="connsiteY393" fmla="*/ 642048 h 1078499"/>
                <a:gd name="connsiteX394" fmla="*/ 2910329 w 3024845"/>
                <a:gd name="connsiteY394" fmla="*/ 642048 h 1078499"/>
                <a:gd name="connsiteX395" fmla="*/ 2910329 w 3024845"/>
                <a:gd name="connsiteY395" fmla="*/ 611783 h 1078499"/>
                <a:gd name="connsiteX396" fmla="*/ 2958970 w 3024845"/>
                <a:gd name="connsiteY396" fmla="*/ 611783 h 1078499"/>
                <a:gd name="connsiteX397" fmla="*/ 2958970 w 3024845"/>
                <a:gd name="connsiteY397" fmla="*/ 722939 h 1078499"/>
                <a:gd name="connsiteX398" fmla="*/ 2958970 w 3024845"/>
                <a:gd name="connsiteY398" fmla="*/ 736718 h 1078499"/>
                <a:gd name="connsiteX399" fmla="*/ 3024845 w 3024845"/>
                <a:gd name="connsiteY399" fmla="*/ 736718 h 1078499"/>
                <a:gd name="connsiteX400" fmla="*/ 3024845 w 3024845"/>
                <a:gd name="connsiteY400" fmla="*/ 1078499 h 1078499"/>
                <a:gd name="connsiteX401" fmla="*/ 2054 w 3024845"/>
                <a:gd name="connsiteY401" fmla="*/ 1076166 h 1078499"/>
                <a:gd name="connsiteX402" fmla="*/ 0 w 3024845"/>
                <a:gd name="connsiteY402" fmla="*/ 642048 h 1078499"/>
                <a:gd name="connsiteX403" fmla="*/ 20267 w 3024845"/>
                <a:gd name="connsiteY403" fmla="*/ 642048 h 1078499"/>
                <a:gd name="connsiteX404" fmla="*/ 20774 w 3024845"/>
                <a:gd name="connsiteY404" fmla="*/ 640967 h 1078499"/>
                <a:gd name="connsiteX405" fmla="*/ 24320 w 3024845"/>
                <a:gd name="connsiteY405" fmla="*/ 633401 h 1078499"/>
                <a:gd name="connsiteX406" fmla="*/ 26094 w 3024845"/>
                <a:gd name="connsiteY406" fmla="*/ 633671 h 1078499"/>
                <a:gd name="connsiteX407" fmla="*/ 38507 w 3024845"/>
                <a:gd name="connsiteY407" fmla="*/ 635562 h 1078499"/>
                <a:gd name="connsiteX408" fmla="*/ 39014 w 3024845"/>
                <a:gd name="connsiteY408" fmla="*/ 636914 h 1078499"/>
                <a:gd name="connsiteX409" fmla="*/ 42560 w 3024845"/>
                <a:gd name="connsiteY409" fmla="*/ 646371 h 1078499"/>
                <a:gd name="connsiteX410" fmla="*/ 68907 w 3024845"/>
                <a:gd name="connsiteY410" fmla="*/ 648533 h 1078499"/>
                <a:gd name="connsiteX411" fmla="*/ 68907 w 3024845"/>
                <a:gd name="connsiteY411" fmla="*/ 525312 h 1078499"/>
                <a:gd name="connsiteX412" fmla="*/ 70934 w 3024845"/>
                <a:gd name="connsiteY412" fmla="*/ 525312 h 1078499"/>
                <a:gd name="connsiteX413" fmla="*/ 85121 w 3024845"/>
                <a:gd name="connsiteY413" fmla="*/ 525312 h 1078499"/>
                <a:gd name="connsiteX414" fmla="*/ 85121 w 3024845"/>
                <a:gd name="connsiteY414" fmla="*/ 389120 h 1078499"/>
                <a:gd name="connsiteX415" fmla="*/ 86894 w 3024845"/>
                <a:gd name="connsiteY415" fmla="*/ 389120 h 1078499"/>
                <a:gd name="connsiteX416" fmla="*/ 99308 w 3024845"/>
                <a:gd name="connsiteY416" fmla="*/ 389120 h 1078499"/>
                <a:gd name="connsiteX417" fmla="*/ 99308 w 3024845"/>
                <a:gd name="connsiteY417" fmla="*/ 274546 h 1078499"/>
                <a:gd name="connsiteX418" fmla="*/ 103361 w 3024845"/>
                <a:gd name="connsiteY418" fmla="*/ 246442 h 1078499"/>
                <a:gd name="connsiteX419" fmla="*/ 105388 w 3024845"/>
                <a:gd name="connsiteY419" fmla="*/ 246442 h 1078499"/>
                <a:gd name="connsiteX420" fmla="*/ 119575 w 3024845"/>
                <a:gd name="connsiteY420"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62480 w 3024845"/>
                <a:gd name="connsiteY325" fmla="*/ 138353 h 1078499"/>
                <a:gd name="connsiteX326" fmla="*/ 2168560 w 3024845"/>
                <a:gd name="connsiteY326" fmla="*/ 144839 h 1078499"/>
                <a:gd name="connsiteX327" fmla="*/ 2166533 w 3024845"/>
                <a:gd name="connsiteY327" fmla="*/ 151324 h 1078499"/>
                <a:gd name="connsiteX328" fmla="*/ 2166533 w 3024845"/>
                <a:gd name="connsiteY328" fmla="*/ 229148 h 1078499"/>
                <a:gd name="connsiteX329" fmla="*/ 2168560 w 3024845"/>
                <a:gd name="connsiteY329" fmla="*/ 233472 h 1078499"/>
                <a:gd name="connsiteX330" fmla="*/ 2168560 w 3024845"/>
                <a:gd name="connsiteY330" fmla="*/ 255090 h 1078499"/>
                <a:gd name="connsiteX331" fmla="*/ 2182747 w 3024845"/>
                <a:gd name="connsiteY331" fmla="*/ 255090 h 1078499"/>
                <a:gd name="connsiteX332" fmla="*/ 2182747 w 3024845"/>
                <a:gd name="connsiteY332" fmla="*/ 272384 h 1078499"/>
                <a:gd name="connsiteX333" fmla="*/ 2190854 w 3024845"/>
                <a:gd name="connsiteY333" fmla="*/ 296163 h 1078499"/>
                <a:gd name="connsiteX334" fmla="*/ 2184774 w 3024845"/>
                <a:gd name="connsiteY334" fmla="*/ 300487 h 1078499"/>
                <a:gd name="connsiteX335" fmla="*/ 2172613 w 3024845"/>
                <a:gd name="connsiteY335" fmla="*/ 322105 h 1078499"/>
                <a:gd name="connsiteX336" fmla="*/ 2180720 w 3024845"/>
                <a:gd name="connsiteY336" fmla="*/ 575033 h 1078499"/>
                <a:gd name="connsiteX337" fmla="*/ 2245574 w 3024845"/>
                <a:gd name="connsiteY337" fmla="*/ 575033 h 1078499"/>
                <a:gd name="connsiteX338" fmla="*/ 2245574 w 3024845"/>
                <a:gd name="connsiteY338" fmla="*/ 650695 h 1078499"/>
                <a:gd name="connsiteX339" fmla="*/ 2253681 w 3024845"/>
                <a:gd name="connsiteY339" fmla="*/ 650695 h 1078499"/>
                <a:gd name="connsiteX340" fmla="*/ 2255708 w 3024845"/>
                <a:gd name="connsiteY340" fmla="*/ 644210 h 1078499"/>
                <a:gd name="connsiteX341" fmla="*/ 2261788 w 3024845"/>
                <a:gd name="connsiteY341" fmla="*/ 644210 h 1078499"/>
                <a:gd name="connsiteX342" fmla="*/ 2263815 w 3024845"/>
                <a:gd name="connsiteY342" fmla="*/ 652857 h 1078499"/>
                <a:gd name="connsiteX343" fmla="*/ 2275975 w 3024845"/>
                <a:gd name="connsiteY343" fmla="*/ 652857 h 1078499"/>
                <a:gd name="connsiteX344" fmla="*/ 2275975 w 3024845"/>
                <a:gd name="connsiteY344" fmla="*/ 646371 h 1078499"/>
                <a:gd name="connsiteX345" fmla="*/ 2298268 w 3024845"/>
                <a:gd name="connsiteY345" fmla="*/ 646371 h 1078499"/>
                <a:gd name="connsiteX346" fmla="*/ 2298268 w 3024845"/>
                <a:gd name="connsiteY346" fmla="*/ 652857 h 1078499"/>
                <a:gd name="connsiteX347" fmla="*/ 2318535 w 3024845"/>
                <a:gd name="connsiteY347" fmla="*/ 652857 h 1078499"/>
                <a:gd name="connsiteX348" fmla="*/ 2318535 w 3024845"/>
                <a:gd name="connsiteY348" fmla="*/ 698254 h 1078499"/>
                <a:gd name="connsiteX349" fmla="*/ 2332722 w 3024845"/>
                <a:gd name="connsiteY349" fmla="*/ 698254 h 1078499"/>
                <a:gd name="connsiteX350" fmla="*/ 2332722 w 3024845"/>
                <a:gd name="connsiteY350" fmla="*/ 685283 h 1078499"/>
                <a:gd name="connsiteX351" fmla="*/ 2348936 w 3024845"/>
                <a:gd name="connsiteY351" fmla="*/ 685283 h 1078499"/>
                <a:gd name="connsiteX352" fmla="*/ 2348936 w 3024845"/>
                <a:gd name="connsiteY352" fmla="*/ 505856 h 1078499"/>
                <a:gd name="connsiteX353" fmla="*/ 2355016 w 3024845"/>
                <a:gd name="connsiteY353" fmla="*/ 499370 h 1078499"/>
                <a:gd name="connsiteX354" fmla="*/ 2427977 w 3024845"/>
                <a:gd name="connsiteY354" fmla="*/ 499370 h 1078499"/>
                <a:gd name="connsiteX355" fmla="*/ 2427977 w 3024845"/>
                <a:gd name="connsiteY355" fmla="*/ 508018 h 1078499"/>
                <a:gd name="connsiteX356" fmla="*/ 2438110 w 3024845"/>
                <a:gd name="connsiteY356" fmla="*/ 508018 h 1078499"/>
                <a:gd name="connsiteX357" fmla="*/ 2438110 w 3024845"/>
                <a:gd name="connsiteY357" fmla="*/ 622592 h 1078499"/>
                <a:gd name="connsiteX358" fmla="*/ 2460404 w 3024845"/>
                <a:gd name="connsiteY358" fmla="*/ 622592 h 1078499"/>
                <a:gd name="connsiteX359" fmla="*/ 2460404 w 3024845"/>
                <a:gd name="connsiteY359" fmla="*/ 555577 h 1078499"/>
                <a:gd name="connsiteX360" fmla="*/ 2486751 w 3024845"/>
                <a:gd name="connsiteY360" fmla="*/ 555577 h 1078499"/>
                <a:gd name="connsiteX361" fmla="*/ 2490804 w 3024845"/>
                <a:gd name="connsiteY361" fmla="*/ 551253 h 1078499"/>
                <a:gd name="connsiteX362" fmla="*/ 2498911 w 3024845"/>
                <a:gd name="connsiteY362" fmla="*/ 551253 h 1078499"/>
                <a:gd name="connsiteX363" fmla="*/ 2502964 w 3024845"/>
                <a:gd name="connsiteY363" fmla="*/ 555577 h 1078499"/>
                <a:gd name="connsiteX364" fmla="*/ 2525258 w 3024845"/>
                <a:gd name="connsiteY364" fmla="*/ 555577 h 1078499"/>
                <a:gd name="connsiteX365" fmla="*/ 2525258 w 3024845"/>
                <a:gd name="connsiteY365" fmla="*/ 438841 h 1078499"/>
                <a:gd name="connsiteX366" fmla="*/ 2582005 w 3024845"/>
                <a:gd name="connsiteY366" fmla="*/ 428032 h 1078499"/>
                <a:gd name="connsiteX367" fmla="*/ 2582005 w 3024845"/>
                <a:gd name="connsiteY367" fmla="*/ 429113 h 1078499"/>
                <a:gd name="connsiteX368" fmla="*/ 2582005 w 3024845"/>
                <a:gd name="connsiteY368" fmla="*/ 436679 h 1078499"/>
                <a:gd name="connsiteX369" fmla="*/ 2608352 w 3024845"/>
                <a:gd name="connsiteY369" fmla="*/ 436679 h 1078499"/>
                <a:gd name="connsiteX370" fmla="*/ 2608352 w 3024845"/>
                <a:gd name="connsiteY370" fmla="*/ 691769 h 1078499"/>
                <a:gd name="connsiteX371" fmla="*/ 2630646 w 3024845"/>
                <a:gd name="connsiteY371" fmla="*/ 691769 h 1078499"/>
                <a:gd name="connsiteX372" fmla="*/ 2630646 w 3024845"/>
                <a:gd name="connsiteY372" fmla="*/ 687445 h 1078499"/>
                <a:gd name="connsiteX373" fmla="*/ 2642806 w 3024845"/>
                <a:gd name="connsiteY373" fmla="*/ 687445 h 1078499"/>
                <a:gd name="connsiteX374" fmla="*/ 2642806 w 3024845"/>
                <a:gd name="connsiteY374" fmla="*/ 691769 h 1078499"/>
                <a:gd name="connsiteX375" fmla="*/ 2667126 w 3024845"/>
                <a:gd name="connsiteY375" fmla="*/ 691769 h 1078499"/>
                <a:gd name="connsiteX376" fmla="*/ 2667126 w 3024845"/>
                <a:gd name="connsiteY376" fmla="*/ 678798 h 1078499"/>
                <a:gd name="connsiteX377" fmla="*/ 2695500 w 3024845"/>
                <a:gd name="connsiteY377" fmla="*/ 678798 h 1078499"/>
                <a:gd name="connsiteX378" fmla="*/ 2707660 w 3024845"/>
                <a:gd name="connsiteY378" fmla="*/ 674474 h 1078499"/>
                <a:gd name="connsiteX379" fmla="*/ 2727927 w 3024845"/>
                <a:gd name="connsiteY379" fmla="*/ 678798 h 1078499"/>
                <a:gd name="connsiteX380" fmla="*/ 2727927 w 3024845"/>
                <a:gd name="connsiteY380" fmla="*/ 661504 h 1078499"/>
                <a:gd name="connsiteX381" fmla="*/ 2736034 w 3024845"/>
                <a:gd name="connsiteY381" fmla="*/ 661504 h 1078499"/>
                <a:gd name="connsiteX382" fmla="*/ 2736034 w 3024845"/>
                <a:gd name="connsiteY382" fmla="*/ 648533 h 1078499"/>
                <a:gd name="connsiteX383" fmla="*/ 2792781 w 3024845"/>
                <a:gd name="connsiteY383" fmla="*/ 648533 h 1078499"/>
                <a:gd name="connsiteX384" fmla="*/ 2792781 w 3024845"/>
                <a:gd name="connsiteY384" fmla="*/ 618268 h 1078499"/>
                <a:gd name="connsiteX385" fmla="*/ 2811021 w 3024845"/>
                <a:gd name="connsiteY385" fmla="*/ 618268 h 1078499"/>
                <a:gd name="connsiteX386" fmla="*/ 2811021 w 3024845"/>
                <a:gd name="connsiteY386" fmla="*/ 611783 h 1078499"/>
                <a:gd name="connsiteX387" fmla="*/ 2823181 w 3024845"/>
                <a:gd name="connsiteY387" fmla="*/ 611783 h 1078499"/>
                <a:gd name="connsiteX388" fmla="*/ 2823181 w 3024845"/>
                <a:gd name="connsiteY388" fmla="*/ 618268 h 1078499"/>
                <a:gd name="connsiteX389" fmla="*/ 2839395 w 3024845"/>
                <a:gd name="connsiteY389" fmla="*/ 618268 h 1078499"/>
                <a:gd name="connsiteX390" fmla="*/ 2839395 w 3024845"/>
                <a:gd name="connsiteY390" fmla="*/ 667989 h 1078499"/>
                <a:gd name="connsiteX391" fmla="*/ 2871822 w 3024845"/>
                <a:gd name="connsiteY391" fmla="*/ 667989 h 1078499"/>
                <a:gd name="connsiteX392" fmla="*/ 2871822 w 3024845"/>
                <a:gd name="connsiteY392" fmla="*/ 642048 h 1078499"/>
                <a:gd name="connsiteX393" fmla="*/ 2910329 w 3024845"/>
                <a:gd name="connsiteY393" fmla="*/ 642048 h 1078499"/>
                <a:gd name="connsiteX394" fmla="*/ 2910329 w 3024845"/>
                <a:gd name="connsiteY394" fmla="*/ 611783 h 1078499"/>
                <a:gd name="connsiteX395" fmla="*/ 2958970 w 3024845"/>
                <a:gd name="connsiteY395" fmla="*/ 611783 h 1078499"/>
                <a:gd name="connsiteX396" fmla="*/ 2958970 w 3024845"/>
                <a:gd name="connsiteY396" fmla="*/ 722939 h 1078499"/>
                <a:gd name="connsiteX397" fmla="*/ 2958970 w 3024845"/>
                <a:gd name="connsiteY397" fmla="*/ 736718 h 1078499"/>
                <a:gd name="connsiteX398" fmla="*/ 3024845 w 3024845"/>
                <a:gd name="connsiteY398" fmla="*/ 736718 h 1078499"/>
                <a:gd name="connsiteX399" fmla="*/ 3024845 w 3024845"/>
                <a:gd name="connsiteY399" fmla="*/ 1078499 h 1078499"/>
                <a:gd name="connsiteX400" fmla="*/ 2054 w 3024845"/>
                <a:gd name="connsiteY400" fmla="*/ 1076166 h 1078499"/>
                <a:gd name="connsiteX401" fmla="*/ 0 w 3024845"/>
                <a:gd name="connsiteY401" fmla="*/ 642048 h 1078499"/>
                <a:gd name="connsiteX402" fmla="*/ 20267 w 3024845"/>
                <a:gd name="connsiteY402" fmla="*/ 642048 h 1078499"/>
                <a:gd name="connsiteX403" fmla="*/ 20774 w 3024845"/>
                <a:gd name="connsiteY403" fmla="*/ 640967 h 1078499"/>
                <a:gd name="connsiteX404" fmla="*/ 24320 w 3024845"/>
                <a:gd name="connsiteY404" fmla="*/ 633401 h 1078499"/>
                <a:gd name="connsiteX405" fmla="*/ 26094 w 3024845"/>
                <a:gd name="connsiteY405" fmla="*/ 633671 h 1078499"/>
                <a:gd name="connsiteX406" fmla="*/ 38507 w 3024845"/>
                <a:gd name="connsiteY406" fmla="*/ 635562 h 1078499"/>
                <a:gd name="connsiteX407" fmla="*/ 39014 w 3024845"/>
                <a:gd name="connsiteY407" fmla="*/ 636914 h 1078499"/>
                <a:gd name="connsiteX408" fmla="*/ 42560 w 3024845"/>
                <a:gd name="connsiteY408" fmla="*/ 646371 h 1078499"/>
                <a:gd name="connsiteX409" fmla="*/ 68907 w 3024845"/>
                <a:gd name="connsiteY409" fmla="*/ 648533 h 1078499"/>
                <a:gd name="connsiteX410" fmla="*/ 68907 w 3024845"/>
                <a:gd name="connsiteY410" fmla="*/ 525312 h 1078499"/>
                <a:gd name="connsiteX411" fmla="*/ 70934 w 3024845"/>
                <a:gd name="connsiteY411" fmla="*/ 525312 h 1078499"/>
                <a:gd name="connsiteX412" fmla="*/ 85121 w 3024845"/>
                <a:gd name="connsiteY412" fmla="*/ 525312 h 1078499"/>
                <a:gd name="connsiteX413" fmla="*/ 85121 w 3024845"/>
                <a:gd name="connsiteY413" fmla="*/ 389120 h 1078499"/>
                <a:gd name="connsiteX414" fmla="*/ 86894 w 3024845"/>
                <a:gd name="connsiteY414" fmla="*/ 389120 h 1078499"/>
                <a:gd name="connsiteX415" fmla="*/ 99308 w 3024845"/>
                <a:gd name="connsiteY415" fmla="*/ 389120 h 1078499"/>
                <a:gd name="connsiteX416" fmla="*/ 99308 w 3024845"/>
                <a:gd name="connsiteY416" fmla="*/ 274546 h 1078499"/>
                <a:gd name="connsiteX417" fmla="*/ 103361 w 3024845"/>
                <a:gd name="connsiteY417" fmla="*/ 246442 h 1078499"/>
                <a:gd name="connsiteX418" fmla="*/ 105388 w 3024845"/>
                <a:gd name="connsiteY418" fmla="*/ 246442 h 1078499"/>
                <a:gd name="connsiteX419" fmla="*/ 119575 w 3024845"/>
                <a:gd name="connsiteY419" fmla="*/ 246442 h 1078499"/>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4774 w 3024845"/>
                <a:gd name="connsiteY333" fmla="*/ 281031 h 1059043"/>
                <a:gd name="connsiteX334" fmla="*/ 2172613 w 3024845"/>
                <a:gd name="connsiteY334" fmla="*/ 302649 h 1059043"/>
                <a:gd name="connsiteX335" fmla="*/ 2180720 w 3024845"/>
                <a:gd name="connsiteY335" fmla="*/ 555577 h 1059043"/>
                <a:gd name="connsiteX336" fmla="*/ 2245574 w 3024845"/>
                <a:gd name="connsiteY336" fmla="*/ 555577 h 1059043"/>
                <a:gd name="connsiteX337" fmla="*/ 2245574 w 3024845"/>
                <a:gd name="connsiteY337" fmla="*/ 631239 h 1059043"/>
                <a:gd name="connsiteX338" fmla="*/ 2253681 w 3024845"/>
                <a:gd name="connsiteY338" fmla="*/ 631239 h 1059043"/>
                <a:gd name="connsiteX339" fmla="*/ 2255708 w 3024845"/>
                <a:gd name="connsiteY339" fmla="*/ 624754 h 1059043"/>
                <a:gd name="connsiteX340" fmla="*/ 2261788 w 3024845"/>
                <a:gd name="connsiteY340" fmla="*/ 624754 h 1059043"/>
                <a:gd name="connsiteX341" fmla="*/ 2263815 w 3024845"/>
                <a:gd name="connsiteY341" fmla="*/ 633401 h 1059043"/>
                <a:gd name="connsiteX342" fmla="*/ 2275975 w 3024845"/>
                <a:gd name="connsiteY342" fmla="*/ 633401 h 1059043"/>
                <a:gd name="connsiteX343" fmla="*/ 2275975 w 3024845"/>
                <a:gd name="connsiteY343" fmla="*/ 626915 h 1059043"/>
                <a:gd name="connsiteX344" fmla="*/ 2298268 w 3024845"/>
                <a:gd name="connsiteY344" fmla="*/ 626915 h 1059043"/>
                <a:gd name="connsiteX345" fmla="*/ 2298268 w 3024845"/>
                <a:gd name="connsiteY345" fmla="*/ 633401 h 1059043"/>
                <a:gd name="connsiteX346" fmla="*/ 2318535 w 3024845"/>
                <a:gd name="connsiteY346" fmla="*/ 633401 h 1059043"/>
                <a:gd name="connsiteX347" fmla="*/ 2318535 w 3024845"/>
                <a:gd name="connsiteY347" fmla="*/ 678798 h 1059043"/>
                <a:gd name="connsiteX348" fmla="*/ 2332722 w 3024845"/>
                <a:gd name="connsiteY348" fmla="*/ 678798 h 1059043"/>
                <a:gd name="connsiteX349" fmla="*/ 2332722 w 3024845"/>
                <a:gd name="connsiteY349" fmla="*/ 665827 h 1059043"/>
                <a:gd name="connsiteX350" fmla="*/ 2348936 w 3024845"/>
                <a:gd name="connsiteY350" fmla="*/ 665827 h 1059043"/>
                <a:gd name="connsiteX351" fmla="*/ 2348936 w 3024845"/>
                <a:gd name="connsiteY351" fmla="*/ 486400 h 1059043"/>
                <a:gd name="connsiteX352" fmla="*/ 2355016 w 3024845"/>
                <a:gd name="connsiteY352" fmla="*/ 479914 h 1059043"/>
                <a:gd name="connsiteX353" fmla="*/ 2427977 w 3024845"/>
                <a:gd name="connsiteY353" fmla="*/ 479914 h 1059043"/>
                <a:gd name="connsiteX354" fmla="*/ 2427977 w 3024845"/>
                <a:gd name="connsiteY354" fmla="*/ 488562 h 1059043"/>
                <a:gd name="connsiteX355" fmla="*/ 2438110 w 3024845"/>
                <a:gd name="connsiteY355" fmla="*/ 488562 h 1059043"/>
                <a:gd name="connsiteX356" fmla="*/ 2438110 w 3024845"/>
                <a:gd name="connsiteY356" fmla="*/ 603136 h 1059043"/>
                <a:gd name="connsiteX357" fmla="*/ 2460404 w 3024845"/>
                <a:gd name="connsiteY357" fmla="*/ 603136 h 1059043"/>
                <a:gd name="connsiteX358" fmla="*/ 2460404 w 3024845"/>
                <a:gd name="connsiteY358" fmla="*/ 536121 h 1059043"/>
                <a:gd name="connsiteX359" fmla="*/ 2486751 w 3024845"/>
                <a:gd name="connsiteY359" fmla="*/ 536121 h 1059043"/>
                <a:gd name="connsiteX360" fmla="*/ 2490804 w 3024845"/>
                <a:gd name="connsiteY360" fmla="*/ 531797 h 1059043"/>
                <a:gd name="connsiteX361" fmla="*/ 2498911 w 3024845"/>
                <a:gd name="connsiteY361" fmla="*/ 531797 h 1059043"/>
                <a:gd name="connsiteX362" fmla="*/ 2502964 w 3024845"/>
                <a:gd name="connsiteY362" fmla="*/ 536121 h 1059043"/>
                <a:gd name="connsiteX363" fmla="*/ 2525258 w 3024845"/>
                <a:gd name="connsiteY363" fmla="*/ 536121 h 1059043"/>
                <a:gd name="connsiteX364" fmla="*/ 2525258 w 3024845"/>
                <a:gd name="connsiteY364" fmla="*/ 419385 h 1059043"/>
                <a:gd name="connsiteX365" fmla="*/ 2582005 w 3024845"/>
                <a:gd name="connsiteY365" fmla="*/ 408576 h 1059043"/>
                <a:gd name="connsiteX366" fmla="*/ 2582005 w 3024845"/>
                <a:gd name="connsiteY366" fmla="*/ 409657 h 1059043"/>
                <a:gd name="connsiteX367" fmla="*/ 2582005 w 3024845"/>
                <a:gd name="connsiteY367" fmla="*/ 417223 h 1059043"/>
                <a:gd name="connsiteX368" fmla="*/ 2608352 w 3024845"/>
                <a:gd name="connsiteY368" fmla="*/ 417223 h 1059043"/>
                <a:gd name="connsiteX369" fmla="*/ 2608352 w 3024845"/>
                <a:gd name="connsiteY369" fmla="*/ 672313 h 1059043"/>
                <a:gd name="connsiteX370" fmla="*/ 2630646 w 3024845"/>
                <a:gd name="connsiteY370" fmla="*/ 672313 h 1059043"/>
                <a:gd name="connsiteX371" fmla="*/ 2630646 w 3024845"/>
                <a:gd name="connsiteY371" fmla="*/ 667989 h 1059043"/>
                <a:gd name="connsiteX372" fmla="*/ 2642806 w 3024845"/>
                <a:gd name="connsiteY372" fmla="*/ 667989 h 1059043"/>
                <a:gd name="connsiteX373" fmla="*/ 2642806 w 3024845"/>
                <a:gd name="connsiteY373" fmla="*/ 672313 h 1059043"/>
                <a:gd name="connsiteX374" fmla="*/ 2667126 w 3024845"/>
                <a:gd name="connsiteY374" fmla="*/ 672313 h 1059043"/>
                <a:gd name="connsiteX375" fmla="*/ 2667126 w 3024845"/>
                <a:gd name="connsiteY375" fmla="*/ 659342 h 1059043"/>
                <a:gd name="connsiteX376" fmla="*/ 2695500 w 3024845"/>
                <a:gd name="connsiteY376" fmla="*/ 659342 h 1059043"/>
                <a:gd name="connsiteX377" fmla="*/ 2707660 w 3024845"/>
                <a:gd name="connsiteY377" fmla="*/ 655018 h 1059043"/>
                <a:gd name="connsiteX378" fmla="*/ 2727927 w 3024845"/>
                <a:gd name="connsiteY378" fmla="*/ 659342 h 1059043"/>
                <a:gd name="connsiteX379" fmla="*/ 2727927 w 3024845"/>
                <a:gd name="connsiteY379" fmla="*/ 642048 h 1059043"/>
                <a:gd name="connsiteX380" fmla="*/ 2736034 w 3024845"/>
                <a:gd name="connsiteY380" fmla="*/ 642048 h 1059043"/>
                <a:gd name="connsiteX381" fmla="*/ 2736034 w 3024845"/>
                <a:gd name="connsiteY381" fmla="*/ 629077 h 1059043"/>
                <a:gd name="connsiteX382" fmla="*/ 2792781 w 3024845"/>
                <a:gd name="connsiteY382" fmla="*/ 629077 h 1059043"/>
                <a:gd name="connsiteX383" fmla="*/ 2792781 w 3024845"/>
                <a:gd name="connsiteY383" fmla="*/ 598812 h 1059043"/>
                <a:gd name="connsiteX384" fmla="*/ 2811021 w 3024845"/>
                <a:gd name="connsiteY384" fmla="*/ 598812 h 1059043"/>
                <a:gd name="connsiteX385" fmla="*/ 2811021 w 3024845"/>
                <a:gd name="connsiteY385" fmla="*/ 592327 h 1059043"/>
                <a:gd name="connsiteX386" fmla="*/ 2823181 w 3024845"/>
                <a:gd name="connsiteY386" fmla="*/ 592327 h 1059043"/>
                <a:gd name="connsiteX387" fmla="*/ 2823181 w 3024845"/>
                <a:gd name="connsiteY387" fmla="*/ 598812 h 1059043"/>
                <a:gd name="connsiteX388" fmla="*/ 2839395 w 3024845"/>
                <a:gd name="connsiteY388" fmla="*/ 598812 h 1059043"/>
                <a:gd name="connsiteX389" fmla="*/ 2839395 w 3024845"/>
                <a:gd name="connsiteY389" fmla="*/ 648533 h 1059043"/>
                <a:gd name="connsiteX390" fmla="*/ 2871822 w 3024845"/>
                <a:gd name="connsiteY390" fmla="*/ 648533 h 1059043"/>
                <a:gd name="connsiteX391" fmla="*/ 2871822 w 3024845"/>
                <a:gd name="connsiteY391" fmla="*/ 622592 h 1059043"/>
                <a:gd name="connsiteX392" fmla="*/ 2910329 w 3024845"/>
                <a:gd name="connsiteY392" fmla="*/ 622592 h 1059043"/>
                <a:gd name="connsiteX393" fmla="*/ 2910329 w 3024845"/>
                <a:gd name="connsiteY393" fmla="*/ 592327 h 1059043"/>
                <a:gd name="connsiteX394" fmla="*/ 2958970 w 3024845"/>
                <a:gd name="connsiteY394" fmla="*/ 592327 h 1059043"/>
                <a:gd name="connsiteX395" fmla="*/ 2958970 w 3024845"/>
                <a:gd name="connsiteY395" fmla="*/ 703483 h 1059043"/>
                <a:gd name="connsiteX396" fmla="*/ 2958970 w 3024845"/>
                <a:gd name="connsiteY396" fmla="*/ 717262 h 1059043"/>
                <a:gd name="connsiteX397" fmla="*/ 3024845 w 3024845"/>
                <a:gd name="connsiteY397" fmla="*/ 717262 h 1059043"/>
                <a:gd name="connsiteX398" fmla="*/ 3024845 w 3024845"/>
                <a:gd name="connsiteY398" fmla="*/ 1059043 h 1059043"/>
                <a:gd name="connsiteX399" fmla="*/ 2054 w 3024845"/>
                <a:gd name="connsiteY399" fmla="*/ 1056710 h 1059043"/>
                <a:gd name="connsiteX400" fmla="*/ 0 w 3024845"/>
                <a:gd name="connsiteY400" fmla="*/ 622592 h 1059043"/>
                <a:gd name="connsiteX401" fmla="*/ 20267 w 3024845"/>
                <a:gd name="connsiteY401" fmla="*/ 622592 h 1059043"/>
                <a:gd name="connsiteX402" fmla="*/ 20774 w 3024845"/>
                <a:gd name="connsiteY402" fmla="*/ 621511 h 1059043"/>
                <a:gd name="connsiteX403" fmla="*/ 24320 w 3024845"/>
                <a:gd name="connsiteY403" fmla="*/ 613945 h 1059043"/>
                <a:gd name="connsiteX404" fmla="*/ 26094 w 3024845"/>
                <a:gd name="connsiteY404" fmla="*/ 614215 h 1059043"/>
                <a:gd name="connsiteX405" fmla="*/ 38507 w 3024845"/>
                <a:gd name="connsiteY405" fmla="*/ 616106 h 1059043"/>
                <a:gd name="connsiteX406" fmla="*/ 39014 w 3024845"/>
                <a:gd name="connsiteY406" fmla="*/ 617458 h 1059043"/>
                <a:gd name="connsiteX407" fmla="*/ 42560 w 3024845"/>
                <a:gd name="connsiteY407" fmla="*/ 626915 h 1059043"/>
                <a:gd name="connsiteX408" fmla="*/ 68907 w 3024845"/>
                <a:gd name="connsiteY408" fmla="*/ 629077 h 1059043"/>
                <a:gd name="connsiteX409" fmla="*/ 68907 w 3024845"/>
                <a:gd name="connsiteY409" fmla="*/ 505856 h 1059043"/>
                <a:gd name="connsiteX410" fmla="*/ 70934 w 3024845"/>
                <a:gd name="connsiteY410" fmla="*/ 505856 h 1059043"/>
                <a:gd name="connsiteX411" fmla="*/ 85121 w 3024845"/>
                <a:gd name="connsiteY411" fmla="*/ 505856 h 1059043"/>
                <a:gd name="connsiteX412" fmla="*/ 85121 w 3024845"/>
                <a:gd name="connsiteY412" fmla="*/ 369664 h 1059043"/>
                <a:gd name="connsiteX413" fmla="*/ 86894 w 3024845"/>
                <a:gd name="connsiteY413" fmla="*/ 369664 h 1059043"/>
                <a:gd name="connsiteX414" fmla="*/ 99308 w 3024845"/>
                <a:gd name="connsiteY414" fmla="*/ 369664 h 1059043"/>
                <a:gd name="connsiteX415" fmla="*/ 99308 w 3024845"/>
                <a:gd name="connsiteY415" fmla="*/ 255090 h 1059043"/>
                <a:gd name="connsiteX416" fmla="*/ 103361 w 3024845"/>
                <a:gd name="connsiteY416" fmla="*/ 226986 h 1059043"/>
                <a:gd name="connsiteX417" fmla="*/ 105388 w 3024845"/>
                <a:gd name="connsiteY417" fmla="*/ 226986 h 1059043"/>
                <a:gd name="connsiteX418" fmla="*/ 119575 w 3024845"/>
                <a:gd name="connsiteY41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4774 w 3024845"/>
                <a:gd name="connsiteY333" fmla="*/ 281031 h 1059043"/>
                <a:gd name="connsiteX334" fmla="*/ 2180720 w 3024845"/>
                <a:gd name="connsiteY334" fmla="*/ 555577 h 1059043"/>
                <a:gd name="connsiteX335" fmla="*/ 2245574 w 3024845"/>
                <a:gd name="connsiteY335" fmla="*/ 555577 h 1059043"/>
                <a:gd name="connsiteX336" fmla="*/ 2245574 w 3024845"/>
                <a:gd name="connsiteY336" fmla="*/ 631239 h 1059043"/>
                <a:gd name="connsiteX337" fmla="*/ 2253681 w 3024845"/>
                <a:gd name="connsiteY337" fmla="*/ 631239 h 1059043"/>
                <a:gd name="connsiteX338" fmla="*/ 2255708 w 3024845"/>
                <a:gd name="connsiteY338" fmla="*/ 624754 h 1059043"/>
                <a:gd name="connsiteX339" fmla="*/ 2261788 w 3024845"/>
                <a:gd name="connsiteY339" fmla="*/ 624754 h 1059043"/>
                <a:gd name="connsiteX340" fmla="*/ 2263815 w 3024845"/>
                <a:gd name="connsiteY340" fmla="*/ 633401 h 1059043"/>
                <a:gd name="connsiteX341" fmla="*/ 2275975 w 3024845"/>
                <a:gd name="connsiteY341" fmla="*/ 633401 h 1059043"/>
                <a:gd name="connsiteX342" fmla="*/ 2275975 w 3024845"/>
                <a:gd name="connsiteY342" fmla="*/ 626915 h 1059043"/>
                <a:gd name="connsiteX343" fmla="*/ 2298268 w 3024845"/>
                <a:gd name="connsiteY343" fmla="*/ 626915 h 1059043"/>
                <a:gd name="connsiteX344" fmla="*/ 2298268 w 3024845"/>
                <a:gd name="connsiteY344" fmla="*/ 633401 h 1059043"/>
                <a:gd name="connsiteX345" fmla="*/ 2318535 w 3024845"/>
                <a:gd name="connsiteY345" fmla="*/ 633401 h 1059043"/>
                <a:gd name="connsiteX346" fmla="*/ 2318535 w 3024845"/>
                <a:gd name="connsiteY346" fmla="*/ 678798 h 1059043"/>
                <a:gd name="connsiteX347" fmla="*/ 2332722 w 3024845"/>
                <a:gd name="connsiteY347" fmla="*/ 678798 h 1059043"/>
                <a:gd name="connsiteX348" fmla="*/ 2332722 w 3024845"/>
                <a:gd name="connsiteY348" fmla="*/ 665827 h 1059043"/>
                <a:gd name="connsiteX349" fmla="*/ 2348936 w 3024845"/>
                <a:gd name="connsiteY349" fmla="*/ 665827 h 1059043"/>
                <a:gd name="connsiteX350" fmla="*/ 2348936 w 3024845"/>
                <a:gd name="connsiteY350" fmla="*/ 486400 h 1059043"/>
                <a:gd name="connsiteX351" fmla="*/ 2355016 w 3024845"/>
                <a:gd name="connsiteY351" fmla="*/ 479914 h 1059043"/>
                <a:gd name="connsiteX352" fmla="*/ 2427977 w 3024845"/>
                <a:gd name="connsiteY352" fmla="*/ 479914 h 1059043"/>
                <a:gd name="connsiteX353" fmla="*/ 2427977 w 3024845"/>
                <a:gd name="connsiteY353" fmla="*/ 488562 h 1059043"/>
                <a:gd name="connsiteX354" fmla="*/ 2438110 w 3024845"/>
                <a:gd name="connsiteY354" fmla="*/ 488562 h 1059043"/>
                <a:gd name="connsiteX355" fmla="*/ 2438110 w 3024845"/>
                <a:gd name="connsiteY355" fmla="*/ 603136 h 1059043"/>
                <a:gd name="connsiteX356" fmla="*/ 2460404 w 3024845"/>
                <a:gd name="connsiteY356" fmla="*/ 603136 h 1059043"/>
                <a:gd name="connsiteX357" fmla="*/ 2460404 w 3024845"/>
                <a:gd name="connsiteY357" fmla="*/ 536121 h 1059043"/>
                <a:gd name="connsiteX358" fmla="*/ 2486751 w 3024845"/>
                <a:gd name="connsiteY358" fmla="*/ 536121 h 1059043"/>
                <a:gd name="connsiteX359" fmla="*/ 2490804 w 3024845"/>
                <a:gd name="connsiteY359" fmla="*/ 531797 h 1059043"/>
                <a:gd name="connsiteX360" fmla="*/ 2498911 w 3024845"/>
                <a:gd name="connsiteY360" fmla="*/ 531797 h 1059043"/>
                <a:gd name="connsiteX361" fmla="*/ 2502964 w 3024845"/>
                <a:gd name="connsiteY361" fmla="*/ 536121 h 1059043"/>
                <a:gd name="connsiteX362" fmla="*/ 2525258 w 3024845"/>
                <a:gd name="connsiteY362" fmla="*/ 536121 h 1059043"/>
                <a:gd name="connsiteX363" fmla="*/ 2525258 w 3024845"/>
                <a:gd name="connsiteY363" fmla="*/ 419385 h 1059043"/>
                <a:gd name="connsiteX364" fmla="*/ 2582005 w 3024845"/>
                <a:gd name="connsiteY364" fmla="*/ 408576 h 1059043"/>
                <a:gd name="connsiteX365" fmla="*/ 2582005 w 3024845"/>
                <a:gd name="connsiteY365" fmla="*/ 409657 h 1059043"/>
                <a:gd name="connsiteX366" fmla="*/ 2582005 w 3024845"/>
                <a:gd name="connsiteY366" fmla="*/ 417223 h 1059043"/>
                <a:gd name="connsiteX367" fmla="*/ 2608352 w 3024845"/>
                <a:gd name="connsiteY367" fmla="*/ 417223 h 1059043"/>
                <a:gd name="connsiteX368" fmla="*/ 2608352 w 3024845"/>
                <a:gd name="connsiteY368" fmla="*/ 672313 h 1059043"/>
                <a:gd name="connsiteX369" fmla="*/ 2630646 w 3024845"/>
                <a:gd name="connsiteY369" fmla="*/ 672313 h 1059043"/>
                <a:gd name="connsiteX370" fmla="*/ 2630646 w 3024845"/>
                <a:gd name="connsiteY370" fmla="*/ 667989 h 1059043"/>
                <a:gd name="connsiteX371" fmla="*/ 2642806 w 3024845"/>
                <a:gd name="connsiteY371" fmla="*/ 667989 h 1059043"/>
                <a:gd name="connsiteX372" fmla="*/ 2642806 w 3024845"/>
                <a:gd name="connsiteY372" fmla="*/ 672313 h 1059043"/>
                <a:gd name="connsiteX373" fmla="*/ 2667126 w 3024845"/>
                <a:gd name="connsiteY373" fmla="*/ 672313 h 1059043"/>
                <a:gd name="connsiteX374" fmla="*/ 2667126 w 3024845"/>
                <a:gd name="connsiteY374" fmla="*/ 659342 h 1059043"/>
                <a:gd name="connsiteX375" fmla="*/ 2695500 w 3024845"/>
                <a:gd name="connsiteY375" fmla="*/ 659342 h 1059043"/>
                <a:gd name="connsiteX376" fmla="*/ 2707660 w 3024845"/>
                <a:gd name="connsiteY376" fmla="*/ 655018 h 1059043"/>
                <a:gd name="connsiteX377" fmla="*/ 2727927 w 3024845"/>
                <a:gd name="connsiteY377" fmla="*/ 659342 h 1059043"/>
                <a:gd name="connsiteX378" fmla="*/ 2727927 w 3024845"/>
                <a:gd name="connsiteY378" fmla="*/ 642048 h 1059043"/>
                <a:gd name="connsiteX379" fmla="*/ 2736034 w 3024845"/>
                <a:gd name="connsiteY379" fmla="*/ 642048 h 1059043"/>
                <a:gd name="connsiteX380" fmla="*/ 2736034 w 3024845"/>
                <a:gd name="connsiteY380" fmla="*/ 629077 h 1059043"/>
                <a:gd name="connsiteX381" fmla="*/ 2792781 w 3024845"/>
                <a:gd name="connsiteY381" fmla="*/ 629077 h 1059043"/>
                <a:gd name="connsiteX382" fmla="*/ 2792781 w 3024845"/>
                <a:gd name="connsiteY382" fmla="*/ 598812 h 1059043"/>
                <a:gd name="connsiteX383" fmla="*/ 2811021 w 3024845"/>
                <a:gd name="connsiteY383" fmla="*/ 598812 h 1059043"/>
                <a:gd name="connsiteX384" fmla="*/ 2811021 w 3024845"/>
                <a:gd name="connsiteY384" fmla="*/ 592327 h 1059043"/>
                <a:gd name="connsiteX385" fmla="*/ 2823181 w 3024845"/>
                <a:gd name="connsiteY385" fmla="*/ 592327 h 1059043"/>
                <a:gd name="connsiteX386" fmla="*/ 2823181 w 3024845"/>
                <a:gd name="connsiteY386" fmla="*/ 598812 h 1059043"/>
                <a:gd name="connsiteX387" fmla="*/ 2839395 w 3024845"/>
                <a:gd name="connsiteY387" fmla="*/ 598812 h 1059043"/>
                <a:gd name="connsiteX388" fmla="*/ 2839395 w 3024845"/>
                <a:gd name="connsiteY388" fmla="*/ 648533 h 1059043"/>
                <a:gd name="connsiteX389" fmla="*/ 2871822 w 3024845"/>
                <a:gd name="connsiteY389" fmla="*/ 648533 h 1059043"/>
                <a:gd name="connsiteX390" fmla="*/ 2871822 w 3024845"/>
                <a:gd name="connsiteY390" fmla="*/ 622592 h 1059043"/>
                <a:gd name="connsiteX391" fmla="*/ 2910329 w 3024845"/>
                <a:gd name="connsiteY391" fmla="*/ 622592 h 1059043"/>
                <a:gd name="connsiteX392" fmla="*/ 2910329 w 3024845"/>
                <a:gd name="connsiteY392" fmla="*/ 592327 h 1059043"/>
                <a:gd name="connsiteX393" fmla="*/ 2958970 w 3024845"/>
                <a:gd name="connsiteY393" fmla="*/ 592327 h 1059043"/>
                <a:gd name="connsiteX394" fmla="*/ 2958970 w 3024845"/>
                <a:gd name="connsiteY394" fmla="*/ 703483 h 1059043"/>
                <a:gd name="connsiteX395" fmla="*/ 2958970 w 3024845"/>
                <a:gd name="connsiteY395" fmla="*/ 717262 h 1059043"/>
                <a:gd name="connsiteX396" fmla="*/ 3024845 w 3024845"/>
                <a:gd name="connsiteY396" fmla="*/ 717262 h 1059043"/>
                <a:gd name="connsiteX397" fmla="*/ 3024845 w 3024845"/>
                <a:gd name="connsiteY397" fmla="*/ 1059043 h 1059043"/>
                <a:gd name="connsiteX398" fmla="*/ 2054 w 3024845"/>
                <a:gd name="connsiteY398" fmla="*/ 1056710 h 1059043"/>
                <a:gd name="connsiteX399" fmla="*/ 0 w 3024845"/>
                <a:gd name="connsiteY399" fmla="*/ 622592 h 1059043"/>
                <a:gd name="connsiteX400" fmla="*/ 20267 w 3024845"/>
                <a:gd name="connsiteY400" fmla="*/ 622592 h 1059043"/>
                <a:gd name="connsiteX401" fmla="*/ 20774 w 3024845"/>
                <a:gd name="connsiteY401" fmla="*/ 621511 h 1059043"/>
                <a:gd name="connsiteX402" fmla="*/ 24320 w 3024845"/>
                <a:gd name="connsiteY402" fmla="*/ 613945 h 1059043"/>
                <a:gd name="connsiteX403" fmla="*/ 26094 w 3024845"/>
                <a:gd name="connsiteY403" fmla="*/ 614215 h 1059043"/>
                <a:gd name="connsiteX404" fmla="*/ 38507 w 3024845"/>
                <a:gd name="connsiteY404" fmla="*/ 616106 h 1059043"/>
                <a:gd name="connsiteX405" fmla="*/ 39014 w 3024845"/>
                <a:gd name="connsiteY405" fmla="*/ 617458 h 1059043"/>
                <a:gd name="connsiteX406" fmla="*/ 42560 w 3024845"/>
                <a:gd name="connsiteY406" fmla="*/ 626915 h 1059043"/>
                <a:gd name="connsiteX407" fmla="*/ 68907 w 3024845"/>
                <a:gd name="connsiteY407" fmla="*/ 629077 h 1059043"/>
                <a:gd name="connsiteX408" fmla="*/ 68907 w 3024845"/>
                <a:gd name="connsiteY408" fmla="*/ 505856 h 1059043"/>
                <a:gd name="connsiteX409" fmla="*/ 70934 w 3024845"/>
                <a:gd name="connsiteY409" fmla="*/ 505856 h 1059043"/>
                <a:gd name="connsiteX410" fmla="*/ 85121 w 3024845"/>
                <a:gd name="connsiteY410" fmla="*/ 505856 h 1059043"/>
                <a:gd name="connsiteX411" fmla="*/ 85121 w 3024845"/>
                <a:gd name="connsiteY411" fmla="*/ 369664 h 1059043"/>
                <a:gd name="connsiteX412" fmla="*/ 86894 w 3024845"/>
                <a:gd name="connsiteY412" fmla="*/ 369664 h 1059043"/>
                <a:gd name="connsiteX413" fmla="*/ 99308 w 3024845"/>
                <a:gd name="connsiteY413" fmla="*/ 369664 h 1059043"/>
                <a:gd name="connsiteX414" fmla="*/ 99308 w 3024845"/>
                <a:gd name="connsiteY414" fmla="*/ 255090 h 1059043"/>
                <a:gd name="connsiteX415" fmla="*/ 103361 w 3024845"/>
                <a:gd name="connsiteY415" fmla="*/ 226986 h 1059043"/>
                <a:gd name="connsiteX416" fmla="*/ 105388 w 3024845"/>
                <a:gd name="connsiteY416" fmla="*/ 226986 h 1059043"/>
                <a:gd name="connsiteX417" fmla="*/ 119575 w 3024845"/>
                <a:gd name="connsiteY417"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0720 w 3024845"/>
                <a:gd name="connsiteY333" fmla="*/ 555577 h 1059043"/>
                <a:gd name="connsiteX334" fmla="*/ 2245574 w 3024845"/>
                <a:gd name="connsiteY334" fmla="*/ 555577 h 1059043"/>
                <a:gd name="connsiteX335" fmla="*/ 2245574 w 3024845"/>
                <a:gd name="connsiteY335" fmla="*/ 631239 h 1059043"/>
                <a:gd name="connsiteX336" fmla="*/ 2253681 w 3024845"/>
                <a:gd name="connsiteY336" fmla="*/ 631239 h 1059043"/>
                <a:gd name="connsiteX337" fmla="*/ 2255708 w 3024845"/>
                <a:gd name="connsiteY337" fmla="*/ 624754 h 1059043"/>
                <a:gd name="connsiteX338" fmla="*/ 2261788 w 3024845"/>
                <a:gd name="connsiteY338" fmla="*/ 624754 h 1059043"/>
                <a:gd name="connsiteX339" fmla="*/ 2263815 w 3024845"/>
                <a:gd name="connsiteY339" fmla="*/ 633401 h 1059043"/>
                <a:gd name="connsiteX340" fmla="*/ 2275975 w 3024845"/>
                <a:gd name="connsiteY340" fmla="*/ 633401 h 1059043"/>
                <a:gd name="connsiteX341" fmla="*/ 2275975 w 3024845"/>
                <a:gd name="connsiteY341" fmla="*/ 626915 h 1059043"/>
                <a:gd name="connsiteX342" fmla="*/ 2298268 w 3024845"/>
                <a:gd name="connsiteY342" fmla="*/ 626915 h 1059043"/>
                <a:gd name="connsiteX343" fmla="*/ 2298268 w 3024845"/>
                <a:gd name="connsiteY343" fmla="*/ 633401 h 1059043"/>
                <a:gd name="connsiteX344" fmla="*/ 2318535 w 3024845"/>
                <a:gd name="connsiteY344" fmla="*/ 633401 h 1059043"/>
                <a:gd name="connsiteX345" fmla="*/ 2318535 w 3024845"/>
                <a:gd name="connsiteY345" fmla="*/ 678798 h 1059043"/>
                <a:gd name="connsiteX346" fmla="*/ 2332722 w 3024845"/>
                <a:gd name="connsiteY346" fmla="*/ 678798 h 1059043"/>
                <a:gd name="connsiteX347" fmla="*/ 2332722 w 3024845"/>
                <a:gd name="connsiteY347" fmla="*/ 665827 h 1059043"/>
                <a:gd name="connsiteX348" fmla="*/ 2348936 w 3024845"/>
                <a:gd name="connsiteY348" fmla="*/ 665827 h 1059043"/>
                <a:gd name="connsiteX349" fmla="*/ 2348936 w 3024845"/>
                <a:gd name="connsiteY349" fmla="*/ 486400 h 1059043"/>
                <a:gd name="connsiteX350" fmla="*/ 2355016 w 3024845"/>
                <a:gd name="connsiteY350" fmla="*/ 479914 h 1059043"/>
                <a:gd name="connsiteX351" fmla="*/ 2427977 w 3024845"/>
                <a:gd name="connsiteY351" fmla="*/ 479914 h 1059043"/>
                <a:gd name="connsiteX352" fmla="*/ 2427977 w 3024845"/>
                <a:gd name="connsiteY352" fmla="*/ 488562 h 1059043"/>
                <a:gd name="connsiteX353" fmla="*/ 2438110 w 3024845"/>
                <a:gd name="connsiteY353" fmla="*/ 488562 h 1059043"/>
                <a:gd name="connsiteX354" fmla="*/ 2438110 w 3024845"/>
                <a:gd name="connsiteY354" fmla="*/ 603136 h 1059043"/>
                <a:gd name="connsiteX355" fmla="*/ 2460404 w 3024845"/>
                <a:gd name="connsiteY355" fmla="*/ 603136 h 1059043"/>
                <a:gd name="connsiteX356" fmla="*/ 2460404 w 3024845"/>
                <a:gd name="connsiteY356" fmla="*/ 536121 h 1059043"/>
                <a:gd name="connsiteX357" fmla="*/ 2486751 w 3024845"/>
                <a:gd name="connsiteY357" fmla="*/ 536121 h 1059043"/>
                <a:gd name="connsiteX358" fmla="*/ 2490804 w 3024845"/>
                <a:gd name="connsiteY358" fmla="*/ 531797 h 1059043"/>
                <a:gd name="connsiteX359" fmla="*/ 2498911 w 3024845"/>
                <a:gd name="connsiteY359" fmla="*/ 531797 h 1059043"/>
                <a:gd name="connsiteX360" fmla="*/ 2502964 w 3024845"/>
                <a:gd name="connsiteY360" fmla="*/ 536121 h 1059043"/>
                <a:gd name="connsiteX361" fmla="*/ 2525258 w 3024845"/>
                <a:gd name="connsiteY361" fmla="*/ 536121 h 1059043"/>
                <a:gd name="connsiteX362" fmla="*/ 2525258 w 3024845"/>
                <a:gd name="connsiteY362" fmla="*/ 419385 h 1059043"/>
                <a:gd name="connsiteX363" fmla="*/ 2582005 w 3024845"/>
                <a:gd name="connsiteY363" fmla="*/ 408576 h 1059043"/>
                <a:gd name="connsiteX364" fmla="*/ 2582005 w 3024845"/>
                <a:gd name="connsiteY364" fmla="*/ 409657 h 1059043"/>
                <a:gd name="connsiteX365" fmla="*/ 2582005 w 3024845"/>
                <a:gd name="connsiteY365" fmla="*/ 417223 h 1059043"/>
                <a:gd name="connsiteX366" fmla="*/ 2608352 w 3024845"/>
                <a:gd name="connsiteY366" fmla="*/ 417223 h 1059043"/>
                <a:gd name="connsiteX367" fmla="*/ 2608352 w 3024845"/>
                <a:gd name="connsiteY367" fmla="*/ 672313 h 1059043"/>
                <a:gd name="connsiteX368" fmla="*/ 2630646 w 3024845"/>
                <a:gd name="connsiteY368" fmla="*/ 672313 h 1059043"/>
                <a:gd name="connsiteX369" fmla="*/ 2630646 w 3024845"/>
                <a:gd name="connsiteY369" fmla="*/ 667989 h 1059043"/>
                <a:gd name="connsiteX370" fmla="*/ 2642806 w 3024845"/>
                <a:gd name="connsiteY370" fmla="*/ 667989 h 1059043"/>
                <a:gd name="connsiteX371" fmla="*/ 2642806 w 3024845"/>
                <a:gd name="connsiteY371" fmla="*/ 672313 h 1059043"/>
                <a:gd name="connsiteX372" fmla="*/ 2667126 w 3024845"/>
                <a:gd name="connsiteY372" fmla="*/ 672313 h 1059043"/>
                <a:gd name="connsiteX373" fmla="*/ 2667126 w 3024845"/>
                <a:gd name="connsiteY373" fmla="*/ 659342 h 1059043"/>
                <a:gd name="connsiteX374" fmla="*/ 2695500 w 3024845"/>
                <a:gd name="connsiteY374" fmla="*/ 659342 h 1059043"/>
                <a:gd name="connsiteX375" fmla="*/ 2707660 w 3024845"/>
                <a:gd name="connsiteY375" fmla="*/ 655018 h 1059043"/>
                <a:gd name="connsiteX376" fmla="*/ 2727927 w 3024845"/>
                <a:gd name="connsiteY376" fmla="*/ 659342 h 1059043"/>
                <a:gd name="connsiteX377" fmla="*/ 2727927 w 3024845"/>
                <a:gd name="connsiteY377" fmla="*/ 642048 h 1059043"/>
                <a:gd name="connsiteX378" fmla="*/ 2736034 w 3024845"/>
                <a:gd name="connsiteY378" fmla="*/ 642048 h 1059043"/>
                <a:gd name="connsiteX379" fmla="*/ 2736034 w 3024845"/>
                <a:gd name="connsiteY379" fmla="*/ 629077 h 1059043"/>
                <a:gd name="connsiteX380" fmla="*/ 2792781 w 3024845"/>
                <a:gd name="connsiteY380" fmla="*/ 629077 h 1059043"/>
                <a:gd name="connsiteX381" fmla="*/ 2792781 w 3024845"/>
                <a:gd name="connsiteY381" fmla="*/ 598812 h 1059043"/>
                <a:gd name="connsiteX382" fmla="*/ 2811021 w 3024845"/>
                <a:gd name="connsiteY382" fmla="*/ 598812 h 1059043"/>
                <a:gd name="connsiteX383" fmla="*/ 2811021 w 3024845"/>
                <a:gd name="connsiteY383" fmla="*/ 592327 h 1059043"/>
                <a:gd name="connsiteX384" fmla="*/ 2823181 w 3024845"/>
                <a:gd name="connsiteY384" fmla="*/ 592327 h 1059043"/>
                <a:gd name="connsiteX385" fmla="*/ 2823181 w 3024845"/>
                <a:gd name="connsiteY385" fmla="*/ 598812 h 1059043"/>
                <a:gd name="connsiteX386" fmla="*/ 2839395 w 3024845"/>
                <a:gd name="connsiteY386" fmla="*/ 598812 h 1059043"/>
                <a:gd name="connsiteX387" fmla="*/ 2839395 w 3024845"/>
                <a:gd name="connsiteY387" fmla="*/ 648533 h 1059043"/>
                <a:gd name="connsiteX388" fmla="*/ 2871822 w 3024845"/>
                <a:gd name="connsiteY388" fmla="*/ 648533 h 1059043"/>
                <a:gd name="connsiteX389" fmla="*/ 2871822 w 3024845"/>
                <a:gd name="connsiteY389" fmla="*/ 622592 h 1059043"/>
                <a:gd name="connsiteX390" fmla="*/ 2910329 w 3024845"/>
                <a:gd name="connsiteY390" fmla="*/ 622592 h 1059043"/>
                <a:gd name="connsiteX391" fmla="*/ 2910329 w 3024845"/>
                <a:gd name="connsiteY391" fmla="*/ 592327 h 1059043"/>
                <a:gd name="connsiteX392" fmla="*/ 2958970 w 3024845"/>
                <a:gd name="connsiteY392" fmla="*/ 592327 h 1059043"/>
                <a:gd name="connsiteX393" fmla="*/ 2958970 w 3024845"/>
                <a:gd name="connsiteY393" fmla="*/ 703483 h 1059043"/>
                <a:gd name="connsiteX394" fmla="*/ 2958970 w 3024845"/>
                <a:gd name="connsiteY394" fmla="*/ 717262 h 1059043"/>
                <a:gd name="connsiteX395" fmla="*/ 3024845 w 3024845"/>
                <a:gd name="connsiteY395" fmla="*/ 717262 h 1059043"/>
                <a:gd name="connsiteX396" fmla="*/ 3024845 w 3024845"/>
                <a:gd name="connsiteY396" fmla="*/ 1059043 h 1059043"/>
                <a:gd name="connsiteX397" fmla="*/ 2054 w 3024845"/>
                <a:gd name="connsiteY397" fmla="*/ 1056710 h 1059043"/>
                <a:gd name="connsiteX398" fmla="*/ 0 w 3024845"/>
                <a:gd name="connsiteY398" fmla="*/ 622592 h 1059043"/>
                <a:gd name="connsiteX399" fmla="*/ 20267 w 3024845"/>
                <a:gd name="connsiteY399" fmla="*/ 622592 h 1059043"/>
                <a:gd name="connsiteX400" fmla="*/ 20774 w 3024845"/>
                <a:gd name="connsiteY400" fmla="*/ 621511 h 1059043"/>
                <a:gd name="connsiteX401" fmla="*/ 24320 w 3024845"/>
                <a:gd name="connsiteY401" fmla="*/ 613945 h 1059043"/>
                <a:gd name="connsiteX402" fmla="*/ 26094 w 3024845"/>
                <a:gd name="connsiteY402" fmla="*/ 614215 h 1059043"/>
                <a:gd name="connsiteX403" fmla="*/ 38507 w 3024845"/>
                <a:gd name="connsiteY403" fmla="*/ 616106 h 1059043"/>
                <a:gd name="connsiteX404" fmla="*/ 39014 w 3024845"/>
                <a:gd name="connsiteY404" fmla="*/ 617458 h 1059043"/>
                <a:gd name="connsiteX405" fmla="*/ 42560 w 3024845"/>
                <a:gd name="connsiteY405" fmla="*/ 626915 h 1059043"/>
                <a:gd name="connsiteX406" fmla="*/ 68907 w 3024845"/>
                <a:gd name="connsiteY406" fmla="*/ 629077 h 1059043"/>
                <a:gd name="connsiteX407" fmla="*/ 68907 w 3024845"/>
                <a:gd name="connsiteY407" fmla="*/ 505856 h 1059043"/>
                <a:gd name="connsiteX408" fmla="*/ 70934 w 3024845"/>
                <a:gd name="connsiteY408" fmla="*/ 505856 h 1059043"/>
                <a:gd name="connsiteX409" fmla="*/ 85121 w 3024845"/>
                <a:gd name="connsiteY409" fmla="*/ 505856 h 1059043"/>
                <a:gd name="connsiteX410" fmla="*/ 85121 w 3024845"/>
                <a:gd name="connsiteY410" fmla="*/ 369664 h 1059043"/>
                <a:gd name="connsiteX411" fmla="*/ 86894 w 3024845"/>
                <a:gd name="connsiteY411" fmla="*/ 369664 h 1059043"/>
                <a:gd name="connsiteX412" fmla="*/ 99308 w 3024845"/>
                <a:gd name="connsiteY412" fmla="*/ 369664 h 1059043"/>
                <a:gd name="connsiteX413" fmla="*/ 99308 w 3024845"/>
                <a:gd name="connsiteY413" fmla="*/ 255090 h 1059043"/>
                <a:gd name="connsiteX414" fmla="*/ 103361 w 3024845"/>
                <a:gd name="connsiteY414" fmla="*/ 226986 h 1059043"/>
                <a:gd name="connsiteX415" fmla="*/ 105388 w 3024845"/>
                <a:gd name="connsiteY415" fmla="*/ 226986 h 1059043"/>
                <a:gd name="connsiteX416" fmla="*/ 119575 w 3024845"/>
                <a:gd name="connsiteY416"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35634 h 1059043"/>
                <a:gd name="connsiteX330" fmla="*/ 2182747 w 3024845"/>
                <a:gd name="connsiteY330" fmla="*/ 252928 h 1059043"/>
                <a:gd name="connsiteX331" fmla="*/ 2190854 w 3024845"/>
                <a:gd name="connsiteY331" fmla="*/ 276707 h 1059043"/>
                <a:gd name="connsiteX332" fmla="*/ 2180720 w 3024845"/>
                <a:gd name="connsiteY332" fmla="*/ 555577 h 1059043"/>
                <a:gd name="connsiteX333" fmla="*/ 2245574 w 3024845"/>
                <a:gd name="connsiteY333" fmla="*/ 555577 h 1059043"/>
                <a:gd name="connsiteX334" fmla="*/ 2245574 w 3024845"/>
                <a:gd name="connsiteY334" fmla="*/ 631239 h 1059043"/>
                <a:gd name="connsiteX335" fmla="*/ 2253681 w 3024845"/>
                <a:gd name="connsiteY335" fmla="*/ 631239 h 1059043"/>
                <a:gd name="connsiteX336" fmla="*/ 2255708 w 3024845"/>
                <a:gd name="connsiteY336" fmla="*/ 624754 h 1059043"/>
                <a:gd name="connsiteX337" fmla="*/ 2261788 w 3024845"/>
                <a:gd name="connsiteY337" fmla="*/ 624754 h 1059043"/>
                <a:gd name="connsiteX338" fmla="*/ 2263815 w 3024845"/>
                <a:gd name="connsiteY338" fmla="*/ 633401 h 1059043"/>
                <a:gd name="connsiteX339" fmla="*/ 2275975 w 3024845"/>
                <a:gd name="connsiteY339" fmla="*/ 633401 h 1059043"/>
                <a:gd name="connsiteX340" fmla="*/ 2275975 w 3024845"/>
                <a:gd name="connsiteY340" fmla="*/ 626915 h 1059043"/>
                <a:gd name="connsiteX341" fmla="*/ 2298268 w 3024845"/>
                <a:gd name="connsiteY341" fmla="*/ 626915 h 1059043"/>
                <a:gd name="connsiteX342" fmla="*/ 2298268 w 3024845"/>
                <a:gd name="connsiteY342" fmla="*/ 633401 h 1059043"/>
                <a:gd name="connsiteX343" fmla="*/ 2318535 w 3024845"/>
                <a:gd name="connsiteY343" fmla="*/ 633401 h 1059043"/>
                <a:gd name="connsiteX344" fmla="*/ 2318535 w 3024845"/>
                <a:gd name="connsiteY344" fmla="*/ 678798 h 1059043"/>
                <a:gd name="connsiteX345" fmla="*/ 2332722 w 3024845"/>
                <a:gd name="connsiteY345" fmla="*/ 678798 h 1059043"/>
                <a:gd name="connsiteX346" fmla="*/ 2332722 w 3024845"/>
                <a:gd name="connsiteY346" fmla="*/ 665827 h 1059043"/>
                <a:gd name="connsiteX347" fmla="*/ 2348936 w 3024845"/>
                <a:gd name="connsiteY347" fmla="*/ 665827 h 1059043"/>
                <a:gd name="connsiteX348" fmla="*/ 2348936 w 3024845"/>
                <a:gd name="connsiteY348" fmla="*/ 486400 h 1059043"/>
                <a:gd name="connsiteX349" fmla="*/ 2355016 w 3024845"/>
                <a:gd name="connsiteY349" fmla="*/ 479914 h 1059043"/>
                <a:gd name="connsiteX350" fmla="*/ 2427977 w 3024845"/>
                <a:gd name="connsiteY350" fmla="*/ 479914 h 1059043"/>
                <a:gd name="connsiteX351" fmla="*/ 2427977 w 3024845"/>
                <a:gd name="connsiteY351" fmla="*/ 488562 h 1059043"/>
                <a:gd name="connsiteX352" fmla="*/ 2438110 w 3024845"/>
                <a:gd name="connsiteY352" fmla="*/ 488562 h 1059043"/>
                <a:gd name="connsiteX353" fmla="*/ 2438110 w 3024845"/>
                <a:gd name="connsiteY353" fmla="*/ 603136 h 1059043"/>
                <a:gd name="connsiteX354" fmla="*/ 2460404 w 3024845"/>
                <a:gd name="connsiteY354" fmla="*/ 603136 h 1059043"/>
                <a:gd name="connsiteX355" fmla="*/ 2460404 w 3024845"/>
                <a:gd name="connsiteY355" fmla="*/ 536121 h 1059043"/>
                <a:gd name="connsiteX356" fmla="*/ 2486751 w 3024845"/>
                <a:gd name="connsiteY356" fmla="*/ 536121 h 1059043"/>
                <a:gd name="connsiteX357" fmla="*/ 2490804 w 3024845"/>
                <a:gd name="connsiteY357" fmla="*/ 531797 h 1059043"/>
                <a:gd name="connsiteX358" fmla="*/ 2498911 w 3024845"/>
                <a:gd name="connsiteY358" fmla="*/ 531797 h 1059043"/>
                <a:gd name="connsiteX359" fmla="*/ 2502964 w 3024845"/>
                <a:gd name="connsiteY359" fmla="*/ 536121 h 1059043"/>
                <a:gd name="connsiteX360" fmla="*/ 2525258 w 3024845"/>
                <a:gd name="connsiteY360" fmla="*/ 536121 h 1059043"/>
                <a:gd name="connsiteX361" fmla="*/ 2525258 w 3024845"/>
                <a:gd name="connsiteY361" fmla="*/ 419385 h 1059043"/>
                <a:gd name="connsiteX362" fmla="*/ 2582005 w 3024845"/>
                <a:gd name="connsiteY362" fmla="*/ 408576 h 1059043"/>
                <a:gd name="connsiteX363" fmla="*/ 2582005 w 3024845"/>
                <a:gd name="connsiteY363" fmla="*/ 409657 h 1059043"/>
                <a:gd name="connsiteX364" fmla="*/ 2582005 w 3024845"/>
                <a:gd name="connsiteY364" fmla="*/ 417223 h 1059043"/>
                <a:gd name="connsiteX365" fmla="*/ 2608352 w 3024845"/>
                <a:gd name="connsiteY365" fmla="*/ 417223 h 1059043"/>
                <a:gd name="connsiteX366" fmla="*/ 2608352 w 3024845"/>
                <a:gd name="connsiteY366" fmla="*/ 672313 h 1059043"/>
                <a:gd name="connsiteX367" fmla="*/ 2630646 w 3024845"/>
                <a:gd name="connsiteY367" fmla="*/ 672313 h 1059043"/>
                <a:gd name="connsiteX368" fmla="*/ 2630646 w 3024845"/>
                <a:gd name="connsiteY368" fmla="*/ 667989 h 1059043"/>
                <a:gd name="connsiteX369" fmla="*/ 2642806 w 3024845"/>
                <a:gd name="connsiteY369" fmla="*/ 667989 h 1059043"/>
                <a:gd name="connsiteX370" fmla="*/ 2642806 w 3024845"/>
                <a:gd name="connsiteY370" fmla="*/ 672313 h 1059043"/>
                <a:gd name="connsiteX371" fmla="*/ 2667126 w 3024845"/>
                <a:gd name="connsiteY371" fmla="*/ 672313 h 1059043"/>
                <a:gd name="connsiteX372" fmla="*/ 2667126 w 3024845"/>
                <a:gd name="connsiteY372" fmla="*/ 659342 h 1059043"/>
                <a:gd name="connsiteX373" fmla="*/ 2695500 w 3024845"/>
                <a:gd name="connsiteY373" fmla="*/ 659342 h 1059043"/>
                <a:gd name="connsiteX374" fmla="*/ 2707660 w 3024845"/>
                <a:gd name="connsiteY374" fmla="*/ 655018 h 1059043"/>
                <a:gd name="connsiteX375" fmla="*/ 2727927 w 3024845"/>
                <a:gd name="connsiteY375" fmla="*/ 659342 h 1059043"/>
                <a:gd name="connsiteX376" fmla="*/ 2727927 w 3024845"/>
                <a:gd name="connsiteY376" fmla="*/ 642048 h 1059043"/>
                <a:gd name="connsiteX377" fmla="*/ 2736034 w 3024845"/>
                <a:gd name="connsiteY377" fmla="*/ 642048 h 1059043"/>
                <a:gd name="connsiteX378" fmla="*/ 2736034 w 3024845"/>
                <a:gd name="connsiteY378" fmla="*/ 629077 h 1059043"/>
                <a:gd name="connsiteX379" fmla="*/ 2792781 w 3024845"/>
                <a:gd name="connsiteY379" fmla="*/ 629077 h 1059043"/>
                <a:gd name="connsiteX380" fmla="*/ 2792781 w 3024845"/>
                <a:gd name="connsiteY380" fmla="*/ 598812 h 1059043"/>
                <a:gd name="connsiteX381" fmla="*/ 2811021 w 3024845"/>
                <a:gd name="connsiteY381" fmla="*/ 598812 h 1059043"/>
                <a:gd name="connsiteX382" fmla="*/ 2811021 w 3024845"/>
                <a:gd name="connsiteY382" fmla="*/ 592327 h 1059043"/>
                <a:gd name="connsiteX383" fmla="*/ 2823181 w 3024845"/>
                <a:gd name="connsiteY383" fmla="*/ 592327 h 1059043"/>
                <a:gd name="connsiteX384" fmla="*/ 2823181 w 3024845"/>
                <a:gd name="connsiteY384" fmla="*/ 598812 h 1059043"/>
                <a:gd name="connsiteX385" fmla="*/ 2839395 w 3024845"/>
                <a:gd name="connsiteY385" fmla="*/ 598812 h 1059043"/>
                <a:gd name="connsiteX386" fmla="*/ 2839395 w 3024845"/>
                <a:gd name="connsiteY386" fmla="*/ 648533 h 1059043"/>
                <a:gd name="connsiteX387" fmla="*/ 2871822 w 3024845"/>
                <a:gd name="connsiteY387" fmla="*/ 648533 h 1059043"/>
                <a:gd name="connsiteX388" fmla="*/ 2871822 w 3024845"/>
                <a:gd name="connsiteY388" fmla="*/ 622592 h 1059043"/>
                <a:gd name="connsiteX389" fmla="*/ 2910329 w 3024845"/>
                <a:gd name="connsiteY389" fmla="*/ 622592 h 1059043"/>
                <a:gd name="connsiteX390" fmla="*/ 2910329 w 3024845"/>
                <a:gd name="connsiteY390" fmla="*/ 592327 h 1059043"/>
                <a:gd name="connsiteX391" fmla="*/ 2958970 w 3024845"/>
                <a:gd name="connsiteY391" fmla="*/ 592327 h 1059043"/>
                <a:gd name="connsiteX392" fmla="*/ 2958970 w 3024845"/>
                <a:gd name="connsiteY392" fmla="*/ 703483 h 1059043"/>
                <a:gd name="connsiteX393" fmla="*/ 2958970 w 3024845"/>
                <a:gd name="connsiteY393" fmla="*/ 717262 h 1059043"/>
                <a:gd name="connsiteX394" fmla="*/ 3024845 w 3024845"/>
                <a:gd name="connsiteY394" fmla="*/ 717262 h 1059043"/>
                <a:gd name="connsiteX395" fmla="*/ 3024845 w 3024845"/>
                <a:gd name="connsiteY395" fmla="*/ 1059043 h 1059043"/>
                <a:gd name="connsiteX396" fmla="*/ 2054 w 3024845"/>
                <a:gd name="connsiteY396" fmla="*/ 1056710 h 1059043"/>
                <a:gd name="connsiteX397" fmla="*/ 0 w 3024845"/>
                <a:gd name="connsiteY397" fmla="*/ 622592 h 1059043"/>
                <a:gd name="connsiteX398" fmla="*/ 20267 w 3024845"/>
                <a:gd name="connsiteY398" fmla="*/ 622592 h 1059043"/>
                <a:gd name="connsiteX399" fmla="*/ 20774 w 3024845"/>
                <a:gd name="connsiteY399" fmla="*/ 621511 h 1059043"/>
                <a:gd name="connsiteX400" fmla="*/ 24320 w 3024845"/>
                <a:gd name="connsiteY400" fmla="*/ 613945 h 1059043"/>
                <a:gd name="connsiteX401" fmla="*/ 26094 w 3024845"/>
                <a:gd name="connsiteY401" fmla="*/ 614215 h 1059043"/>
                <a:gd name="connsiteX402" fmla="*/ 38507 w 3024845"/>
                <a:gd name="connsiteY402" fmla="*/ 616106 h 1059043"/>
                <a:gd name="connsiteX403" fmla="*/ 39014 w 3024845"/>
                <a:gd name="connsiteY403" fmla="*/ 617458 h 1059043"/>
                <a:gd name="connsiteX404" fmla="*/ 42560 w 3024845"/>
                <a:gd name="connsiteY404" fmla="*/ 626915 h 1059043"/>
                <a:gd name="connsiteX405" fmla="*/ 68907 w 3024845"/>
                <a:gd name="connsiteY405" fmla="*/ 629077 h 1059043"/>
                <a:gd name="connsiteX406" fmla="*/ 68907 w 3024845"/>
                <a:gd name="connsiteY406" fmla="*/ 505856 h 1059043"/>
                <a:gd name="connsiteX407" fmla="*/ 70934 w 3024845"/>
                <a:gd name="connsiteY407" fmla="*/ 505856 h 1059043"/>
                <a:gd name="connsiteX408" fmla="*/ 85121 w 3024845"/>
                <a:gd name="connsiteY408" fmla="*/ 505856 h 1059043"/>
                <a:gd name="connsiteX409" fmla="*/ 85121 w 3024845"/>
                <a:gd name="connsiteY409" fmla="*/ 369664 h 1059043"/>
                <a:gd name="connsiteX410" fmla="*/ 86894 w 3024845"/>
                <a:gd name="connsiteY410" fmla="*/ 369664 h 1059043"/>
                <a:gd name="connsiteX411" fmla="*/ 99308 w 3024845"/>
                <a:gd name="connsiteY411" fmla="*/ 369664 h 1059043"/>
                <a:gd name="connsiteX412" fmla="*/ 99308 w 3024845"/>
                <a:gd name="connsiteY412" fmla="*/ 255090 h 1059043"/>
                <a:gd name="connsiteX413" fmla="*/ 103361 w 3024845"/>
                <a:gd name="connsiteY413" fmla="*/ 226986 h 1059043"/>
                <a:gd name="connsiteX414" fmla="*/ 105388 w 3024845"/>
                <a:gd name="connsiteY414" fmla="*/ 226986 h 1059043"/>
                <a:gd name="connsiteX415" fmla="*/ 119575 w 3024845"/>
                <a:gd name="connsiteY415"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52928 h 1059043"/>
                <a:gd name="connsiteX330" fmla="*/ 2190854 w 3024845"/>
                <a:gd name="connsiteY330" fmla="*/ 276707 h 1059043"/>
                <a:gd name="connsiteX331" fmla="*/ 2180720 w 3024845"/>
                <a:gd name="connsiteY331" fmla="*/ 555577 h 1059043"/>
                <a:gd name="connsiteX332" fmla="*/ 2245574 w 3024845"/>
                <a:gd name="connsiteY332" fmla="*/ 555577 h 1059043"/>
                <a:gd name="connsiteX333" fmla="*/ 2245574 w 3024845"/>
                <a:gd name="connsiteY333" fmla="*/ 631239 h 1059043"/>
                <a:gd name="connsiteX334" fmla="*/ 2253681 w 3024845"/>
                <a:gd name="connsiteY334" fmla="*/ 631239 h 1059043"/>
                <a:gd name="connsiteX335" fmla="*/ 2255708 w 3024845"/>
                <a:gd name="connsiteY335" fmla="*/ 624754 h 1059043"/>
                <a:gd name="connsiteX336" fmla="*/ 2261788 w 3024845"/>
                <a:gd name="connsiteY336" fmla="*/ 624754 h 1059043"/>
                <a:gd name="connsiteX337" fmla="*/ 2263815 w 3024845"/>
                <a:gd name="connsiteY337" fmla="*/ 633401 h 1059043"/>
                <a:gd name="connsiteX338" fmla="*/ 2275975 w 3024845"/>
                <a:gd name="connsiteY338" fmla="*/ 633401 h 1059043"/>
                <a:gd name="connsiteX339" fmla="*/ 2275975 w 3024845"/>
                <a:gd name="connsiteY339" fmla="*/ 626915 h 1059043"/>
                <a:gd name="connsiteX340" fmla="*/ 2298268 w 3024845"/>
                <a:gd name="connsiteY340" fmla="*/ 626915 h 1059043"/>
                <a:gd name="connsiteX341" fmla="*/ 2298268 w 3024845"/>
                <a:gd name="connsiteY341" fmla="*/ 633401 h 1059043"/>
                <a:gd name="connsiteX342" fmla="*/ 2318535 w 3024845"/>
                <a:gd name="connsiteY342" fmla="*/ 633401 h 1059043"/>
                <a:gd name="connsiteX343" fmla="*/ 2318535 w 3024845"/>
                <a:gd name="connsiteY343" fmla="*/ 678798 h 1059043"/>
                <a:gd name="connsiteX344" fmla="*/ 2332722 w 3024845"/>
                <a:gd name="connsiteY344" fmla="*/ 678798 h 1059043"/>
                <a:gd name="connsiteX345" fmla="*/ 2332722 w 3024845"/>
                <a:gd name="connsiteY345" fmla="*/ 665827 h 1059043"/>
                <a:gd name="connsiteX346" fmla="*/ 2348936 w 3024845"/>
                <a:gd name="connsiteY346" fmla="*/ 665827 h 1059043"/>
                <a:gd name="connsiteX347" fmla="*/ 2348936 w 3024845"/>
                <a:gd name="connsiteY347" fmla="*/ 486400 h 1059043"/>
                <a:gd name="connsiteX348" fmla="*/ 2355016 w 3024845"/>
                <a:gd name="connsiteY348" fmla="*/ 479914 h 1059043"/>
                <a:gd name="connsiteX349" fmla="*/ 2427977 w 3024845"/>
                <a:gd name="connsiteY349" fmla="*/ 479914 h 1059043"/>
                <a:gd name="connsiteX350" fmla="*/ 2427977 w 3024845"/>
                <a:gd name="connsiteY350" fmla="*/ 488562 h 1059043"/>
                <a:gd name="connsiteX351" fmla="*/ 2438110 w 3024845"/>
                <a:gd name="connsiteY351" fmla="*/ 488562 h 1059043"/>
                <a:gd name="connsiteX352" fmla="*/ 2438110 w 3024845"/>
                <a:gd name="connsiteY352" fmla="*/ 603136 h 1059043"/>
                <a:gd name="connsiteX353" fmla="*/ 2460404 w 3024845"/>
                <a:gd name="connsiteY353" fmla="*/ 603136 h 1059043"/>
                <a:gd name="connsiteX354" fmla="*/ 2460404 w 3024845"/>
                <a:gd name="connsiteY354" fmla="*/ 536121 h 1059043"/>
                <a:gd name="connsiteX355" fmla="*/ 2486751 w 3024845"/>
                <a:gd name="connsiteY355" fmla="*/ 536121 h 1059043"/>
                <a:gd name="connsiteX356" fmla="*/ 2490804 w 3024845"/>
                <a:gd name="connsiteY356" fmla="*/ 531797 h 1059043"/>
                <a:gd name="connsiteX357" fmla="*/ 2498911 w 3024845"/>
                <a:gd name="connsiteY357" fmla="*/ 531797 h 1059043"/>
                <a:gd name="connsiteX358" fmla="*/ 2502964 w 3024845"/>
                <a:gd name="connsiteY358" fmla="*/ 536121 h 1059043"/>
                <a:gd name="connsiteX359" fmla="*/ 2525258 w 3024845"/>
                <a:gd name="connsiteY359" fmla="*/ 536121 h 1059043"/>
                <a:gd name="connsiteX360" fmla="*/ 2525258 w 3024845"/>
                <a:gd name="connsiteY360" fmla="*/ 419385 h 1059043"/>
                <a:gd name="connsiteX361" fmla="*/ 2582005 w 3024845"/>
                <a:gd name="connsiteY361" fmla="*/ 408576 h 1059043"/>
                <a:gd name="connsiteX362" fmla="*/ 2582005 w 3024845"/>
                <a:gd name="connsiteY362" fmla="*/ 409657 h 1059043"/>
                <a:gd name="connsiteX363" fmla="*/ 2582005 w 3024845"/>
                <a:gd name="connsiteY363" fmla="*/ 417223 h 1059043"/>
                <a:gd name="connsiteX364" fmla="*/ 2608352 w 3024845"/>
                <a:gd name="connsiteY364" fmla="*/ 417223 h 1059043"/>
                <a:gd name="connsiteX365" fmla="*/ 2608352 w 3024845"/>
                <a:gd name="connsiteY365" fmla="*/ 672313 h 1059043"/>
                <a:gd name="connsiteX366" fmla="*/ 2630646 w 3024845"/>
                <a:gd name="connsiteY366" fmla="*/ 672313 h 1059043"/>
                <a:gd name="connsiteX367" fmla="*/ 2630646 w 3024845"/>
                <a:gd name="connsiteY367" fmla="*/ 667989 h 1059043"/>
                <a:gd name="connsiteX368" fmla="*/ 2642806 w 3024845"/>
                <a:gd name="connsiteY368" fmla="*/ 667989 h 1059043"/>
                <a:gd name="connsiteX369" fmla="*/ 2642806 w 3024845"/>
                <a:gd name="connsiteY369" fmla="*/ 672313 h 1059043"/>
                <a:gd name="connsiteX370" fmla="*/ 2667126 w 3024845"/>
                <a:gd name="connsiteY370" fmla="*/ 672313 h 1059043"/>
                <a:gd name="connsiteX371" fmla="*/ 2667126 w 3024845"/>
                <a:gd name="connsiteY371" fmla="*/ 659342 h 1059043"/>
                <a:gd name="connsiteX372" fmla="*/ 2695500 w 3024845"/>
                <a:gd name="connsiteY372" fmla="*/ 659342 h 1059043"/>
                <a:gd name="connsiteX373" fmla="*/ 2707660 w 3024845"/>
                <a:gd name="connsiteY373" fmla="*/ 655018 h 1059043"/>
                <a:gd name="connsiteX374" fmla="*/ 2727927 w 3024845"/>
                <a:gd name="connsiteY374" fmla="*/ 659342 h 1059043"/>
                <a:gd name="connsiteX375" fmla="*/ 2727927 w 3024845"/>
                <a:gd name="connsiteY375" fmla="*/ 642048 h 1059043"/>
                <a:gd name="connsiteX376" fmla="*/ 2736034 w 3024845"/>
                <a:gd name="connsiteY376" fmla="*/ 642048 h 1059043"/>
                <a:gd name="connsiteX377" fmla="*/ 2736034 w 3024845"/>
                <a:gd name="connsiteY377" fmla="*/ 629077 h 1059043"/>
                <a:gd name="connsiteX378" fmla="*/ 2792781 w 3024845"/>
                <a:gd name="connsiteY378" fmla="*/ 629077 h 1059043"/>
                <a:gd name="connsiteX379" fmla="*/ 2792781 w 3024845"/>
                <a:gd name="connsiteY379" fmla="*/ 598812 h 1059043"/>
                <a:gd name="connsiteX380" fmla="*/ 2811021 w 3024845"/>
                <a:gd name="connsiteY380" fmla="*/ 598812 h 1059043"/>
                <a:gd name="connsiteX381" fmla="*/ 2811021 w 3024845"/>
                <a:gd name="connsiteY381" fmla="*/ 592327 h 1059043"/>
                <a:gd name="connsiteX382" fmla="*/ 2823181 w 3024845"/>
                <a:gd name="connsiteY382" fmla="*/ 592327 h 1059043"/>
                <a:gd name="connsiteX383" fmla="*/ 2823181 w 3024845"/>
                <a:gd name="connsiteY383" fmla="*/ 598812 h 1059043"/>
                <a:gd name="connsiteX384" fmla="*/ 2839395 w 3024845"/>
                <a:gd name="connsiteY384" fmla="*/ 598812 h 1059043"/>
                <a:gd name="connsiteX385" fmla="*/ 2839395 w 3024845"/>
                <a:gd name="connsiteY385" fmla="*/ 648533 h 1059043"/>
                <a:gd name="connsiteX386" fmla="*/ 2871822 w 3024845"/>
                <a:gd name="connsiteY386" fmla="*/ 648533 h 1059043"/>
                <a:gd name="connsiteX387" fmla="*/ 2871822 w 3024845"/>
                <a:gd name="connsiteY387" fmla="*/ 622592 h 1059043"/>
                <a:gd name="connsiteX388" fmla="*/ 2910329 w 3024845"/>
                <a:gd name="connsiteY388" fmla="*/ 622592 h 1059043"/>
                <a:gd name="connsiteX389" fmla="*/ 2910329 w 3024845"/>
                <a:gd name="connsiteY389" fmla="*/ 592327 h 1059043"/>
                <a:gd name="connsiteX390" fmla="*/ 2958970 w 3024845"/>
                <a:gd name="connsiteY390" fmla="*/ 592327 h 1059043"/>
                <a:gd name="connsiteX391" fmla="*/ 2958970 w 3024845"/>
                <a:gd name="connsiteY391" fmla="*/ 703483 h 1059043"/>
                <a:gd name="connsiteX392" fmla="*/ 2958970 w 3024845"/>
                <a:gd name="connsiteY392" fmla="*/ 717262 h 1059043"/>
                <a:gd name="connsiteX393" fmla="*/ 3024845 w 3024845"/>
                <a:gd name="connsiteY393" fmla="*/ 717262 h 1059043"/>
                <a:gd name="connsiteX394" fmla="*/ 3024845 w 3024845"/>
                <a:gd name="connsiteY394" fmla="*/ 1059043 h 1059043"/>
                <a:gd name="connsiteX395" fmla="*/ 2054 w 3024845"/>
                <a:gd name="connsiteY395" fmla="*/ 1056710 h 1059043"/>
                <a:gd name="connsiteX396" fmla="*/ 0 w 3024845"/>
                <a:gd name="connsiteY396" fmla="*/ 622592 h 1059043"/>
                <a:gd name="connsiteX397" fmla="*/ 20267 w 3024845"/>
                <a:gd name="connsiteY397" fmla="*/ 622592 h 1059043"/>
                <a:gd name="connsiteX398" fmla="*/ 20774 w 3024845"/>
                <a:gd name="connsiteY398" fmla="*/ 621511 h 1059043"/>
                <a:gd name="connsiteX399" fmla="*/ 24320 w 3024845"/>
                <a:gd name="connsiteY399" fmla="*/ 613945 h 1059043"/>
                <a:gd name="connsiteX400" fmla="*/ 26094 w 3024845"/>
                <a:gd name="connsiteY400" fmla="*/ 614215 h 1059043"/>
                <a:gd name="connsiteX401" fmla="*/ 38507 w 3024845"/>
                <a:gd name="connsiteY401" fmla="*/ 616106 h 1059043"/>
                <a:gd name="connsiteX402" fmla="*/ 39014 w 3024845"/>
                <a:gd name="connsiteY402" fmla="*/ 617458 h 1059043"/>
                <a:gd name="connsiteX403" fmla="*/ 42560 w 3024845"/>
                <a:gd name="connsiteY403" fmla="*/ 626915 h 1059043"/>
                <a:gd name="connsiteX404" fmla="*/ 68907 w 3024845"/>
                <a:gd name="connsiteY404" fmla="*/ 629077 h 1059043"/>
                <a:gd name="connsiteX405" fmla="*/ 68907 w 3024845"/>
                <a:gd name="connsiteY405" fmla="*/ 505856 h 1059043"/>
                <a:gd name="connsiteX406" fmla="*/ 70934 w 3024845"/>
                <a:gd name="connsiteY406" fmla="*/ 505856 h 1059043"/>
                <a:gd name="connsiteX407" fmla="*/ 85121 w 3024845"/>
                <a:gd name="connsiteY407" fmla="*/ 505856 h 1059043"/>
                <a:gd name="connsiteX408" fmla="*/ 85121 w 3024845"/>
                <a:gd name="connsiteY408" fmla="*/ 369664 h 1059043"/>
                <a:gd name="connsiteX409" fmla="*/ 86894 w 3024845"/>
                <a:gd name="connsiteY409" fmla="*/ 369664 h 1059043"/>
                <a:gd name="connsiteX410" fmla="*/ 99308 w 3024845"/>
                <a:gd name="connsiteY410" fmla="*/ 369664 h 1059043"/>
                <a:gd name="connsiteX411" fmla="*/ 99308 w 3024845"/>
                <a:gd name="connsiteY411" fmla="*/ 255090 h 1059043"/>
                <a:gd name="connsiteX412" fmla="*/ 103361 w 3024845"/>
                <a:gd name="connsiteY412" fmla="*/ 226986 h 1059043"/>
                <a:gd name="connsiteX413" fmla="*/ 105388 w 3024845"/>
                <a:gd name="connsiteY413" fmla="*/ 226986 h 1059043"/>
                <a:gd name="connsiteX414" fmla="*/ 119575 w 3024845"/>
                <a:gd name="connsiteY414"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52928 h 1059043"/>
                <a:gd name="connsiteX330" fmla="*/ 2180720 w 3024845"/>
                <a:gd name="connsiteY330" fmla="*/ 555577 h 1059043"/>
                <a:gd name="connsiteX331" fmla="*/ 2245574 w 3024845"/>
                <a:gd name="connsiteY331" fmla="*/ 555577 h 1059043"/>
                <a:gd name="connsiteX332" fmla="*/ 2245574 w 3024845"/>
                <a:gd name="connsiteY332" fmla="*/ 631239 h 1059043"/>
                <a:gd name="connsiteX333" fmla="*/ 2253681 w 3024845"/>
                <a:gd name="connsiteY333" fmla="*/ 631239 h 1059043"/>
                <a:gd name="connsiteX334" fmla="*/ 2255708 w 3024845"/>
                <a:gd name="connsiteY334" fmla="*/ 624754 h 1059043"/>
                <a:gd name="connsiteX335" fmla="*/ 2261788 w 3024845"/>
                <a:gd name="connsiteY335" fmla="*/ 624754 h 1059043"/>
                <a:gd name="connsiteX336" fmla="*/ 2263815 w 3024845"/>
                <a:gd name="connsiteY336" fmla="*/ 633401 h 1059043"/>
                <a:gd name="connsiteX337" fmla="*/ 2275975 w 3024845"/>
                <a:gd name="connsiteY337" fmla="*/ 633401 h 1059043"/>
                <a:gd name="connsiteX338" fmla="*/ 2275975 w 3024845"/>
                <a:gd name="connsiteY338" fmla="*/ 626915 h 1059043"/>
                <a:gd name="connsiteX339" fmla="*/ 2298268 w 3024845"/>
                <a:gd name="connsiteY339" fmla="*/ 626915 h 1059043"/>
                <a:gd name="connsiteX340" fmla="*/ 2298268 w 3024845"/>
                <a:gd name="connsiteY340" fmla="*/ 633401 h 1059043"/>
                <a:gd name="connsiteX341" fmla="*/ 2318535 w 3024845"/>
                <a:gd name="connsiteY341" fmla="*/ 633401 h 1059043"/>
                <a:gd name="connsiteX342" fmla="*/ 2318535 w 3024845"/>
                <a:gd name="connsiteY342" fmla="*/ 678798 h 1059043"/>
                <a:gd name="connsiteX343" fmla="*/ 2332722 w 3024845"/>
                <a:gd name="connsiteY343" fmla="*/ 678798 h 1059043"/>
                <a:gd name="connsiteX344" fmla="*/ 2332722 w 3024845"/>
                <a:gd name="connsiteY344" fmla="*/ 665827 h 1059043"/>
                <a:gd name="connsiteX345" fmla="*/ 2348936 w 3024845"/>
                <a:gd name="connsiteY345" fmla="*/ 665827 h 1059043"/>
                <a:gd name="connsiteX346" fmla="*/ 2348936 w 3024845"/>
                <a:gd name="connsiteY346" fmla="*/ 486400 h 1059043"/>
                <a:gd name="connsiteX347" fmla="*/ 2355016 w 3024845"/>
                <a:gd name="connsiteY347" fmla="*/ 479914 h 1059043"/>
                <a:gd name="connsiteX348" fmla="*/ 2427977 w 3024845"/>
                <a:gd name="connsiteY348" fmla="*/ 479914 h 1059043"/>
                <a:gd name="connsiteX349" fmla="*/ 2427977 w 3024845"/>
                <a:gd name="connsiteY349" fmla="*/ 488562 h 1059043"/>
                <a:gd name="connsiteX350" fmla="*/ 2438110 w 3024845"/>
                <a:gd name="connsiteY350" fmla="*/ 488562 h 1059043"/>
                <a:gd name="connsiteX351" fmla="*/ 2438110 w 3024845"/>
                <a:gd name="connsiteY351" fmla="*/ 603136 h 1059043"/>
                <a:gd name="connsiteX352" fmla="*/ 2460404 w 3024845"/>
                <a:gd name="connsiteY352" fmla="*/ 603136 h 1059043"/>
                <a:gd name="connsiteX353" fmla="*/ 2460404 w 3024845"/>
                <a:gd name="connsiteY353" fmla="*/ 536121 h 1059043"/>
                <a:gd name="connsiteX354" fmla="*/ 2486751 w 3024845"/>
                <a:gd name="connsiteY354" fmla="*/ 536121 h 1059043"/>
                <a:gd name="connsiteX355" fmla="*/ 2490804 w 3024845"/>
                <a:gd name="connsiteY355" fmla="*/ 531797 h 1059043"/>
                <a:gd name="connsiteX356" fmla="*/ 2498911 w 3024845"/>
                <a:gd name="connsiteY356" fmla="*/ 531797 h 1059043"/>
                <a:gd name="connsiteX357" fmla="*/ 2502964 w 3024845"/>
                <a:gd name="connsiteY357" fmla="*/ 536121 h 1059043"/>
                <a:gd name="connsiteX358" fmla="*/ 2525258 w 3024845"/>
                <a:gd name="connsiteY358" fmla="*/ 536121 h 1059043"/>
                <a:gd name="connsiteX359" fmla="*/ 2525258 w 3024845"/>
                <a:gd name="connsiteY359" fmla="*/ 419385 h 1059043"/>
                <a:gd name="connsiteX360" fmla="*/ 2582005 w 3024845"/>
                <a:gd name="connsiteY360" fmla="*/ 408576 h 1059043"/>
                <a:gd name="connsiteX361" fmla="*/ 2582005 w 3024845"/>
                <a:gd name="connsiteY361" fmla="*/ 409657 h 1059043"/>
                <a:gd name="connsiteX362" fmla="*/ 2582005 w 3024845"/>
                <a:gd name="connsiteY362" fmla="*/ 417223 h 1059043"/>
                <a:gd name="connsiteX363" fmla="*/ 2608352 w 3024845"/>
                <a:gd name="connsiteY363" fmla="*/ 417223 h 1059043"/>
                <a:gd name="connsiteX364" fmla="*/ 2608352 w 3024845"/>
                <a:gd name="connsiteY364" fmla="*/ 672313 h 1059043"/>
                <a:gd name="connsiteX365" fmla="*/ 2630646 w 3024845"/>
                <a:gd name="connsiteY365" fmla="*/ 672313 h 1059043"/>
                <a:gd name="connsiteX366" fmla="*/ 2630646 w 3024845"/>
                <a:gd name="connsiteY366" fmla="*/ 667989 h 1059043"/>
                <a:gd name="connsiteX367" fmla="*/ 2642806 w 3024845"/>
                <a:gd name="connsiteY367" fmla="*/ 667989 h 1059043"/>
                <a:gd name="connsiteX368" fmla="*/ 2642806 w 3024845"/>
                <a:gd name="connsiteY368" fmla="*/ 672313 h 1059043"/>
                <a:gd name="connsiteX369" fmla="*/ 2667126 w 3024845"/>
                <a:gd name="connsiteY369" fmla="*/ 672313 h 1059043"/>
                <a:gd name="connsiteX370" fmla="*/ 2667126 w 3024845"/>
                <a:gd name="connsiteY370" fmla="*/ 659342 h 1059043"/>
                <a:gd name="connsiteX371" fmla="*/ 2695500 w 3024845"/>
                <a:gd name="connsiteY371" fmla="*/ 659342 h 1059043"/>
                <a:gd name="connsiteX372" fmla="*/ 2707660 w 3024845"/>
                <a:gd name="connsiteY372" fmla="*/ 655018 h 1059043"/>
                <a:gd name="connsiteX373" fmla="*/ 2727927 w 3024845"/>
                <a:gd name="connsiteY373" fmla="*/ 659342 h 1059043"/>
                <a:gd name="connsiteX374" fmla="*/ 2727927 w 3024845"/>
                <a:gd name="connsiteY374" fmla="*/ 642048 h 1059043"/>
                <a:gd name="connsiteX375" fmla="*/ 2736034 w 3024845"/>
                <a:gd name="connsiteY375" fmla="*/ 642048 h 1059043"/>
                <a:gd name="connsiteX376" fmla="*/ 2736034 w 3024845"/>
                <a:gd name="connsiteY376" fmla="*/ 629077 h 1059043"/>
                <a:gd name="connsiteX377" fmla="*/ 2792781 w 3024845"/>
                <a:gd name="connsiteY377" fmla="*/ 629077 h 1059043"/>
                <a:gd name="connsiteX378" fmla="*/ 2792781 w 3024845"/>
                <a:gd name="connsiteY378" fmla="*/ 598812 h 1059043"/>
                <a:gd name="connsiteX379" fmla="*/ 2811021 w 3024845"/>
                <a:gd name="connsiteY379" fmla="*/ 598812 h 1059043"/>
                <a:gd name="connsiteX380" fmla="*/ 2811021 w 3024845"/>
                <a:gd name="connsiteY380" fmla="*/ 592327 h 1059043"/>
                <a:gd name="connsiteX381" fmla="*/ 2823181 w 3024845"/>
                <a:gd name="connsiteY381" fmla="*/ 592327 h 1059043"/>
                <a:gd name="connsiteX382" fmla="*/ 2823181 w 3024845"/>
                <a:gd name="connsiteY382" fmla="*/ 598812 h 1059043"/>
                <a:gd name="connsiteX383" fmla="*/ 2839395 w 3024845"/>
                <a:gd name="connsiteY383" fmla="*/ 598812 h 1059043"/>
                <a:gd name="connsiteX384" fmla="*/ 2839395 w 3024845"/>
                <a:gd name="connsiteY384" fmla="*/ 648533 h 1059043"/>
                <a:gd name="connsiteX385" fmla="*/ 2871822 w 3024845"/>
                <a:gd name="connsiteY385" fmla="*/ 648533 h 1059043"/>
                <a:gd name="connsiteX386" fmla="*/ 2871822 w 3024845"/>
                <a:gd name="connsiteY386" fmla="*/ 622592 h 1059043"/>
                <a:gd name="connsiteX387" fmla="*/ 2910329 w 3024845"/>
                <a:gd name="connsiteY387" fmla="*/ 622592 h 1059043"/>
                <a:gd name="connsiteX388" fmla="*/ 2910329 w 3024845"/>
                <a:gd name="connsiteY388" fmla="*/ 592327 h 1059043"/>
                <a:gd name="connsiteX389" fmla="*/ 2958970 w 3024845"/>
                <a:gd name="connsiteY389" fmla="*/ 592327 h 1059043"/>
                <a:gd name="connsiteX390" fmla="*/ 2958970 w 3024845"/>
                <a:gd name="connsiteY390" fmla="*/ 703483 h 1059043"/>
                <a:gd name="connsiteX391" fmla="*/ 2958970 w 3024845"/>
                <a:gd name="connsiteY391" fmla="*/ 717262 h 1059043"/>
                <a:gd name="connsiteX392" fmla="*/ 3024845 w 3024845"/>
                <a:gd name="connsiteY392" fmla="*/ 717262 h 1059043"/>
                <a:gd name="connsiteX393" fmla="*/ 3024845 w 3024845"/>
                <a:gd name="connsiteY393" fmla="*/ 1059043 h 1059043"/>
                <a:gd name="connsiteX394" fmla="*/ 2054 w 3024845"/>
                <a:gd name="connsiteY394" fmla="*/ 1056710 h 1059043"/>
                <a:gd name="connsiteX395" fmla="*/ 0 w 3024845"/>
                <a:gd name="connsiteY395" fmla="*/ 622592 h 1059043"/>
                <a:gd name="connsiteX396" fmla="*/ 20267 w 3024845"/>
                <a:gd name="connsiteY396" fmla="*/ 622592 h 1059043"/>
                <a:gd name="connsiteX397" fmla="*/ 20774 w 3024845"/>
                <a:gd name="connsiteY397" fmla="*/ 621511 h 1059043"/>
                <a:gd name="connsiteX398" fmla="*/ 24320 w 3024845"/>
                <a:gd name="connsiteY398" fmla="*/ 613945 h 1059043"/>
                <a:gd name="connsiteX399" fmla="*/ 26094 w 3024845"/>
                <a:gd name="connsiteY399" fmla="*/ 614215 h 1059043"/>
                <a:gd name="connsiteX400" fmla="*/ 38507 w 3024845"/>
                <a:gd name="connsiteY400" fmla="*/ 616106 h 1059043"/>
                <a:gd name="connsiteX401" fmla="*/ 39014 w 3024845"/>
                <a:gd name="connsiteY401" fmla="*/ 617458 h 1059043"/>
                <a:gd name="connsiteX402" fmla="*/ 42560 w 3024845"/>
                <a:gd name="connsiteY402" fmla="*/ 626915 h 1059043"/>
                <a:gd name="connsiteX403" fmla="*/ 68907 w 3024845"/>
                <a:gd name="connsiteY403" fmla="*/ 629077 h 1059043"/>
                <a:gd name="connsiteX404" fmla="*/ 68907 w 3024845"/>
                <a:gd name="connsiteY404" fmla="*/ 505856 h 1059043"/>
                <a:gd name="connsiteX405" fmla="*/ 70934 w 3024845"/>
                <a:gd name="connsiteY405" fmla="*/ 505856 h 1059043"/>
                <a:gd name="connsiteX406" fmla="*/ 85121 w 3024845"/>
                <a:gd name="connsiteY406" fmla="*/ 505856 h 1059043"/>
                <a:gd name="connsiteX407" fmla="*/ 85121 w 3024845"/>
                <a:gd name="connsiteY407" fmla="*/ 369664 h 1059043"/>
                <a:gd name="connsiteX408" fmla="*/ 86894 w 3024845"/>
                <a:gd name="connsiteY408" fmla="*/ 369664 h 1059043"/>
                <a:gd name="connsiteX409" fmla="*/ 99308 w 3024845"/>
                <a:gd name="connsiteY409" fmla="*/ 369664 h 1059043"/>
                <a:gd name="connsiteX410" fmla="*/ 99308 w 3024845"/>
                <a:gd name="connsiteY410" fmla="*/ 255090 h 1059043"/>
                <a:gd name="connsiteX411" fmla="*/ 103361 w 3024845"/>
                <a:gd name="connsiteY411" fmla="*/ 226986 h 1059043"/>
                <a:gd name="connsiteX412" fmla="*/ 105388 w 3024845"/>
                <a:gd name="connsiteY412" fmla="*/ 226986 h 1059043"/>
                <a:gd name="connsiteX413" fmla="*/ 119575 w 3024845"/>
                <a:gd name="connsiteY413"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0720 w 3024845"/>
                <a:gd name="connsiteY329" fmla="*/ 555577 h 1059043"/>
                <a:gd name="connsiteX330" fmla="*/ 2245574 w 3024845"/>
                <a:gd name="connsiteY330" fmla="*/ 555577 h 1059043"/>
                <a:gd name="connsiteX331" fmla="*/ 2245574 w 3024845"/>
                <a:gd name="connsiteY331" fmla="*/ 631239 h 1059043"/>
                <a:gd name="connsiteX332" fmla="*/ 2253681 w 3024845"/>
                <a:gd name="connsiteY332" fmla="*/ 631239 h 1059043"/>
                <a:gd name="connsiteX333" fmla="*/ 2255708 w 3024845"/>
                <a:gd name="connsiteY333" fmla="*/ 624754 h 1059043"/>
                <a:gd name="connsiteX334" fmla="*/ 2261788 w 3024845"/>
                <a:gd name="connsiteY334" fmla="*/ 624754 h 1059043"/>
                <a:gd name="connsiteX335" fmla="*/ 2263815 w 3024845"/>
                <a:gd name="connsiteY335" fmla="*/ 633401 h 1059043"/>
                <a:gd name="connsiteX336" fmla="*/ 2275975 w 3024845"/>
                <a:gd name="connsiteY336" fmla="*/ 633401 h 1059043"/>
                <a:gd name="connsiteX337" fmla="*/ 2275975 w 3024845"/>
                <a:gd name="connsiteY337" fmla="*/ 626915 h 1059043"/>
                <a:gd name="connsiteX338" fmla="*/ 2298268 w 3024845"/>
                <a:gd name="connsiteY338" fmla="*/ 626915 h 1059043"/>
                <a:gd name="connsiteX339" fmla="*/ 2298268 w 3024845"/>
                <a:gd name="connsiteY339" fmla="*/ 633401 h 1059043"/>
                <a:gd name="connsiteX340" fmla="*/ 2318535 w 3024845"/>
                <a:gd name="connsiteY340" fmla="*/ 633401 h 1059043"/>
                <a:gd name="connsiteX341" fmla="*/ 2318535 w 3024845"/>
                <a:gd name="connsiteY341" fmla="*/ 678798 h 1059043"/>
                <a:gd name="connsiteX342" fmla="*/ 2332722 w 3024845"/>
                <a:gd name="connsiteY342" fmla="*/ 678798 h 1059043"/>
                <a:gd name="connsiteX343" fmla="*/ 2332722 w 3024845"/>
                <a:gd name="connsiteY343" fmla="*/ 665827 h 1059043"/>
                <a:gd name="connsiteX344" fmla="*/ 2348936 w 3024845"/>
                <a:gd name="connsiteY344" fmla="*/ 665827 h 1059043"/>
                <a:gd name="connsiteX345" fmla="*/ 2348936 w 3024845"/>
                <a:gd name="connsiteY345" fmla="*/ 486400 h 1059043"/>
                <a:gd name="connsiteX346" fmla="*/ 2355016 w 3024845"/>
                <a:gd name="connsiteY346" fmla="*/ 479914 h 1059043"/>
                <a:gd name="connsiteX347" fmla="*/ 2427977 w 3024845"/>
                <a:gd name="connsiteY347" fmla="*/ 479914 h 1059043"/>
                <a:gd name="connsiteX348" fmla="*/ 2427977 w 3024845"/>
                <a:gd name="connsiteY348" fmla="*/ 488562 h 1059043"/>
                <a:gd name="connsiteX349" fmla="*/ 2438110 w 3024845"/>
                <a:gd name="connsiteY349" fmla="*/ 488562 h 1059043"/>
                <a:gd name="connsiteX350" fmla="*/ 2438110 w 3024845"/>
                <a:gd name="connsiteY350" fmla="*/ 603136 h 1059043"/>
                <a:gd name="connsiteX351" fmla="*/ 2460404 w 3024845"/>
                <a:gd name="connsiteY351" fmla="*/ 603136 h 1059043"/>
                <a:gd name="connsiteX352" fmla="*/ 2460404 w 3024845"/>
                <a:gd name="connsiteY352" fmla="*/ 536121 h 1059043"/>
                <a:gd name="connsiteX353" fmla="*/ 2486751 w 3024845"/>
                <a:gd name="connsiteY353" fmla="*/ 536121 h 1059043"/>
                <a:gd name="connsiteX354" fmla="*/ 2490804 w 3024845"/>
                <a:gd name="connsiteY354" fmla="*/ 531797 h 1059043"/>
                <a:gd name="connsiteX355" fmla="*/ 2498911 w 3024845"/>
                <a:gd name="connsiteY355" fmla="*/ 531797 h 1059043"/>
                <a:gd name="connsiteX356" fmla="*/ 2502964 w 3024845"/>
                <a:gd name="connsiteY356" fmla="*/ 536121 h 1059043"/>
                <a:gd name="connsiteX357" fmla="*/ 2525258 w 3024845"/>
                <a:gd name="connsiteY357" fmla="*/ 536121 h 1059043"/>
                <a:gd name="connsiteX358" fmla="*/ 2525258 w 3024845"/>
                <a:gd name="connsiteY358" fmla="*/ 419385 h 1059043"/>
                <a:gd name="connsiteX359" fmla="*/ 2582005 w 3024845"/>
                <a:gd name="connsiteY359" fmla="*/ 408576 h 1059043"/>
                <a:gd name="connsiteX360" fmla="*/ 2582005 w 3024845"/>
                <a:gd name="connsiteY360" fmla="*/ 409657 h 1059043"/>
                <a:gd name="connsiteX361" fmla="*/ 2582005 w 3024845"/>
                <a:gd name="connsiteY361" fmla="*/ 417223 h 1059043"/>
                <a:gd name="connsiteX362" fmla="*/ 2608352 w 3024845"/>
                <a:gd name="connsiteY362" fmla="*/ 417223 h 1059043"/>
                <a:gd name="connsiteX363" fmla="*/ 2608352 w 3024845"/>
                <a:gd name="connsiteY363" fmla="*/ 672313 h 1059043"/>
                <a:gd name="connsiteX364" fmla="*/ 2630646 w 3024845"/>
                <a:gd name="connsiteY364" fmla="*/ 672313 h 1059043"/>
                <a:gd name="connsiteX365" fmla="*/ 2630646 w 3024845"/>
                <a:gd name="connsiteY365" fmla="*/ 667989 h 1059043"/>
                <a:gd name="connsiteX366" fmla="*/ 2642806 w 3024845"/>
                <a:gd name="connsiteY366" fmla="*/ 667989 h 1059043"/>
                <a:gd name="connsiteX367" fmla="*/ 2642806 w 3024845"/>
                <a:gd name="connsiteY367" fmla="*/ 672313 h 1059043"/>
                <a:gd name="connsiteX368" fmla="*/ 2667126 w 3024845"/>
                <a:gd name="connsiteY368" fmla="*/ 672313 h 1059043"/>
                <a:gd name="connsiteX369" fmla="*/ 2667126 w 3024845"/>
                <a:gd name="connsiteY369" fmla="*/ 659342 h 1059043"/>
                <a:gd name="connsiteX370" fmla="*/ 2695500 w 3024845"/>
                <a:gd name="connsiteY370" fmla="*/ 659342 h 1059043"/>
                <a:gd name="connsiteX371" fmla="*/ 2707660 w 3024845"/>
                <a:gd name="connsiteY371" fmla="*/ 655018 h 1059043"/>
                <a:gd name="connsiteX372" fmla="*/ 2727927 w 3024845"/>
                <a:gd name="connsiteY372" fmla="*/ 659342 h 1059043"/>
                <a:gd name="connsiteX373" fmla="*/ 2727927 w 3024845"/>
                <a:gd name="connsiteY373" fmla="*/ 642048 h 1059043"/>
                <a:gd name="connsiteX374" fmla="*/ 2736034 w 3024845"/>
                <a:gd name="connsiteY374" fmla="*/ 642048 h 1059043"/>
                <a:gd name="connsiteX375" fmla="*/ 2736034 w 3024845"/>
                <a:gd name="connsiteY375" fmla="*/ 629077 h 1059043"/>
                <a:gd name="connsiteX376" fmla="*/ 2792781 w 3024845"/>
                <a:gd name="connsiteY376" fmla="*/ 629077 h 1059043"/>
                <a:gd name="connsiteX377" fmla="*/ 2792781 w 3024845"/>
                <a:gd name="connsiteY377" fmla="*/ 598812 h 1059043"/>
                <a:gd name="connsiteX378" fmla="*/ 2811021 w 3024845"/>
                <a:gd name="connsiteY378" fmla="*/ 598812 h 1059043"/>
                <a:gd name="connsiteX379" fmla="*/ 2811021 w 3024845"/>
                <a:gd name="connsiteY379" fmla="*/ 592327 h 1059043"/>
                <a:gd name="connsiteX380" fmla="*/ 2823181 w 3024845"/>
                <a:gd name="connsiteY380" fmla="*/ 592327 h 1059043"/>
                <a:gd name="connsiteX381" fmla="*/ 2823181 w 3024845"/>
                <a:gd name="connsiteY381" fmla="*/ 598812 h 1059043"/>
                <a:gd name="connsiteX382" fmla="*/ 2839395 w 3024845"/>
                <a:gd name="connsiteY382" fmla="*/ 598812 h 1059043"/>
                <a:gd name="connsiteX383" fmla="*/ 2839395 w 3024845"/>
                <a:gd name="connsiteY383" fmla="*/ 648533 h 1059043"/>
                <a:gd name="connsiteX384" fmla="*/ 2871822 w 3024845"/>
                <a:gd name="connsiteY384" fmla="*/ 648533 h 1059043"/>
                <a:gd name="connsiteX385" fmla="*/ 2871822 w 3024845"/>
                <a:gd name="connsiteY385" fmla="*/ 622592 h 1059043"/>
                <a:gd name="connsiteX386" fmla="*/ 2910329 w 3024845"/>
                <a:gd name="connsiteY386" fmla="*/ 622592 h 1059043"/>
                <a:gd name="connsiteX387" fmla="*/ 2910329 w 3024845"/>
                <a:gd name="connsiteY387" fmla="*/ 592327 h 1059043"/>
                <a:gd name="connsiteX388" fmla="*/ 2958970 w 3024845"/>
                <a:gd name="connsiteY388" fmla="*/ 592327 h 1059043"/>
                <a:gd name="connsiteX389" fmla="*/ 2958970 w 3024845"/>
                <a:gd name="connsiteY389" fmla="*/ 703483 h 1059043"/>
                <a:gd name="connsiteX390" fmla="*/ 2958970 w 3024845"/>
                <a:gd name="connsiteY390" fmla="*/ 717262 h 1059043"/>
                <a:gd name="connsiteX391" fmla="*/ 3024845 w 3024845"/>
                <a:gd name="connsiteY391" fmla="*/ 717262 h 1059043"/>
                <a:gd name="connsiteX392" fmla="*/ 3024845 w 3024845"/>
                <a:gd name="connsiteY392" fmla="*/ 1059043 h 1059043"/>
                <a:gd name="connsiteX393" fmla="*/ 2054 w 3024845"/>
                <a:gd name="connsiteY393" fmla="*/ 1056710 h 1059043"/>
                <a:gd name="connsiteX394" fmla="*/ 0 w 3024845"/>
                <a:gd name="connsiteY394" fmla="*/ 622592 h 1059043"/>
                <a:gd name="connsiteX395" fmla="*/ 20267 w 3024845"/>
                <a:gd name="connsiteY395" fmla="*/ 622592 h 1059043"/>
                <a:gd name="connsiteX396" fmla="*/ 20774 w 3024845"/>
                <a:gd name="connsiteY396" fmla="*/ 621511 h 1059043"/>
                <a:gd name="connsiteX397" fmla="*/ 24320 w 3024845"/>
                <a:gd name="connsiteY397" fmla="*/ 613945 h 1059043"/>
                <a:gd name="connsiteX398" fmla="*/ 26094 w 3024845"/>
                <a:gd name="connsiteY398" fmla="*/ 614215 h 1059043"/>
                <a:gd name="connsiteX399" fmla="*/ 38507 w 3024845"/>
                <a:gd name="connsiteY399" fmla="*/ 616106 h 1059043"/>
                <a:gd name="connsiteX400" fmla="*/ 39014 w 3024845"/>
                <a:gd name="connsiteY400" fmla="*/ 617458 h 1059043"/>
                <a:gd name="connsiteX401" fmla="*/ 42560 w 3024845"/>
                <a:gd name="connsiteY401" fmla="*/ 626915 h 1059043"/>
                <a:gd name="connsiteX402" fmla="*/ 68907 w 3024845"/>
                <a:gd name="connsiteY402" fmla="*/ 629077 h 1059043"/>
                <a:gd name="connsiteX403" fmla="*/ 68907 w 3024845"/>
                <a:gd name="connsiteY403" fmla="*/ 505856 h 1059043"/>
                <a:gd name="connsiteX404" fmla="*/ 70934 w 3024845"/>
                <a:gd name="connsiteY404" fmla="*/ 505856 h 1059043"/>
                <a:gd name="connsiteX405" fmla="*/ 85121 w 3024845"/>
                <a:gd name="connsiteY405" fmla="*/ 505856 h 1059043"/>
                <a:gd name="connsiteX406" fmla="*/ 85121 w 3024845"/>
                <a:gd name="connsiteY406" fmla="*/ 369664 h 1059043"/>
                <a:gd name="connsiteX407" fmla="*/ 86894 w 3024845"/>
                <a:gd name="connsiteY407" fmla="*/ 369664 h 1059043"/>
                <a:gd name="connsiteX408" fmla="*/ 99308 w 3024845"/>
                <a:gd name="connsiteY408" fmla="*/ 369664 h 1059043"/>
                <a:gd name="connsiteX409" fmla="*/ 99308 w 3024845"/>
                <a:gd name="connsiteY409" fmla="*/ 255090 h 1059043"/>
                <a:gd name="connsiteX410" fmla="*/ 103361 w 3024845"/>
                <a:gd name="connsiteY410" fmla="*/ 226986 h 1059043"/>
                <a:gd name="connsiteX411" fmla="*/ 105388 w 3024845"/>
                <a:gd name="connsiteY411" fmla="*/ 226986 h 1059043"/>
                <a:gd name="connsiteX412" fmla="*/ 119575 w 3024845"/>
                <a:gd name="connsiteY412"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35634 h 1059043"/>
                <a:gd name="connsiteX328" fmla="*/ 2180720 w 3024845"/>
                <a:gd name="connsiteY328" fmla="*/ 555577 h 1059043"/>
                <a:gd name="connsiteX329" fmla="*/ 2245574 w 3024845"/>
                <a:gd name="connsiteY329" fmla="*/ 555577 h 1059043"/>
                <a:gd name="connsiteX330" fmla="*/ 2245574 w 3024845"/>
                <a:gd name="connsiteY330" fmla="*/ 631239 h 1059043"/>
                <a:gd name="connsiteX331" fmla="*/ 2253681 w 3024845"/>
                <a:gd name="connsiteY331" fmla="*/ 631239 h 1059043"/>
                <a:gd name="connsiteX332" fmla="*/ 2255708 w 3024845"/>
                <a:gd name="connsiteY332" fmla="*/ 624754 h 1059043"/>
                <a:gd name="connsiteX333" fmla="*/ 2261788 w 3024845"/>
                <a:gd name="connsiteY333" fmla="*/ 624754 h 1059043"/>
                <a:gd name="connsiteX334" fmla="*/ 2263815 w 3024845"/>
                <a:gd name="connsiteY334" fmla="*/ 633401 h 1059043"/>
                <a:gd name="connsiteX335" fmla="*/ 2275975 w 3024845"/>
                <a:gd name="connsiteY335" fmla="*/ 633401 h 1059043"/>
                <a:gd name="connsiteX336" fmla="*/ 2275975 w 3024845"/>
                <a:gd name="connsiteY336" fmla="*/ 626915 h 1059043"/>
                <a:gd name="connsiteX337" fmla="*/ 2298268 w 3024845"/>
                <a:gd name="connsiteY337" fmla="*/ 626915 h 1059043"/>
                <a:gd name="connsiteX338" fmla="*/ 2298268 w 3024845"/>
                <a:gd name="connsiteY338" fmla="*/ 633401 h 1059043"/>
                <a:gd name="connsiteX339" fmla="*/ 2318535 w 3024845"/>
                <a:gd name="connsiteY339" fmla="*/ 633401 h 1059043"/>
                <a:gd name="connsiteX340" fmla="*/ 2318535 w 3024845"/>
                <a:gd name="connsiteY340" fmla="*/ 678798 h 1059043"/>
                <a:gd name="connsiteX341" fmla="*/ 2332722 w 3024845"/>
                <a:gd name="connsiteY341" fmla="*/ 678798 h 1059043"/>
                <a:gd name="connsiteX342" fmla="*/ 2332722 w 3024845"/>
                <a:gd name="connsiteY342" fmla="*/ 665827 h 1059043"/>
                <a:gd name="connsiteX343" fmla="*/ 2348936 w 3024845"/>
                <a:gd name="connsiteY343" fmla="*/ 665827 h 1059043"/>
                <a:gd name="connsiteX344" fmla="*/ 2348936 w 3024845"/>
                <a:gd name="connsiteY344" fmla="*/ 486400 h 1059043"/>
                <a:gd name="connsiteX345" fmla="*/ 2355016 w 3024845"/>
                <a:gd name="connsiteY345" fmla="*/ 479914 h 1059043"/>
                <a:gd name="connsiteX346" fmla="*/ 2427977 w 3024845"/>
                <a:gd name="connsiteY346" fmla="*/ 479914 h 1059043"/>
                <a:gd name="connsiteX347" fmla="*/ 2427977 w 3024845"/>
                <a:gd name="connsiteY347" fmla="*/ 488562 h 1059043"/>
                <a:gd name="connsiteX348" fmla="*/ 2438110 w 3024845"/>
                <a:gd name="connsiteY348" fmla="*/ 488562 h 1059043"/>
                <a:gd name="connsiteX349" fmla="*/ 2438110 w 3024845"/>
                <a:gd name="connsiteY349" fmla="*/ 603136 h 1059043"/>
                <a:gd name="connsiteX350" fmla="*/ 2460404 w 3024845"/>
                <a:gd name="connsiteY350" fmla="*/ 603136 h 1059043"/>
                <a:gd name="connsiteX351" fmla="*/ 2460404 w 3024845"/>
                <a:gd name="connsiteY351" fmla="*/ 536121 h 1059043"/>
                <a:gd name="connsiteX352" fmla="*/ 2486751 w 3024845"/>
                <a:gd name="connsiteY352" fmla="*/ 536121 h 1059043"/>
                <a:gd name="connsiteX353" fmla="*/ 2490804 w 3024845"/>
                <a:gd name="connsiteY353" fmla="*/ 531797 h 1059043"/>
                <a:gd name="connsiteX354" fmla="*/ 2498911 w 3024845"/>
                <a:gd name="connsiteY354" fmla="*/ 531797 h 1059043"/>
                <a:gd name="connsiteX355" fmla="*/ 2502964 w 3024845"/>
                <a:gd name="connsiteY355" fmla="*/ 536121 h 1059043"/>
                <a:gd name="connsiteX356" fmla="*/ 2525258 w 3024845"/>
                <a:gd name="connsiteY356" fmla="*/ 536121 h 1059043"/>
                <a:gd name="connsiteX357" fmla="*/ 2525258 w 3024845"/>
                <a:gd name="connsiteY357" fmla="*/ 419385 h 1059043"/>
                <a:gd name="connsiteX358" fmla="*/ 2582005 w 3024845"/>
                <a:gd name="connsiteY358" fmla="*/ 408576 h 1059043"/>
                <a:gd name="connsiteX359" fmla="*/ 2582005 w 3024845"/>
                <a:gd name="connsiteY359" fmla="*/ 409657 h 1059043"/>
                <a:gd name="connsiteX360" fmla="*/ 2582005 w 3024845"/>
                <a:gd name="connsiteY360" fmla="*/ 417223 h 1059043"/>
                <a:gd name="connsiteX361" fmla="*/ 2608352 w 3024845"/>
                <a:gd name="connsiteY361" fmla="*/ 417223 h 1059043"/>
                <a:gd name="connsiteX362" fmla="*/ 2608352 w 3024845"/>
                <a:gd name="connsiteY362" fmla="*/ 672313 h 1059043"/>
                <a:gd name="connsiteX363" fmla="*/ 2630646 w 3024845"/>
                <a:gd name="connsiteY363" fmla="*/ 672313 h 1059043"/>
                <a:gd name="connsiteX364" fmla="*/ 2630646 w 3024845"/>
                <a:gd name="connsiteY364" fmla="*/ 667989 h 1059043"/>
                <a:gd name="connsiteX365" fmla="*/ 2642806 w 3024845"/>
                <a:gd name="connsiteY365" fmla="*/ 667989 h 1059043"/>
                <a:gd name="connsiteX366" fmla="*/ 2642806 w 3024845"/>
                <a:gd name="connsiteY366" fmla="*/ 672313 h 1059043"/>
                <a:gd name="connsiteX367" fmla="*/ 2667126 w 3024845"/>
                <a:gd name="connsiteY367" fmla="*/ 672313 h 1059043"/>
                <a:gd name="connsiteX368" fmla="*/ 2667126 w 3024845"/>
                <a:gd name="connsiteY368" fmla="*/ 659342 h 1059043"/>
                <a:gd name="connsiteX369" fmla="*/ 2695500 w 3024845"/>
                <a:gd name="connsiteY369" fmla="*/ 659342 h 1059043"/>
                <a:gd name="connsiteX370" fmla="*/ 2707660 w 3024845"/>
                <a:gd name="connsiteY370" fmla="*/ 655018 h 1059043"/>
                <a:gd name="connsiteX371" fmla="*/ 2727927 w 3024845"/>
                <a:gd name="connsiteY371" fmla="*/ 659342 h 1059043"/>
                <a:gd name="connsiteX372" fmla="*/ 2727927 w 3024845"/>
                <a:gd name="connsiteY372" fmla="*/ 642048 h 1059043"/>
                <a:gd name="connsiteX373" fmla="*/ 2736034 w 3024845"/>
                <a:gd name="connsiteY373" fmla="*/ 642048 h 1059043"/>
                <a:gd name="connsiteX374" fmla="*/ 2736034 w 3024845"/>
                <a:gd name="connsiteY374" fmla="*/ 629077 h 1059043"/>
                <a:gd name="connsiteX375" fmla="*/ 2792781 w 3024845"/>
                <a:gd name="connsiteY375" fmla="*/ 629077 h 1059043"/>
                <a:gd name="connsiteX376" fmla="*/ 2792781 w 3024845"/>
                <a:gd name="connsiteY376" fmla="*/ 598812 h 1059043"/>
                <a:gd name="connsiteX377" fmla="*/ 2811021 w 3024845"/>
                <a:gd name="connsiteY377" fmla="*/ 598812 h 1059043"/>
                <a:gd name="connsiteX378" fmla="*/ 2811021 w 3024845"/>
                <a:gd name="connsiteY378" fmla="*/ 592327 h 1059043"/>
                <a:gd name="connsiteX379" fmla="*/ 2823181 w 3024845"/>
                <a:gd name="connsiteY379" fmla="*/ 592327 h 1059043"/>
                <a:gd name="connsiteX380" fmla="*/ 2823181 w 3024845"/>
                <a:gd name="connsiteY380" fmla="*/ 598812 h 1059043"/>
                <a:gd name="connsiteX381" fmla="*/ 2839395 w 3024845"/>
                <a:gd name="connsiteY381" fmla="*/ 598812 h 1059043"/>
                <a:gd name="connsiteX382" fmla="*/ 2839395 w 3024845"/>
                <a:gd name="connsiteY382" fmla="*/ 648533 h 1059043"/>
                <a:gd name="connsiteX383" fmla="*/ 2871822 w 3024845"/>
                <a:gd name="connsiteY383" fmla="*/ 648533 h 1059043"/>
                <a:gd name="connsiteX384" fmla="*/ 2871822 w 3024845"/>
                <a:gd name="connsiteY384" fmla="*/ 622592 h 1059043"/>
                <a:gd name="connsiteX385" fmla="*/ 2910329 w 3024845"/>
                <a:gd name="connsiteY385" fmla="*/ 622592 h 1059043"/>
                <a:gd name="connsiteX386" fmla="*/ 2910329 w 3024845"/>
                <a:gd name="connsiteY386" fmla="*/ 592327 h 1059043"/>
                <a:gd name="connsiteX387" fmla="*/ 2958970 w 3024845"/>
                <a:gd name="connsiteY387" fmla="*/ 592327 h 1059043"/>
                <a:gd name="connsiteX388" fmla="*/ 2958970 w 3024845"/>
                <a:gd name="connsiteY388" fmla="*/ 703483 h 1059043"/>
                <a:gd name="connsiteX389" fmla="*/ 2958970 w 3024845"/>
                <a:gd name="connsiteY389" fmla="*/ 717262 h 1059043"/>
                <a:gd name="connsiteX390" fmla="*/ 3024845 w 3024845"/>
                <a:gd name="connsiteY390" fmla="*/ 717262 h 1059043"/>
                <a:gd name="connsiteX391" fmla="*/ 3024845 w 3024845"/>
                <a:gd name="connsiteY391" fmla="*/ 1059043 h 1059043"/>
                <a:gd name="connsiteX392" fmla="*/ 2054 w 3024845"/>
                <a:gd name="connsiteY392" fmla="*/ 1056710 h 1059043"/>
                <a:gd name="connsiteX393" fmla="*/ 0 w 3024845"/>
                <a:gd name="connsiteY393" fmla="*/ 622592 h 1059043"/>
                <a:gd name="connsiteX394" fmla="*/ 20267 w 3024845"/>
                <a:gd name="connsiteY394" fmla="*/ 622592 h 1059043"/>
                <a:gd name="connsiteX395" fmla="*/ 20774 w 3024845"/>
                <a:gd name="connsiteY395" fmla="*/ 621511 h 1059043"/>
                <a:gd name="connsiteX396" fmla="*/ 24320 w 3024845"/>
                <a:gd name="connsiteY396" fmla="*/ 613945 h 1059043"/>
                <a:gd name="connsiteX397" fmla="*/ 26094 w 3024845"/>
                <a:gd name="connsiteY397" fmla="*/ 614215 h 1059043"/>
                <a:gd name="connsiteX398" fmla="*/ 38507 w 3024845"/>
                <a:gd name="connsiteY398" fmla="*/ 616106 h 1059043"/>
                <a:gd name="connsiteX399" fmla="*/ 39014 w 3024845"/>
                <a:gd name="connsiteY399" fmla="*/ 617458 h 1059043"/>
                <a:gd name="connsiteX400" fmla="*/ 42560 w 3024845"/>
                <a:gd name="connsiteY400" fmla="*/ 626915 h 1059043"/>
                <a:gd name="connsiteX401" fmla="*/ 68907 w 3024845"/>
                <a:gd name="connsiteY401" fmla="*/ 629077 h 1059043"/>
                <a:gd name="connsiteX402" fmla="*/ 68907 w 3024845"/>
                <a:gd name="connsiteY402" fmla="*/ 505856 h 1059043"/>
                <a:gd name="connsiteX403" fmla="*/ 70934 w 3024845"/>
                <a:gd name="connsiteY403" fmla="*/ 505856 h 1059043"/>
                <a:gd name="connsiteX404" fmla="*/ 85121 w 3024845"/>
                <a:gd name="connsiteY404" fmla="*/ 505856 h 1059043"/>
                <a:gd name="connsiteX405" fmla="*/ 85121 w 3024845"/>
                <a:gd name="connsiteY405" fmla="*/ 369664 h 1059043"/>
                <a:gd name="connsiteX406" fmla="*/ 86894 w 3024845"/>
                <a:gd name="connsiteY406" fmla="*/ 369664 h 1059043"/>
                <a:gd name="connsiteX407" fmla="*/ 99308 w 3024845"/>
                <a:gd name="connsiteY407" fmla="*/ 369664 h 1059043"/>
                <a:gd name="connsiteX408" fmla="*/ 99308 w 3024845"/>
                <a:gd name="connsiteY408" fmla="*/ 255090 h 1059043"/>
                <a:gd name="connsiteX409" fmla="*/ 103361 w 3024845"/>
                <a:gd name="connsiteY409" fmla="*/ 226986 h 1059043"/>
                <a:gd name="connsiteX410" fmla="*/ 105388 w 3024845"/>
                <a:gd name="connsiteY410" fmla="*/ 226986 h 1059043"/>
                <a:gd name="connsiteX411" fmla="*/ 119575 w 3024845"/>
                <a:gd name="connsiteY411"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80720 w 3024845"/>
                <a:gd name="connsiteY327" fmla="*/ 555577 h 1059043"/>
                <a:gd name="connsiteX328" fmla="*/ 2245574 w 3024845"/>
                <a:gd name="connsiteY328" fmla="*/ 555577 h 1059043"/>
                <a:gd name="connsiteX329" fmla="*/ 2245574 w 3024845"/>
                <a:gd name="connsiteY329" fmla="*/ 631239 h 1059043"/>
                <a:gd name="connsiteX330" fmla="*/ 2253681 w 3024845"/>
                <a:gd name="connsiteY330" fmla="*/ 631239 h 1059043"/>
                <a:gd name="connsiteX331" fmla="*/ 2255708 w 3024845"/>
                <a:gd name="connsiteY331" fmla="*/ 624754 h 1059043"/>
                <a:gd name="connsiteX332" fmla="*/ 2261788 w 3024845"/>
                <a:gd name="connsiteY332" fmla="*/ 624754 h 1059043"/>
                <a:gd name="connsiteX333" fmla="*/ 2263815 w 3024845"/>
                <a:gd name="connsiteY333" fmla="*/ 633401 h 1059043"/>
                <a:gd name="connsiteX334" fmla="*/ 2275975 w 3024845"/>
                <a:gd name="connsiteY334" fmla="*/ 633401 h 1059043"/>
                <a:gd name="connsiteX335" fmla="*/ 2275975 w 3024845"/>
                <a:gd name="connsiteY335" fmla="*/ 626915 h 1059043"/>
                <a:gd name="connsiteX336" fmla="*/ 2298268 w 3024845"/>
                <a:gd name="connsiteY336" fmla="*/ 626915 h 1059043"/>
                <a:gd name="connsiteX337" fmla="*/ 2298268 w 3024845"/>
                <a:gd name="connsiteY337" fmla="*/ 633401 h 1059043"/>
                <a:gd name="connsiteX338" fmla="*/ 2318535 w 3024845"/>
                <a:gd name="connsiteY338" fmla="*/ 633401 h 1059043"/>
                <a:gd name="connsiteX339" fmla="*/ 2318535 w 3024845"/>
                <a:gd name="connsiteY339" fmla="*/ 678798 h 1059043"/>
                <a:gd name="connsiteX340" fmla="*/ 2332722 w 3024845"/>
                <a:gd name="connsiteY340" fmla="*/ 678798 h 1059043"/>
                <a:gd name="connsiteX341" fmla="*/ 2332722 w 3024845"/>
                <a:gd name="connsiteY341" fmla="*/ 665827 h 1059043"/>
                <a:gd name="connsiteX342" fmla="*/ 2348936 w 3024845"/>
                <a:gd name="connsiteY342" fmla="*/ 665827 h 1059043"/>
                <a:gd name="connsiteX343" fmla="*/ 2348936 w 3024845"/>
                <a:gd name="connsiteY343" fmla="*/ 486400 h 1059043"/>
                <a:gd name="connsiteX344" fmla="*/ 2355016 w 3024845"/>
                <a:gd name="connsiteY344" fmla="*/ 479914 h 1059043"/>
                <a:gd name="connsiteX345" fmla="*/ 2427977 w 3024845"/>
                <a:gd name="connsiteY345" fmla="*/ 479914 h 1059043"/>
                <a:gd name="connsiteX346" fmla="*/ 2427977 w 3024845"/>
                <a:gd name="connsiteY346" fmla="*/ 488562 h 1059043"/>
                <a:gd name="connsiteX347" fmla="*/ 2438110 w 3024845"/>
                <a:gd name="connsiteY347" fmla="*/ 488562 h 1059043"/>
                <a:gd name="connsiteX348" fmla="*/ 2438110 w 3024845"/>
                <a:gd name="connsiteY348" fmla="*/ 603136 h 1059043"/>
                <a:gd name="connsiteX349" fmla="*/ 2460404 w 3024845"/>
                <a:gd name="connsiteY349" fmla="*/ 603136 h 1059043"/>
                <a:gd name="connsiteX350" fmla="*/ 2460404 w 3024845"/>
                <a:gd name="connsiteY350" fmla="*/ 536121 h 1059043"/>
                <a:gd name="connsiteX351" fmla="*/ 2486751 w 3024845"/>
                <a:gd name="connsiteY351" fmla="*/ 536121 h 1059043"/>
                <a:gd name="connsiteX352" fmla="*/ 2490804 w 3024845"/>
                <a:gd name="connsiteY352" fmla="*/ 531797 h 1059043"/>
                <a:gd name="connsiteX353" fmla="*/ 2498911 w 3024845"/>
                <a:gd name="connsiteY353" fmla="*/ 531797 h 1059043"/>
                <a:gd name="connsiteX354" fmla="*/ 2502964 w 3024845"/>
                <a:gd name="connsiteY354" fmla="*/ 536121 h 1059043"/>
                <a:gd name="connsiteX355" fmla="*/ 2525258 w 3024845"/>
                <a:gd name="connsiteY355" fmla="*/ 536121 h 1059043"/>
                <a:gd name="connsiteX356" fmla="*/ 2525258 w 3024845"/>
                <a:gd name="connsiteY356" fmla="*/ 419385 h 1059043"/>
                <a:gd name="connsiteX357" fmla="*/ 2582005 w 3024845"/>
                <a:gd name="connsiteY357" fmla="*/ 408576 h 1059043"/>
                <a:gd name="connsiteX358" fmla="*/ 2582005 w 3024845"/>
                <a:gd name="connsiteY358" fmla="*/ 409657 h 1059043"/>
                <a:gd name="connsiteX359" fmla="*/ 2582005 w 3024845"/>
                <a:gd name="connsiteY359" fmla="*/ 417223 h 1059043"/>
                <a:gd name="connsiteX360" fmla="*/ 2608352 w 3024845"/>
                <a:gd name="connsiteY360" fmla="*/ 417223 h 1059043"/>
                <a:gd name="connsiteX361" fmla="*/ 2608352 w 3024845"/>
                <a:gd name="connsiteY361" fmla="*/ 672313 h 1059043"/>
                <a:gd name="connsiteX362" fmla="*/ 2630646 w 3024845"/>
                <a:gd name="connsiteY362" fmla="*/ 672313 h 1059043"/>
                <a:gd name="connsiteX363" fmla="*/ 2630646 w 3024845"/>
                <a:gd name="connsiteY363" fmla="*/ 667989 h 1059043"/>
                <a:gd name="connsiteX364" fmla="*/ 2642806 w 3024845"/>
                <a:gd name="connsiteY364" fmla="*/ 667989 h 1059043"/>
                <a:gd name="connsiteX365" fmla="*/ 2642806 w 3024845"/>
                <a:gd name="connsiteY365" fmla="*/ 672313 h 1059043"/>
                <a:gd name="connsiteX366" fmla="*/ 2667126 w 3024845"/>
                <a:gd name="connsiteY366" fmla="*/ 672313 h 1059043"/>
                <a:gd name="connsiteX367" fmla="*/ 2667126 w 3024845"/>
                <a:gd name="connsiteY367" fmla="*/ 659342 h 1059043"/>
                <a:gd name="connsiteX368" fmla="*/ 2695500 w 3024845"/>
                <a:gd name="connsiteY368" fmla="*/ 659342 h 1059043"/>
                <a:gd name="connsiteX369" fmla="*/ 2707660 w 3024845"/>
                <a:gd name="connsiteY369" fmla="*/ 655018 h 1059043"/>
                <a:gd name="connsiteX370" fmla="*/ 2727927 w 3024845"/>
                <a:gd name="connsiteY370" fmla="*/ 659342 h 1059043"/>
                <a:gd name="connsiteX371" fmla="*/ 2727927 w 3024845"/>
                <a:gd name="connsiteY371" fmla="*/ 642048 h 1059043"/>
                <a:gd name="connsiteX372" fmla="*/ 2736034 w 3024845"/>
                <a:gd name="connsiteY372" fmla="*/ 642048 h 1059043"/>
                <a:gd name="connsiteX373" fmla="*/ 2736034 w 3024845"/>
                <a:gd name="connsiteY373" fmla="*/ 629077 h 1059043"/>
                <a:gd name="connsiteX374" fmla="*/ 2792781 w 3024845"/>
                <a:gd name="connsiteY374" fmla="*/ 629077 h 1059043"/>
                <a:gd name="connsiteX375" fmla="*/ 2792781 w 3024845"/>
                <a:gd name="connsiteY375" fmla="*/ 598812 h 1059043"/>
                <a:gd name="connsiteX376" fmla="*/ 2811021 w 3024845"/>
                <a:gd name="connsiteY376" fmla="*/ 598812 h 1059043"/>
                <a:gd name="connsiteX377" fmla="*/ 2811021 w 3024845"/>
                <a:gd name="connsiteY377" fmla="*/ 592327 h 1059043"/>
                <a:gd name="connsiteX378" fmla="*/ 2823181 w 3024845"/>
                <a:gd name="connsiteY378" fmla="*/ 592327 h 1059043"/>
                <a:gd name="connsiteX379" fmla="*/ 2823181 w 3024845"/>
                <a:gd name="connsiteY379" fmla="*/ 598812 h 1059043"/>
                <a:gd name="connsiteX380" fmla="*/ 2839395 w 3024845"/>
                <a:gd name="connsiteY380" fmla="*/ 598812 h 1059043"/>
                <a:gd name="connsiteX381" fmla="*/ 2839395 w 3024845"/>
                <a:gd name="connsiteY381" fmla="*/ 648533 h 1059043"/>
                <a:gd name="connsiteX382" fmla="*/ 2871822 w 3024845"/>
                <a:gd name="connsiteY382" fmla="*/ 648533 h 1059043"/>
                <a:gd name="connsiteX383" fmla="*/ 2871822 w 3024845"/>
                <a:gd name="connsiteY383" fmla="*/ 622592 h 1059043"/>
                <a:gd name="connsiteX384" fmla="*/ 2910329 w 3024845"/>
                <a:gd name="connsiteY384" fmla="*/ 622592 h 1059043"/>
                <a:gd name="connsiteX385" fmla="*/ 2910329 w 3024845"/>
                <a:gd name="connsiteY385" fmla="*/ 592327 h 1059043"/>
                <a:gd name="connsiteX386" fmla="*/ 2958970 w 3024845"/>
                <a:gd name="connsiteY386" fmla="*/ 592327 h 1059043"/>
                <a:gd name="connsiteX387" fmla="*/ 2958970 w 3024845"/>
                <a:gd name="connsiteY387" fmla="*/ 703483 h 1059043"/>
                <a:gd name="connsiteX388" fmla="*/ 2958970 w 3024845"/>
                <a:gd name="connsiteY388" fmla="*/ 717262 h 1059043"/>
                <a:gd name="connsiteX389" fmla="*/ 3024845 w 3024845"/>
                <a:gd name="connsiteY389" fmla="*/ 717262 h 1059043"/>
                <a:gd name="connsiteX390" fmla="*/ 3024845 w 3024845"/>
                <a:gd name="connsiteY390" fmla="*/ 1059043 h 1059043"/>
                <a:gd name="connsiteX391" fmla="*/ 2054 w 3024845"/>
                <a:gd name="connsiteY391" fmla="*/ 1056710 h 1059043"/>
                <a:gd name="connsiteX392" fmla="*/ 0 w 3024845"/>
                <a:gd name="connsiteY392" fmla="*/ 622592 h 1059043"/>
                <a:gd name="connsiteX393" fmla="*/ 20267 w 3024845"/>
                <a:gd name="connsiteY393" fmla="*/ 622592 h 1059043"/>
                <a:gd name="connsiteX394" fmla="*/ 20774 w 3024845"/>
                <a:gd name="connsiteY394" fmla="*/ 621511 h 1059043"/>
                <a:gd name="connsiteX395" fmla="*/ 24320 w 3024845"/>
                <a:gd name="connsiteY395" fmla="*/ 613945 h 1059043"/>
                <a:gd name="connsiteX396" fmla="*/ 26094 w 3024845"/>
                <a:gd name="connsiteY396" fmla="*/ 614215 h 1059043"/>
                <a:gd name="connsiteX397" fmla="*/ 38507 w 3024845"/>
                <a:gd name="connsiteY397" fmla="*/ 616106 h 1059043"/>
                <a:gd name="connsiteX398" fmla="*/ 39014 w 3024845"/>
                <a:gd name="connsiteY398" fmla="*/ 617458 h 1059043"/>
                <a:gd name="connsiteX399" fmla="*/ 42560 w 3024845"/>
                <a:gd name="connsiteY399" fmla="*/ 626915 h 1059043"/>
                <a:gd name="connsiteX400" fmla="*/ 68907 w 3024845"/>
                <a:gd name="connsiteY400" fmla="*/ 629077 h 1059043"/>
                <a:gd name="connsiteX401" fmla="*/ 68907 w 3024845"/>
                <a:gd name="connsiteY401" fmla="*/ 505856 h 1059043"/>
                <a:gd name="connsiteX402" fmla="*/ 70934 w 3024845"/>
                <a:gd name="connsiteY402" fmla="*/ 505856 h 1059043"/>
                <a:gd name="connsiteX403" fmla="*/ 85121 w 3024845"/>
                <a:gd name="connsiteY403" fmla="*/ 505856 h 1059043"/>
                <a:gd name="connsiteX404" fmla="*/ 85121 w 3024845"/>
                <a:gd name="connsiteY404" fmla="*/ 369664 h 1059043"/>
                <a:gd name="connsiteX405" fmla="*/ 86894 w 3024845"/>
                <a:gd name="connsiteY405" fmla="*/ 369664 h 1059043"/>
                <a:gd name="connsiteX406" fmla="*/ 99308 w 3024845"/>
                <a:gd name="connsiteY406" fmla="*/ 369664 h 1059043"/>
                <a:gd name="connsiteX407" fmla="*/ 99308 w 3024845"/>
                <a:gd name="connsiteY407" fmla="*/ 255090 h 1059043"/>
                <a:gd name="connsiteX408" fmla="*/ 103361 w 3024845"/>
                <a:gd name="connsiteY408" fmla="*/ 226986 h 1059043"/>
                <a:gd name="connsiteX409" fmla="*/ 105388 w 3024845"/>
                <a:gd name="connsiteY409" fmla="*/ 226986 h 1059043"/>
                <a:gd name="connsiteX410" fmla="*/ 119575 w 3024845"/>
                <a:gd name="connsiteY410"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80720 w 3024845"/>
                <a:gd name="connsiteY326" fmla="*/ 555577 h 1059043"/>
                <a:gd name="connsiteX327" fmla="*/ 2245574 w 3024845"/>
                <a:gd name="connsiteY327" fmla="*/ 555577 h 1059043"/>
                <a:gd name="connsiteX328" fmla="*/ 2245574 w 3024845"/>
                <a:gd name="connsiteY328" fmla="*/ 631239 h 1059043"/>
                <a:gd name="connsiteX329" fmla="*/ 2253681 w 3024845"/>
                <a:gd name="connsiteY329" fmla="*/ 631239 h 1059043"/>
                <a:gd name="connsiteX330" fmla="*/ 2255708 w 3024845"/>
                <a:gd name="connsiteY330" fmla="*/ 624754 h 1059043"/>
                <a:gd name="connsiteX331" fmla="*/ 2261788 w 3024845"/>
                <a:gd name="connsiteY331" fmla="*/ 624754 h 1059043"/>
                <a:gd name="connsiteX332" fmla="*/ 2263815 w 3024845"/>
                <a:gd name="connsiteY332" fmla="*/ 633401 h 1059043"/>
                <a:gd name="connsiteX333" fmla="*/ 2275975 w 3024845"/>
                <a:gd name="connsiteY333" fmla="*/ 633401 h 1059043"/>
                <a:gd name="connsiteX334" fmla="*/ 2275975 w 3024845"/>
                <a:gd name="connsiteY334" fmla="*/ 626915 h 1059043"/>
                <a:gd name="connsiteX335" fmla="*/ 2298268 w 3024845"/>
                <a:gd name="connsiteY335" fmla="*/ 626915 h 1059043"/>
                <a:gd name="connsiteX336" fmla="*/ 2298268 w 3024845"/>
                <a:gd name="connsiteY336" fmla="*/ 633401 h 1059043"/>
                <a:gd name="connsiteX337" fmla="*/ 2318535 w 3024845"/>
                <a:gd name="connsiteY337" fmla="*/ 633401 h 1059043"/>
                <a:gd name="connsiteX338" fmla="*/ 2318535 w 3024845"/>
                <a:gd name="connsiteY338" fmla="*/ 678798 h 1059043"/>
                <a:gd name="connsiteX339" fmla="*/ 2332722 w 3024845"/>
                <a:gd name="connsiteY339" fmla="*/ 678798 h 1059043"/>
                <a:gd name="connsiteX340" fmla="*/ 2332722 w 3024845"/>
                <a:gd name="connsiteY340" fmla="*/ 665827 h 1059043"/>
                <a:gd name="connsiteX341" fmla="*/ 2348936 w 3024845"/>
                <a:gd name="connsiteY341" fmla="*/ 665827 h 1059043"/>
                <a:gd name="connsiteX342" fmla="*/ 2348936 w 3024845"/>
                <a:gd name="connsiteY342" fmla="*/ 486400 h 1059043"/>
                <a:gd name="connsiteX343" fmla="*/ 2355016 w 3024845"/>
                <a:gd name="connsiteY343" fmla="*/ 479914 h 1059043"/>
                <a:gd name="connsiteX344" fmla="*/ 2427977 w 3024845"/>
                <a:gd name="connsiteY344" fmla="*/ 479914 h 1059043"/>
                <a:gd name="connsiteX345" fmla="*/ 2427977 w 3024845"/>
                <a:gd name="connsiteY345" fmla="*/ 488562 h 1059043"/>
                <a:gd name="connsiteX346" fmla="*/ 2438110 w 3024845"/>
                <a:gd name="connsiteY346" fmla="*/ 488562 h 1059043"/>
                <a:gd name="connsiteX347" fmla="*/ 2438110 w 3024845"/>
                <a:gd name="connsiteY347" fmla="*/ 603136 h 1059043"/>
                <a:gd name="connsiteX348" fmla="*/ 2460404 w 3024845"/>
                <a:gd name="connsiteY348" fmla="*/ 603136 h 1059043"/>
                <a:gd name="connsiteX349" fmla="*/ 2460404 w 3024845"/>
                <a:gd name="connsiteY349" fmla="*/ 536121 h 1059043"/>
                <a:gd name="connsiteX350" fmla="*/ 2486751 w 3024845"/>
                <a:gd name="connsiteY350" fmla="*/ 536121 h 1059043"/>
                <a:gd name="connsiteX351" fmla="*/ 2490804 w 3024845"/>
                <a:gd name="connsiteY351" fmla="*/ 531797 h 1059043"/>
                <a:gd name="connsiteX352" fmla="*/ 2498911 w 3024845"/>
                <a:gd name="connsiteY352" fmla="*/ 531797 h 1059043"/>
                <a:gd name="connsiteX353" fmla="*/ 2502964 w 3024845"/>
                <a:gd name="connsiteY353" fmla="*/ 536121 h 1059043"/>
                <a:gd name="connsiteX354" fmla="*/ 2525258 w 3024845"/>
                <a:gd name="connsiteY354" fmla="*/ 536121 h 1059043"/>
                <a:gd name="connsiteX355" fmla="*/ 2525258 w 3024845"/>
                <a:gd name="connsiteY355" fmla="*/ 419385 h 1059043"/>
                <a:gd name="connsiteX356" fmla="*/ 2582005 w 3024845"/>
                <a:gd name="connsiteY356" fmla="*/ 408576 h 1059043"/>
                <a:gd name="connsiteX357" fmla="*/ 2582005 w 3024845"/>
                <a:gd name="connsiteY357" fmla="*/ 409657 h 1059043"/>
                <a:gd name="connsiteX358" fmla="*/ 2582005 w 3024845"/>
                <a:gd name="connsiteY358" fmla="*/ 417223 h 1059043"/>
                <a:gd name="connsiteX359" fmla="*/ 2608352 w 3024845"/>
                <a:gd name="connsiteY359" fmla="*/ 417223 h 1059043"/>
                <a:gd name="connsiteX360" fmla="*/ 2608352 w 3024845"/>
                <a:gd name="connsiteY360" fmla="*/ 672313 h 1059043"/>
                <a:gd name="connsiteX361" fmla="*/ 2630646 w 3024845"/>
                <a:gd name="connsiteY361" fmla="*/ 672313 h 1059043"/>
                <a:gd name="connsiteX362" fmla="*/ 2630646 w 3024845"/>
                <a:gd name="connsiteY362" fmla="*/ 667989 h 1059043"/>
                <a:gd name="connsiteX363" fmla="*/ 2642806 w 3024845"/>
                <a:gd name="connsiteY363" fmla="*/ 667989 h 1059043"/>
                <a:gd name="connsiteX364" fmla="*/ 2642806 w 3024845"/>
                <a:gd name="connsiteY364" fmla="*/ 672313 h 1059043"/>
                <a:gd name="connsiteX365" fmla="*/ 2667126 w 3024845"/>
                <a:gd name="connsiteY365" fmla="*/ 672313 h 1059043"/>
                <a:gd name="connsiteX366" fmla="*/ 2667126 w 3024845"/>
                <a:gd name="connsiteY366" fmla="*/ 659342 h 1059043"/>
                <a:gd name="connsiteX367" fmla="*/ 2695500 w 3024845"/>
                <a:gd name="connsiteY367" fmla="*/ 659342 h 1059043"/>
                <a:gd name="connsiteX368" fmla="*/ 2707660 w 3024845"/>
                <a:gd name="connsiteY368" fmla="*/ 655018 h 1059043"/>
                <a:gd name="connsiteX369" fmla="*/ 2727927 w 3024845"/>
                <a:gd name="connsiteY369" fmla="*/ 659342 h 1059043"/>
                <a:gd name="connsiteX370" fmla="*/ 2727927 w 3024845"/>
                <a:gd name="connsiteY370" fmla="*/ 642048 h 1059043"/>
                <a:gd name="connsiteX371" fmla="*/ 2736034 w 3024845"/>
                <a:gd name="connsiteY371" fmla="*/ 642048 h 1059043"/>
                <a:gd name="connsiteX372" fmla="*/ 2736034 w 3024845"/>
                <a:gd name="connsiteY372" fmla="*/ 629077 h 1059043"/>
                <a:gd name="connsiteX373" fmla="*/ 2792781 w 3024845"/>
                <a:gd name="connsiteY373" fmla="*/ 629077 h 1059043"/>
                <a:gd name="connsiteX374" fmla="*/ 2792781 w 3024845"/>
                <a:gd name="connsiteY374" fmla="*/ 598812 h 1059043"/>
                <a:gd name="connsiteX375" fmla="*/ 2811021 w 3024845"/>
                <a:gd name="connsiteY375" fmla="*/ 598812 h 1059043"/>
                <a:gd name="connsiteX376" fmla="*/ 2811021 w 3024845"/>
                <a:gd name="connsiteY376" fmla="*/ 592327 h 1059043"/>
                <a:gd name="connsiteX377" fmla="*/ 2823181 w 3024845"/>
                <a:gd name="connsiteY377" fmla="*/ 592327 h 1059043"/>
                <a:gd name="connsiteX378" fmla="*/ 2823181 w 3024845"/>
                <a:gd name="connsiteY378" fmla="*/ 598812 h 1059043"/>
                <a:gd name="connsiteX379" fmla="*/ 2839395 w 3024845"/>
                <a:gd name="connsiteY379" fmla="*/ 598812 h 1059043"/>
                <a:gd name="connsiteX380" fmla="*/ 2839395 w 3024845"/>
                <a:gd name="connsiteY380" fmla="*/ 648533 h 1059043"/>
                <a:gd name="connsiteX381" fmla="*/ 2871822 w 3024845"/>
                <a:gd name="connsiteY381" fmla="*/ 648533 h 1059043"/>
                <a:gd name="connsiteX382" fmla="*/ 2871822 w 3024845"/>
                <a:gd name="connsiteY382" fmla="*/ 622592 h 1059043"/>
                <a:gd name="connsiteX383" fmla="*/ 2910329 w 3024845"/>
                <a:gd name="connsiteY383" fmla="*/ 622592 h 1059043"/>
                <a:gd name="connsiteX384" fmla="*/ 2910329 w 3024845"/>
                <a:gd name="connsiteY384" fmla="*/ 592327 h 1059043"/>
                <a:gd name="connsiteX385" fmla="*/ 2958970 w 3024845"/>
                <a:gd name="connsiteY385" fmla="*/ 592327 h 1059043"/>
                <a:gd name="connsiteX386" fmla="*/ 2958970 w 3024845"/>
                <a:gd name="connsiteY386" fmla="*/ 703483 h 1059043"/>
                <a:gd name="connsiteX387" fmla="*/ 2958970 w 3024845"/>
                <a:gd name="connsiteY387" fmla="*/ 717262 h 1059043"/>
                <a:gd name="connsiteX388" fmla="*/ 3024845 w 3024845"/>
                <a:gd name="connsiteY388" fmla="*/ 717262 h 1059043"/>
                <a:gd name="connsiteX389" fmla="*/ 3024845 w 3024845"/>
                <a:gd name="connsiteY389" fmla="*/ 1059043 h 1059043"/>
                <a:gd name="connsiteX390" fmla="*/ 2054 w 3024845"/>
                <a:gd name="connsiteY390" fmla="*/ 1056710 h 1059043"/>
                <a:gd name="connsiteX391" fmla="*/ 0 w 3024845"/>
                <a:gd name="connsiteY391" fmla="*/ 622592 h 1059043"/>
                <a:gd name="connsiteX392" fmla="*/ 20267 w 3024845"/>
                <a:gd name="connsiteY392" fmla="*/ 622592 h 1059043"/>
                <a:gd name="connsiteX393" fmla="*/ 20774 w 3024845"/>
                <a:gd name="connsiteY393" fmla="*/ 621511 h 1059043"/>
                <a:gd name="connsiteX394" fmla="*/ 24320 w 3024845"/>
                <a:gd name="connsiteY394" fmla="*/ 613945 h 1059043"/>
                <a:gd name="connsiteX395" fmla="*/ 26094 w 3024845"/>
                <a:gd name="connsiteY395" fmla="*/ 614215 h 1059043"/>
                <a:gd name="connsiteX396" fmla="*/ 38507 w 3024845"/>
                <a:gd name="connsiteY396" fmla="*/ 616106 h 1059043"/>
                <a:gd name="connsiteX397" fmla="*/ 39014 w 3024845"/>
                <a:gd name="connsiteY397" fmla="*/ 617458 h 1059043"/>
                <a:gd name="connsiteX398" fmla="*/ 42560 w 3024845"/>
                <a:gd name="connsiteY398" fmla="*/ 626915 h 1059043"/>
                <a:gd name="connsiteX399" fmla="*/ 68907 w 3024845"/>
                <a:gd name="connsiteY399" fmla="*/ 629077 h 1059043"/>
                <a:gd name="connsiteX400" fmla="*/ 68907 w 3024845"/>
                <a:gd name="connsiteY400" fmla="*/ 505856 h 1059043"/>
                <a:gd name="connsiteX401" fmla="*/ 70934 w 3024845"/>
                <a:gd name="connsiteY401" fmla="*/ 505856 h 1059043"/>
                <a:gd name="connsiteX402" fmla="*/ 85121 w 3024845"/>
                <a:gd name="connsiteY402" fmla="*/ 505856 h 1059043"/>
                <a:gd name="connsiteX403" fmla="*/ 85121 w 3024845"/>
                <a:gd name="connsiteY403" fmla="*/ 369664 h 1059043"/>
                <a:gd name="connsiteX404" fmla="*/ 86894 w 3024845"/>
                <a:gd name="connsiteY404" fmla="*/ 369664 h 1059043"/>
                <a:gd name="connsiteX405" fmla="*/ 99308 w 3024845"/>
                <a:gd name="connsiteY405" fmla="*/ 369664 h 1059043"/>
                <a:gd name="connsiteX406" fmla="*/ 99308 w 3024845"/>
                <a:gd name="connsiteY406" fmla="*/ 255090 h 1059043"/>
                <a:gd name="connsiteX407" fmla="*/ 103361 w 3024845"/>
                <a:gd name="connsiteY407" fmla="*/ 226986 h 1059043"/>
                <a:gd name="connsiteX408" fmla="*/ 105388 w 3024845"/>
                <a:gd name="connsiteY408" fmla="*/ 226986 h 1059043"/>
                <a:gd name="connsiteX409" fmla="*/ 119575 w 3024845"/>
                <a:gd name="connsiteY409"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131868 h 1059043"/>
                <a:gd name="connsiteX317" fmla="*/ 2144240 w 3024845"/>
                <a:gd name="connsiteY317" fmla="*/ 125383 h 1059043"/>
                <a:gd name="connsiteX318" fmla="*/ 2150320 w 3024845"/>
                <a:gd name="connsiteY318" fmla="*/ 118897 h 1059043"/>
                <a:gd name="connsiteX319" fmla="*/ 2150320 w 3024845"/>
                <a:gd name="connsiteY319" fmla="*/ 60529 h 1059043"/>
                <a:gd name="connsiteX320" fmla="*/ 2152346 w 3024845"/>
                <a:gd name="connsiteY320" fmla="*/ 56206 h 1059043"/>
                <a:gd name="connsiteX321" fmla="*/ 2152346 w 3024845"/>
                <a:gd name="connsiteY321" fmla="*/ 0 h 1059043"/>
                <a:gd name="connsiteX322" fmla="*/ 2162480 w 3024845"/>
                <a:gd name="connsiteY322" fmla="*/ 118897 h 1059043"/>
                <a:gd name="connsiteX323" fmla="*/ 2168560 w 3024845"/>
                <a:gd name="connsiteY323" fmla="*/ 125383 h 1059043"/>
                <a:gd name="connsiteX324" fmla="*/ 2166533 w 3024845"/>
                <a:gd name="connsiteY324" fmla="*/ 131868 h 1059043"/>
                <a:gd name="connsiteX325" fmla="*/ 2180720 w 3024845"/>
                <a:gd name="connsiteY325" fmla="*/ 555577 h 1059043"/>
                <a:gd name="connsiteX326" fmla="*/ 2245574 w 3024845"/>
                <a:gd name="connsiteY326" fmla="*/ 555577 h 1059043"/>
                <a:gd name="connsiteX327" fmla="*/ 2245574 w 3024845"/>
                <a:gd name="connsiteY327" fmla="*/ 631239 h 1059043"/>
                <a:gd name="connsiteX328" fmla="*/ 2253681 w 3024845"/>
                <a:gd name="connsiteY328" fmla="*/ 631239 h 1059043"/>
                <a:gd name="connsiteX329" fmla="*/ 2255708 w 3024845"/>
                <a:gd name="connsiteY329" fmla="*/ 624754 h 1059043"/>
                <a:gd name="connsiteX330" fmla="*/ 2261788 w 3024845"/>
                <a:gd name="connsiteY330" fmla="*/ 624754 h 1059043"/>
                <a:gd name="connsiteX331" fmla="*/ 2263815 w 3024845"/>
                <a:gd name="connsiteY331" fmla="*/ 633401 h 1059043"/>
                <a:gd name="connsiteX332" fmla="*/ 2275975 w 3024845"/>
                <a:gd name="connsiteY332" fmla="*/ 633401 h 1059043"/>
                <a:gd name="connsiteX333" fmla="*/ 2275975 w 3024845"/>
                <a:gd name="connsiteY333" fmla="*/ 626915 h 1059043"/>
                <a:gd name="connsiteX334" fmla="*/ 2298268 w 3024845"/>
                <a:gd name="connsiteY334" fmla="*/ 626915 h 1059043"/>
                <a:gd name="connsiteX335" fmla="*/ 2298268 w 3024845"/>
                <a:gd name="connsiteY335" fmla="*/ 633401 h 1059043"/>
                <a:gd name="connsiteX336" fmla="*/ 2318535 w 3024845"/>
                <a:gd name="connsiteY336" fmla="*/ 633401 h 1059043"/>
                <a:gd name="connsiteX337" fmla="*/ 2318535 w 3024845"/>
                <a:gd name="connsiteY337" fmla="*/ 678798 h 1059043"/>
                <a:gd name="connsiteX338" fmla="*/ 2332722 w 3024845"/>
                <a:gd name="connsiteY338" fmla="*/ 678798 h 1059043"/>
                <a:gd name="connsiteX339" fmla="*/ 2332722 w 3024845"/>
                <a:gd name="connsiteY339" fmla="*/ 665827 h 1059043"/>
                <a:gd name="connsiteX340" fmla="*/ 2348936 w 3024845"/>
                <a:gd name="connsiteY340" fmla="*/ 665827 h 1059043"/>
                <a:gd name="connsiteX341" fmla="*/ 2348936 w 3024845"/>
                <a:gd name="connsiteY341" fmla="*/ 486400 h 1059043"/>
                <a:gd name="connsiteX342" fmla="*/ 2355016 w 3024845"/>
                <a:gd name="connsiteY342" fmla="*/ 479914 h 1059043"/>
                <a:gd name="connsiteX343" fmla="*/ 2427977 w 3024845"/>
                <a:gd name="connsiteY343" fmla="*/ 479914 h 1059043"/>
                <a:gd name="connsiteX344" fmla="*/ 2427977 w 3024845"/>
                <a:gd name="connsiteY344" fmla="*/ 488562 h 1059043"/>
                <a:gd name="connsiteX345" fmla="*/ 2438110 w 3024845"/>
                <a:gd name="connsiteY345" fmla="*/ 488562 h 1059043"/>
                <a:gd name="connsiteX346" fmla="*/ 2438110 w 3024845"/>
                <a:gd name="connsiteY346" fmla="*/ 603136 h 1059043"/>
                <a:gd name="connsiteX347" fmla="*/ 2460404 w 3024845"/>
                <a:gd name="connsiteY347" fmla="*/ 603136 h 1059043"/>
                <a:gd name="connsiteX348" fmla="*/ 2460404 w 3024845"/>
                <a:gd name="connsiteY348" fmla="*/ 536121 h 1059043"/>
                <a:gd name="connsiteX349" fmla="*/ 2486751 w 3024845"/>
                <a:gd name="connsiteY349" fmla="*/ 536121 h 1059043"/>
                <a:gd name="connsiteX350" fmla="*/ 2490804 w 3024845"/>
                <a:gd name="connsiteY350" fmla="*/ 531797 h 1059043"/>
                <a:gd name="connsiteX351" fmla="*/ 2498911 w 3024845"/>
                <a:gd name="connsiteY351" fmla="*/ 531797 h 1059043"/>
                <a:gd name="connsiteX352" fmla="*/ 2502964 w 3024845"/>
                <a:gd name="connsiteY352" fmla="*/ 536121 h 1059043"/>
                <a:gd name="connsiteX353" fmla="*/ 2525258 w 3024845"/>
                <a:gd name="connsiteY353" fmla="*/ 536121 h 1059043"/>
                <a:gd name="connsiteX354" fmla="*/ 2525258 w 3024845"/>
                <a:gd name="connsiteY354" fmla="*/ 419385 h 1059043"/>
                <a:gd name="connsiteX355" fmla="*/ 2582005 w 3024845"/>
                <a:gd name="connsiteY355" fmla="*/ 408576 h 1059043"/>
                <a:gd name="connsiteX356" fmla="*/ 2582005 w 3024845"/>
                <a:gd name="connsiteY356" fmla="*/ 409657 h 1059043"/>
                <a:gd name="connsiteX357" fmla="*/ 2582005 w 3024845"/>
                <a:gd name="connsiteY357" fmla="*/ 417223 h 1059043"/>
                <a:gd name="connsiteX358" fmla="*/ 2608352 w 3024845"/>
                <a:gd name="connsiteY358" fmla="*/ 417223 h 1059043"/>
                <a:gd name="connsiteX359" fmla="*/ 2608352 w 3024845"/>
                <a:gd name="connsiteY359" fmla="*/ 672313 h 1059043"/>
                <a:gd name="connsiteX360" fmla="*/ 2630646 w 3024845"/>
                <a:gd name="connsiteY360" fmla="*/ 672313 h 1059043"/>
                <a:gd name="connsiteX361" fmla="*/ 2630646 w 3024845"/>
                <a:gd name="connsiteY361" fmla="*/ 667989 h 1059043"/>
                <a:gd name="connsiteX362" fmla="*/ 2642806 w 3024845"/>
                <a:gd name="connsiteY362" fmla="*/ 667989 h 1059043"/>
                <a:gd name="connsiteX363" fmla="*/ 2642806 w 3024845"/>
                <a:gd name="connsiteY363" fmla="*/ 672313 h 1059043"/>
                <a:gd name="connsiteX364" fmla="*/ 2667126 w 3024845"/>
                <a:gd name="connsiteY364" fmla="*/ 672313 h 1059043"/>
                <a:gd name="connsiteX365" fmla="*/ 2667126 w 3024845"/>
                <a:gd name="connsiteY365" fmla="*/ 659342 h 1059043"/>
                <a:gd name="connsiteX366" fmla="*/ 2695500 w 3024845"/>
                <a:gd name="connsiteY366" fmla="*/ 659342 h 1059043"/>
                <a:gd name="connsiteX367" fmla="*/ 2707660 w 3024845"/>
                <a:gd name="connsiteY367" fmla="*/ 655018 h 1059043"/>
                <a:gd name="connsiteX368" fmla="*/ 2727927 w 3024845"/>
                <a:gd name="connsiteY368" fmla="*/ 659342 h 1059043"/>
                <a:gd name="connsiteX369" fmla="*/ 2727927 w 3024845"/>
                <a:gd name="connsiteY369" fmla="*/ 642048 h 1059043"/>
                <a:gd name="connsiteX370" fmla="*/ 2736034 w 3024845"/>
                <a:gd name="connsiteY370" fmla="*/ 642048 h 1059043"/>
                <a:gd name="connsiteX371" fmla="*/ 2736034 w 3024845"/>
                <a:gd name="connsiteY371" fmla="*/ 629077 h 1059043"/>
                <a:gd name="connsiteX372" fmla="*/ 2792781 w 3024845"/>
                <a:gd name="connsiteY372" fmla="*/ 629077 h 1059043"/>
                <a:gd name="connsiteX373" fmla="*/ 2792781 w 3024845"/>
                <a:gd name="connsiteY373" fmla="*/ 598812 h 1059043"/>
                <a:gd name="connsiteX374" fmla="*/ 2811021 w 3024845"/>
                <a:gd name="connsiteY374" fmla="*/ 598812 h 1059043"/>
                <a:gd name="connsiteX375" fmla="*/ 2811021 w 3024845"/>
                <a:gd name="connsiteY375" fmla="*/ 592327 h 1059043"/>
                <a:gd name="connsiteX376" fmla="*/ 2823181 w 3024845"/>
                <a:gd name="connsiteY376" fmla="*/ 592327 h 1059043"/>
                <a:gd name="connsiteX377" fmla="*/ 2823181 w 3024845"/>
                <a:gd name="connsiteY377" fmla="*/ 598812 h 1059043"/>
                <a:gd name="connsiteX378" fmla="*/ 2839395 w 3024845"/>
                <a:gd name="connsiteY378" fmla="*/ 598812 h 1059043"/>
                <a:gd name="connsiteX379" fmla="*/ 2839395 w 3024845"/>
                <a:gd name="connsiteY379" fmla="*/ 648533 h 1059043"/>
                <a:gd name="connsiteX380" fmla="*/ 2871822 w 3024845"/>
                <a:gd name="connsiteY380" fmla="*/ 648533 h 1059043"/>
                <a:gd name="connsiteX381" fmla="*/ 2871822 w 3024845"/>
                <a:gd name="connsiteY381" fmla="*/ 622592 h 1059043"/>
                <a:gd name="connsiteX382" fmla="*/ 2910329 w 3024845"/>
                <a:gd name="connsiteY382" fmla="*/ 622592 h 1059043"/>
                <a:gd name="connsiteX383" fmla="*/ 2910329 w 3024845"/>
                <a:gd name="connsiteY383" fmla="*/ 592327 h 1059043"/>
                <a:gd name="connsiteX384" fmla="*/ 2958970 w 3024845"/>
                <a:gd name="connsiteY384" fmla="*/ 592327 h 1059043"/>
                <a:gd name="connsiteX385" fmla="*/ 2958970 w 3024845"/>
                <a:gd name="connsiteY385" fmla="*/ 703483 h 1059043"/>
                <a:gd name="connsiteX386" fmla="*/ 2958970 w 3024845"/>
                <a:gd name="connsiteY386" fmla="*/ 717262 h 1059043"/>
                <a:gd name="connsiteX387" fmla="*/ 3024845 w 3024845"/>
                <a:gd name="connsiteY387" fmla="*/ 717262 h 1059043"/>
                <a:gd name="connsiteX388" fmla="*/ 3024845 w 3024845"/>
                <a:gd name="connsiteY388" fmla="*/ 1059043 h 1059043"/>
                <a:gd name="connsiteX389" fmla="*/ 2054 w 3024845"/>
                <a:gd name="connsiteY389" fmla="*/ 1056710 h 1059043"/>
                <a:gd name="connsiteX390" fmla="*/ 0 w 3024845"/>
                <a:gd name="connsiteY390" fmla="*/ 622592 h 1059043"/>
                <a:gd name="connsiteX391" fmla="*/ 20267 w 3024845"/>
                <a:gd name="connsiteY391" fmla="*/ 622592 h 1059043"/>
                <a:gd name="connsiteX392" fmla="*/ 20774 w 3024845"/>
                <a:gd name="connsiteY392" fmla="*/ 621511 h 1059043"/>
                <a:gd name="connsiteX393" fmla="*/ 24320 w 3024845"/>
                <a:gd name="connsiteY393" fmla="*/ 613945 h 1059043"/>
                <a:gd name="connsiteX394" fmla="*/ 26094 w 3024845"/>
                <a:gd name="connsiteY394" fmla="*/ 614215 h 1059043"/>
                <a:gd name="connsiteX395" fmla="*/ 38507 w 3024845"/>
                <a:gd name="connsiteY395" fmla="*/ 616106 h 1059043"/>
                <a:gd name="connsiteX396" fmla="*/ 39014 w 3024845"/>
                <a:gd name="connsiteY396" fmla="*/ 617458 h 1059043"/>
                <a:gd name="connsiteX397" fmla="*/ 42560 w 3024845"/>
                <a:gd name="connsiteY397" fmla="*/ 626915 h 1059043"/>
                <a:gd name="connsiteX398" fmla="*/ 68907 w 3024845"/>
                <a:gd name="connsiteY398" fmla="*/ 629077 h 1059043"/>
                <a:gd name="connsiteX399" fmla="*/ 68907 w 3024845"/>
                <a:gd name="connsiteY399" fmla="*/ 505856 h 1059043"/>
                <a:gd name="connsiteX400" fmla="*/ 70934 w 3024845"/>
                <a:gd name="connsiteY400" fmla="*/ 505856 h 1059043"/>
                <a:gd name="connsiteX401" fmla="*/ 85121 w 3024845"/>
                <a:gd name="connsiteY401" fmla="*/ 505856 h 1059043"/>
                <a:gd name="connsiteX402" fmla="*/ 85121 w 3024845"/>
                <a:gd name="connsiteY402" fmla="*/ 369664 h 1059043"/>
                <a:gd name="connsiteX403" fmla="*/ 86894 w 3024845"/>
                <a:gd name="connsiteY403" fmla="*/ 369664 h 1059043"/>
                <a:gd name="connsiteX404" fmla="*/ 99308 w 3024845"/>
                <a:gd name="connsiteY404" fmla="*/ 369664 h 1059043"/>
                <a:gd name="connsiteX405" fmla="*/ 99308 w 3024845"/>
                <a:gd name="connsiteY405" fmla="*/ 255090 h 1059043"/>
                <a:gd name="connsiteX406" fmla="*/ 103361 w 3024845"/>
                <a:gd name="connsiteY406" fmla="*/ 226986 h 1059043"/>
                <a:gd name="connsiteX407" fmla="*/ 105388 w 3024845"/>
                <a:gd name="connsiteY407" fmla="*/ 226986 h 1059043"/>
                <a:gd name="connsiteX408" fmla="*/ 119575 w 3024845"/>
                <a:gd name="connsiteY40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14016 h 1059043"/>
                <a:gd name="connsiteX315" fmla="*/ 2146266 w 3024845"/>
                <a:gd name="connsiteY315" fmla="*/ 131868 h 1059043"/>
                <a:gd name="connsiteX316" fmla="*/ 2144240 w 3024845"/>
                <a:gd name="connsiteY316" fmla="*/ 125383 h 1059043"/>
                <a:gd name="connsiteX317" fmla="*/ 2150320 w 3024845"/>
                <a:gd name="connsiteY317" fmla="*/ 118897 h 1059043"/>
                <a:gd name="connsiteX318" fmla="*/ 2150320 w 3024845"/>
                <a:gd name="connsiteY318" fmla="*/ 60529 h 1059043"/>
                <a:gd name="connsiteX319" fmla="*/ 2152346 w 3024845"/>
                <a:gd name="connsiteY319" fmla="*/ 56206 h 1059043"/>
                <a:gd name="connsiteX320" fmla="*/ 2152346 w 3024845"/>
                <a:gd name="connsiteY320" fmla="*/ 0 h 1059043"/>
                <a:gd name="connsiteX321" fmla="*/ 2162480 w 3024845"/>
                <a:gd name="connsiteY321" fmla="*/ 118897 h 1059043"/>
                <a:gd name="connsiteX322" fmla="*/ 2168560 w 3024845"/>
                <a:gd name="connsiteY322" fmla="*/ 125383 h 1059043"/>
                <a:gd name="connsiteX323" fmla="*/ 2166533 w 3024845"/>
                <a:gd name="connsiteY323" fmla="*/ 131868 h 1059043"/>
                <a:gd name="connsiteX324" fmla="*/ 2180720 w 3024845"/>
                <a:gd name="connsiteY324" fmla="*/ 555577 h 1059043"/>
                <a:gd name="connsiteX325" fmla="*/ 2245574 w 3024845"/>
                <a:gd name="connsiteY325" fmla="*/ 555577 h 1059043"/>
                <a:gd name="connsiteX326" fmla="*/ 2245574 w 3024845"/>
                <a:gd name="connsiteY326" fmla="*/ 631239 h 1059043"/>
                <a:gd name="connsiteX327" fmla="*/ 2253681 w 3024845"/>
                <a:gd name="connsiteY327" fmla="*/ 631239 h 1059043"/>
                <a:gd name="connsiteX328" fmla="*/ 2255708 w 3024845"/>
                <a:gd name="connsiteY328" fmla="*/ 624754 h 1059043"/>
                <a:gd name="connsiteX329" fmla="*/ 2261788 w 3024845"/>
                <a:gd name="connsiteY329" fmla="*/ 624754 h 1059043"/>
                <a:gd name="connsiteX330" fmla="*/ 2263815 w 3024845"/>
                <a:gd name="connsiteY330" fmla="*/ 633401 h 1059043"/>
                <a:gd name="connsiteX331" fmla="*/ 2275975 w 3024845"/>
                <a:gd name="connsiteY331" fmla="*/ 633401 h 1059043"/>
                <a:gd name="connsiteX332" fmla="*/ 2275975 w 3024845"/>
                <a:gd name="connsiteY332" fmla="*/ 626915 h 1059043"/>
                <a:gd name="connsiteX333" fmla="*/ 2298268 w 3024845"/>
                <a:gd name="connsiteY333" fmla="*/ 626915 h 1059043"/>
                <a:gd name="connsiteX334" fmla="*/ 2298268 w 3024845"/>
                <a:gd name="connsiteY334" fmla="*/ 633401 h 1059043"/>
                <a:gd name="connsiteX335" fmla="*/ 2318535 w 3024845"/>
                <a:gd name="connsiteY335" fmla="*/ 633401 h 1059043"/>
                <a:gd name="connsiteX336" fmla="*/ 2318535 w 3024845"/>
                <a:gd name="connsiteY336" fmla="*/ 678798 h 1059043"/>
                <a:gd name="connsiteX337" fmla="*/ 2332722 w 3024845"/>
                <a:gd name="connsiteY337" fmla="*/ 678798 h 1059043"/>
                <a:gd name="connsiteX338" fmla="*/ 2332722 w 3024845"/>
                <a:gd name="connsiteY338" fmla="*/ 665827 h 1059043"/>
                <a:gd name="connsiteX339" fmla="*/ 2348936 w 3024845"/>
                <a:gd name="connsiteY339" fmla="*/ 665827 h 1059043"/>
                <a:gd name="connsiteX340" fmla="*/ 2348936 w 3024845"/>
                <a:gd name="connsiteY340" fmla="*/ 486400 h 1059043"/>
                <a:gd name="connsiteX341" fmla="*/ 2355016 w 3024845"/>
                <a:gd name="connsiteY341" fmla="*/ 479914 h 1059043"/>
                <a:gd name="connsiteX342" fmla="*/ 2427977 w 3024845"/>
                <a:gd name="connsiteY342" fmla="*/ 479914 h 1059043"/>
                <a:gd name="connsiteX343" fmla="*/ 2427977 w 3024845"/>
                <a:gd name="connsiteY343" fmla="*/ 488562 h 1059043"/>
                <a:gd name="connsiteX344" fmla="*/ 2438110 w 3024845"/>
                <a:gd name="connsiteY344" fmla="*/ 488562 h 1059043"/>
                <a:gd name="connsiteX345" fmla="*/ 2438110 w 3024845"/>
                <a:gd name="connsiteY345" fmla="*/ 603136 h 1059043"/>
                <a:gd name="connsiteX346" fmla="*/ 2460404 w 3024845"/>
                <a:gd name="connsiteY346" fmla="*/ 603136 h 1059043"/>
                <a:gd name="connsiteX347" fmla="*/ 2460404 w 3024845"/>
                <a:gd name="connsiteY347" fmla="*/ 536121 h 1059043"/>
                <a:gd name="connsiteX348" fmla="*/ 2486751 w 3024845"/>
                <a:gd name="connsiteY348" fmla="*/ 536121 h 1059043"/>
                <a:gd name="connsiteX349" fmla="*/ 2490804 w 3024845"/>
                <a:gd name="connsiteY349" fmla="*/ 531797 h 1059043"/>
                <a:gd name="connsiteX350" fmla="*/ 2498911 w 3024845"/>
                <a:gd name="connsiteY350" fmla="*/ 531797 h 1059043"/>
                <a:gd name="connsiteX351" fmla="*/ 2502964 w 3024845"/>
                <a:gd name="connsiteY351" fmla="*/ 536121 h 1059043"/>
                <a:gd name="connsiteX352" fmla="*/ 2525258 w 3024845"/>
                <a:gd name="connsiteY352" fmla="*/ 536121 h 1059043"/>
                <a:gd name="connsiteX353" fmla="*/ 2525258 w 3024845"/>
                <a:gd name="connsiteY353" fmla="*/ 419385 h 1059043"/>
                <a:gd name="connsiteX354" fmla="*/ 2582005 w 3024845"/>
                <a:gd name="connsiteY354" fmla="*/ 408576 h 1059043"/>
                <a:gd name="connsiteX355" fmla="*/ 2582005 w 3024845"/>
                <a:gd name="connsiteY355" fmla="*/ 409657 h 1059043"/>
                <a:gd name="connsiteX356" fmla="*/ 2582005 w 3024845"/>
                <a:gd name="connsiteY356" fmla="*/ 417223 h 1059043"/>
                <a:gd name="connsiteX357" fmla="*/ 2608352 w 3024845"/>
                <a:gd name="connsiteY357" fmla="*/ 417223 h 1059043"/>
                <a:gd name="connsiteX358" fmla="*/ 2608352 w 3024845"/>
                <a:gd name="connsiteY358" fmla="*/ 672313 h 1059043"/>
                <a:gd name="connsiteX359" fmla="*/ 2630646 w 3024845"/>
                <a:gd name="connsiteY359" fmla="*/ 672313 h 1059043"/>
                <a:gd name="connsiteX360" fmla="*/ 2630646 w 3024845"/>
                <a:gd name="connsiteY360" fmla="*/ 667989 h 1059043"/>
                <a:gd name="connsiteX361" fmla="*/ 2642806 w 3024845"/>
                <a:gd name="connsiteY361" fmla="*/ 667989 h 1059043"/>
                <a:gd name="connsiteX362" fmla="*/ 2642806 w 3024845"/>
                <a:gd name="connsiteY362" fmla="*/ 672313 h 1059043"/>
                <a:gd name="connsiteX363" fmla="*/ 2667126 w 3024845"/>
                <a:gd name="connsiteY363" fmla="*/ 672313 h 1059043"/>
                <a:gd name="connsiteX364" fmla="*/ 2667126 w 3024845"/>
                <a:gd name="connsiteY364" fmla="*/ 659342 h 1059043"/>
                <a:gd name="connsiteX365" fmla="*/ 2695500 w 3024845"/>
                <a:gd name="connsiteY365" fmla="*/ 659342 h 1059043"/>
                <a:gd name="connsiteX366" fmla="*/ 2707660 w 3024845"/>
                <a:gd name="connsiteY366" fmla="*/ 655018 h 1059043"/>
                <a:gd name="connsiteX367" fmla="*/ 2727927 w 3024845"/>
                <a:gd name="connsiteY367" fmla="*/ 659342 h 1059043"/>
                <a:gd name="connsiteX368" fmla="*/ 2727927 w 3024845"/>
                <a:gd name="connsiteY368" fmla="*/ 642048 h 1059043"/>
                <a:gd name="connsiteX369" fmla="*/ 2736034 w 3024845"/>
                <a:gd name="connsiteY369" fmla="*/ 642048 h 1059043"/>
                <a:gd name="connsiteX370" fmla="*/ 2736034 w 3024845"/>
                <a:gd name="connsiteY370" fmla="*/ 629077 h 1059043"/>
                <a:gd name="connsiteX371" fmla="*/ 2792781 w 3024845"/>
                <a:gd name="connsiteY371" fmla="*/ 629077 h 1059043"/>
                <a:gd name="connsiteX372" fmla="*/ 2792781 w 3024845"/>
                <a:gd name="connsiteY372" fmla="*/ 598812 h 1059043"/>
                <a:gd name="connsiteX373" fmla="*/ 2811021 w 3024845"/>
                <a:gd name="connsiteY373" fmla="*/ 598812 h 1059043"/>
                <a:gd name="connsiteX374" fmla="*/ 2811021 w 3024845"/>
                <a:gd name="connsiteY374" fmla="*/ 592327 h 1059043"/>
                <a:gd name="connsiteX375" fmla="*/ 2823181 w 3024845"/>
                <a:gd name="connsiteY375" fmla="*/ 592327 h 1059043"/>
                <a:gd name="connsiteX376" fmla="*/ 2823181 w 3024845"/>
                <a:gd name="connsiteY376" fmla="*/ 598812 h 1059043"/>
                <a:gd name="connsiteX377" fmla="*/ 2839395 w 3024845"/>
                <a:gd name="connsiteY377" fmla="*/ 598812 h 1059043"/>
                <a:gd name="connsiteX378" fmla="*/ 2839395 w 3024845"/>
                <a:gd name="connsiteY378" fmla="*/ 648533 h 1059043"/>
                <a:gd name="connsiteX379" fmla="*/ 2871822 w 3024845"/>
                <a:gd name="connsiteY379" fmla="*/ 648533 h 1059043"/>
                <a:gd name="connsiteX380" fmla="*/ 2871822 w 3024845"/>
                <a:gd name="connsiteY380" fmla="*/ 622592 h 1059043"/>
                <a:gd name="connsiteX381" fmla="*/ 2910329 w 3024845"/>
                <a:gd name="connsiteY381" fmla="*/ 622592 h 1059043"/>
                <a:gd name="connsiteX382" fmla="*/ 2910329 w 3024845"/>
                <a:gd name="connsiteY382" fmla="*/ 592327 h 1059043"/>
                <a:gd name="connsiteX383" fmla="*/ 2958970 w 3024845"/>
                <a:gd name="connsiteY383" fmla="*/ 592327 h 1059043"/>
                <a:gd name="connsiteX384" fmla="*/ 2958970 w 3024845"/>
                <a:gd name="connsiteY384" fmla="*/ 703483 h 1059043"/>
                <a:gd name="connsiteX385" fmla="*/ 2958970 w 3024845"/>
                <a:gd name="connsiteY385" fmla="*/ 717262 h 1059043"/>
                <a:gd name="connsiteX386" fmla="*/ 3024845 w 3024845"/>
                <a:gd name="connsiteY386" fmla="*/ 717262 h 1059043"/>
                <a:gd name="connsiteX387" fmla="*/ 3024845 w 3024845"/>
                <a:gd name="connsiteY387" fmla="*/ 1059043 h 1059043"/>
                <a:gd name="connsiteX388" fmla="*/ 2054 w 3024845"/>
                <a:gd name="connsiteY388" fmla="*/ 1056710 h 1059043"/>
                <a:gd name="connsiteX389" fmla="*/ 0 w 3024845"/>
                <a:gd name="connsiteY389" fmla="*/ 622592 h 1059043"/>
                <a:gd name="connsiteX390" fmla="*/ 20267 w 3024845"/>
                <a:gd name="connsiteY390" fmla="*/ 622592 h 1059043"/>
                <a:gd name="connsiteX391" fmla="*/ 20774 w 3024845"/>
                <a:gd name="connsiteY391" fmla="*/ 621511 h 1059043"/>
                <a:gd name="connsiteX392" fmla="*/ 24320 w 3024845"/>
                <a:gd name="connsiteY392" fmla="*/ 613945 h 1059043"/>
                <a:gd name="connsiteX393" fmla="*/ 26094 w 3024845"/>
                <a:gd name="connsiteY393" fmla="*/ 614215 h 1059043"/>
                <a:gd name="connsiteX394" fmla="*/ 38507 w 3024845"/>
                <a:gd name="connsiteY394" fmla="*/ 616106 h 1059043"/>
                <a:gd name="connsiteX395" fmla="*/ 39014 w 3024845"/>
                <a:gd name="connsiteY395" fmla="*/ 617458 h 1059043"/>
                <a:gd name="connsiteX396" fmla="*/ 42560 w 3024845"/>
                <a:gd name="connsiteY396" fmla="*/ 626915 h 1059043"/>
                <a:gd name="connsiteX397" fmla="*/ 68907 w 3024845"/>
                <a:gd name="connsiteY397" fmla="*/ 629077 h 1059043"/>
                <a:gd name="connsiteX398" fmla="*/ 68907 w 3024845"/>
                <a:gd name="connsiteY398" fmla="*/ 505856 h 1059043"/>
                <a:gd name="connsiteX399" fmla="*/ 70934 w 3024845"/>
                <a:gd name="connsiteY399" fmla="*/ 505856 h 1059043"/>
                <a:gd name="connsiteX400" fmla="*/ 85121 w 3024845"/>
                <a:gd name="connsiteY400" fmla="*/ 505856 h 1059043"/>
                <a:gd name="connsiteX401" fmla="*/ 85121 w 3024845"/>
                <a:gd name="connsiteY401" fmla="*/ 369664 h 1059043"/>
                <a:gd name="connsiteX402" fmla="*/ 86894 w 3024845"/>
                <a:gd name="connsiteY402" fmla="*/ 369664 h 1059043"/>
                <a:gd name="connsiteX403" fmla="*/ 99308 w 3024845"/>
                <a:gd name="connsiteY403" fmla="*/ 369664 h 1059043"/>
                <a:gd name="connsiteX404" fmla="*/ 99308 w 3024845"/>
                <a:gd name="connsiteY404" fmla="*/ 255090 h 1059043"/>
                <a:gd name="connsiteX405" fmla="*/ 103361 w 3024845"/>
                <a:gd name="connsiteY405" fmla="*/ 226986 h 1059043"/>
                <a:gd name="connsiteX406" fmla="*/ 105388 w 3024845"/>
                <a:gd name="connsiteY406" fmla="*/ 226986 h 1059043"/>
                <a:gd name="connsiteX407" fmla="*/ 119575 w 3024845"/>
                <a:gd name="connsiteY407"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44240 w 3024845"/>
                <a:gd name="connsiteY313" fmla="*/ 214016 h 1059043"/>
                <a:gd name="connsiteX314" fmla="*/ 2146266 w 3024845"/>
                <a:gd name="connsiteY314" fmla="*/ 131868 h 1059043"/>
                <a:gd name="connsiteX315" fmla="*/ 2144240 w 3024845"/>
                <a:gd name="connsiteY315" fmla="*/ 125383 h 1059043"/>
                <a:gd name="connsiteX316" fmla="*/ 2150320 w 3024845"/>
                <a:gd name="connsiteY316" fmla="*/ 118897 h 1059043"/>
                <a:gd name="connsiteX317" fmla="*/ 2150320 w 3024845"/>
                <a:gd name="connsiteY317" fmla="*/ 60529 h 1059043"/>
                <a:gd name="connsiteX318" fmla="*/ 2152346 w 3024845"/>
                <a:gd name="connsiteY318" fmla="*/ 56206 h 1059043"/>
                <a:gd name="connsiteX319" fmla="*/ 2152346 w 3024845"/>
                <a:gd name="connsiteY319" fmla="*/ 0 h 1059043"/>
                <a:gd name="connsiteX320" fmla="*/ 2162480 w 3024845"/>
                <a:gd name="connsiteY320" fmla="*/ 118897 h 1059043"/>
                <a:gd name="connsiteX321" fmla="*/ 2168560 w 3024845"/>
                <a:gd name="connsiteY321" fmla="*/ 125383 h 1059043"/>
                <a:gd name="connsiteX322" fmla="*/ 2166533 w 3024845"/>
                <a:gd name="connsiteY322" fmla="*/ 131868 h 1059043"/>
                <a:gd name="connsiteX323" fmla="*/ 2180720 w 3024845"/>
                <a:gd name="connsiteY323" fmla="*/ 555577 h 1059043"/>
                <a:gd name="connsiteX324" fmla="*/ 2245574 w 3024845"/>
                <a:gd name="connsiteY324" fmla="*/ 555577 h 1059043"/>
                <a:gd name="connsiteX325" fmla="*/ 2245574 w 3024845"/>
                <a:gd name="connsiteY325" fmla="*/ 631239 h 1059043"/>
                <a:gd name="connsiteX326" fmla="*/ 2253681 w 3024845"/>
                <a:gd name="connsiteY326" fmla="*/ 631239 h 1059043"/>
                <a:gd name="connsiteX327" fmla="*/ 2255708 w 3024845"/>
                <a:gd name="connsiteY327" fmla="*/ 624754 h 1059043"/>
                <a:gd name="connsiteX328" fmla="*/ 2261788 w 3024845"/>
                <a:gd name="connsiteY328" fmla="*/ 624754 h 1059043"/>
                <a:gd name="connsiteX329" fmla="*/ 2263815 w 3024845"/>
                <a:gd name="connsiteY329" fmla="*/ 633401 h 1059043"/>
                <a:gd name="connsiteX330" fmla="*/ 2275975 w 3024845"/>
                <a:gd name="connsiteY330" fmla="*/ 633401 h 1059043"/>
                <a:gd name="connsiteX331" fmla="*/ 2275975 w 3024845"/>
                <a:gd name="connsiteY331" fmla="*/ 626915 h 1059043"/>
                <a:gd name="connsiteX332" fmla="*/ 2298268 w 3024845"/>
                <a:gd name="connsiteY332" fmla="*/ 626915 h 1059043"/>
                <a:gd name="connsiteX333" fmla="*/ 2298268 w 3024845"/>
                <a:gd name="connsiteY333" fmla="*/ 633401 h 1059043"/>
                <a:gd name="connsiteX334" fmla="*/ 2318535 w 3024845"/>
                <a:gd name="connsiteY334" fmla="*/ 633401 h 1059043"/>
                <a:gd name="connsiteX335" fmla="*/ 2318535 w 3024845"/>
                <a:gd name="connsiteY335" fmla="*/ 678798 h 1059043"/>
                <a:gd name="connsiteX336" fmla="*/ 2332722 w 3024845"/>
                <a:gd name="connsiteY336" fmla="*/ 678798 h 1059043"/>
                <a:gd name="connsiteX337" fmla="*/ 2332722 w 3024845"/>
                <a:gd name="connsiteY337" fmla="*/ 665827 h 1059043"/>
                <a:gd name="connsiteX338" fmla="*/ 2348936 w 3024845"/>
                <a:gd name="connsiteY338" fmla="*/ 665827 h 1059043"/>
                <a:gd name="connsiteX339" fmla="*/ 2348936 w 3024845"/>
                <a:gd name="connsiteY339" fmla="*/ 486400 h 1059043"/>
                <a:gd name="connsiteX340" fmla="*/ 2355016 w 3024845"/>
                <a:gd name="connsiteY340" fmla="*/ 479914 h 1059043"/>
                <a:gd name="connsiteX341" fmla="*/ 2427977 w 3024845"/>
                <a:gd name="connsiteY341" fmla="*/ 479914 h 1059043"/>
                <a:gd name="connsiteX342" fmla="*/ 2427977 w 3024845"/>
                <a:gd name="connsiteY342" fmla="*/ 488562 h 1059043"/>
                <a:gd name="connsiteX343" fmla="*/ 2438110 w 3024845"/>
                <a:gd name="connsiteY343" fmla="*/ 488562 h 1059043"/>
                <a:gd name="connsiteX344" fmla="*/ 2438110 w 3024845"/>
                <a:gd name="connsiteY344" fmla="*/ 603136 h 1059043"/>
                <a:gd name="connsiteX345" fmla="*/ 2460404 w 3024845"/>
                <a:gd name="connsiteY345" fmla="*/ 603136 h 1059043"/>
                <a:gd name="connsiteX346" fmla="*/ 2460404 w 3024845"/>
                <a:gd name="connsiteY346" fmla="*/ 536121 h 1059043"/>
                <a:gd name="connsiteX347" fmla="*/ 2486751 w 3024845"/>
                <a:gd name="connsiteY347" fmla="*/ 536121 h 1059043"/>
                <a:gd name="connsiteX348" fmla="*/ 2490804 w 3024845"/>
                <a:gd name="connsiteY348" fmla="*/ 531797 h 1059043"/>
                <a:gd name="connsiteX349" fmla="*/ 2498911 w 3024845"/>
                <a:gd name="connsiteY349" fmla="*/ 531797 h 1059043"/>
                <a:gd name="connsiteX350" fmla="*/ 2502964 w 3024845"/>
                <a:gd name="connsiteY350" fmla="*/ 536121 h 1059043"/>
                <a:gd name="connsiteX351" fmla="*/ 2525258 w 3024845"/>
                <a:gd name="connsiteY351" fmla="*/ 536121 h 1059043"/>
                <a:gd name="connsiteX352" fmla="*/ 2525258 w 3024845"/>
                <a:gd name="connsiteY352" fmla="*/ 419385 h 1059043"/>
                <a:gd name="connsiteX353" fmla="*/ 2582005 w 3024845"/>
                <a:gd name="connsiteY353" fmla="*/ 408576 h 1059043"/>
                <a:gd name="connsiteX354" fmla="*/ 2582005 w 3024845"/>
                <a:gd name="connsiteY354" fmla="*/ 409657 h 1059043"/>
                <a:gd name="connsiteX355" fmla="*/ 2582005 w 3024845"/>
                <a:gd name="connsiteY355" fmla="*/ 417223 h 1059043"/>
                <a:gd name="connsiteX356" fmla="*/ 2608352 w 3024845"/>
                <a:gd name="connsiteY356" fmla="*/ 417223 h 1059043"/>
                <a:gd name="connsiteX357" fmla="*/ 2608352 w 3024845"/>
                <a:gd name="connsiteY357" fmla="*/ 672313 h 1059043"/>
                <a:gd name="connsiteX358" fmla="*/ 2630646 w 3024845"/>
                <a:gd name="connsiteY358" fmla="*/ 672313 h 1059043"/>
                <a:gd name="connsiteX359" fmla="*/ 2630646 w 3024845"/>
                <a:gd name="connsiteY359" fmla="*/ 667989 h 1059043"/>
                <a:gd name="connsiteX360" fmla="*/ 2642806 w 3024845"/>
                <a:gd name="connsiteY360" fmla="*/ 667989 h 1059043"/>
                <a:gd name="connsiteX361" fmla="*/ 2642806 w 3024845"/>
                <a:gd name="connsiteY361" fmla="*/ 672313 h 1059043"/>
                <a:gd name="connsiteX362" fmla="*/ 2667126 w 3024845"/>
                <a:gd name="connsiteY362" fmla="*/ 672313 h 1059043"/>
                <a:gd name="connsiteX363" fmla="*/ 2667126 w 3024845"/>
                <a:gd name="connsiteY363" fmla="*/ 659342 h 1059043"/>
                <a:gd name="connsiteX364" fmla="*/ 2695500 w 3024845"/>
                <a:gd name="connsiteY364" fmla="*/ 659342 h 1059043"/>
                <a:gd name="connsiteX365" fmla="*/ 2707660 w 3024845"/>
                <a:gd name="connsiteY365" fmla="*/ 655018 h 1059043"/>
                <a:gd name="connsiteX366" fmla="*/ 2727927 w 3024845"/>
                <a:gd name="connsiteY366" fmla="*/ 659342 h 1059043"/>
                <a:gd name="connsiteX367" fmla="*/ 2727927 w 3024845"/>
                <a:gd name="connsiteY367" fmla="*/ 642048 h 1059043"/>
                <a:gd name="connsiteX368" fmla="*/ 2736034 w 3024845"/>
                <a:gd name="connsiteY368" fmla="*/ 642048 h 1059043"/>
                <a:gd name="connsiteX369" fmla="*/ 2736034 w 3024845"/>
                <a:gd name="connsiteY369" fmla="*/ 629077 h 1059043"/>
                <a:gd name="connsiteX370" fmla="*/ 2792781 w 3024845"/>
                <a:gd name="connsiteY370" fmla="*/ 629077 h 1059043"/>
                <a:gd name="connsiteX371" fmla="*/ 2792781 w 3024845"/>
                <a:gd name="connsiteY371" fmla="*/ 598812 h 1059043"/>
                <a:gd name="connsiteX372" fmla="*/ 2811021 w 3024845"/>
                <a:gd name="connsiteY372" fmla="*/ 598812 h 1059043"/>
                <a:gd name="connsiteX373" fmla="*/ 2811021 w 3024845"/>
                <a:gd name="connsiteY373" fmla="*/ 592327 h 1059043"/>
                <a:gd name="connsiteX374" fmla="*/ 2823181 w 3024845"/>
                <a:gd name="connsiteY374" fmla="*/ 592327 h 1059043"/>
                <a:gd name="connsiteX375" fmla="*/ 2823181 w 3024845"/>
                <a:gd name="connsiteY375" fmla="*/ 598812 h 1059043"/>
                <a:gd name="connsiteX376" fmla="*/ 2839395 w 3024845"/>
                <a:gd name="connsiteY376" fmla="*/ 598812 h 1059043"/>
                <a:gd name="connsiteX377" fmla="*/ 2839395 w 3024845"/>
                <a:gd name="connsiteY377" fmla="*/ 648533 h 1059043"/>
                <a:gd name="connsiteX378" fmla="*/ 2871822 w 3024845"/>
                <a:gd name="connsiteY378" fmla="*/ 648533 h 1059043"/>
                <a:gd name="connsiteX379" fmla="*/ 2871822 w 3024845"/>
                <a:gd name="connsiteY379" fmla="*/ 622592 h 1059043"/>
                <a:gd name="connsiteX380" fmla="*/ 2910329 w 3024845"/>
                <a:gd name="connsiteY380" fmla="*/ 622592 h 1059043"/>
                <a:gd name="connsiteX381" fmla="*/ 2910329 w 3024845"/>
                <a:gd name="connsiteY381" fmla="*/ 592327 h 1059043"/>
                <a:gd name="connsiteX382" fmla="*/ 2958970 w 3024845"/>
                <a:gd name="connsiteY382" fmla="*/ 592327 h 1059043"/>
                <a:gd name="connsiteX383" fmla="*/ 2958970 w 3024845"/>
                <a:gd name="connsiteY383" fmla="*/ 703483 h 1059043"/>
                <a:gd name="connsiteX384" fmla="*/ 2958970 w 3024845"/>
                <a:gd name="connsiteY384" fmla="*/ 717262 h 1059043"/>
                <a:gd name="connsiteX385" fmla="*/ 3024845 w 3024845"/>
                <a:gd name="connsiteY385" fmla="*/ 717262 h 1059043"/>
                <a:gd name="connsiteX386" fmla="*/ 3024845 w 3024845"/>
                <a:gd name="connsiteY386" fmla="*/ 1059043 h 1059043"/>
                <a:gd name="connsiteX387" fmla="*/ 2054 w 3024845"/>
                <a:gd name="connsiteY387" fmla="*/ 1056710 h 1059043"/>
                <a:gd name="connsiteX388" fmla="*/ 0 w 3024845"/>
                <a:gd name="connsiteY388" fmla="*/ 622592 h 1059043"/>
                <a:gd name="connsiteX389" fmla="*/ 20267 w 3024845"/>
                <a:gd name="connsiteY389" fmla="*/ 622592 h 1059043"/>
                <a:gd name="connsiteX390" fmla="*/ 20774 w 3024845"/>
                <a:gd name="connsiteY390" fmla="*/ 621511 h 1059043"/>
                <a:gd name="connsiteX391" fmla="*/ 24320 w 3024845"/>
                <a:gd name="connsiteY391" fmla="*/ 613945 h 1059043"/>
                <a:gd name="connsiteX392" fmla="*/ 26094 w 3024845"/>
                <a:gd name="connsiteY392" fmla="*/ 614215 h 1059043"/>
                <a:gd name="connsiteX393" fmla="*/ 38507 w 3024845"/>
                <a:gd name="connsiteY393" fmla="*/ 616106 h 1059043"/>
                <a:gd name="connsiteX394" fmla="*/ 39014 w 3024845"/>
                <a:gd name="connsiteY394" fmla="*/ 617458 h 1059043"/>
                <a:gd name="connsiteX395" fmla="*/ 42560 w 3024845"/>
                <a:gd name="connsiteY395" fmla="*/ 626915 h 1059043"/>
                <a:gd name="connsiteX396" fmla="*/ 68907 w 3024845"/>
                <a:gd name="connsiteY396" fmla="*/ 629077 h 1059043"/>
                <a:gd name="connsiteX397" fmla="*/ 68907 w 3024845"/>
                <a:gd name="connsiteY397" fmla="*/ 505856 h 1059043"/>
                <a:gd name="connsiteX398" fmla="*/ 70934 w 3024845"/>
                <a:gd name="connsiteY398" fmla="*/ 505856 h 1059043"/>
                <a:gd name="connsiteX399" fmla="*/ 85121 w 3024845"/>
                <a:gd name="connsiteY399" fmla="*/ 505856 h 1059043"/>
                <a:gd name="connsiteX400" fmla="*/ 85121 w 3024845"/>
                <a:gd name="connsiteY400" fmla="*/ 369664 h 1059043"/>
                <a:gd name="connsiteX401" fmla="*/ 86894 w 3024845"/>
                <a:gd name="connsiteY401" fmla="*/ 369664 h 1059043"/>
                <a:gd name="connsiteX402" fmla="*/ 99308 w 3024845"/>
                <a:gd name="connsiteY402" fmla="*/ 369664 h 1059043"/>
                <a:gd name="connsiteX403" fmla="*/ 99308 w 3024845"/>
                <a:gd name="connsiteY403" fmla="*/ 255090 h 1059043"/>
                <a:gd name="connsiteX404" fmla="*/ 103361 w 3024845"/>
                <a:gd name="connsiteY404" fmla="*/ 226986 h 1059043"/>
                <a:gd name="connsiteX405" fmla="*/ 105388 w 3024845"/>
                <a:gd name="connsiteY405" fmla="*/ 226986 h 1059043"/>
                <a:gd name="connsiteX406" fmla="*/ 119575 w 3024845"/>
                <a:gd name="connsiteY406"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44240 w 3024845"/>
                <a:gd name="connsiteY312" fmla="*/ 214016 h 1059043"/>
                <a:gd name="connsiteX313" fmla="*/ 2146266 w 3024845"/>
                <a:gd name="connsiteY313" fmla="*/ 131868 h 1059043"/>
                <a:gd name="connsiteX314" fmla="*/ 2144240 w 3024845"/>
                <a:gd name="connsiteY314" fmla="*/ 125383 h 1059043"/>
                <a:gd name="connsiteX315" fmla="*/ 2150320 w 3024845"/>
                <a:gd name="connsiteY315" fmla="*/ 118897 h 1059043"/>
                <a:gd name="connsiteX316" fmla="*/ 2150320 w 3024845"/>
                <a:gd name="connsiteY316" fmla="*/ 60529 h 1059043"/>
                <a:gd name="connsiteX317" fmla="*/ 2152346 w 3024845"/>
                <a:gd name="connsiteY317" fmla="*/ 56206 h 1059043"/>
                <a:gd name="connsiteX318" fmla="*/ 2152346 w 3024845"/>
                <a:gd name="connsiteY318" fmla="*/ 0 h 1059043"/>
                <a:gd name="connsiteX319" fmla="*/ 2162480 w 3024845"/>
                <a:gd name="connsiteY319" fmla="*/ 118897 h 1059043"/>
                <a:gd name="connsiteX320" fmla="*/ 2168560 w 3024845"/>
                <a:gd name="connsiteY320" fmla="*/ 125383 h 1059043"/>
                <a:gd name="connsiteX321" fmla="*/ 2166533 w 3024845"/>
                <a:gd name="connsiteY321" fmla="*/ 131868 h 1059043"/>
                <a:gd name="connsiteX322" fmla="*/ 2180720 w 3024845"/>
                <a:gd name="connsiteY322" fmla="*/ 555577 h 1059043"/>
                <a:gd name="connsiteX323" fmla="*/ 2245574 w 3024845"/>
                <a:gd name="connsiteY323" fmla="*/ 555577 h 1059043"/>
                <a:gd name="connsiteX324" fmla="*/ 2245574 w 3024845"/>
                <a:gd name="connsiteY324" fmla="*/ 631239 h 1059043"/>
                <a:gd name="connsiteX325" fmla="*/ 2253681 w 3024845"/>
                <a:gd name="connsiteY325" fmla="*/ 631239 h 1059043"/>
                <a:gd name="connsiteX326" fmla="*/ 2255708 w 3024845"/>
                <a:gd name="connsiteY326" fmla="*/ 624754 h 1059043"/>
                <a:gd name="connsiteX327" fmla="*/ 2261788 w 3024845"/>
                <a:gd name="connsiteY327" fmla="*/ 624754 h 1059043"/>
                <a:gd name="connsiteX328" fmla="*/ 2263815 w 3024845"/>
                <a:gd name="connsiteY328" fmla="*/ 633401 h 1059043"/>
                <a:gd name="connsiteX329" fmla="*/ 2275975 w 3024845"/>
                <a:gd name="connsiteY329" fmla="*/ 633401 h 1059043"/>
                <a:gd name="connsiteX330" fmla="*/ 2275975 w 3024845"/>
                <a:gd name="connsiteY330" fmla="*/ 626915 h 1059043"/>
                <a:gd name="connsiteX331" fmla="*/ 2298268 w 3024845"/>
                <a:gd name="connsiteY331" fmla="*/ 626915 h 1059043"/>
                <a:gd name="connsiteX332" fmla="*/ 2298268 w 3024845"/>
                <a:gd name="connsiteY332" fmla="*/ 633401 h 1059043"/>
                <a:gd name="connsiteX333" fmla="*/ 2318535 w 3024845"/>
                <a:gd name="connsiteY333" fmla="*/ 633401 h 1059043"/>
                <a:gd name="connsiteX334" fmla="*/ 2318535 w 3024845"/>
                <a:gd name="connsiteY334" fmla="*/ 678798 h 1059043"/>
                <a:gd name="connsiteX335" fmla="*/ 2332722 w 3024845"/>
                <a:gd name="connsiteY335" fmla="*/ 678798 h 1059043"/>
                <a:gd name="connsiteX336" fmla="*/ 2332722 w 3024845"/>
                <a:gd name="connsiteY336" fmla="*/ 665827 h 1059043"/>
                <a:gd name="connsiteX337" fmla="*/ 2348936 w 3024845"/>
                <a:gd name="connsiteY337" fmla="*/ 665827 h 1059043"/>
                <a:gd name="connsiteX338" fmla="*/ 2348936 w 3024845"/>
                <a:gd name="connsiteY338" fmla="*/ 486400 h 1059043"/>
                <a:gd name="connsiteX339" fmla="*/ 2355016 w 3024845"/>
                <a:gd name="connsiteY339" fmla="*/ 479914 h 1059043"/>
                <a:gd name="connsiteX340" fmla="*/ 2427977 w 3024845"/>
                <a:gd name="connsiteY340" fmla="*/ 479914 h 1059043"/>
                <a:gd name="connsiteX341" fmla="*/ 2427977 w 3024845"/>
                <a:gd name="connsiteY341" fmla="*/ 488562 h 1059043"/>
                <a:gd name="connsiteX342" fmla="*/ 2438110 w 3024845"/>
                <a:gd name="connsiteY342" fmla="*/ 488562 h 1059043"/>
                <a:gd name="connsiteX343" fmla="*/ 2438110 w 3024845"/>
                <a:gd name="connsiteY343" fmla="*/ 603136 h 1059043"/>
                <a:gd name="connsiteX344" fmla="*/ 2460404 w 3024845"/>
                <a:gd name="connsiteY344" fmla="*/ 603136 h 1059043"/>
                <a:gd name="connsiteX345" fmla="*/ 2460404 w 3024845"/>
                <a:gd name="connsiteY345" fmla="*/ 536121 h 1059043"/>
                <a:gd name="connsiteX346" fmla="*/ 2486751 w 3024845"/>
                <a:gd name="connsiteY346" fmla="*/ 536121 h 1059043"/>
                <a:gd name="connsiteX347" fmla="*/ 2490804 w 3024845"/>
                <a:gd name="connsiteY347" fmla="*/ 531797 h 1059043"/>
                <a:gd name="connsiteX348" fmla="*/ 2498911 w 3024845"/>
                <a:gd name="connsiteY348" fmla="*/ 531797 h 1059043"/>
                <a:gd name="connsiteX349" fmla="*/ 2502964 w 3024845"/>
                <a:gd name="connsiteY349" fmla="*/ 536121 h 1059043"/>
                <a:gd name="connsiteX350" fmla="*/ 2525258 w 3024845"/>
                <a:gd name="connsiteY350" fmla="*/ 536121 h 1059043"/>
                <a:gd name="connsiteX351" fmla="*/ 2525258 w 3024845"/>
                <a:gd name="connsiteY351" fmla="*/ 419385 h 1059043"/>
                <a:gd name="connsiteX352" fmla="*/ 2582005 w 3024845"/>
                <a:gd name="connsiteY352" fmla="*/ 408576 h 1059043"/>
                <a:gd name="connsiteX353" fmla="*/ 2582005 w 3024845"/>
                <a:gd name="connsiteY353" fmla="*/ 409657 h 1059043"/>
                <a:gd name="connsiteX354" fmla="*/ 2582005 w 3024845"/>
                <a:gd name="connsiteY354" fmla="*/ 417223 h 1059043"/>
                <a:gd name="connsiteX355" fmla="*/ 2608352 w 3024845"/>
                <a:gd name="connsiteY355" fmla="*/ 417223 h 1059043"/>
                <a:gd name="connsiteX356" fmla="*/ 2608352 w 3024845"/>
                <a:gd name="connsiteY356" fmla="*/ 672313 h 1059043"/>
                <a:gd name="connsiteX357" fmla="*/ 2630646 w 3024845"/>
                <a:gd name="connsiteY357" fmla="*/ 672313 h 1059043"/>
                <a:gd name="connsiteX358" fmla="*/ 2630646 w 3024845"/>
                <a:gd name="connsiteY358" fmla="*/ 667989 h 1059043"/>
                <a:gd name="connsiteX359" fmla="*/ 2642806 w 3024845"/>
                <a:gd name="connsiteY359" fmla="*/ 667989 h 1059043"/>
                <a:gd name="connsiteX360" fmla="*/ 2642806 w 3024845"/>
                <a:gd name="connsiteY360" fmla="*/ 672313 h 1059043"/>
                <a:gd name="connsiteX361" fmla="*/ 2667126 w 3024845"/>
                <a:gd name="connsiteY361" fmla="*/ 672313 h 1059043"/>
                <a:gd name="connsiteX362" fmla="*/ 2667126 w 3024845"/>
                <a:gd name="connsiteY362" fmla="*/ 659342 h 1059043"/>
                <a:gd name="connsiteX363" fmla="*/ 2695500 w 3024845"/>
                <a:gd name="connsiteY363" fmla="*/ 659342 h 1059043"/>
                <a:gd name="connsiteX364" fmla="*/ 2707660 w 3024845"/>
                <a:gd name="connsiteY364" fmla="*/ 655018 h 1059043"/>
                <a:gd name="connsiteX365" fmla="*/ 2727927 w 3024845"/>
                <a:gd name="connsiteY365" fmla="*/ 659342 h 1059043"/>
                <a:gd name="connsiteX366" fmla="*/ 2727927 w 3024845"/>
                <a:gd name="connsiteY366" fmla="*/ 642048 h 1059043"/>
                <a:gd name="connsiteX367" fmla="*/ 2736034 w 3024845"/>
                <a:gd name="connsiteY367" fmla="*/ 642048 h 1059043"/>
                <a:gd name="connsiteX368" fmla="*/ 2736034 w 3024845"/>
                <a:gd name="connsiteY368" fmla="*/ 629077 h 1059043"/>
                <a:gd name="connsiteX369" fmla="*/ 2792781 w 3024845"/>
                <a:gd name="connsiteY369" fmla="*/ 629077 h 1059043"/>
                <a:gd name="connsiteX370" fmla="*/ 2792781 w 3024845"/>
                <a:gd name="connsiteY370" fmla="*/ 598812 h 1059043"/>
                <a:gd name="connsiteX371" fmla="*/ 2811021 w 3024845"/>
                <a:gd name="connsiteY371" fmla="*/ 598812 h 1059043"/>
                <a:gd name="connsiteX372" fmla="*/ 2811021 w 3024845"/>
                <a:gd name="connsiteY372" fmla="*/ 592327 h 1059043"/>
                <a:gd name="connsiteX373" fmla="*/ 2823181 w 3024845"/>
                <a:gd name="connsiteY373" fmla="*/ 592327 h 1059043"/>
                <a:gd name="connsiteX374" fmla="*/ 2823181 w 3024845"/>
                <a:gd name="connsiteY374" fmla="*/ 598812 h 1059043"/>
                <a:gd name="connsiteX375" fmla="*/ 2839395 w 3024845"/>
                <a:gd name="connsiteY375" fmla="*/ 598812 h 1059043"/>
                <a:gd name="connsiteX376" fmla="*/ 2839395 w 3024845"/>
                <a:gd name="connsiteY376" fmla="*/ 648533 h 1059043"/>
                <a:gd name="connsiteX377" fmla="*/ 2871822 w 3024845"/>
                <a:gd name="connsiteY377" fmla="*/ 648533 h 1059043"/>
                <a:gd name="connsiteX378" fmla="*/ 2871822 w 3024845"/>
                <a:gd name="connsiteY378" fmla="*/ 622592 h 1059043"/>
                <a:gd name="connsiteX379" fmla="*/ 2910329 w 3024845"/>
                <a:gd name="connsiteY379" fmla="*/ 622592 h 1059043"/>
                <a:gd name="connsiteX380" fmla="*/ 2910329 w 3024845"/>
                <a:gd name="connsiteY380" fmla="*/ 592327 h 1059043"/>
                <a:gd name="connsiteX381" fmla="*/ 2958970 w 3024845"/>
                <a:gd name="connsiteY381" fmla="*/ 592327 h 1059043"/>
                <a:gd name="connsiteX382" fmla="*/ 2958970 w 3024845"/>
                <a:gd name="connsiteY382" fmla="*/ 703483 h 1059043"/>
                <a:gd name="connsiteX383" fmla="*/ 2958970 w 3024845"/>
                <a:gd name="connsiteY383" fmla="*/ 717262 h 1059043"/>
                <a:gd name="connsiteX384" fmla="*/ 3024845 w 3024845"/>
                <a:gd name="connsiteY384" fmla="*/ 717262 h 1059043"/>
                <a:gd name="connsiteX385" fmla="*/ 3024845 w 3024845"/>
                <a:gd name="connsiteY385" fmla="*/ 1059043 h 1059043"/>
                <a:gd name="connsiteX386" fmla="*/ 2054 w 3024845"/>
                <a:gd name="connsiteY386" fmla="*/ 1056710 h 1059043"/>
                <a:gd name="connsiteX387" fmla="*/ 0 w 3024845"/>
                <a:gd name="connsiteY387" fmla="*/ 622592 h 1059043"/>
                <a:gd name="connsiteX388" fmla="*/ 20267 w 3024845"/>
                <a:gd name="connsiteY388" fmla="*/ 622592 h 1059043"/>
                <a:gd name="connsiteX389" fmla="*/ 20774 w 3024845"/>
                <a:gd name="connsiteY389" fmla="*/ 621511 h 1059043"/>
                <a:gd name="connsiteX390" fmla="*/ 24320 w 3024845"/>
                <a:gd name="connsiteY390" fmla="*/ 613945 h 1059043"/>
                <a:gd name="connsiteX391" fmla="*/ 26094 w 3024845"/>
                <a:gd name="connsiteY391" fmla="*/ 614215 h 1059043"/>
                <a:gd name="connsiteX392" fmla="*/ 38507 w 3024845"/>
                <a:gd name="connsiteY392" fmla="*/ 616106 h 1059043"/>
                <a:gd name="connsiteX393" fmla="*/ 39014 w 3024845"/>
                <a:gd name="connsiteY393" fmla="*/ 617458 h 1059043"/>
                <a:gd name="connsiteX394" fmla="*/ 42560 w 3024845"/>
                <a:gd name="connsiteY394" fmla="*/ 626915 h 1059043"/>
                <a:gd name="connsiteX395" fmla="*/ 68907 w 3024845"/>
                <a:gd name="connsiteY395" fmla="*/ 629077 h 1059043"/>
                <a:gd name="connsiteX396" fmla="*/ 68907 w 3024845"/>
                <a:gd name="connsiteY396" fmla="*/ 505856 h 1059043"/>
                <a:gd name="connsiteX397" fmla="*/ 70934 w 3024845"/>
                <a:gd name="connsiteY397" fmla="*/ 505856 h 1059043"/>
                <a:gd name="connsiteX398" fmla="*/ 85121 w 3024845"/>
                <a:gd name="connsiteY398" fmla="*/ 505856 h 1059043"/>
                <a:gd name="connsiteX399" fmla="*/ 85121 w 3024845"/>
                <a:gd name="connsiteY399" fmla="*/ 369664 h 1059043"/>
                <a:gd name="connsiteX400" fmla="*/ 86894 w 3024845"/>
                <a:gd name="connsiteY400" fmla="*/ 369664 h 1059043"/>
                <a:gd name="connsiteX401" fmla="*/ 99308 w 3024845"/>
                <a:gd name="connsiteY401" fmla="*/ 369664 h 1059043"/>
                <a:gd name="connsiteX402" fmla="*/ 99308 w 3024845"/>
                <a:gd name="connsiteY402" fmla="*/ 255090 h 1059043"/>
                <a:gd name="connsiteX403" fmla="*/ 103361 w 3024845"/>
                <a:gd name="connsiteY403" fmla="*/ 226986 h 1059043"/>
                <a:gd name="connsiteX404" fmla="*/ 105388 w 3024845"/>
                <a:gd name="connsiteY404" fmla="*/ 226986 h 1059043"/>
                <a:gd name="connsiteX405" fmla="*/ 119575 w 3024845"/>
                <a:gd name="connsiteY405"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44240 w 3024845"/>
                <a:gd name="connsiteY311" fmla="*/ 214016 h 1059043"/>
                <a:gd name="connsiteX312" fmla="*/ 2146266 w 3024845"/>
                <a:gd name="connsiteY312" fmla="*/ 131868 h 1059043"/>
                <a:gd name="connsiteX313" fmla="*/ 2144240 w 3024845"/>
                <a:gd name="connsiteY313" fmla="*/ 125383 h 1059043"/>
                <a:gd name="connsiteX314" fmla="*/ 2150320 w 3024845"/>
                <a:gd name="connsiteY314" fmla="*/ 118897 h 1059043"/>
                <a:gd name="connsiteX315" fmla="*/ 2150320 w 3024845"/>
                <a:gd name="connsiteY315" fmla="*/ 60529 h 1059043"/>
                <a:gd name="connsiteX316" fmla="*/ 2152346 w 3024845"/>
                <a:gd name="connsiteY316" fmla="*/ 56206 h 1059043"/>
                <a:gd name="connsiteX317" fmla="*/ 2152346 w 3024845"/>
                <a:gd name="connsiteY317" fmla="*/ 0 h 1059043"/>
                <a:gd name="connsiteX318" fmla="*/ 2162480 w 3024845"/>
                <a:gd name="connsiteY318" fmla="*/ 118897 h 1059043"/>
                <a:gd name="connsiteX319" fmla="*/ 2168560 w 3024845"/>
                <a:gd name="connsiteY319" fmla="*/ 125383 h 1059043"/>
                <a:gd name="connsiteX320" fmla="*/ 2166533 w 3024845"/>
                <a:gd name="connsiteY320" fmla="*/ 131868 h 1059043"/>
                <a:gd name="connsiteX321" fmla="*/ 2180720 w 3024845"/>
                <a:gd name="connsiteY321" fmla="*/ 555577 h 1059043"/>
                <a:gd name="connsiteX322" fmla="*/ 2245574 w 3024845"/>
                <a:gd name="connsiteY322" fmla="*/ 555577 h 1059043"/>
                <a:gd name="connsiteX323" fmla="*/ 2245574 w 3024845"/>
                <a:gd name="connsiteY323" fmla="*/ 631239 h 1059043"/>
                <a:gd name="connsiteX324" fmla="*/ 2253681 w 3024845"/>
                <a:gd name="connsiteY324" fmla="*/ 631239 h 1059043"/>
                <a:gd name="connsiteX325" fmla="*/ 2255708 w 3024845"/>
                <a:gd name="connsiteY325" fmla="*/ 624754 h 1059043"/>
                <a:gd name="connsiteX326" fmla="*/ 2261788 w 3024845"/>
                <a:gd name="connsiteY326" fmla="*/ 624754 h 1059043"/>
                <a:gd name="connsiteX327" fmla="*/ 2263815 w 3024845"/>
                <a:gd name="connsiteY327" fmla="*/ 633401 h 1059043"/>
                <a:gd name="connsiteX328" fmla="*/ 2275975 w 3024845"/>
                <a:gd name="connsiteY328" fmla="*/ 633401 h 1059043"/>
                <a:gd name="connsiteX329" fmla="*/ 2275975 w 3024845"/>
                <a:gd name="connsiteY329" fmla="*/ 626915 h 1059043"/>
                <a:gd name="connsiteX330" fmla="*/ 2298268 w 3024845"/>
                <a:gd name="connsiteY330" fmla="*/ 626915 h 1059043"/>
                <a:gd name="connsiteX331" fmla="*/ 2298268 w 3024845"/>
                <a:gd name="connsiteY331" fmla="*/ 633401 h 1059043"/>
                <a:gd name="connsiteX332" fmla="*/ 2318535 w 3024845"/>
                <a:gd name="connsiteY332" fmla="*/ 633401 h 1059043"/>
                <a:gd name="connsiteX333" fmla="*/ 2318535 w 3024845"/>
                <a:gd name="connsiteY333" fmla="*/ 678798 h 1059043"/>
                <a:gd name="connsiteX334" fmla="*/ 2332722 w 3024845"/>
                <a:gd name="connsiteY334" fmla="*/ 678798 h 1059043"/>
                <a:gd name="connsiteX335" fmla="*/ 2332722 w 3024845"/>
                <a:gd name="connsiteY335" fmla="*/ 665827 h 1059043"/>
                <a:gd name="connsiteX336" fmla="*/ 2348936 w 3024845"/>
                <a:gd name="connsiteY336" fmla="*/ 665827 h 1059043"/>
                <a:gd name="connsiteX337" fmla="*/ 2348936 w 3024845"/>
                <a:gd name="connsiteY337" fmla="*/ 486400 h 1059043"/>
                <a:gd name="connsiteX338" fmla="*/ 2355016 w 3024845"/>
                <a:gd name="connsiteY338" fmla="*/ 479914 h 1059043"/>
                <a:gd name="connsiteX339" fmla="*/ 2427977 w 3024845"/>
                <a:gd name="connsiteY339" fmla="*/ 479914 h 1059043"/>
                <a:gd name="connsiteX340" fmla="*/ 2427977 w 3024845"/>
                <a:gd name="connsiteY340" fmla="*/ 488562 h 1059043"/>
                <a:gd name="connsiteX341" fmla="*/ 2438110 w 3024845"/>
                <a:gd name="connsiteY341" fmla="*/ 488562 h 1059043"/>
                <a:gd name="connsiteX342" fmla="*/ 2438110 w 3024845"/>
                <a:gd name="connsiteY342" fmla="*/ 603136 h 1059043"/>
                <a:gd name="connsiteX343" fmla="*/ 2460404 w 3024845"/>
                <a:gd name="connsiteY343" fmla="*/ 603136 h 1059043"/>
                <a:gd name="connsiteX344" fmla="*/ 2460404 w 3024845"/>
                <a:gd name="connsiteY344" fmla="*/ 536121 h 1059043"/>
                <a:gd name="connsiteX345" fmla="*/ 2486751 w 3024845"/>
                <a:gd name="connsiteY345" fmla="*/ 536121 h 1059043"/>
                <a:gd name="connsiteX346" fmla="*/ 2490804 w 3024845"/>
                <a:gd name="connsiteY346" fmla="*/ 531797 h 1059043"/>
                <a:gd name="connsiteX347" fmla="*/ 2498911 w 3024845"/>
                <a:gd name="connsiteY347" fmla="*/ 531797 h 1059043"/>
                <a:gd name="connsiteX348" fmla="*/ 2502964 w 3024845"/>
                <a:gd name="connsiteY348" fmla="*/ 536121 h 1059043"/>
                <a:gd name="connsiteX349" fmla="*/ 2525258 w 3024845"/>
                <a:gd name="connsiteY349" fmla="*/ 536121 h 1059043"/>
                <a:gd name="connsiteX350" fmla="*/ 2525258 w 3024845"/>
                <a:gd name="connsiteY350" fmla="*/ 419385 h 1059043"/>
                <a:gd name="connsiteX351" fmla="*/ 2582005 w 3024845"/>
                <a:gd name="connsiteY351" fmla="*/ 408576 h 1059043"/>
                <a:gd name="connsiteX352" fmla="*/ 2582005 w 3024845"/>
                <a:gd name="connsiteY352" fmla="*/ 409657 h 1059043"/>
                <a:gd name="connsiteX353" fmla="*/ 2582005 w 3024845"/>
                <a:gd name="connsiteY353" fmla="*/ 417223 h 1059043"/>
                <a:gd name="connsiteX354" fmla="*/ 2608352 w 3024845"/>
                <a:gd name="connsiteY354" fmla="*/ 417223 h 1059043"/>
                <a:gd name="connsiteX355" fmla="*/ 2608352 w 3024845"/>
                <a:gd name="connsiteY355" fmla="*/ 672313 h 1059043"/>
                <a:gd name="connsiteX356" fmla="*/ 2630646 w 3024845"/>
                <a:gd name="connsiteY356" fmla="*/ 672313 h 1059043"/>
                <a:gd name="connsiteX357" fmla="*/ 2630646 w 3024845"/>
                <a:gd name="connsiteY357" fmla="*/ 667989 h 1059043"/>
                <a:gd name="connsiteX358" fmla="*/ 2642806 w 3024845"/>
                <a:gd name="connsiteY358" fmla="*/ 667989 h 1059043"/>
                <a:gd name="connsiteX359" fmla="*/ 2642806 w 3024845"/>
                <a:gd name="connsiteY359" fmla="*/ 672313 h 1059043"/>
                <a:gd name="connsiteX360" fmla="*/ 2667126 w 3024845"/>
                <a:gd name="connsiteY360" fmla="*/ 672313 h 1059043"/>
                <a:gd name="connsiteX361" fmla="*/ 2667126 w 3024845"/>
                <a:gd name="connsiteY361" fmla="*/ 659342 h 1059043"/>
                <a:gd name="connsiteX362" fmla="*/ 2695500 w 3024845"/>
                <a:gd name="connsiteY362" fmla="*/ 659342 h 1059043"/>
                <a:gd name="connsiteX363" fmla="*/ 2707660 w 3024845"/>
                <a:gd name="connsiteY363" fmla="*/ 655018 h 1059043"/>
                <a:gd name="connsiteX364" fmla="*/ 2727927 w 3024845"/>
                <a:gd name="connsiteY364" fmla="*/ 659342 h 1059043"/>
                <a:gd name="connsiteX365" fmla="*/ 2727927 w 3024845"/>
                <a:gd name="connsiteY365" fmla="*/ 642048 h 1059043"/>
                <a:gd name="connsiteX366" fmla="*/ 2736034 w 3024845"/>
                <a:gd name="connsiteY366" fmla="*/ 642048 h 1059043"/>
                <a:gd name="connsiteX367" fmla="*/ 2736034 w 3024845"/>
                <a:gd name="connsiteY367" fmla="*/ 629077 h 1059043"/>
                <a:gd name="connsiteX368" fmla="*/ 2792781 w 3024845"/>
                <a:gd name="connsiteY368" fmla="*/ 629077 h 1059043"/>
                <a:gd name="connsiteX369" fmla="*/ 2792781 w 3024845"/>
                <a:gd name="connsiteY369" fmla="*/ 598812 h 1059043"/>
                <a:gd name="connsiteX370" fmla="*/ 2811021 w 3024845"/>
                <a:gd name="connsiteY370" fmla="*/ 598812 h 1059043"/>
                <a:gd name="connsiteX371" fmla="*/ 2811021 w 3024845"/>
                <a:gd name="connsiteY371" fmla="*/ 592327 h 1059043"/>
                <a:gd name="connsiteX372" fmla="*/ 2823181 w 3024845"/>
                <a:gd name="connsiteY372" fmla="*/ 592327 h 1059043"/>
                <a:gd name="connsiteX373" fmla="*/ 2823181 w 3024845"/>
                <a:gd name="connsiteY373" fmla="*/ 598812 h 1059043"/>
                <a:gd name="connsiteX374" fmla="*/ 2839395 w 3024845"/>
                <a:gd name="connsiteY374" fmla="*/ 598812 h 1059043"/>
                <a:gd name="connsiteX375" fmla="*/ 2839395 w 3024845"/>
                <a:gd name="connsiteY375" fmla="*/ 648533 h 1059043"/>
                <a:gd name="connsiteX376" fmla="*/ 2871822 w 3024845"/>
                <a:gd name="connsiteY376" fmla="*/ 648533 h 1059043"/>
                <a:gd name="connsiteX377" fmla="*/ 2871822 w 3024845"/>
                <a:gd name="connsiteY377" fmla="*/ 622592 h 1059043"/>
                <a:gd name="connsiteX378" fmla="*/ 2910329 w 3024845"/>
                <a:gd name="connsiteY378" fmla="*/ 622592 h 1059043"/>
                <a:gd name="connsiteX379" fmla="*/ 2910329 w 3024845"/>
                <a:gd name="connsiteY379" fmla="*/ 592327 h 1059043"/>
                <a:gd name="connsiteX380" fmla="*/ 2958970 w 3024845"/>
                <a:gd name="connsiteY380" fmla="*/ 592327 h 1059043"/>
                <a:gd name="connsiteX381" fmla="*/ 2958970 w 3024845"/>
                <a:gd name="connsiteY381" fmla="*/ 703483 h 1059043"/>
                <a:gd name="connsiteX382" fmla="*/ 2958970 w 3024845"/>
                <a:gd name="connsiteY382" fmla="*/ 717262 h 1059043"/>
                <a:gd name="connsiteX383" fmla="*/ 3024845 w 3024845"/>
                <a:gd name="connsiteY383" fmla="*/ 717262 h 1059043"/>
                <a:gd name="connsiteX384" fmla="*/ 3024845 w 3024845"/>
                <a:gd name="connsiteY384" fmla="*/ 1059043 h 1059043"/>
                <a:gd name="connsiteX385" fmla="*/ 2054 w 3024845"/>
                <a:gd name="connsiteY385" fmla="*/ 1056710 h 1059043"/>
                <a:gd name="connsiteX386" fmla="*/ 0 w 3024845"/>
                <a:gd name="connsiteY386" fmla="*/ 622592 h 1059043"/>
                <a:gd name="connsiteX387" fmla="*/ 20267 w 3024845"/>
                <a:gd name="connsiteY387" fmla="*/ 622592 h 1059043"/>
                <a:gd name="connsiteX388" fmla="*/ 20774 w 3024845"/>
                <a:gd name="connsiteY388" fmla="*/ 621511 h 1059043"/>
                <a:gd name="connsiteX389" fmla="*/ 24320 w 3024845"/>
                <a:gd name="connsiteY389" fmla="*/ 613945 h 1059043"/>
                <a:gd name="connsiteX390" fmla="*/ 26094 w 3024845"/>
                <a:gd name="connsiteY390" fmla="*/ 614215 h 1059043"/>
                <a:gd name="connsiteX391" fmla="*/ 38507 w 3024845"/>
                <a:gd name="connsiteY391" fmla="*/ 616106 h 1059043"/>
                <a:gd name="connsiteX392" fmla="*/ 39014 w 3024845"/>
                <a:gd name="connsiteY392" fmla="*/ 617458 h 1059043"/>
                <a:gd name="connsiteX393" fmla="*/ 42560 w 3024845"/>
                <a:gd name="connsiteY393" fmla="*/ 626915 h 1059043"/>
                <a:gd name="connsiteX394" fmla="*/ 68907 w 3024845"/>
                <a:gd name="connsiteY394" fmla="*/ 629077 h 1059043"/>
                <a:gd name="connsiteX395" fmla="*/ 68907 w 3024845"/>
                <a:gd name="connsiteY395" fmla="*/ 505856 h 1059043"/>
                <a:gd name="connsiteX396" fmla="*/ 70934 w 3024845"/>
                <a:gd name="connsiteY396" fmla="*/ 505856 h 1059043"/>
                <a:gd name="connsiteX397" fmla="*/ 85121 w 3024845"/>
                <a:gd name="connsiteY397" fmla="*/ 505856 h 1059043"/>
                <a:gd name="connsiteX398" fmla="*/ 85121 w 3024845"/>
                <a:gd name="connsiteY398" fmla="*/ 369664 h 1059043"/>
                <a:gd name="connsiteX399" fmla="*/ 86894 w 3024845"/>
                <a:gd name="connsiteY399" fmla="*/ 369664 h 1059043"/>
                <a:gd name="connsiteX400" fmla="*/ 99308 w 3024845"/>
                <a:gd name="connsiteY400" fmla="*/ 369664 h 1059043"/>
                <a:gd name="connsiteX401" fmla="*/ 99308 w 3024845"/>
                <a:gd name="connsiteY401" fmla="*/ 255090 h 1059043"/>
                <a:gd name="connsiteX402" fmla="*/ 103361 w 3024845"/>
                <a:gd name="connsiteY402" fmla="*/ 226986 h 1059043"/>
                <a:gd name="connsiteX403" fmla="*/ 105388 w 3024845"/>
                <a:gd name="connsiteY403" fmla="*/ 226986 h 1059043"/>
                <a:gd name="connsiteX404" fmla="*/ 119575 w 3024845"/>
                <a:gd name="connsiteY404"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4240 w 3024845"/>
                <a:gd name="connsiteY310" fmla="*/ 214016 h 1059043"/>
                <a:gd name="connsiteX311" fmla="*/ 2146266 w 3024845"/>
                <a:gd name="connsiteY311" fmla="*/ 131868 h 1059043"/>
                <a:gd name="connsiteX312" fmla="*/ 2144240 w 3024845"/>
                <a:gd name="connsiteY312" fmla="*/ 125383 h 1059043"/>
                <a:gd name="connsiteX313" fmla="*/ 2150320 w 3024845"/>
                <a:gd name="connsiteY313" fmla="*/ 118897 h 1059043"/>
                <a:gd name="connsiteX314" fmla="*/ 2150320 w 3024845"/>
                <a:gd name="connsiteY314" fmla="*/ 60529 h 1059043"/>
                <a:gd name="connsiteX315" fmla="*/ 2152346 w 3024845"/>
                <a:gd name="connsiteY315" fmla="*/ 56206 h 1059043"/>
                <a:gd name="connsiteX316" fmla="*/ 2152346 w 3024845"/>
                <a:gd name="connsiteY316" fmla="*/ 0 h 1059043"/>
                <a:gd name="connsiteX317" fmla="*/ 2162480 w 3024845"/>
                <a:gd name="connsiteY317" fmla="*/ 118897 h 1059043"/>
                <a:gd name="connsiteX318" fmla="*/ 2168560 w 3024845"/>
                <a:gd name="connsiteY318" fmla="*/ 125383 h 1059043"/>
                <a:gd name="connsiteX319" fmla="*/ 2166533 w 3024845"/>
                <a:gd name="connsiteY319" fmla="*/ 131868 h 1059043"/>
                <a:gd name="connsiteX320" fmla="*/ 2180720 w 3024845"/>
                <a:gd name="connsiteY320" fmla="*/ 555577 h 1059043"/>
                <a:gd name="connsiteX321" fmla="*/ 2245574 w 3024845"/>
                <a:gd name="connsiteY321" fmla="*/ 555577 h 1059043"/>
                <a:gd name="connsiteX322" fmla="*/ 2245574 w 3024845"/>
                <a:gd name="connsiteY322" fmla="*/ 631239 h 1059043"/>
                <a:gd name="connsiteX323" fmla="*/ 2253681 w 3024845"/>
                <a:gd name="connsiteY323" fmla="*/ 631239 h 1059043"/>
                <a:gd name="connsiteX324" fmla="*/ 2255708 w 3024845"/>
                <a:gd name="connsiteY324" fmla="*/ 624754 h 1059043"/>
                <a:gd name="connsiteX325" fmla="*/ 2261788 w 3024845"/>
                <a:gd name="connsiteY325" fmla="*/ 624754 h 1059043"/>
                <a:gd name="connsiteX326" fmla="*/ 2263815 w 3024845"/>
                <a:gd name="connsiteY326" fmla="*/ 633401 h 1059043"/>
                <a:gd name="connsiteX327" fmla="*/ 2275975 w 3024845"/>
                <a:gd name="connsiteY327" fmla="*/ 633401 h 1059043"/>
                <a:gd name="connsiteX328" fmla="*/ 2275975 w 3024845"/>
                <a:gd name="connsiteY328" fmla="*/ 626915 h 1059043"/>
                <a:gd name="connsiteX329" fmla="*/ 2298268 w 3024845"/>
                <a:gd name="connsiteY329" fmla="*/ 626915 h 1059043"/>
                <a:gd name="connsiteX330" fmla="*/ 2298268 w 3024845"/>
                <a:gd name="connsiteY330" fmla="*/ 633401 h 1059043"/>
                <a:gd name="connsiteX331" fmla="*/ 2318535 w 3024845"/>
                <a:gd name="connsiteY331" fmla="*/ 633401 h 1059043"/>
                <a:gd name="connsiteX332" fmla="*/ 2318535 w 3024845"/>
                <a:gd name="connsiteY332" fmla="*/ 678798 h 1059043"/>
                <a:gd name="connsiteX333" fmla="*/ 2332722 w 3024845"/>
                <a:gd name="connsiteY333" fmla="*/ 678798 h 1059043"/>
                <a:gd name="connsiteX334" fmla="*/ 2332722 w 3024845"/>
                <a:gd name="connsiteY334" fmla="*/ 665827 h 1059043"/>
                <a:gd name="connsiteX335" fmla="*/ 2348936 w 3024845"/>
                <a:gd name="connsiteY335" fmla="*/ 665827 h 1059043"/>
                <a:gd name="connsiteX336" fmla="*/ 2348936 w 3024845"/>
                <a:gd name="connsiteY336" fmla="*/ 486400 h 1059043"/>
                <a:gd name="connsiteX337" fmla="*/ 2355016 w 3024845"/>
                <a:gd name="connsiteY337" fmla="*/ 479914 h 1059043"/>
                <a:gd name="connsiteX338" fmla="*/ 2427977 w 3024845"/>
                <a:gd name="connsiteY338" fmla="*/ 479914 h 1059043"/>
                <a:gd name="connsiteX339" fmla="*/ 2427977 w 3024845"/>
                <a:gd name="connsiteY339" fmla="*/ 488562 h 1059043"/>
                <a:gd name="connsiteX340" fmla="*/ 2438110 w 3024845"/>
                <a:gd name="connsiteY340" fmla="*/ 488562 h 1059043"/>
                <a:gd name="connsiteX341" fmla="*/ 2438110 w 3024845"/>
                <a:gd name="connsiteY341" fmla="*/ 603136 h 1059043"/>
                <a:gd name="connsiteX342" fmla="*/ 2460404 w 3024845"/>
                <a:gd name="connsiteY342" fmla="*/ 603136 h 1059043"/>
                <a:gd name="connsiteX343" fmla="*/ 2460404 w 3024845"/>
                <a:gd name="connsiteY343" fmla="*/ 536121 h 1059043"/>
                <a:gd name="connsiteX344" fmla="*/ 2486751 w 3024845"/>
                <a:gd name="connsiteY344" fmla="*/ 536121 h 1059043"/>
                <a:gd name="connsiteX345" fmla="*/ 2490804 w 3024845"/>
                <a:gd name="connsiteY345" fmla="*/ 531797 h 1059043"/>
                <a:gd name="connsiteX346" fmla="*/ 2498911 w 3024845"/>
                <a:gd name="connsiteY346" fmla="*/ 531797 h 1059043"/>
                <a:gd name="connsiteX347" fmla="*/ 2502964 w 3024845"/>
                <a:gd name="connsiteY347" fmla="*/ 536121 h 1059043"/>
                <a:gd name="connsiteX348" fmla="*/ 2525258 w 3024845"/>
                <a:gd name="connsiteY348" fmla="*/ 536121 h 1059043"/>
                <a:gd name="connsiteX349" fmla="*/ 2525258 w 3024845"/>
                <a:gd name="connsiteY349" fmla="*/ 419385 h 1059043"/>
                <a:gd name="connsiteX350" fmla="*/ 2582005 w 3024845"/>
                <a:gd name="connsiteY350" fmla="*/ 408576 h 1059043"/>
                <a:gd name="connsiteX351" fmla="*/ 2582005 w 3024845"/>
                <a:gd name="connsiteY351" fmla="*/ 409657 h 1059043"/>
                <a:gd name="connsiteX352" fmla="*/ 2582005 w 3024845"/>
                <a:gd name="connsiteY352" fmla="*/ 417223 h 1059043"/>
                <a:gd name="connsiteX353" fmla="*/ 2608352 w 3024845"/>
                <a:gd name="connsiteY353" fmla="*/ 417223 h 1059043"/>
                <a:gd name="connsiteX354" fmla="*/ 2608352 w 3024845"/>
                <a:gd name="connsiteY354" fmla="*/ 672313 h 1059043"/>
                <a:gd name="connsiteX355" fmla="*/ 2630646 w 3024845"/>
                <a:gd name="connsiteY355" fmla="*/ 672313 h 1059043"/>
                <a:gd name="connsiteX356" fmla="*/ 2630646 w 3024845"/>
                <a:gd name="connsiteY356" fmla="*/ 667989 h 1059043"/>
                <a:gd name="connsiteX357" fmla="*/ 2642806 w 3024845"/>
                <a:gd name="connsiteY357" fmla="*/ 667989 h 1059043"/>
                <a:gd name="connsiteX358" fmla="*/ 2642806 w 3024845"/>
                <a:gd name="connsiteY358" fmla="*/ 672313 h 1059043"/>
                <a:gd name="connsiteX359" fmla="*/ 2667126 w 3024845"/>
                <a:gd name="connsiteY359" fmla="*/ 672313 h 1059043"/>
                <a:gd name="connsiteX360" fmla="*/ 2667126 w 3024845"/>
                <a:gd name="connsiteY360" fmla="*/ 659342 h 1059043"/>
                <a:gd name="connsiteX361" fmla="*/ 2695500 w 3024845"/>
                <a:gd name="connsiteY361" fmla="*/ 659342 h 1059043"/>
                <a:gd name="connsiteX362" fmla="*/ 2707660 w 3024845"/>
                <a:gd name="connsiteY362" fmla="*/ 655018 h 1059043"/>
                <a:gd name="connsiteX363" fmla="*/ 2727927 w 3024845"/>
                <a:gd name="connsiteY363" fmla="*/ 659342 h 1059043"/>
                <a:gd name="connsiteX364" fmla="*/ 2727927 w 3024845"/>
                <a:gd name="connsiteY364" fmla="*/ 642048 h 1059043"/>
                <a:gd name="connsiteX365" fmla="*/ 2736034 w 3024845"/>
                <a:gd name="connsiteY365" fmla="*/ 642048 h 1059043"/>
                <a:gd name="connsiteX366" fmla="*/ 2736034 w 3024845"/>
                <a:gd name="connsiteY366" fmla="*/ 629077 h 1059043"/>
                <a:gd name="connsiteX367" fmla="*/ 2792781 w 3024845"/>
                <a:gd name="connsiteY367" fmla="*/ 629077 h 1059043"/>
                <a:gd name="connsiteX368" fmla="*/ 2792781 w 3024845"/>
                <a:gd name="connsiteY368" fmla="*/ 598812 h 1059043"/>
                <a:gd name="connsiteX369" fmla="*/ 2811021 w 3024845"/>
                <a:gd name="connsiteY369" fmla="*/ 598812 h 1059043"/>
                <a:gd name="connsiteX370" fmla="*/ 2811021 w 3024845"/>
                <a:gd name="connsiteY370" fmla="*/ 592327 h 1059043"/>
                <a:gd name="connsiteX371" fmla="*/ 2823181 w 3024845"/>
                <a:gd name="connsiteY371" fmla="*/ 592327 h 1059043"/>
                <a:gd name="connsiteX372" fmla="*/ 2823181 w 3024845"/>
                <a:gd name="connsiteY372" fmla="*/ 598812 h 1059043"/>
                <a:gd name="connsiteX373" fmla="*/ 2839395 w 3024845"/>
                <a:gd name="connsiteY373" fmla="*/ 598812 h 1059043"/>
                <a:gd name="connsiteX374" fmla="*/ 2839395 w 3024845"/>
                <a:gd name="connsiteY374" fmla="*/ 648533 h 1059043"/>
                <a:gd name="connsiteX375" fmla="*/ 2871822 w 3024845"/>
                <a:gd name="connsiteY375" fmla="*/ 648533 h 1059043"/>
                <a:gd name="connsiteX376" fmla="*/ 2871822 w 3024845"/>
                <a:gd name="connsiteY376" fmla="*/ 622592 h 1059043"/>
                <a:gd name="connsiteX377" fmla="*/ 2910329 w 3024845"/>
                <a:gd name="connsiteY377" fmla="*/ 622592 h 1059043"/>
                <a:gd name="connsiteX378" fmla="*/ 2910329 w 3024845"/>
                <a:gd name="connsiteY378" fmla="*/ 592327 h 1059043"/>
                <a:gd name="connsiteX379" fmla="*/ 2958970 w 3024845"/>
                <a:gd name="connsiteY379" fmla="*/ 592327 h 1059043"/>
                <a:gd name="connsiteX380" fmla="*/ 2958970 w 3024845"/>
                <a:gd name="connsiteY380" fmla="*/ 703483 h 1059043"/>
                <a:gd name="connsiteX381" fmla="*/ 2958970 w 3024845"/>
                <a:gd name="connsiteY381" fmla="*/ 717262 h 1059043"/>
                <a:gd name="connsiteX382" fmla="*/ 3024845 w 3024845"/>
                <a:gd name="connsiteY382" fmla="*/ 717262 h 1059043"/>
                <a:gd name="connsiteX383" fmla="*/ 3024845 w 3024845"/>
                <a:gd name="connsiteY383" fmla="*/ 1059043 h 1059043"/>
                <a:gd name="connsiteX384" fmla="*/ 2054 w 3024845"/>
                <a:gd name="connsiteY384" fmla="*/ 1056710 h 1059043"/>
                <a:gd name="connsiteX385" fmla="*/ 0 w 3024845"/>
                <a:gd name="connsiteY385" fmla="*/ 622592 h 1059043"/>
                <a:gd name="connsiteX386" fmla="*/ 20267 w 3024845"/>
                <a:gd name="connsiteY386" fmla="*/ 622592 h 1059043"/>
                <a:gd name="connsiteX387" fmla="*/ 20774 w 3024845"/>
                <a:gd name="connsiteY387" fmla="*/ 621511 h 1059043"/>
                <a:gd name="connsiteX388" fmla="*/ 24320 w 3024845"/>
                <a:gd name="connsiteY388" fmla="*/ 613945 h 1059043"/>
                <a:gd name="connsiteX389" fmla="*/ 26094 w 3024845"/>
                <a:gd name="connsiteY389" fmla="*/ 614215 h 1059043"/>
                <a:gd name="connsiteX390" fmla="*/ 38507 w 3024845"/>
                <a:gd name="connsiteY390" fmla="*/ 616106 h 1059043"/>
                <a:gd name="connsiteX391" fmla="*/ 39014 w 3024845"/>
                <a:gd name="connsiteY391" fmla="*/ 617458 h 1059043"/>
                <a:gd name="connsiteX392" fmla="*/ 42560 w 3024845"/>
                <a:gd name="connsiteY392" fmla="*/ 626915 h 1059043"/>
                <a:gd name="connsiteX393" fmla="*/ 68907 w 3024845"/>
                <a:gd name="connsiteY393" fmla="*/ 629077 h 1059043"/>
                <a:gd name="connsiteX394" fmla="*/ 68907 w 3024845"/>
                <a:gd name="connsiteY394" fmla="*/ 505856 h 1059043"/>
                <a:gd name="connsiteX395" fmla="*/ 70934 w 3024845"/>
                <a:gd name="connsiteY395" fmla="*/ 505856 h 1059043"/>
                <a:gd name="connsiteX396" fmla="*/ 85121 w 3024845"/>
                <a:gd name="connsiteY396" fmla="*/ 505856 h 1059043"/>
                <a:gd name="connsiteX397" fmla="*/ 85121 w 3024845"/>
                <a:gd name="connsiteY397" fmla="*/ 369664 h 1059043"/>
                <a:gd name="connsiteX398" fmla="*/ 86894 w 3024845"/>
                <a:gd name="connsiteY398" fmla="*/ 369664 h 1059043"/>
                <a:gd name="connsiteX399" fmla="*/ 99308 w 3024845"/>
                <a:gd name="connsiteY399" fmla="*/ 369664 h 1059043"/>
                <a:gd name="connsiteX400" fmla="*/ 99308 w 3024845"/>
                <a:gd name="connsiteY400" fmla="*/ 255090 h 1059043"/>
                <a:gd name="connsiteX401" fmla="*/ 103361 w 3024845"/>
                <a:gd name="connsiteY401" fmla="*/ 226986 h 1059043"/>
                <a:gd name="connsiteX402" fmla="*/ 105388 w 3024845"/>
                <a:gd name="connsiteY402" fmla="*/ 226986 h 1059043"/>
                <a:gd name="connsiteX403" fmla="*/ 119575 w 3024845"/>
                <a:gd name="connsiteY403"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2480 w 3024845"/>
                <a:gd name="connsiteY316" fmla="*/ 118897 h 1059043"/>
                <a:gd name="connsiteX317" fmla="*/ 2168560 w 3024845"/>
                <a:gd name="connsiteY317" fmla="*/ 125383 h 1059043"/>
                <a:gd name="connsiteX318" fmla="*/ 2166533 w 3024845"/>
                <a:gd name="connsiteY318" fmla="*/ 131868 h 1059043"/>
                <a:gd name="connsiteX319" fmla="*/ 2180720 w 3024845"/>
                <a:gd name="connsiteY319" fmla="*/ 555577 h 1059043"/>
                <a:gd name="connsiteX320" fmla="*/ 2245574 w 3024845"/>
                <a:gd name="connsiteY320" fmla="*/ 555577 h 1059043"/>
                <a:gd name="connsiteX321" fmla="*/ 2245574 w 3024845"/>
                <a:gd name="connsiteY321" fmla="*/ 631239 h 1059043"/>
                <a:gd name="connsiteX322" fmla="*/ 2253681 w 3024845"/>
                <a:gd name="connsiteY322" fmla="*/ 631239 h 1059043"/>
                <a:gd name="connsiteX323" fmla="*/ 2255708 w 3024845"/>
                <a:gd name="connsiteY323" fmla="*/ 624754 h 1059043"/>
                <a:gd name="connsiteX324" fmla="*/ 2261788 w 3024845"/>
                <a:gd name="connsiteY324" fmla="*/ 624754 h 1059043"/>
                <a:gd name="connsiteX325" fmla="*/ 2263815 w 3024845"/>
                <a:gd name="connsiteY325" fmla="*/ 633401 h 1059043"/>
                <a:gd name="connsiteX326" fmla="*/ 2275975 w 3024845"/>
                <a:gd name="connsiteY326" fmla="*/ 633401 h 1059043"/>
                <a:gd name="connsiteX327" fmla="*/ 2275975 w 3024845"/>
                <a:gd name="connsiteY327" fmla="*/ 626915 h 1059043"/>
                <a:gd name="connsiteX328" fmla="*/ 2298268 w 3024845"/>
                <a:gd name="connsiteY328" fmla="*/ 626915 h 1059043"/>
                <a:gd name="connsiteX329" fmla="*/ 2298268 w 3024845"/>
                <a:gd name="connsiteY329" fmla="*/ 633401 h 1059043"/>
                <a:gd name="connsiteX330" fmla="*/ 2318535 w 3024845"/>
                <a:gd name="connsiteY330" fmla="*/ 633401 h 1059043"/>
                <a:gd name="connsiteX331" fmla="*/ 2318535 w 3024845"/>
                <a:gd name="connsiteY331" fmla="*/ 678798 h 1059043"/>
                <a:gd name="connsiteX332" fmla="*/ 2332722 w 3024845"/>
                <a:gd name="connsiteY332" fmla="*/ 678798 h 1059043"/>
                <a:gd name="connsiteX333" fmla="*/ 2332722 w 3024845"/>
                <a:gd name="connsiteY333" fmla="*/ 665827 h 1059043"/>
                <a:gd name="connsiteX334" fmla="*/ 2348936 w 3024845"/>
                <a:gd name="connsiteY334" fmla="*/ 665827 h 1059043"/>
                <a:gd name="connsiteX335" fmla="*/ 2348936 w 3024845"/>
                <a:gd name="connsiteY335" fmla="*/ 486400 h 1059043"/>
                <a:gd name="connsiteX336" fmla="*/ 2355016 w 3024845"/>
                <a:gd name="connsiteY336" fmla="*/ 479914 h 1059043"/>
                <a:gd name="connsiteX337" fmla="*/ 2427977 w 3024845"/>
                <a:gd name="connsiteY337" fmla="*/ 479914 h 1059043"/>
                <a:gd name="connsiteX338" fmla="*/ 2427977 w 3024845"/>
                <a:gd name="connsiteY338" fmla="*/ 488562 h 1059043"/>
                <a:gd name="connsiteX339" fmla="*/ 2438110 w 3024845"/>
                <a:gd name="connsiteY339" fmla="*/ 488562 h 1059043"/>
                <a:gd name="connsiteX340" fmla="*/ 2438110 w 3024845"/>
                <a:gd name="connsiteY340" fmla="*/ 603136 h 1059043"/>
                <a:gd name="connsiteX341" fmla="*/ 2460404 w 3024845"/>
                <a:gd name="connsiteY341" fmla="*/ 603136 h 1059043"/>
                <a:gd name="connsiteX342" fmla="*/ 2460404 w 3024845"/>
                <a:gd name="connsiteY342" fmla="*/ 536121 h 1059043"/>
                <a:gd name="connsiteX343" fmla="*/ 2486751 w 3024845"/>
                <a:gd name="connsiteY343" fmla="*/ 536121 h 1059043"/>
                <a:gd name="connsiteX344" fmla="*/ 2490804 w 3024845"/>
                <a:gd name="connsiteY344" fmla="*/ 531797 h 1059043"/>
                <a:gd name="connsiteX345" fmla="*/ 2498911 w 3024845"/>
                <a:gd name="connsiteY345" fmla="*/ 531797 h 1059043"/>
                <a:gd name="connsiteX346" fmla="*/ 2502964 w 3024845"/>
                <a:gd name="connsiteY346" fmla="*/ 536121 h 1059043"/>
                <a:gd name="connsiteX347" fmla="*/ 2525258 w 3024845"/>
                <a:gd name="connsiteY347" fmla="*/ 536121 h 1059043"/>
                <a:gd name="connsiteX348" fmla="*/ 2525258 w 3024845"/>
                <a:gd name="connsiteY348" fmla="*/ 419385 h 1059043"/>
                <a:gd name="connsiteX349" fmla="*/ 2582005 w 3024845"/>
                <a:gd name="connsiteY349" fmla="*/ 408576 h 1059043"/>
                <a:gd name="connsiteX350" fmla="*/ 2582005 w 3024845"/>
                <a:gd name="connsiteY350" fmla="*/ 409657 h 1059043"/>
                <a:gd name="connsiteX351" fmla="*/ 2582005 w 3024845"/>
                <a:gd name="connsiteY351" fmla="*/ 417223 h 1059043"/>
                <a:gd name="connsiteX352" fmla="*/ 2608352 w 3024845"/>
                <a:gd name="connsiteY352" fmla="*/ 417223 h 1059043"/>
                <a:gd name="connsiteX353" fmla="*/ 2608352 w 3024845"/>
                <a:gd name="connsiteY353" fmla="*/ 672313 h 1059043"/>
                <a:gd name="connsiteX354" fmla="*/ 2630646 w 3024845"/>
                <a:gd name="connsiteY354" fmla="*/ 672313 h 1059043"/>
                <a:gd name="connsiteX355" fmla="*/ 2630646 w 3024845"/>
                <a:gd name="connsiteY355" fmla="*/ 667989 h 1059043"/>
                <a:gd name="connsiteX356" fmla="*/ 2642806 w 3024845"/>
                <a:gd name="connsiteY356" fmla="*/ 667989 h 1059043"/>
                <a:gd name="connsiteX357" fmla="*/ 2642806 w 3024845"/>
                <a:gd name="connsiteY357" fmla="*/ 672313 h 1059043"/>
                <a:gd name="connsiteX358" fmla="*/ 2667126 w 3024845"/>
                <a:gd name="connsiteY358" fmla="*/ 672313 h 1059043"/>
                <a:gd name="connsiteX359" fmla="*/ 2667126 w 3024845"/>
                <a:gd name="connsiteY359" fmla="*/ 659342 h 1059043"/>
                <a:gd name="connsiteX360" fmla="*/ 2695500 w 3024845"/>
                <a:gd name="connsiteY360" fmla="*/ 659342 h 1059043"/>
                <a:gd name="connsiteX361" fmla="*/ 2707660 w 3024845"/>
                <a:gd name="connsiteY361" fmla="*/ 655018 h 1059043"/>
                <a:gd name="connsiteX362" fmla="*/ 2727927 w 3024845"/>
                <a:gd name="connsiteY362" fmla="*/ 659342 h 1059043"/>
                <a:gd name="connsiteX363" fmla="*/ 2727927 w 3024845"/>
                <a:gd name="connsiteY363" fmla="*/ 642048 h 1059043"/>
                <a:gd name="connsiteX364" fmla="*/ 2736034 w 3024845"/>
                <a:gd name="connsiteY364" fmla="*/ 642048 h 1059043"/>
                <a:gd name="connsiteX365" fmla="*/ 2736034 w 3024845"/>
                <a:gd name="connsiteY365" fmla="*/ 629077 h 1059043"/>
                <a:gd name="connsiteX366" fmla="*/ 2792781 w 3024845"/>
                <a:gd name="connsiteY366" fmla="*/ 629077 h 1059043"/>
                <a:gd name="connsiteX367" fmla="*/ 2792781 w 3024845"/>
                <a:gd name="connsiteY367" fmla="*/ 598812 h 1059043"/>
                <a:gd name="connsiteX368" fmla="*/ 2811021 w 3024845"/>
                <a:gd name="connsiteY368" fmla="*/ 598812 h 1059043"/>
                <a:gd name="connsiteX369" fmla="*/ 2811021 w 3024845"/>
                <a:gd name="connsiteY369" fmla="*/ 592327 h 1059043"/>
                <a:gd name="connsiteX370" fmla="*/ 2823181 w 3024845"/>
                <a:gd name="connsiteY370" fmla="*/ 592327 h 1059043"/>
                <a:gd name="connsiteX371" fmla="*/ 2823181 w 3024845"/>
                <a:gd name="connsiteY371" fmla="*/ 598812 h 1059043"/>
                <a:gd name="connsiteX372" fmla="*/ 2839395 w 3024845"/>
                <a:gd name="connsiteY372" fmla="*/ 598812 h 1059043"/>
                <a:gd name="connsiteX373" fmla="*/ 2839395 w 3024845"/>
                <a:gd name="connsiteY373" fmla="*/ 648533 h 1059043"/>
                <a:gd name="connsiteX374" fmla="*/ 2871822 w 3024845"/>
                <a:gd name="connsiteY374" fmla="*/ 648533 h 1059043"/>
                <a:gd name="connsiteX375" fmla="*/ 2871822 w 3024845"/>
                <a:gd name="connsiteY375" fmla="*/ 622592 h 1059043"/>
                <a:gd name="connsiteX376" fmla="*/ 2910329 w 3024845"/>
                <a:gd name="connsiteY376" fmla="*/ 622592 h 1059043"/>
                <a:gd name="connsiteX377" fmla="*/ 2910329 w 3024845"/>
                <a:gd name="connsiteY377" fmla="*/ 592327 h 1059043"/>
                <a:gd name="connsiteX378" fmla="*/ 2958970 w 3024845"/>
                <a:gd name="connsiteY378" fmla="*/ 592327 h 1059043"/>
                <a:gd name="connsiteX379" fmla="*/ 2958970 w 3024845"/>
                <a:gd name="connsiteY379" fmla="*/ 703483 h 1059043"/>
                <a:gd name="connsiteX380" fmla="*/ 2958970 w 3024845"/>
                <a:gd name="connsiteY380" fmla="*/ 717262 h 1059043"/>
                <a:gd name="connsiteX381" fmla="*/ 3024845 w 3024845"/>
                <a:gd name="connsiteY381" fmla="*/ 717262 h 1059043"/>
                <a:gd name="connsiteX382" fmla="*/ 3024845 w 3024845"/>
                <a:gd name="connsiteY382" fmla="*/ 1059043 h 1059043"/>
                <a:gd name="connsiteX383" fmla="*/ 2054 w 3024845"/>
                <a:gd name="connsiteY383" fmla="*/ 1056710 h 1059043"/>
                <a:gd name="connsiteX384" fmla="*/ 0 w 3024845"/>
                <a:gd name="connsiteY384" fmla="*/ 622592 h 1059043"/>
                <a:gd name="connsiteX385" fmla="*/ 20267 w 3024845"/>
                <a:gd name="connsiteY385" fmla="*/ 622592 h 1059043"/>
                <a:gd name="connsiteX386" fmla="*/ 20774 w 3024845"/>
                <a:gd name="connsiteY386" fmla="*/ 621511 h 1059043"/>
                <a:gd name="connsiteX387" fmla="*/ 24320 w 3024845"/>
                <a:gd name="connsiteY387" fmla="*/ 613945 h 1059043"/>
                <a:gd name="connsiteX388" fmla="*/ 26094 w 3024845"/>
                <a:gd name="connsiteY388" fmla="*/ 614215 h 1059043"/>
                <a:gd name="connsiteX389" fmla="*/ 38507 w 3024845"/>
                <a:gd name="connsiteY389" fmla="*/ 616106 h 1059043"/>
                <a:gd name="connsiteX390" fmla="*/ 39014 w 3024845"/>
                <a:gd name="connsiteY390" fmla="*/ 617458 h 1059043"/>
                <a:gd name="connsiteX391" fmla="*/ 42560 w 3024845"/>
                <a:gd name="connsiteY391" fmla="*/ 626915 h 1059043"/>
                <a:gd name="connsiteX392" fmla="*/ 68907 w 3024845"/>
                <a:gd name="connsiteY392" fmla="*/ 629077 h 1059043"/>
                <a:gd name="connsiteX393" fmla="*/ 68907 w 3024845"/>
                <a:gd name="connsiteY393" fmla="*/ 505856 h 1059043"/>
                <a:gd name="connsiteX394" fmla="*/ 70934 w 3024845"/>
                <a:gd name="connsiteY394" fmla="*/ 505856 h 1059043"/>
                <a:gd name="connsiteX395" fmla="*/ 85121 w 3024845"/>
                <a:gd name="connsiteY395" fmla="*/ 505856 h 1059043"/>
                <a:gd name="connsiteX396" fmla="*/ 85121 w 3024845"/>
                <a:gd name="connsiteY396" fmla="*/ 369664 h 1059043"/>
                <a:gd name="connsiteX397" fmla="*/ 86894 w 3024845"/>
                <a:gd name="connsiteY397" fmla="*/ 369664 h 1059043"/>
                <a:gd name="connsiteX398" fmla="*/ 99308 w 3024845"/>
                <a:gd name="connsiteY398" fmla="*/ 369664 h 1059043"/>
                <a:gd name="connsiteX399" fmla="*/ 99308 w 3024845"/>
                <a:gd name="connsiteY399" fmla="*/ 255090 h 1059043"/>
                <a:gd name="connsiteX400" fmla="*/ 103361 w 3024845"/>
                <a:gd name="connsiteY400" fmla="*/ 226986 h 1059043"/>
                <a:gd name="connsiteX401" fmla="*/ 105388 w 3024845"/>
                <a:gd name="connsiteY401" fmla="*/ 226986 h 1059043"/>
                <a:gd name="connsiteX402" fmla="*/ 119575 w 3024845"/>
                <a:gd name="connsiteY402"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2480 w 3024845"/>
                <a:gd name="connsiteY316" fmla="*/ 118897 h 1059043"/>
                <a:gd name="connsiteX317" fmla="*/ 2168560 w 3024845"/>
                <a:gd name="connsiteY317" fmla="*/ 125383 h 1059043"/>
                <a:gd name="connsiteX318" fmla="*/ 2180720 w 3024845"/>
                <a:gd name="connsiteY318" fmla="*/ 555577 h 1059043"/>
                <a:gd name="connsiteX319" fmla="*/ 2245574 w 3024845"/>
                <a:gd name="connsiteY319" fmla="*/ 555577 h 1059043"/>
                <a:gd name="connsiteX320" fmla="*/ 2245574 w 3024845"/>
                <a:gd name="connsiteY320" fmla="*/ 631239 h 1059043"/>
                <a:gd name="connsiteX321" fmla="*/ 2253681 w 3024845"/>
                <a:gd name="connsiteY321" fmla="*/ 631239 h 1059043"/>
                <a:gd name="connsiteX322" fmla="*/ 2255708 w 3024845"/>
                <a:gd name="connsiteY322" fmla="*/ 624754 h 1059043"/>
                <a:gd name="connsiteX323" fmla="*/ 2261788 w 3024845"/>
                <a:gd name="connsiteY323" fmla="*/ 624754 h 1059043"/>
                <a:gd name="connsiteX324" fmla="*/ 2263815 w 3024845"/>
                <a:gd name="connsiteY324" fmla="*/ 633401 h 1059043"/>
                <a:gd name="connsiteX325" fmla="*/ 2275975 w 3024845"/>
                <a:gd name="connsiteY325" fmla="*/ 633401 h 1059043"/>
                <a:gd name="connsiteX326" fmla="*/ 2275975 w 3024845"/>
                <a:gd name="connsiteY326" fmla="*/ 626915 h 1059043"/>
                <a:gd name="connsiteX327" fmla="*/ 2298268 w 3024845"/>
                <a:gd name="connsiteY327" fmla="*/ 626915 h 1059043"/>
                <a:gd name="connsiteX328" fmla="*/ 2298268 w 3024845"/>
                <a:gd name="connsiteY328" fmla="*/ 633401 h 1059043"/>
                <a:gd name="connsiteX329" fmla="*/ 2318535 w 3024845"/>
                <a:gd name="connsiteY329" fmla="*/ 633401 h 1059043"/>
                <a:gd name="connsiteX330" fmla="*/ 2318535 w 3024845"/>
                <a:gd name="connsiteY330" fmla="*/ 678798 h 1059043"/>
                <a:gd name="connsiteX331" fmla="*/ 2332722 w 3024845"/>
                <a:gd name="connsiteY331" fmla="*/ 678798 h 1059043"/>
                <a:gd name="connsiteX332" fmla="*/ 2332722 w 3024845"/>
                <a:gd name="connsiteY332" fmla="*/ 665827 h 1059043"/>
                <a:gd name="connsiteX333" fmla="*/ 2348936 w 3024845"/>
                <a:gd name="connsiteY333" fmla="*/ 665827 h 1059043"/>
                <a:gd name="connsiteX334" fmla="*/ 2348936 w 3024845"/>
                <a:gd name="connsiteY334" fmla="*/ 486400 h 1059043"/>
                <a:gd name="connsiteX335" fmla="*/ 2355016 w 3024845"/>
                <a:gd name="connsiteY335" fmla="*/ 479914 h 1059043"/>
                <a:gd name="connsiteX336" fmla="*/ 2427977 w 3024845"/>
                <a:gd name="connsiteY336" fmla="*/ 479914 h 1059043"/>
                <a:gd name="connsiteX337" fmla="*/ 2427977 w 3024845"/>
                <a:gd name="connsiteY337" fmla="*/ 488562 h 1059043"/>
                <a:gd name="connsiteX338" fmla="*/ 2438110 w 3024845"/>
                <a:gd name="connsiteY338" fmla="*/ 488562 h 1059043"/>
                <a:gd name="connsiteX339" fmla="*/ 2438110 w 3024845"/>
                <a:gd name="connsiteY339" fmla="*/ 603136 h 1059043"/>
                <a:gd name="connsiteX340" fmla="*/ 2460404 w 3024845"/>
                <a:gd name="connsiteY340" fmla="*/ 603136 h 1059043"/>
                <a:gd name="connsiteX341" fmla="*/ 2460404 w 3024845"/>
                <a:gd name="connsiteY341" fmla="*/ 536121 h 1059043"/>
                <a:gd name="connsiteX342" fmla="*/ 2486751 w 3024845"/>
                <a:gd name="connsiteY342" fmla="*/ 536121 h 1059043"/>
                <a:gd name="connsiteX343" fmla="*/ 2490804 w 3024845"/>
                <a:gd name="connsiteY343" fmla="*/ 531797 h 1059043"/>
                <a:gd name="connsiteX344" fmla="*/ 2498911 w 3024845"/>
                <a:gd name="connsiteY344" fmla="*/ 531797 h 1059043"/>
                <a:gd name="connsiteX345" fmla="*/ 2502964 w 3024845"/>
                <a:gd name="connsiteY345" fmla="*/ 536121 h 1059043"/>
                <a:gd name="connsiteX346" fmla="*/ 2525258 w 3024845"/>
                <a:gd name="connsiteY346" fmla="*/ 536121 h 1059043"/>
                <a:gd name="connsiteX347" fmla="*/ 2525258 w 3024845"/>
                <a:gd name="connsiteY347" fmla="*/ 419385 h 1059043"/>
                <a:gd name="connsiteX348" fmla="*/ 2582005 w 3024845"/>
                <a:gd name="connsiteY348" fmla="*/ 408576 h 1059043"/>
                <a:gd name="connsiteX349" fmla="*/ 2582005 w 3024845"/>
                <a:gd name="connsiteY349" fmla="*/ 409657 h 1059043"/>
                <a:gd name="connsiteX350" fmla="*/ 2582005 w 3024845"/>
                <a:gd name="connsiteY350" fmla="*/ 417223 h 1059043"/>
                <a:gd name="connsiteX351" fmla="*/ 2608352 w 3024845"/>
                <a:gd name="connsiteY351" fmla="*/ 417223 h 1059043"/>
                <a:gd name="connsiteX352" fmla="*/ 2608352 w 3024845"/>
                <a:gd name="connsiteY352" fmla="*/ 672313 h 1059043"/>
                <a:gd name="connsiteX353" fmla="*/ 2630646 w 3024845"/>
                <a:gd name="connsiteY353" fmla="*/ 672313 h 1059043"/>
                <a:gd name="connsiteX354" fmla="*/ 2630646 w 3024845"/>
                <a:gd name="connsiteY354" fmla="*/ 667989 h 1059043"/>
                <a:gd name="connsiteX355" fmla="*/ 2642806 w 3024845"/>
                <a:gd name="connsiteY355" fmla="*/ 667989 h 1059043"/>
                <a:gd name="connsiteX356" fmla="*/ 2642806 w 3024845"/>
                <a:gd name="connsiteY356" fmla="*/ 672313 h 1059043"/>
                <a:gd name="connsiteX357" fmla="*/ 2667126 w 3024845"/>
                <a:gd name="connsiteY357" fmla="*/ 672313 h 1059043"/>
                <a:gd name="connsiteX358" fmla="*/ 2667126 w 3024845"/>
                <a:gd name="connsiteY358" fmla="*/ 659342 h 1059043"/>
                <a:gd name="connsiteX359" fmla="*/ 2695500 w 3024845"/>
                <a:gd name="connsiteY359" fmla="*/ 659342 h 1059043"/>
                <a:gd name="connsiteX360" fmla="*/ 2707660 w 3024845"/>
                <a:gd name="connsiteY360" fmla="*/ 655018 h 1059043"/>
                <a:gd name="connsiteX361" fmla="*/ 2727927 w 3024845"/>
                <a:gd name="connsiteY361" fmla="*/ 659342 h 1059043"/>
                <a:gd name="connsiteX362" fmla="*/ 2727927 w 3024845"/>
                <a:gd name="connsiteY362" fmla="*/ 642048 h 1059043"/>
                <a:gd name="connsiteX363" fmla="*/ 2736034 w 3024845"/>
                <a:gd name="connsiteY363" fmla="*/ 642048 h 1059043"/>
                <a:gd name="connsiteX364" fmla="*/ 2736034 w 3024845"/>
                <a:gd name="connsiteY364" fmla="*/ 629077 h 1059043"/>
                <a:gd name="connsiteX365" fmla="*/ 2792781 w 3024845"/>
                <a:gd name="connsiteY365" fmla="*/ 629077 h 1059043"/>
                <a:gd name="connsiteX366" fmla="*/ 2792781 w 3024845"/>
                <a:gd name="connsiteY366" fmla="*/ 598812 h 1059043"/>
                <a:gd name="connsiteX367" fmla="*/ 2811021 w 3024845"/>
                <a:gd name="connsiteY367" fmla="*/ 598812 h 1059043"/>
                <a:gd name="connsiteX368" fmla="*/ 2811021 w 3024845"/>
                <a:gd name="connsiteY368" fmla="*/ 592327 h 1059043"/>
                <a:gd name="connsiteX369" fmla="*/ 2823181 w 3024845"/>
                <a:gd name="connsiteY369" fmla="*/ 592327 h 1059043"/>
                <a:gd name="connsiteX370" fmla="*/ 2823181 w 3024845"/>
                <a:gd name="connsiteY370" fmla="*/ 598812 h 1059043"/>
                <a:gd name="connsiteX371" fmla="*/ 2839395 w 3024845"/>
                <a:gd name="connsiteY371" fmla="*/ 598812 h 1059043"/>
                <a:gd name="connsiteX372" fmla="*/ 2839395 w 3024845"/>
                <a:gd name="connsiteY372" fmla="*/ 648533 h 1059043"/>
                <a:gd name="connsiteX373" fmla="*/ 2871822 w 3024845"/>
                <a:gd name="connsiteY373" fmla="*/ 648533 h 1059043"/>
                <a:gd name="connsiteX374" fmla="*/ 2871822 w 3024845"/>
                <a:gd name="connsiteY374" fmla="*/ 622592 h 1059043"/>
                <a:gd name="connsiteX375" fmla="*/ 2910329 w 3024845"/>
                <a:gd name="connsiteY375" fmla="*/ 622592 h 1059043"/>
                <a:gd name="connsiteX376" fmla="*/ 2910329 w 3024845"/>
                <a:gd name="connsiteY376" fmla="*/ 592327 h 1059043"/>
                <a:gd name="connsiteX377" fmla="*/ 2958970 w 3024845"/>
                <a:gd name="connsiteY377" fmla="*/ 592327 h 1059043"/>
                <a:gd name="connsiteX378" fmla="*/ 2958970 w 3024845"/>
                <a:gd name="connsiteY378" fmla="*/ 703483 h 1059043"/>
                <a:gd name="connsiteX379" fmla="*/ 2958970 w 3024845"/>
                <a:gd name="connsiteY379" fmla="*/ 717262 h 1059043"/>
                <a:gd name="connsiteX380" fmla="*/ 3024845 w 3024845"/>
                <a:gd name="connsiteY380" fmla="*/ 717262 h 1059043"/>
                <a:gd name="connsiteX381" fmla="*/ 3024845 w 3024845"/>
                <a:gd name="connsiteY381" fmla="*/ 1059043 h 1059043"/>
                <a:gd name="connsiteX382" fmla="*/ 2054 w 3024845"/>
                <a:gd name="connsiteY382" fmla="*/ 1056710 h 1059043"/>
                <a:gd name="connsiteX383" fmla="*/ 0 w 3024845"/>
                <a:gd name="connsiteY383" fmla="*/ 622592 h 1059043"/>
                <a:gd name="connsiteX384" fmla="*/ 20267 w 3024845"/>
                <a:gd name="connsiteY384" fmla="*/ 622592 h 1059043"/>
                <a:gd name="connsiteX385" fmla="*/ 20774 w 3024845"/>
                <a:gd name="connsiteY385" fmla="*/ 621511 h 1059043"/>
                <a:gd name="connsiteX386" fmla="*/ 24320 w 3024845"/>
                <a:gd name="connsiteY386" fmla="*/ 613945 h 1059043"/>
                <a:gd name="connsiteX387" fmla="*/ 26094 w 3024845"/>
                <a:gd name="connsiteY387" fmla="*/ 614215 h 1059043"/>
                <a:gd name="connsiteX388" fmla="*/ 38507 w 3024845"/>
                <a:gd name="connsiteY388" fmla="*/ 616106 h 1059043"/>
                <a:gd name="connsiteX389" fmla="*/ 39014 w 3024845"/>
                <a:gd name="connsiteY389" fmla="*/ 617458 h 1059043"/>
                <a:gd name="connsiteX390" fmla="*/ 42560 w 3024845"/>
                <a:gd name="connsiteY390" fmla="*/ 626915 h 1059043"/>
                <a:gd name="connsiteX391" fmla="*/ 68907 w 3024845"/>
                <a:gd name="connsiteY391" fmla="*/ 629077 h 1059043"/>
                <a:gd name="connsiteX392" fmla="*/ 68907 w 3024845"/>
                <a:gd name="connsiteY392" fmla="*/ 505856 h 1059043"/>
                <a:gd name="connsiteX393" fmla="*/ 70934 w 3024845"/>
                <a:gd name="connsiteY393" fmla="*/ 505856 h 1059043"/>
                <a:gd name="connsiteX394" fmla="*/ 85121 w 3024845"/>
                <a:gd name="connsiteY394" fmla="*/ 505856 h 1059043"/>
                <a:gd name="connsiteX395" fmla="*/ 85121 w 3024845"/>
                <a:gd name="connsiteY395" fmla="*/ 369664 h 1059043"/>
                <a:gd name="connsiteX396" fmla="*/ 86894 w 3024845"/>
                <a:gd name="connsiteY396" fmla="*/ 369664 h 1059043"/>
                <a:gd name="connsiteX397" fmla="*/ 99308 w 3024845"/>
                <a:gd name="connsiteY397" fmla="*/ 369664 h 1059043"/>
                <a:gd name="connsiteX398" fmla="*/ 99308 w 3024845"/>
                <a:gd name="connsiteY398" fmla="*/ 255090 h 1059043"/>
                <a:gd name="connsiteX399" fmla="*/ 103361 w 3024845"/>
                <a:gd name="connsiteY399" fmla="*/ 226986 h 1059043"/>
                <a:gd name="connsiteX400" fmla="*/ 105388 w 3024845"/>
                <a:gd name="connsiteY400" fmla="*/ 226986 h 1059043"/>
                <a:gd name="connsiteX401" fmla="*/ 119575 w 3024845"/>
                <a:gd name="connsiteY401"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8560 w 3024845"/>
                <a:gd name="connsiteY316" fmla="*/ 125383 h 1059043"/>
                <a:gd name="connsiteX317" fmla="*/ 2180720 w 3024845"/>
                <a:gd name="connsiteY317" fmla="*/ 555577 h 1059043"/>
                <a:gd name="connsiteX318" fmla="*/ 2245574 w 3024845"/>
                <a:gd name="connsiteY318" fmla="*/ 555577 h 1059043"/>
                <a:gd name="connsiteX319" fmla="*/ 2245574 w 3024845"/>
                <a:gd name="connsiteY319" fmla="*/ 631239 h 1059043"/>
                <a:gd name="connsiteX320" fmla="*/ 2253681 w 3024845"/>
                <a:gd name="connsiteY320" fmla="*/ 631239 h 1059043"/>
                <a:gd name="connsiteX321" fmla="*/ 2255708 w 3024845"/>
                <a:gd name="connsiteY321" fmla="*/ 624754 h 1059043"/>
                <a:gd name="connsiteX322" fmla="*/ 2261788 w 3024845"/>
                <a:gd name="connsiteY322" fmla="*/ 624754 h 1059043"/>
                <a:gd name="connsiteX323" fmla="*/ 2263815 w 3024845"/>
                <a:gd name="connsiteY323" fmla="*/ 633401 h 1059043"/>
                <a:gd name="connsiteX324" fmla="*/ 2275975 w 3024845"/>
                <a:gd name="connsiteY324" fmla="*/ 633401 h 1059043"/>
                <a:gd name="connsiteX325" fmla="*/ 2275975 w 3024845"/>
                <a:gd name="connsiteY325" fmla="*/ 626915 h 1059043"/>
                <a:gd name="connsiteX326" fmla="*/ 2298268 w 3024845"/>
                <a:gd name="connsiteY326" fmla="*/ 626915 h 1059043"/>
                <a:gd name="connsiteX327" fmla="*/ 2298268 w 3024845"/>
                <a:gd name="connsiteY327" fmla="*/ 633401 h 1059043"/>
                <a:gd name="connsiteX328" fmla="*/ 2318535 w 3024845"/>
                <a:gd name="connsiteY328" fmla="*/ 633401 h 1059043"/>
                <a:gd name="connsiteX329" fmla="*/ 2318535 w 3024845"/>
                <a:gd name="connsiteY329" fmla="*/ 678798 h 1059043"/>
                <a:gd name="connsiteX330" fmla="*/ 2332722 w 3024845"/>
                <a:gd name="connsiteY330" fmla="*/ 678798 h 1059043"/>
                <a:gd name="connsiteX331" fmla="*/ 2332722 w 3024845"/>
                <a:gd name="connsiteY331" fmla="*/ 665827 h 1059043"/>
                <a:gd name="connsiteX332" fmla="*/ 2348936 w 3024845"/>
                <a:gd name="connsiteY332" fmla="*/ 665827 h 1059043"/>
                <a:gd name="connsiteX333" fmla="*/ 2348936 w 3024845"/>
                <a:gd name="connsiteY333" fmla="*/ 486400 h 1059043"/>
                <a:gd name="connsiteX334" fmla="*/ 2355016 w 3024845"/>
                <a:gd name="connsiteY334" fmla="*/ 479914 h 1059043"/>
                <a:gd name="connsiteX335" fmla="*/ 2427977 w 3024845"/>
                <a:gd name="connsiteY335" fmla="*/ 479914 h 1059043"/>
                <a:gd name="connsiteX336" fmla="*/ 2427977 w 3024845"/>
                <a:gd name="connsiteY336" fmla="*/ 488562 h 1059043"/>
                <a:gd name="connsiteX337" fmla="*/ 2438110 w 3024845"/>
                <a:gd name="connsiteY337" fmla="*/ 488562 h 1059043"/>
                <a:gd name="connsiteX338" fmla="*/ 2438110 w 3024845"/>
                <a:gd name="connsiteY338" fmla="*/ 603136 h 1059043"/>
                <a:gd name="connsiteX339" fmla="*/ 2460404 w 3024845"/>
                <a:gd name="connsiteY339" fmla="*/ 603136 h 1059043"/>
                <a:gd name="connsiteX340" fmla="*/ 2460404 w 3024845"/>
                <a:gd name="connsiteY340" fmla="*/ 536121 h 1059043"/>
                <a:gd name="connsiteX341" fmla="*/ 2486751 w 3024845"/>
                <a:gd name="connsiteY341" fmla="*/ 536121 h 1059043"/>
                <a:gd name="connsiteX342" fmla="*/ 2490804 w 3024845"/>
                <a:gd name="connsiteY342" fmla="*/ 531797 h 1059043"/>
                <a:gd name="connsiteX343" fmla="*/ 2498911 w 3024845"/>
                <a:gd name="connsiteY343" fmla="*/ 531797 h 1059043"/>
                <a:gd name="connsiteX344" fmla="*/ 2502964 w 3024845"/>
                <a:gd name="connsiteY344" fmla="*/ 536121 h 1059043"/>
                <a:gd name="connsiteX345" fmla="*/ 2525258 w 3024845"/>
                <a:gd name="connsiteY345" fmla="*/ 536121 h 1059043"/>
                <a:gd name="connsiteX346" fmla="*/ 2525258 w 3024845"/>
                <a:gd name="connsiteY346" fmla="*/ 419385 h 1059043"/>
                <a:gd name="connsiteX347" fmla="*/ 2582005 w 3024845"/>
                <a:gd name="connsiteY347" fmla="*/ 408576 h 1059043"/>
                <a:gd name="connsiteX348" fmla="*/ 2582005 w 3024845"/>
                <a:gd name="connsiteY348" fmla="*/ 409657 h 1059043"/>
                <a:gd name="connsiteX349" fmla="*/ 2582005 w 3024845"/>
                <a:gd name="connsiteY349" fmla="*/ 417223 h 1059043"/>
                <a:gd name="connsiteX350" fmla="*/ 2608352 w 3024845"/>
                <a:gd name="connsiteY350" fmla="*/ 417223 h 1059043"/>
                <a:gd name="connsiteX351" fmla="*/ 2608352 w 3024845"/>
                <a:gd name="connsiteY351" fmla="*/ 672313 h 1059043"/>
                <a:gd name="connsiteX352" fmla="*/ 2630646 w 3024845"/>
                <a:gd name="connsiteY352" fmla="*/ 672313 h 1059043"/>
                <a:gd name="connsiteX353" fmla="*/ 2630646 w 3024845"/>
                <a:gd name="connsiteY353" fmla="*/ 667989 h 1059043"/>
                <a:gd name="connsiteX354" fmla="*/ 2642806 w 3024845"/>
                <a:gd name="connsiteY354" fmla="*/ 667989 h 1059043"/>
                <a:gd name="connsiteX355" fmla="*/ 2642806 w 3024845"/>
                <a:gd name="connsiteY355" fmla="*/ 672313 h 1059043"/>
                <a:gd name="connsiteX356" fmla="*/ 2667126 w 3024845"/>
                <a:gd name="connsiteY356" fmla="*/ 672313 h 1059043"/>
                <a:gd name="connsiteX357" fmla="*/ 2667126 w 3024845"/>
                <a:gd name="connsiteY357" fmla="*/ 659342 h 1059043"/>
                <a:gd name="connsiteX358" fmla="*/ 2695500 w 3024845"/>
                <a:gd name="connsiteY358" fmla="*/ 659342 h 1059043"/>
                <a:gd name="connsiteX359" fmla="*/ 2707660 w 3024845"/>
                <a:gd name="connsiteY359" fmla="*/ 655018 h 1059043"/>
                <a:gd name="connsiteX360" fmla="*/ 2727927 w 3024845"/>
                <a:gd name="connsiteY360" fmla="*/ 659342 h 1059043"/>
                <a:gd name="connsiteX361" fmla="*/ 2727927 w 3024845"/>
                <a:gd name="connsiteY361" fmla="*/ 642048 h 1059043"/>
                <a:gd name="connsiteX362" fmla="*/ 2736034 w 3024845"/>
                <a:gd name="connsiteY362" fmla="*/ 642048 h 1059043"/>
                <a:gd name="connsiteX363" fmla="*/ 2736034 w 3024845"/>
                <a:gd name="connsiteY363" fmla="*/ 629077 h 1059043"/>
                <a:gd name="connsiteX364" fmla="*/ 2792781 w 3024845"/>
                <a:gd name="connsiteY364" fmla="*/ 629077 h 1059043"/>
                <a:gd name="connsiteX365" fmla="*/ 2792781 w 3024845"/>
                <a:gd name="connsiteY365" fmla="*/ 598812 h 1059043"/>
                <a:gd name="connsiteX366" fmla="*/ 2811021 w 3024845"/>
                <a:gd name="connsiteY366" fmla="*/ 598812 h 1059043"/>
                <a:gd name="connsiteX367" fmla="*/ 2811021 w 3024845"/>
                <a:gd name="connsiteY367" fmla="*/ 592327 h 1059043"/>
                <a:gd name="connsiteX368" fmla="*/ 2823181 w 3024845"/>
                <a:gd name="connsiteY368" fmla="*/ 592327 h 1059043"/>
                <a:gd name="connsiteX369" fmla="*/ 2823181 w 3024845"/>
                <a:gd name="connsiteY369" fmla="*/ 598812 h 1059043"/>
                <a:gd name="connsiteX370" fmla="*/ 2839395 w 3024845"/>
                <a:gd name="connsiteY370" fmla="*/ 598812 h 1059043"/>
                <a:gd name="connsiteX371" fmla="*/ 2839395 w 3024845"/>
                <a:gd name="connsiteY371" fmla="*/ 648533 h 1059043"/>
                <a:gd name="connsiteX372" fmla="*/ 2871822 w 3024845"/>
                <a:gd name="connsiteY372" fmla="*/ 648533 h 1059043"/>
                <a:gd name="connsiteX373" fmla="*/ 2871822 w 3024845"/>
                <a:gd name="connsiteY373" fmla="*/ 622592 h 1059043"/>
                <a:gd name="connsiteX374" fmla="*/ 2910329 w 3024845"/>
                <a:gd name="connsiteY374" fmla="*/ 622592 h 1059043"/>
                <a:gd name="connsiteX375" fmla="*/ 2910329 w 3024845"/>
                <a:gd name="connsiteY375" fmla="*/ 592327 h 1059043"/>
                <a:gd name="connsiteX376" fmla="*/ 2958970 w 3024845"/>
                <a:gd name="connsiteY376" fmla="*/ 592327 h 1059043"/>
                <a:gd name="connsiteX377" fmla="*/ 2958970 w 3024845"/>
                <a:gd name="connsiteY377" fmla="*/ 703483 h 1059043"/>
                <a:gd name="connsiteX378" fmla="*/ 2958970 w 3024845"/>
                <a:gd name="connsiteY378" fmla="*/ 717262 h 1059043"/>
                <a:gd name="connsiteX379" fmla="*/ 3024845 w 3024845"/>
                <a:gd name="connsiteY379" fmla="*/ 717262 h 1059043"/>
                <a:gd name="connsiteX380" fmla="*/ 3024845 w 3024845"/>
                <a:gd name="connsiteY380" fmla="*/ 1059043 h 1059043"/>
                <a:gd name="connsiteX381" fmla="*/ 2054 w 3024845"/>
                <a:gd name="connsiteY381" fmla="*/ 1056710 h 1059043"/>
                <a:gd name="connsiteX382" fmla="*/ 0 w 3024845"/>
                <a:gd name="connsiteY382" fmla="*/ 622592 h 1059043"/>
                <a:gd name="connsiteX383" fmla="*/ 20267 w 3024845"/>
                <a:gd name="connsiteY383" fmla="*/ 622592 h 1059043"/>
                <a:gd name="connsiteX384" fmla="*/ 20774 w 3024845"/>
                <a:gd name="connsiteY384" fmla="*/ 621511 h 1059043"/>
                <a:gd name="connsiteX385" fmla="*/ 24320 w 3024845"/>
                <a:gd name="connsiteY385" fmla="*/ 613945 h 1059043"/>
                <a:gd name="connsiteX386" fmla="*/ 26094 w 3024845"/>
                <a:gd name="connsiteY386" fmla="*/ 614215 h 1059043"/>
                <a:gd name="connsiteX387" fmla="*/ 38507 w 3024845"/>
                <a:gd name="connsiteY387" fmla="*/ 616106 h 1059043"/>
                <a:gd name="connsiteX388" fmla="*/ 39014 w 3024845"/>
                <a:gd name="connsiteY388" fmla="*/ 617458 h 1059043"/>
                <a:gd name="connsiteX389" fmla="*/ 42560 w 3024845"/>
                <a:gd name="connsiteY389" fmla="*/ 626915 h 1059043"/>
                <a:gd name="connsiteX390" fmla="*/ 68907 w 3024845"/>
                <a:gd name="connsiteY390" fmla="*/ 629077 h 1059043"/>
                <a:gd name="connsiteX391" fmla="*/ 68907 w 3024845"/>
                <a:gd name="connsiteY391" fmla="*/ 505856 h 1059043"/>
                <a:gd name="connsiteX392" fmla="*/ 70934 w 3024845"/>
                <a:gd name="connsiteY392" fmla="*/ 505856 h 1059043"/>
                <a:gd name="connsiteX393" fmla="*/ 85121 w 3024845"/>
                <a:gd name="connsiteY393" fmla="*/ 505856 h 1059043"/>
                <a:gd name="connsiteX394" fmla="*/ 85121 w 3024845"/>
                <a:gd name="connsiteY394" fmla="*/ 369664 h 1059043"/>
                <a:gd name="connsiteX395" fmla="*/ 86894 w 3024845"/>
                <a:gd name="connsiteY395" fmla="*/ 369664 h 1059043"/>
                <a:gd name="connsiteX396" fmla="*/ 99308 w 3024845"/>
                <a:gd name="connsiteY396" fmla="*/ 369664 h 1059043"/>
                <a:gd name="connsiteX397" fmla="*/ 99308 w 3024845"/>
                <a:gd name="connsiteY397" fmla="*/ 255090 h 1059043"/>
                <a:gd name="connsiteX398" fmla="*/ 103361 w 3024845"/>
                <a:gd name="connsiteY398" fmla="*/ 226986 h 1059043"/>
                <a:gd name="connsiteX399" fmla="*/ 105388 w 3024845"/>
                <a:gd name="connsiteY399" fmla="*/ 226986 h 1059043"/>
                <a:gd name="connsiteX400" fmla="*/ 119575 w 3024845"/>
                <a:gd name="connsiteY400"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80720 w 3024845"/>
                <a:gd name="connsiteY316" fmla="*/ 555577 h 1059043"/>
                <a:gd name="connsiteX317" fmla="*/ 2245574 w 3024845"/>
                <a:gd name="connsiteY317" fmla="*/ 555577 h 1059043"/>
                <a:gd name="connsiteX318" fmla="*/ 2245574 w 3024845"/>
                <a:gd name="connsiteY318" fmla="*/ 631239 h 1059043"/>
                <a:gd name="connsiteX319" fmla="*/ 2253681 w 3024845"/>
                <a:gd name="connsiteY319" fmla="*/ 631239 h 1059043"/>
                <a:gd name="connsiteX320" fmla="*/ 2255708 w 3024845"/>
                <a:gd name="connsiteY320" fmla="*/ 624754 h 1059043"/>
                <a:gd name="connsiteX321" fmla="*/ 2261788 w 3024845"/>
                <a:gd name="connsiteY321" fmla="*/ 624754 h 1059043"/>
                <a:gd name="connsiteX322" fmla="*/ 2263815 w 3024845"/>
                <a:gd name="connsiteY322" fmla="*/ 633401 h 1059043"/>
                <a:gd name="connsiteX323" fmla="*/ 2275975 w 3024845"/>
                <a:gd name="connsiteY323" fmla="*/ 633401 h 1059043"/>
                <a:gd name="connsiteX324" fmla="*/ 2275975 w 3024845"/>
                <a:gd name="connsiteY324" fmla="*/ 626915 h 1059043"/>
                <a:gd name="connsiteX325" fmla="*/ 2298268 w 3024845"/>
                <a:gd name="connsiteY325" fmla="*/ 626915 h 1059043"/>
                <a:gd name="connsiteX326" fmla="*/ 2298268 w 3024845"/>
                <a:gd name="connsiteY326" fmla="*/ 633401 h 1059043"/>
                <a:gd name="connsiteX327" fmla="*/ 2318535 w 3024845"/>
                <a:gd name="connsiteY327" fmla="*/ 633401 h 1059043"/>
                <a:gd name="connsiteX328" fmla="*/ 2318535 w 3024845"/>
                <a:gd name="connsiteY328" fmla="*/ 678798 h 1059043"/>
                <a:gd name="connsiteX329" fmla="*/ 2332722 w 3024845"/>
                <a:gd name="connsiteY329" fmla="*/ 678798 h 1059043"/>
                <a:gd name="connsiteX330" fmla="*/ 2332722 w 3024845"/>
                <a:gd name="connsiteY330" fmla="*/ 665827 h 1059043"/>
                <a:gd name="connsiteX331" fmla="*/ 2348936 w 3024845"/>
                <a:gd name="connsiteY331" fmla="*/ 665827 h 1059043"/>
                <a:gd name="connsiteX332" fmla="*/ 2348936 w 3024845"/>
                <a:gd name="connsiteY332" fmla="*/ 486400 h 1059043"/>
                <a:gd name="connsiteX333" fmla="*/ 2355016 w 3024845"/>
                <a:gd name="connsiteY333" fmla="*/ 479914 h 1059043"/>
                <a:gd name="connsiteX334" fmla="*/ 2427977 w 3024845"/>
                <a:gd name="connsiteY334" fmla="*/ 479914 h 1059043"/>
                <a:gd name="connsiteX335" fmla="*/ 2427977 w 3024845"/>
                <a:gd name="connsiteY335" fmla="*/ 488562 h 1059043"/>
                <a:gd name="connsiteX336" fmla="*/ 2438110 w 3024845"/>
                <a:gd name="connsiteY336" fmla="*/ 488562 h 1059043"/>
                <a:gd name="connsiteX337" fmla="*/ 2438110 w 3024845"/>
                <a:gd name="connsiteY337" fmla="*/ 603136 h 1059043"/>
                <a:gd name="connsiteX338" fmla="*/ 2460404 w 3024845"/>
                <a:gd name="connsiteY338" fmla="*/ 603136 h 1059043"/>
                <a:gd name="connsiteX339" fmla="*/ 2460404 w 3024845"/>
                <a:gd name="connsiteY339" fmla="*/ 536121 h 1059043"/>
                <a:gd name="connsiteX340" fmla="*/ 2486751 w 3024845"/>
                <a:gd name="connsiteY340" fmla="*/ 536121 h 1059043"/>
                <a:gd name="connsiteX341" fmla="*/ 2490804 w 3024845"/>
                <a:gd name="connsiteY341" fmla="*/ 531797 h 1059043"/>
                <a:gd name="connsiteX342" fmla="*/ 2498911 w 3024845"/>
                <a:gd name="connsiteY342" fmla="*/ 531797 h 1059043"/>
                <a:gd name="connsiteX343" fmla="*/ 2502964 w 3024845"/>
                <a:gd name="connsiteY343" fmla="*/ 536121 h 1059043"/>
                <a:gd name="connsiteX344" fmla="*/ 2525258 w 3024845"/>
                <a:gd name="connsiteY344" fmla="*/ 536121 h 1059043"/>
                <a:gd name="connsiteX345" fmla="*/ 2525258 w 3024845"/>
                <a:gd name="connsiteY345" fmla="*/ 419385 h 1059043"/>
                <a:gd name="connsiteX346" fmla="*/ 2582005 w 3024845"/>
                <a:gd name="connsiteY346" fmla="*/ 408576 h 1059043"/>
                <a:gd name="connsiteX347" fmla="*/ 2582005 w 3024845"/>
                <a:gd name="connsiteY347" fmla="*/ 409657 h 1059043"/>
                <a:gd name="connsiteX348" fmla="*/ 2582005 w 3024845"/>
                <a:gd name="connsiteY348" fmla="*/ 417223 h 1059043"/>
                <a:gd name="connsiteX349" fmla="*/ 2608352 w 3024845"/>
                <a:gd name="connsiteY349" fmla="*/ 417223 h 1059043"/>
                <a:gd name="connsiteX350" fmla="*/ 2608352 w 3024845"/>
                <a:gd name="connsiteY350" fmla="*/ 672313 h 1059043"/>
                <a:gd name="connsiteX351" fmla="*/ 2630646 w 3024845"/>
                <a:gd name="connsiteY351" fmla="*/ 672313 h 1059043"/>
                <a:gd name="connsiteX352" fmla="*/ 2630646 w 3024845"/>
                <a:gd name="connsiteY352" fmla="*/ 667989 h 1059043"/>
                <a:gd name="connsiteX353" fmla="*/ 2642806 w 3024845"/>
                <a:gd name="connsiteY353" fmla="*/ 667989 h 1059043"/>
                <a:gd name="connsiteX354" fmla="*/ 2642806 w 3024845"/>
                <a:gd name="connsiteY354" fmla="*/ 672313 h 1059043"/>
                <a:gd name="connsiteX355" fmla="*/ 2667126 w 3024845"/>
                <a:gd name="connsiteY355" fmla="*/ 672313 h 1059043"/>
                <a:gd name="connsiteX356" fmla="*/ 2667126 w 3024845"/>
                <a:gd name="connsiteY356" fmla="*/ 659342 h 1059043"/>
                <a:gd name="connsiteX357" fmla="*/ 2695500 w 3024845"/>
                <a:gd name="connsiteY357" fmla="*/ 659342 h 1059043"/>
                <a:gd name="connsiteX358" fmla="*/ 2707660 w 3024845"/>
                <a:gd name="connsiteY358" fmla="*/ 655018 h 1059043"/>
                <a:gd name="connsiteX359" fmla="*/ 2727927 w 3024845"/>
                <a:gd name="connsiteY359" fmla="*/ 659342 h 1059043"/>
                <a:gd name="connsiteX360" fmla="*/ 2727927 w 3024845"/>
                <a:gd name="connsiteY360" fmla="*/ 642048 h 1059043"/>
                <a:gd name="connsiteX361" fmla="*/ 2736034 w 3024845"/>
                <a:gd name="connsiteY361" fmla="*/ 642048 h 1059043"/>
                <a:gd name="connsiteX362" fmla="*/ 2736034 w 3024845"/>
                <a:gd name="connsiteY362" fmla="*/ 629077 h 1059043"/>
                <a:gd name="connsiteX363" fmla="*/ 2792781 w 3024845"/>
                <a:gd name="connsiteY363" fmla="*/ 629077 h 1059043"/>
                <a:gd name="connsiteX364" fmla="*/ 2792781 w 3024845"/>
                <a:gd name="connsiteY364" fmla="*/ 598812 h 1059043"/>
                <a:gd name="connsiteX365" fmla="*/ 2811021 w 3024845"/>
                <a:gd name="connsiteY365" fmla="*/ 598812 h 1059043"/>
                <a:gd name="connsiteX366" fmla="*/ 2811021 w 3024845"/>
                <a:gd name="connsiteY366" fmla="*/ 592327 h 1059043"/>
                <a:gd name="connsiteX367" fmla="*/ 2823181 w 3024845"/>
                <a:gd name="connsiteY367" fmla="*/ 592327 h 1059043"/>
                <a:gd name="connsiteX368" fmla="*/ 2823181 w 3024845"/>
                <a:gd name="connsiteY368" fmla="*/ 598812 h 1059043"/>
                <a:gd name="connsiteX369" fmla="*/ 2839395 w 3024845"/>
                <a:gd name="connsiteY369" fmla="*/ 598812 h 1059043"/>
                <a:gd name="connsiteX370" fmla="*/ 2839395 w 3024845"/>
                <a:gd name="connsiteY370" fmla="*/ 648533 h 1059043"/>
                <a:gd name="connsiteX371" fmla="*/ 2871822 w 3024845"/>
                <a:gd name="connsiteY371" fmla="*/ 648533 h 1059043"/>
                <a:gd name="connsiteX372" fmla="*/ 2871822 w 3024845"/>
                <a:gd name="connsiteY372" fmla="*/ 622592 h 1059043"/>
                <a:gd name="connsiteX373" fmla="*/ 2910329 w 3024845"/>
                <a:gd name="connsiteY373" fmla="*/ 622592 h 1059043"/>
                <a:gd name="connsiteX374" fmla="*/ 2910329 w 3024845"/>
                <a:gd name="connsiteY374" fmla="*/ 592327 h 1059043"/>
                <a:gd name="connsiteX375" fmla="*/ 2958970 w 3024845"/>
                <a:gd name="connsiteY375" fmla="*/ 592327 h 1059043"/>
                <a:gd name="connsiteX376" fmla="*/ 2958970 w 3024845"/>
                <a:gd name="connsiteY376" fmla="*/ 703483 h 1059043"/>
                <a:gd name="connsiteX377" fmla="*/ 2958970 w 3024845"/>
                <a:gd name="connsiteY377" fmla="*/ 717262 h 1059043"/>
                <a:gd name="connsiteX378" fmla="*/ 3024845 w 3024845"/>
                <a:gd name="connsiteY378" fmla="*/ 717262 h 1059043"/>
                <a:gd name="connsiteX379" fmla="*/ 3024845 w 3024845"/>
                <a:gd name="connsiteY379" fmla="*/ 1059043 h 1059043"/>
                <a:gd name="connsiteX380" fmla="*/ 2054 w 3024845"/>
                <a:gd name="connsiteY380" fmla="*/ 1056710 h 1059043"/>
                <a:gd name="connsiteX381" fmla="*/ 0 w 3024845"/>
                <a:gd name="connsiteY381" fmla="*/ 622592 h 1059043"/>
                <a:gd name="connsiteX382" fmla="*/ 20267 w 3024845"/>
                <a:gd name="connsiteY382" fmla="*/ 622592 h 1059043"/>
                <a:gd name="connsiteX383" fmla="*/ 20774 w 3024845"/>
                <a:gd name="connsiteY383" fmla="*/ 621511 h 1059043"/>
                <a:gd name="connsiteX384" fmla="*/ 24320 w 3024845"/>
                <a:gd name="connsiteY384" fmla="*/ 613945 h 1059043"/>
                <a:gd name="connsiteX385" fmla="*/ 26094 w 3024845"/>
                <a:gd name="connsiteY385" fmla="*/ 614215 h 1059043"/>
                <a:gd name="connsiteX386" fmla="*/ 38507 w 3024845"/>
                <a:gd name="connsiteY386" fmla="*/ 616106 h 1059043"/>
                <a:gd name="connsiteX387" fmla="*/ 39014 w 3024845"/>
                <a:gd name="connsiteY387" fmla="*/ 617458 h 1059043"/>
                <a:gd name="connsiteX388" fmla="*/ 42560 w 3024845"/>
                <a:gd name="connsiteY388" fmla="*/ 626915 h 1059043"/>
                <a:gd name="connsiteX389" fmla="*/ 68907 w 3024845"/>
                <a:gd name="connsiteY389" fmla="*/ 629077 h 1059043"/>
                <a:gd name="connsiteX390" fmla="*/ 68907 w 3024845"/>
                <a:gd name="connsiteY390" fmla="*/ 505856 h 1059043"/>
                <a:gd name="connsiteX391" fmla="*/ 70934 w 3024845"/>
                <a:gd name="connsiteY391" fmla="*/ 505856 h 1059043"/>
                <a:gd name="connsiteX392" fmla="*/ 85121 w 3024845"/>
                <a:gd name="connsiteY392" fmla="*/ 505856 h 1059043"/>
                <a:gd name="connsiteX393" fmla="*/ 85121 w 3024845"/>
                <a:gd name="connsiteY393" fmla="*/ 369664 h 1059043"/>
                <a:gd name="connsiteX394" fmla="*/ 86894 w 3024845"/>
                <a:gd name="connsiteY394" fmla="*/ 369664 h 1059043"/>
                <a:gd name="connsiteX395" fmla="*/ 99308 w 3024845"/>
                <a:gd name="connsiteY395" fmla="*/ 369664 h 1059043"/>
                <a:gd name="connsiteX396" fmla="*/ 99308 w 3024845"/>
                <a:gd name="connsiteY396" fmla="*/ 255090 h 1059043"/>
                <a:gd name="connsiteX397" fmla="*/ 103361 w 3024845"/>
                <a:gd name="connsiteY397" fmla="*/ 226986 h 1059043"/>
                <a:gd name="connsiteX398" fmla="*/ 105388 w 3024845"/>
                <a:gd name="connsiteY398" fmla="*/ 226986 h 1059043"/>
                <a:gd name="connsiteX399" fmla="*/ 119575 w 3024845"/>
                <a:gd name="connsiteY399"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60529 h 1059043"/>
                <a:gd name="connsiteX313" fmla="*/ 2152346 w 3024845"/>
                <a:gd name="connsiteY313" fmla="*/ 56206 h 1059043"/>
                <a:gd name="connsiteX314" fmla="*/ 2152346 w 3024845"/>
                <a:gd name="connsiteY314" fmla="*/ 0 h 1059043"/>
                <a:gd name="connsiteX315" fmla="*/ 2180720 w 3024845"/>
                <a:gd name="connsiteY315" fmla="*/ 555577 h 1059043"/>
                <a:gd name="connsiteX316" fmla="*/ 2245574 w 3024845"/>
                <a:gd name="connsiteY316" fmla="*/ 555577 h 1059043"/>
                <a:gd name="connsiteX317" fmla="*/ 2245574 w 3024845"/>
                <a:gd name="connsiteY317" fmla="*/ 631239 h 1059043"/>
                <a:gd name="connsiteX318" fmla="*/ 2253681 w 3024845"/>
                <a:gd name="connsiteY318" fmla="*/ 631239 h 1059043"/>
                <a:gd name="connsiteX319" fmla="*/ 2255708 w 3024845"/>
                <a:gd name="connsiteY319" fmla="*/ 624754 h 1059043"/>
                <a:gd name="connsiteX320" fmla="*/ 2261788 w 3024845"/>
                <a:gd name="connsiteY320" fmla="*/ 624754 h 1059043"/>
                <a:gd name="connsiteX321" fmla="*/ 2263815 w 3024845"/>
                <a:gd name="connsiteY321" fmla="*/ 633401 h 1059043"/>
                <a:gd name="connsiteX322" fmla="*/ 2275975 w 3024845"/>
                <a:gd name="connsiteY322" fmla="*/ 633401 h 1059043"/>
                <a:gd name="connsiteX323" fmla="*/ 2275975 w 3024845"/>
                <a:gd name="connsiteY323" fmla="*/ 626915 h 1059043"/>
                <a:gd name="connsiteX324" fmla="*/ 2298268 w 3024845"/>
                <a:gd name="connsiteY324" fmla="*/ 626915 h 1059043"/>
                <a:gd name="connsiteX325" fmla="*/ 2298268 w 3024845"/>
                <a:gd name="connsiteY325" fmla="*/ 633401 h 1059043"/>
                <a:gd name="connsiteX326" fmla="*/ 2318535 w 3024845"/>
                <a:gd name="connsiteY326" fmla="*/ 633401 h 1059043"/>
                <a:gd name="connsiteX327" fmla="*/ 2318535 w 3024845"/>
                <a:gd name="connsiteY327" fmla="*/ 678798 h 1059043"/>
                <a:gd name="connsiteX328" fmla="*/ 2332722 w 3024845"/>
                <a:gd name="connsiteY328" fmla="*/ 678798 h 1059043"/>
                <a:gd name="connsiteX329" fmla="*/ 2332722 w 3024845"/>
                <a:gd name="connsiteY329" fmla="*/ 665827 h 1059043"/>
                <a:gd name="connsiteX330" fmla="*/ 2348936 w 3024845"/>
                <a:gd name="connsiteY330" fmla="*/ 665827 h 1059043"/>
                <a:gd name="connsiteX331" fmla="*/ 2348936 w 3024845"/>
                <a:gd name="connsiteY331" fmla="*/ 486400 h 1059043"/>
                <a:gd name="connsiteX332" fmla="*/ 2355016 w 3024845"/>
                <a:gd name="connsiteY332" fmla="*/ 479914 h 1059043"/>
                <a:gd name="connsiteX333" fmla="*/ 2427977 w 3024845"/>
                <a:gd name="connsiteY333" fmla="*/ 479914 h 1059043"/>
                <a:gd name="connsiteX334" fmla="*/ 2427977 w 3024845"/>
                <a:gd name="connsiteY334" fmla="*/ 488562 h 1059043"/>
                <a:gd name="connsiteX335" fmla="*/ 2438110 w 3024845"/>
                <a:gd name="connsiteY335" fmla="*/ 488562 h 1059043"/>
                <a:gd name="connsiteX336" fmla="*/ 2438110 w 3024845"/>
                <a:gd name="connsiteY336" fmla="*/ 603136 h 1059043"/>
                <a:gd name="connsiteX337" fmla="*/ 2460404 w 3024845"/>
                <a:gd name="connsiteY337" fmla="*/ 603136 h 1059043"/>
                <a:gd name="connsiteX338" fmla="*/ 2460404 w 3024845"/>
                <a:gd name="connsiteY338" fmla="*/ 536121 h 1059043"/>
                <a:gd name="connsiteX339" fmla="*/ 2486751 w 3024845"/>
                <a:gd name="connsiteY339" fmla="*/ 536121 h 1059043"/>
                <a:gd name="connsiteX340" fmla="*/ 2490804 w 3024845"/>
                <a:gd name="connsiteY340" fmla="*/ 531797 h 1059043"/>
                <a:gd name="connsiteX341" fmla="*/ 2498911 w 3024845"/>
                <a:gd name="connsiteY341" fmla="*/ 531797 h 1059043"/>
                <a:gd name="connsiteX342" fmla="*/ 2502964 w 3024845"/>
                <a:gd name="connsiteY342" fmla="*/ 536121 h 1059043"/>
                <a:gd name="connsiteX343" fmla="*/ 2525258 w 3024845"/>
                <a:gd name="connsiteY343" fmla="*/ 536121 h 1059043"/>
                <a:gd name="connsiteX344" fmla="*/ 2525258 w 3024845"/>
                <a:gd name="connsiteY344" fmla="*/ 419385 h 1059043"/>
                <a:gd name="connsiteX345" fmla="*/ 2582005 w 3024845"/>
                <a:gd name="connsiteY345" fmla="*/ 408576 h 1059043"/>
                <a:gd name="connsiteX346" fmla="*/ 2582005 w 3024845"/>
                <a:gd name="connsiteY346" fmla="*/ 409657 h 1059043"/>
                <a:gd name="connsiteX347" fmla="*/ 2582005 w 3024845"/>
                <a:gd name="connsiteY347" fmla="*/ 417223 h 1059043"/>
                <a:gd name="connsiteX348" fmla="*/ 2608352 w 3024845"/>
                <a:gd name="connsiteY348" fmla="*/ 417223 h 1059043"/>
                <a:gd name="connsiteX349" fmla="*/ 2608352 w 3024845"/>
                <a:gd name="connsiteY349" fmla="*/ 672313 h 1059043"/>
                <a:gd name="connsiteX350" fmla="*/ 2630646 w 3024845"/>
                <a:gd name="connsiteY350" fmla="*/ 672313 h 1059043"/>
                <a:gd name="connsiteX351" fmla="*/ 2630646 w 3024845"/>
                <a:gd name="connsiteY351" fmla="*/ 667989 h 1059043"/>
                <a:gd name="connsiteX352" fmla="*/ 2642806 w 3024845"/>
                <a:gd name="connsiteY352" fmla="*/ 667989 h 1059043"/>
                <a:gd name="connsiteX353" fmla="*/ 2642806 w 3024845"/>
                <a:gd name="connsiteY353" fmla="*/ 672313 h 1059043"/>
                <a:gd name="connsiteX354" fmla="*/ 2667126 w 3024845"/>
                <a:gd name="connsiteY354" fmla="*/ 672313 h 1059043"/>
                <a:gd name="connsiteX355" fmla="*/ 2667126 w 3024845"/>
                <a:gd name="connsiteY355" fmla="*/ 659342 h 1059043"/>
                <a:gd name="connsiteX356" fmla="*/ 2695500 w 3024845"/>
                <a:gd name="connsiteY356" fmla="*/ 659342 h 1059043"/>
                <a:gd name="connsiteX357" fmla="*/ 2707660 w 3024845"/>
                <a:gd name="connsiteY357" fmla="*/ 655018 h 1059043"/>
                <a:gd name="connsiteX358" fmla="*/ 2727927 w 3024845"/>
                <a:gd name="connsiteY358" fmla="*/ 659342 h 1059043"/>
                <a:gd name="connsiteX359" fmla="*/ 2727927 w 3024845"/>
                <a:gd name="connsiteY359" fmla="*/ 642048 h 1059043"/>
                <a:gd name="connsiteX360" fmla="*/ 2736034 w 3024845"/>
                <a:gd name="connsiteY360" fmla="*/ 642048 h 1059043"/>
                <a:gd name="connsiteX361" fmla="*/ 2736034 w 3024845"/>
                <a:gd name="connsiteY361" fmla="*/ 629077 h 1059043"/>
                <a:gd name="connsiteX362" fmla="*/ 2792781 w 3024845"/>
                <a:gd name="connsiteY362" fmla="*/ 629077 h 1059043"/>
                <a:gd name="connsiteX363" fmla="*/ 2792781 w 3024845"/>
                <a:gd name="connsiteY363" fmla="*/ 598812 h 1059043"/>
                <a:gd name="connsiteX364" fmla="*/ 2811021 w 3024845"/>
                <a:gd name="connsiteY364" fmla="*/ 598812 h 1059043"/>
                <a:gd name="connsiteX365" fmla="*/ 2811021 w 3024845"/>
                <a:gd name="connsiteY365" fmla="*/ 592327 h 1059043"/>
                <a:gd name="connsiteX366" fmla="*/ 2823181 w 3024845"/>
                <a:gd name="connsiteY366" fmla="*/ 592327 h 1059043"/>
                <a:gd name="connsiteX367" fmla="*/ 2823181 w 3024845"/>
                <a:gd name="connsiteY367" fmla="*/ 598812 h 1059043"/>
                <a:gd name="connsiteX368" fmla="*/ 2839395 w 3024845"/>
                <a:gd name="connsiteY368" fmla="*/ 598812 h 1059043"/>
                <a:gd name="connsiteX369" fmla="*/ 2839395 w 3024845"/>
                <a:gd name="connsiteY369" fmla="*/ 648533 h 1059043"/>
                <a:gd name="connsiteX370" fmla="*/ 2871822 w 3024845"/>
                <a:gd name="connsiteY370" fmla="*/ 648533 h 1059043"/>
                <a:gd name="connsiteX371" fmla="*/ 2871822 w 3024845"/>
                <a:gd name="connsiteY371" fmla="*/ 622592 h 1059043"/>
                <a:gd name="connsiteX372" fmla="*/ 2910329 w 3024845"/>
                <a:gd name="connsiteY372" fmla="*/ 622592 h 1059043"/>
                <a:gd name="connsiteX373" fmla="*/ 2910329 w 3024845"/>
                <a:gd name="connsiteY373" fmla="*/ 592327 h 1059043"/>
                <a:gd name="connsiteX374" fmla="*/ 2958970 w 3024845"/>
                <a:gd name="connsiteY374" fmla="*/ 592327 h 1059043"/>
                <a:gd name="connsiteX375" fmla="*/ 2958970 w 3024845"/>
                <a:gd name="connsiteY375" fmla="*/ 703483 h 1059043"/>
                <a:gd name="connsiteX376" fmla="*/ 2958970 w 3024845"/>
                <a:gd name="connsiteY376" fmla="*/ 717262 h 1059043"/>
                <a:gd name="connsiteX377" fmla="*/ 3024845 w 3024845"/>
                <a:gd name="connsiteY377" fmla="*/ 717262 h 1059043"/>
                <a:gd name="connsiteX378" fmla="*/ 3024845 w 3024845"/>
                <a:gd name="connsiteY378" fmla="*/ 1059043 h 1059043"/>
                <a:gd name="connsiteX379" fmla="*/ 2054 w 3024845"/>
                <a:gd name="connsiteY379" fmla="*/ 1056710 h 1059043"/>
                <a:gd name="connsiteX380" fmla="*/ 0 w 3024845"/>
                <a:gd name="connsiteY380" fmla="*/ 622592 h 1059043"/>
                <a:gd name="connsiteX381" fmla="*/ 20267 w 3024845"/>
                <a:gd name="connsiteY381" fmla="*/ 622592 h 1059043"/>
                <a:gd name="connsiteX382" fmla="*/ 20774 w 3024845"/>
                <a:gd name="connsiteY382" fmla="*/ 621511 h 1059043"/>
                <a:gd name="connsiteX383" fmla="*/ 24320 w 3024845"/>
                <a:gd name="connsiteY383" fmla="*/ 613945 h 1059043"/>
                <a:gd name="connsiteX384" fmla="*/ 26094 w 3024845"/>
                <a:gd name="connsiteY384" fmla="*/ 614215 h 1059043"/>
                <a:gd name="connsiteX385" fmla="*/ 38507 w 3024845"/>
                <a:gd name="connsiteY385" fmla="*/ 616106 h 1059043"/>
                <a:gd name="connsiteX386" fmla="*/ 39014 w 3024845"/>
                <a:gd name="connsiteY386" fmla="*/ 617458 h 1059043"/>
                <a:gd name="connsiteX387" fmla="*/ 42560 w 3024845"/>
                <a:gd name="connsiteY387" fmla="*/ 626915 h 1059043"/>
                <a:gd name="connsiteX388" fmla="*/ 68907 w 3024845"/>
                <a:gd name="connsiteY388" fmla="*/ 629077 h 1059043"/>
                <a:gd name="connsiteX389" fmla="*/ 68907 w 3024845"/>
                <a:gd name="connsiteY389" fmla="*/ 505856 h 1059043"/>
                <a:gd name="connsiteX390" fmla="*/ 70934 w 3024845"/>
                <a:gd name="connsiteY390" fmla="*/ 505856 h 1059043"/>
                <a:gd name="connsiteX391" fmla="*/ 85121 w 3024845"/>
                <a:gd name="connsiteY391" fmla="*/ 505856 h 1059043"/>
                <a:gd name="connsiteX392" fmla="*/ 85121 w 3024845"/>
                <a:gd name="connsiteY392" fmla="*/ 369664 h 1059043"/>
                <a:gd name="connsiteX393" fmla="*/ 86894 w 3024845"/>
                <a:gd name="connsiteY393" fmla="*/ 369664 h 1059043"/>
                <a:gd name="connsiteX394" fmla="*/ 99308 w 3024845"/>
                <a:gd name="connsiteY394" fmla="*/ 369664 h 1059043"/>
                <a:gd name="connsiteX395" fmla="*/ 99308 w 3024845"/>
                <a:gd name="connsiteY395" fmla="*/ 255090 h 1059043"/>
                <a:gd name="connsiteX396" fmla="*/ 103361 w 3024845"/>
                <a:gd name="connsiteY396" fmla="*/ 226986 h 1059043"/>
                <a:gd name="connsiteX397" fmla="*/ 105388 w 3024845"/>
                <a:gd name="connsiteY397" fmla="*/ 226986 h 1059043"/>
                <a:gd name="connsiteX398" fmla="*/ 119575 w 3024845"/>
                <a:gd name="connsiteY39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50320 w 3024845"/>
                <a:gd name="connsiteY311" fmla="*/ 60529 h 1059043"/>
                <a:gd name="connsiteX312" fmla="*/ 2152346 w 3024845"/>
                <a:gd name="connsiteY312" fmla="*/ 56206 h 1059043"/>
                <a:gd name="connsiteX313" fmla="*/ 2152346 w 3024845"/>
                <a:gd name="connsiteY313" fmla="*/ 0 h 1059043"/>
                <a:gd name="connsiteX314" fmla="*/ 2180720 w 3024845"/>
                <a:gd name="connsiteY314" fmla="*/ 555577 h 1059043"/>
                <a:gd name="connsiteX315" fmla="*/ 2245574 w 3024845"/>
                <a:gd name="connsiteY315" fmla="*/ 555577 h 1059043"/>
                <a:gd name="connsiteX316" fmla="*/ 2245574 w 3024845"/>
                <a:gd name="connsiteY316" fmla="*/ 631239 h 1059043"/>
                <a:gd name="connsiteX317" fmla="*/ 2253681 w 3024845"/>
                <a:gd name="connsiteY317" fmla="*/ 631239 h 1059043"/>
                <a:gd name="connsiteX318" fmla="*/ 2255708 w 3024845"/>
                <a:gd name="connsiteY318" fmla="*/ 624754 h 1059043"/>
                <a:gd name="connsiteX319" fmla="*/ 2261788 w 3024845"/>
                <a:gd name="connsiteY319" fmla="*/ 624754 h 1059043"/>
                <a:gd name="connsiteX320" fmla="*/ 2263815 w 3024845"/>
                <a:gd name="connsiteY320" fmla="*/ 633401 h 1059043"/>
                <a:gd name="connsiteX321" fmla="*/ 2275975 w 3024845"/>
                <a:gd name="connsiteY321" fmla="*/ 633401 h 1059043"/>
                <a:gd name="connsiteX322" fmla="*/ 2275975 w 3024845"/>
                <a:gd name="connsiteY322" fmla="*/ 626915 h 1059043"/>
                <a:gd name="connsiteX323" fmla="*/ 2298268 w 3024845"/>
                <a:gd name="connsiteY323" fmla="*/ 626915 h 1059043"/>
                <a:gd name="connsiteX324" fmla="*/ 2298268 w 3024845"/>
                <a:gd name="connsiteY324" fmla="*/ 633401 h 1059043"/>
                <a:gd name="connsiteX325" fmla="*/ 2318535 w 3024845"/>
                <a:gd name="connsiteY325" fmla="*/ 633401 h 1059043"/>
                <a:gd name="connsiteX326" fmla="*/ 2318535 w 3024845"/>
                <a:gd name="connsiteY326" fmla="*/ 678798 h 1059043"/>
                <a:gd name="connsiteX327" fmla="*/ 2332722 w 3024845"/>
                <a:gd name="connsiteY327" fmla="*/ 678798 h 1059043"/>
                <a:gd name="connsiteX328" fmla="*/ 2332722 w 3024845"/>
                <a:gd name="connsiteY328" fmla="*/ 665827 h 1059043"/>
                <a:gd name="connsiteX329" fmla="*/ 2348936 w 3024845"/>
                <a:gd name="connsiteY329" fmla="*/ 665827 h 1059043"/>
                <a:gd name="connsiteX330" fmla="*/ 2348936 w 3024845"/>
                <a:gd name="connsiteY330" fmla="*/ 486400 h 1059043"/>
                <a:gd name="connsiteX331" fmla="*/ 2355016 w 3024845"/>
                <a:gd name="connsiteY331" fmla="*/ 479914 h 1059043"/>
                <a:gd name="connsiteX332" fmla="*/ 2427977 w 3024845"/>
                <a:gd name="connsiteY332" fmla="*/ 479914 h 1059043"/>
                <a:gd name="connsiteX333" fmla="*/ 2427977 w 3024845"/>
                <a:gd name="connsiteY333" fmla="*/ 488562 h 1059043"/>
                <a:gd name="connsiteX334" fmla="*/ 2438110 w 3024845"/>
                <a:gd name="connsiteY334" fmla="*/ 488562 h 1059043"/>
                <a:gd name="connsiteX335" fmla="*/ 2438110 w 3024845"/>
                <a:gd name="connsiteY335" fmla="*/ 603136 h 1059043"/>
                <a:gd name="connsiteX336" fmla="*/ 2460404 w 3024845"/>
                <a:gd name="connsiteY336" fmla="*/ 603136 h 1059043"/>
                <a:gd name="connsiteX337" fmla="*/ 2460404 w 3024845"/>
                <a:gd name="connsiteY337" fmla="*/ 536121 h 1059043"/>
                <a:gd name="connsiteX338" fmla="*/ 2486751 w 3024845"/>
                <a:gd name="connsiteY338" fmla="*/ 536121 h 1059043"/>
                <a:gd name="connsiteX339" fmla="*/ 2490804 w 3024845"/>
                <a:gd name="connsiteY339" fmla="*/ 531797 h 1059043"/>
                <a:gd name="connsiteX340" fmla="*/ 2498911 w 3024845"/>
                <a:gd name="connsiteY340" fmla="*/ 531797 h 1059043"/>
                <a:gd name="connsiteX341" fmla="*/ 2502964 w 3024845"/>
                <a:gd name="connsiteY341" fmla="*/ 536121 h 1059043"/>
                <a:gd name="connsiteX342" fmla="*/ 2525258 w 3024845"/>
                <a:gd name="connsiteY342" fmla="*/ 536121 h 1059043"/>
                <a:gd name="connsiteX343" fmla="*/ 2525258 w 3024845"/>
                <a:gd name="connsiteY343" fmla="*/ 419385 h 1059043"/>
                <a:gd name="connsiteX344" fmla="*/ 2582005 w 3024845"/>
                <a:gd name="connsiteY344" fmla="*/ 408576 h 1059043"/>
                <a:gd name="connsiteX345" fmla="*/ 2582005 w 3024845"/>
                <a:gd name="connsiteY345" fmla="*/ 409657 h 1059043"/>
                <a:gd name="connsiteX346" fmla="*/ 2582005 w 3024845"/>
                <a:gd name="connsiteY346" fmla="*/ 417223 h 1059043"/>
                <a:gd name="connsiteX347" fmla="*/ 2608352 w 3024845"/>
                <a:gd name="connsiteY347" fmla="*/ 417223 h 1059043"/>
                <a:gd name="connsiteX348" fmla="*/ 2608352 w 3024845"/>
                <a:gd name="connsiteY348" fmla="*/ 672313 h 1059043"/>
                <a:gd name="connsiteX349" fmla="*/ 2630646 w 3024845"/>
                <a:gd name="connsiteY349" fmla="*/ 672313 h 1059043"/>
                <a:gd name="connsiteX350" fmla="*/ 2630646 w 3024845"/>
                <a:gd name="connsiteY350" fmla="*/ 667989 h 1059043"/>
                <a:gd name="connsiteX351" fmla="*/ 2642806 w 3024845"/>
                <a:gd name="connsiteY351" fmla="*/ 667989 h 1059043"/>
                <a:gd name="connsiteX352" fmla="*/ 2642806 w 3024845"/>
                <a:gd name="connsiteY352" fmla="*/ 672313 h 1059043"/>
                <a:gd name="connsiteX353" fmla="*/ 2667126 w 3024845"/>
                <a:gd name="connsiteY353" fmla="*/ 672313 h 1059043"/>
                <a:gd name="connsiteX354" fmla="*/ 2667126 w 3024845"/>
                <a:gd name="connsiteY354" fmla="*/ 659342 h 1059043"/>
                <a:gd name="connsiteX355" fmla="*/ 2695500 w 3024845"/>
                <a:gd name="connsiteY355" fmla="*/ 659342 h 1059043"/>
                <a:gd name="connsiteX356" fmla="*/ 2707660 w 3024845"/>
                <a:gd name="connsiteY356" fmla="*/ 655018 h 1059043"/>
                <a:gd name="connsiteX357" fmla="*/ 2727927 w 3024845"/>
                <a:gd name="connsiteY357" fmla="*/ 659342 h 1059043"/>
                <a:gd name="connsiteX358" fmla="*/ 2727927 w 3024845"/>
                <a:gd name="connsiteY358" fmla="*/ 642048 h 1059043"/>
                <a:gd name="connsiteX359" fmla="*/ 2736034 w 3024845"/>
                <a:gd name="connsiteY359" fmla="*/ 642048 h 1059043"/>
                <a:gd name="connsiteX360" fmla="*/ 2736034 w 3024845"/>
                <a:gd name="connsiteY360" fmla="*/ 629077 h 1059043"/>
                <a:gd name="connsiteX361" fmla="*/ 2792781 w 3024845"/>
                <a:gd name="connsiteY361" fmla="*/ 629077 h 1059043"/>
                <a:gd name="connsiteX362" fmla="*/ 2792781 w 3024845"/>
                <a:gd name="connsiteY362" fmla="*/ 598812 h 1059043"/>
                <a:gd name="connsiteX363" fmla="*/ 2811021 w 3024845"/>
                <a:gd name="connsiteY363" fmla="*/ 598812 h 1059043"/>
                <a:gd name="connsiteX364" fmla="*/ 2811021 w 3024845"/>
                <a:gd name="connsiteY364" fmla="*/ 592327 h 1059043"/>
                <a:gd name="connsiteX365" fmla="*/ 2823181 w 3024845"/>
                <a:gd name="connsiteY365" fmla="*/ 592327 h 1059043"/>
                <a:gd name="connsiteX366" fmla="*/ 2823181 w 3024845"/>
                <a:gd name="connsiteY366" fmla="*/ 598812 h 1059043"/>
                <a:gd name="connsiteX367" fmla="*/ 2839395 w 3024845"/>
                <a:gd name="connsiteY367" fmla="*/ 598812 h 1059043"/>
                <a:gd name="connsiteX368" fmla="*/ 2839395 w 3024845"/>
                <a:gd name="connsiteY368" fmla="*/ 648533 h 1059043"/>
                <a:gd name="connsiteX369" fmla="*/ 2871822 w 3024845"/>
                <a:gd name="connsiteY369" fmla="*/ 648533 h 1059043"/>
                <a:gd name="connsiteX370" fmla="*/ 2871822 w 3024845"/>
                <a:gd name="connsiteY370" fmla="*/ 622592 h 1059043"/>
                <a:gd name="connsiteX371" fmla="*/ 2910329 w 3024845"/>
                <a:gd name="connsiteY371" fmla="*/ 622592 h 1059043"/>
                <a:gd name="connsiteX372" fmla="*/ 2910329 w 3024845"/>
                <a:gd name="connsiteY372" fmla="*/ 592327 h 1059043"/>
                <a:gd name="connsiteX373" fmla="*/ 2958970 w 3024845"/>
                <a:gd name="connsiteY373" fmla="*/ 592327 h 1059043"/>
                <a:gd name="connsiteX374" fmla="*/ 2958970 w 3024845"/>
                <a:gd name="connsiteY374" fmla="*/ 703483 h 1059043"/>
                <a:gd name="connsiteX375" fmla="*/ 2958970 w 3024845"/>
                <a:gd name="connsiteY375" fmla="*/ 717262 h 1059043"/>
                <a:gd name="connsiteX376" fmla="*/ 3024845 w 3024845"/>
                <a:gd name="connsiteY376" fmla="*/ 717262 h 1059043"/>
                <a:gd name="connsiteX377" fmla="*/ 3024845 w 3024845"/>
                <a:gd name="connsiteY377" fmla="*/ 1059043 h 1059043"/>
                <a:gd name="connsiteX378" fmla="*/ 2054 w 3024845"/>
                <a:gd name="connsiteY378" fmla="*/ 1056710 h 1059043"/>
                <a:gd name="connsiteX379" fmla="*/ 0 w 3024845"/>
                <a:gd name="connsiteY379" fmla="*/ 622592 h 1059043"/>
                <a:gd name="connsiteX380" fmla="*/ 20267 w 3024845"/>
                <a:gd name="connsiteY380" fmla="*/ 622592 h 1059043"/>
                <a:gd name="connsiteX381" fmla="*/ 20774 w 3024845"/>
                <a:gd name="connsiteY381" fmla="*/ 621511 h 1059043"/>
                <a:gd name="connsiteX382" fmla="*/ 24320 w 3024845"/>
                <a:gd name="connsiteY382" fmla="*/ 613945 h 1059043"/>
                <a:gd name="connsiteX383" fmla="*/ 26094 w 3024845"/>
                <a:gd name="connsiteY383" fmla="*/ 614215 h 1059043"/>
                <a:gd name="connsiteX384" fmla="*/ 38507 w 3024845"/>
                <a:gd name="connsiteY384" fmla="*/ 616106 h 1059043"/>
                <a:gd name="connsiteX385" fmla="*/ 39014 w 3024845"/>
                <a:gd name="connsiteY385" fmla="*/ 617458 h 1059043"/>
                <a:gd name="connsiteX386" fmla="*/ 42560 w 3024845"/>
                <a:gd name="connsiteY386" fmla="*/ 626915 h 1059043"/>
                <a:gd name="connsiteX387" fmla="*/ 68907 w 3024845"/>
                <a:gd name="connsiteY387" fmla="*/ 629077 h 1059043"/>
                <a:gd name="connsiteX388" fmla="*/ 68907 w 3024845"/>
                <a:gd name="connsiteY388" fmla="*/ 505856 h 1059043"/>
                <a:gd name="connsiteX389" fmla="*/ 70934 w 3024845"/>
                <a:gd name="connsiteY389" fmla="*/ 505856 h 1059043"/>
                <a:gd name="connsiteX390" fmla="*/ 85121 w 3024845"/>
                <a:gd name="connsiteY390" fmla="*/ 505856 h 1059043"/>
                <a:gd name="connsiteX391" fmla="*/ 85121 w 3024845"/>
                <a:gd name="connsiteY391" fmla="*/ 369664 h 1059043"/>
                <a:gd name="connsiteX392" fmla="*/ 86894 w 3024845"/>
                <a:gd name="connsiteY392" fmla="*/ 369664 h 1059043"/>
                <a:gd name="connsiteX393" fmla="*/ 99308 w 3024845"/>
                <a:gd name="connsiteY393" fmla="*/ 369664 h 1059043"/>
                <a:gd name="connsiteX394" fmla="*/ 99308 w 3024845"/>
                <a:gd name="connsiteY394" fmla="*/ 255090 h 1059043"/>
                <a:gd name="connsiteX395" fmla="*/ 103361 w 3024845"/>
                <a:gd name="connsiteY395" fmla="*/ 226986 h 1059043"/>
                <a:gd name="connsiteX396" fmla="*/ 105388 w 3024845"/>
                <a:gd name="connsiteY396" fmla="*/ 226986 h 1059043"/>
                <a:gd name="connsiteX397" fmla="*/ 119575 w 3024845"/>
                <a:gd name="connsiteY397" fmla="*/ 226986 h 1059043"/>
                <a:gd name="connsiteX0" fmla="*/ 119575 w 3024845"/>
                <a:gd name="connsiteY0" fmla="*/ 255427 h 1087484"/>
                <a:gd name="connsiteX1" fmla="*/ 200642 w 3024845"/>
                <a:gd name="connsiteY1" fmla="*/ 253266 h 1087484"/>
                <a:gd name="connsiteX2" fmla="*/ 202669 w 3024845"/>
                <a:gd name="connsiteY2" fmla="*/ 253266 h 1087484"/>
                <a:gd name="connsiteX3" fmla="*/ 216856 w 3024845"/>
                <a:gd name="connsiteY3" fmla="*/ 253266 h 1087484"/>
                <a:gd name="connsiteX4" fmla="*/ 216856 w 3024845"/>
                <a:gd name="connsiteY4" fmla="*/ 277045 h 1087484"/>
                <a:gd name="connsiteX5" fmla="*/ 217363 w 3024845"/>
                <a:gd name="connsiteY5" fmla="*/ 277856 h 1087484"/>
                <a:gd name="connsiteX6" fmla="*/ 220909 w 3024845"/>
                <a:gd name="connsiteY6" fmla="*/ 283531 h 1087484"/>
                <a:gd name="connsiteX7" fmla="*/ 220909 w 3024845"/>
                <a:gd name="connsiteY7" fmla="*/ 398105 h 1087484"/>
                <a:gd name="connsiteX8" fmla="*/ 223189 w 3024845"/>
                <a:gd name="connsiteY8" fmla="*/ 398105 h 1087484"/>
                <a:gd name="connsiteX9" fmla="*/ 239150 w 3024845"/>
                <a:gd name="connsiteY9" fmla="*/ 398105 h 1087484"/>
                <a:gd name="connsiteX10" fmla="*/ 239150 w 3024845"/>
                <a:gd name="connsiteY10" fmla="*/ 538620 h 1087484"/>
                <a:gd name="connsiteX11" fmla="*/ 240670 w 3024845"/>
                <a:gd name="connsiteY11" fmla="*/ 538350 h 1087484"/>
                <a:gd name="connsiteX12" fmla="*/ 251310 w 3024845"/>
                <a:gd name="connsiteY12" fmla="*/ 536459 h 1087484"/>
                <a:gd name="connsiteX13" fmla="*/ 249283 w 3024845"/>
                <a:gd name="connsiteY13" fmla="*/ 625091 h 1087484"/>
                <a:gd name="connsiteX14" fmla="*/ 250803 w 3024845"/>
                <a:gd name="connsiteY14" fmla="*/ 625362 h 1087484"/>
                <a:gd name="connsiteX15" fmla="*/ 261443 w 3024845"/>
                <a:gd name="connsiteY15" fmla="*/ 627253 h 1087484"/>
                <a:gd name="connsiteX16" fmla="*/ 261696 w 3024845"/>
                <a:gd name="connsiteY16" fmla="*/ 628064 h 1087484"/>
                <a:gd name="connsiteX17" fmla="*/ 263470 w 3024845"/>
                <a:gd name="connsiteY17" fmla="*/ 633739 h 1087484"/>
                <a:gd name="connsiteX18" fmla="*/ 264230 w 3024845"/>
                <a:gd name="connsiteY18" fmla="*/ 631307 h 1087484"/>
                <a:gd name="connsiteX19" fmla="*/ 269550 w 3024845"/>
                <a:gd name="connsiteY19" fmla="*/ 614283 h 1087484"/>
                <a:gd name="connsiteX20" fmla="*/ 271323 w 3024845"/>
                <a:gd name="connsiteY20" fmla="*/ 614283 h 1087484"/>
                <a:gd name="connsiteX21" fmla="*/ 283737 w 3024845"/>
                <a:gd name="connsiteY21" fmla="*/ 614283 h 1087484"/>
                <a:gd name="connsiteX22" fmla="*/ 283737 w 3024845"/>
                <a:gd name="connsiteY22" fmla="*/ 646709 h 1087484"/>
                <a:gd name="connsiteX23" fmla="*/ 284750 w 3024845"/>
                <a:gd name="connsiteY23" fmla="*/ 647250 h 1087484"/>
                <a:gd name="connsiteX24" fmla="*/ 291844 w 3024845"/>
                <a:gd name="connsiteY24" fmla="*/ 651033 h 1087484"/>
                <a:gd name="connsiteX25" fmla="*/ 291844 w 3024845"/>
                <a:gd name="connsiteY25" fmla="*/ 652384 h 1087484"/>
                <a:gd name="connsiteX26" fmla="*/ 291844 w 3024845"/>
                <a:gd name="connsiteY26" fmla="*/ 661842 h 1087484"/>
                <a:gd name="connsiteX27" fmla="*/ 336431 w 3024845"/>
                <a:gd name="connsiteY27" fmla="*/ 661842 h 1087484"/>
                <a:gd name="connsiteX28" fmla="*/ 336431 w 3024845"/>
                <a:gd name="connsiteY28" fmla="*/ 662923 h 1087484"/>
                <a:gd name="connsiteX29" fmla="*/ 336431 w 3024845"/>
                <a:gd name="connsiteY29" fmla="*/ 670489 h 1087484"/>
                <a:gd name="connsiteX30" fmla="*/ 338457 w 3024845"/>
                <a:gd name="connsiteY30" fmla="*/ 670489 h 1087484"/>
                <a:gd name="connsiteX31" fmla="*/ 352644 w 3024845"/>
                <a:gd name="connsiteY31" fmla="*/ 670489 h 1087484"/>
                <a:gd name="connsiteX32" fmla="*/ 352644 w 3024845"/>
                <a:gd name="connsiteY32" fmla="*/ 640224 h 1087484"/>
                <a:gd name="connsiteX33" fmla="*/ 397231 w 3024845"/>
                <a:gd name="connsiteY33" fmla="*/ 640224 h 1087484"/>
                <a:gd name="connsiteX34" fmla="*/ 397231 w 3024845"/>
                <a:gd name="connsiteY34" fmla="*/ 638873 h 1087484"/>
                <a:gd name="connsiteX35" fmla="*/ 397231 w 3024845"/>
                <a:gd name="connsiteY35" fmla="*/ 629415 h 1087484"/>
                <a:gd name="connsiteX36" fmla="*/ 398245 w 3024845"/>
                <a:gd name="connsiteY36" fmla="*/ 629415 h 1087484"/>
                <a:gd name="connsiteX37" fmla="*/ 405338 w 3024845"/>
                <a:gd name="connsiteY37" fmla="*/ 629415 h 1087484"/>
                <a:gd name="connsiteX38" fmla="*/ 405338 w 3024845"/>
                <a:gd name="connsiteY38" fmla="*/ 627524 h 1087484"/>
                <a:gd name="connsiteX39" fmla="*/ 405338 w 3024845"/>
                <a:gd name="connsiteY39" fmla="*/ 614283 h 1087484"/>
                <a:gd name="connsiteX40" fmla="*/ 406098 w 3024845"/>
                <a:gd name="connsiteY40" fmla="*/ 614283 h 1087484"/>
                <a:gd name="connsiteX41" fmla="*/ 411418 w 3024845"/>
                <a:gd name="connsiteY41" fmla="*/ 614283 h 1087484"/>
                <a:gd name="connsiteX42" fmla="*/ 411418 w 3024845"/>
                <a:gd name="connsiteY42" fmla="*/ 613202 h 1087484"/>
                <a:gd name="connsiteX43" fmla="*/ 411418 w 3024845"/>
                <a:gd name="connsiteY43" fmla="*/ 605635 h 1087484"/>
                <a:gd name="connsiteX44" fmla="*/ 413445 w 3024845"/>
                <a:gd name="connsiteY44" fmla="*/ 605635 h 1087484"/>
                <a:gd name="connsiteX45" fmla="*/ 427632 w 3024845"/>
                <a:gd name="connsiteY45" fmla="*/ 605635 h 1087484"/>
                <a:gd name="connsiteX46" fmla="*/ 427632 w 3024845"/>
                <a:gd name="connsiteY46" fmla="*/ 606716 h 1087484"/>
                <a:gd name="connsiteX47" fmla="*/ 427632 w 3024845"/>
                <a:gd name="connsiteY47" fmla="*/ 614283 h 1087484"/>
                <a:gd name="connsiteX48" fmla="*/ 449925 w 3024845"/>
                <a:gd name="connsiteY48" fmla="*/ 614283 h 1087484"/>
                <a:gd name="connsiteX49" fmla="*/ 449925 w 3024845"/>
                <a:gd name="connsiteY49" fmla="*/ 612391 h 1087484"/>
                <a:gd name="connsiteX50" fmla="*/ 449925 w 3024845"/>
                <a:gd name="connsiteY50" fmla="*/ 599150 h 1087484"/>
                <a:gd name="connsiteX51" fmla="*/ 451699 w 3024845"/>
                <a:gd name="connsiteY51" fmla="*/ 599150 h 1087484"/>
                <a:gd name="connsiteX52" fmla="*/ 464112 w 3024845"/>
                <a:gd name="connsiteY52" fmla="*/ 599150 h 1087484"/>
                <a:gd name="connsiteX53" fmla="*/ 464112 w 3024845"/>
                <a:gd name="connsiteY53" fmla="*/ 622930 h 1087484"/>
                <a:gd name="connsiteX54" fmla="*/ 465126 w 3024845"/>
                <a:gd name="connsiteY54" fmla="*/ 622930 h 1087484"/>
                <a:gd name="connsiteX55" fmla="*/ 472219 w 3024845"/>
                <a:gd name="connsiteY55" fmla="*/ 622930 h 1087484"/>
                <a:gd name="connsiteX56" fmla="*/ 472219 w 3024845"/>
                <a:gd name="connsiteY56" fmla="*/ 621849 h 1087484"/>
                <a:gd name="connsiteX57" fmla="*/ 472219 w 3024845"/>
                <a:gd name="connsiteY57" fmla="*/ 614283 h 1087484"/>
                <a:gd name="connsiteX58" fmla="*/ 473992 w 3024845"/>
                <a:gd name="connsiteY58" fmla="*/ 614283 h 1087484"/>
                <a:gd name="connsiteX59" fmla="*/ 486406 w 3024845"/>
                <a:gd name="connsiteY59" fmla="*/ 614283 h 1087484"/>
                <a:gd name="connsiteX60" fmla="*/ 486406 w 3024845"/>
                <a:gd name="connsiteY60" fmla="*/ 640224 h 1087484"/>
                <a:gd name="connsiteX61" fmla="*/ 488433 w 3024845"/>
                <a:gd name="connsiteY61" fmla="*/ 640224 h 1087484"/>
                <a:gd name="connsiteX62" fmla="*/ 502619 w 3024845"/>
                <a:gd name="connsiteY62" fmla="*/ 640224 h 1087484"/>
                <a:gd name="connsiteX63" fmla="*/ 502619 w 3024845"/>
                <a:gd name="connsiteY63" fmla="*/ 641845 h 1087484"/>
                <a:gd name="connsiteX64" fmla="*/ 502619 w 3024845"/>
                <a:gd name="connsiteY64" fmla="*/ 653195 h 1087484"/>
                <a:gd name="connsiteX65" fmla="*/ 503379 w 3024845"/>
                <a:gd name="connsiteY65" fmla="*/ 653195 h 1087484"/>
                <a:gd name="connsiteX66" fmla="*/ 508700 w 3024845"/>
                <a:gd name="connsiteY66" fmla="*/ 653195 h 1087484"/>
                <a:gd name="connsiteX67" fmla="*/ 508700 w 3024845"/>
                <a:gd name="connsiteY67" fmla="*/ 652384 h 1087484"/>
                <a:gd name="connsiteX68" fmla="*/ 508700 w 3024845"/>
                <a:gd name="connsiteY68" fmla="*/ 646709 h 1087484"/>
                <a:gd name="connsiteX69" fmla="*/ 539100 w 3024845"/>
                <a:gd name="connsiteY69" fmla="*/ 646709 h 1087484"/>
                <a:gd name="connsiteX70" fmla="*/ 539100 w 3024845"/>
                <a:gd name="connsiteY70" fmla="*/ 670489 h 1087484"/>
                <a:gd name="connsiteX71" fmla="*/ 540113 w 3024845"/>
                <a:gd name="connsiteY71" fmla="*/ 670489 h 1087484"/>
                <a:gd name="connsiteX72" fmla="*/ 547207 w 3024845"/>
                <a:gd name="connsiteY72" fmla="*/ 670489 h 1087484"/>
                <a:gd name="connsiteX73" fmla="*/ 547207 w 3024845"/>
                <a:gd name="connsiteY73" fmla="*/ 671570 h 1087484"/>
                <a:gd name="connsiteX74" fmla="*/ 547207 w 3024845"/>
                <a:gd name="connsiteY74" fmla="*/ 679136 h 1087484"/>
                <a:gd name="connsiteX75" fmla="*/ 547967 w 3024845"/>
                <a:gd name="connsiteY75" fmla="*/ 679136 h 1087484"/>
                <a:gd name="connsiteX76" fmla="*/ 553287 w 3024845"/>
                <a:gd name="connsiteY76" fmla="*/ 679136 h 1087484"/>
                <a:gd name="connsiteX77" fmla="*/ 553287 w 3024845"/>
                <a:gd name="connsiteY77" fmla="*/ 676974 h 1087484"/>
                <a:gd name="connsiteX78" fmla="*/ 553287 w 3024845"/>
                <a:gd name="connsiteY78" fmla="*/ 661842 h 1087484"/>
                <a:gd name="connsiteX79" fmla="*/ 554300 w 3024845"/>
                <a:gd name="connsiteY79" fmla="*/ 661842 h 1087484"/>
                <a:gd name="connsiteX80" fmla="*/ 561394 w 3024845"/>
                <a:gd name="connsiteY80" fmla="*/ 661842 h 1087484"/>
                <a:gd name="connsiteX81" fmla="*/ 561394 w 3024845"/>
                <a:gd name="connsiteY81" fmla="*/ 662923 h 1087484"/>
                <a:gd name="connsiteX82" fmla="*/ 561394 w 3024845"/>
                <a:gd name="connsiteY82" fmla="*/ 670489 h 1087484"/>
                <a:gd name="connsiteX83" fmla="*/ 566714 w 3024845"/>
                <a:gd name="connsiteY83" fmla="*/ 668496 h 1087484"/>
                <a:gd name="connsiteX84" fmla="*/ 567474 w 3024845"/>
                <a:gd name="connsiteY84" fmla="*/ 667516 h 1087484"/>
                <a:gd name="connsiteX85" fmla="*/ 567474 w 3024845"/>
                <a:gd name="connsiteY85" fmla="*/ 661842 h 1087484"/>
                <a:gd name="connsiteX86" fmla="*/ 605981 w 3024845"/>
                <a:gd name="connsiteY86" fmla="*/ 661842 h 1087484"/>
                <a:gd name="connsiteX87" fmla="*/ 605981 w 3024845"/>
                <a:gd name="connsiteY87" fmla="*/ 685621 h 1087484"/>
                <a:gd name="connsiteX88" fmla="*/ 608007 w 3024845"/>
                <a:gd name="connsiteY88" fmla="*/ 685621 h 1087484"/>
                <a:gd name="connsiteX89" fmla="*/ 622194 w 3024845"/>
                <a:gd name="connsiteY89" fmla="*/ 685621 h 1087484"/>
                <a:gd name="connsiteX90" fmla="*/ 622194 w 3024845"/>
                <a:gd name="connsiteY90" fmla="*/ 686702 h 1087484"/>
                <a:gd name="connsiteX91" fmla="*/ 622194 w 3024845"/>
                <a:gd name="connsiteY91" fmla="*/ 694268 h 1087484"/>
                <a:gd name="connsiteX92" fmla="*/ 623968 w 3024845"/>
                <a:gd name="connsiteY92" fmla="*/ 694268 h 1087484"/>
                <a:gd name="connsiteX93" fmla="*/ 636381 w 3024845"/>
                <a:gd name="connsiteY93" fmla="*/ 694268 h 1087484"/>
                <a:gd name="connsiteX94" fmla="*/ 636381 w 3024845"/>
                <a:gd name="connsiteY94" fmla="*/ 670489 h 1087484"/>
                <a:gd name="connsiteX95" fmla="*/ 637394 w 3024845"/>
                <a:gd name="connsiteY95" fmla="*/ 670489 h 1087484"/>
                <a:gd name="connsiteX96" fmla="*/ 644488 w 3024845"/>
                <a:gd name="connsiteY96" fmla="*/ 670489 h 1087484"/>
                <a:gd name="connsiteX97" fmla="*/ 644488 w 3024845"/>
                <a:gd name="connsiteY97" fmla="*/ 638062 h 1087484"/>
                <a:gd name="connsiteX98" fmla="*/ 645501 w 3024845"/>
                <a:gd name="connsiteY98" fmla="*/ 638062 h 1087484"/>
                <a:gd name="connsiteX99" fmla="*/ 652595 w 3024845"/>
                <a:gd name="connsiteY99" fmla="*/ 638062 h 1087484"/>
                <a:gd name="connsiteX100" fmla="*/ 652595 w 3024845"/>
                <a:gd name="connsiteY100" fmla="*/ 636171 h 1087484"/>
                <a:gd name="connsiteX101" fmla="*/ 652595 w 3024845"/>
                <a:gd name="connsiteY101" fmla="*/ 622930 h 1087484"/>
                <a:gd name="connsiteX102" fmla="*/ 651328 w 3024845"/>
                <a:gd name="connsiteY102" fmla="*/ 621308 h 1087484"/>
                <a:gd name="connsiteX103" fmla="*/ 656648 w 3024845"/>
                <a:gd name="connsiteY103" fmla="*/ 609959 h 1087484"/>
                <a:gd name="connsiteX104" fmla="*/ 664755 w 3024845"/>
                <a:gd name="connsiteY104" fmla="*/ 638062 h 1087484"/>
                <a:gd name="connsiteX105" fmla="*/ 665515 w 3024845"/>
                <a:gd name="connsiteY105" fmla="*/ 638062 h 1087484"/>
                <a:gd name="connsiteX106" fmla="*/ 670835 w 3024845"/>
                <a:gd name="connsiteY106" fmla="*/ 638062 h 1087484"/>
                <a:gd name="connsiteX107" fmla="*/ 670835 w 3024845"/>
                <a:gd name="connsiteY107" fmla="*/ 532135 h 1087484"/>
                <a:gd name="connsiteX108" fmla="*/ 672355 w 3024845"/>
                <a:gd name="connsiteY108" fmla="*/ 532135 h 1087484"/>
                <a:gd name="connsiteX109" fmla="*/ 682995 w 3024845"/>
                <a:gd name="connsiteY109" fmla="*/ 532135 h 1087484"/>
                <a:gd name="connsiteX110" fmla="*/ 682995 w 3024845"/>
                <a:gd name="connsiteY110" fmla="*/ 484576 h 1087484"/>
                <a:gd name="connsiteX111" fmla="*/ 709342 w 3024845"/>
                <a:gd name="connsiteY111" fmla="*/ 484576 h 1087484"/>
                <a:gd name="connsiteX112" fmla="*/ 709342 w 3024845"/>
                <a:gd name="connsiteY112" fmla="*/ 462958 h 1087484"/>
                <a:gd name="connsiteX113" fmla="*/ 743796 w 3024845"/>
                <a:gd name="connsiteY113" fmla="*/ 462958 h 1087484"/>
                <a:gd name="connsiteX114" fmla="*/ 743796 w 3024845"/>
                <a:gd name="connsiteY114" fmla="*/ 465390 h 1087484"/>
                <a:gd name="connsiteX115" fmla="*/ 743796 w 3024845"/>
                <a:gd name="connsiteY115" fmla="*/ 482414 h 1087484"/>
                <a:gd name="connsiteX116" fmla="*/ 746076 w 3024845"/>
                <a:gd name="connsiteY116" fmla="*/ 482414 h 1087484"/>
                <a:gd name="connsiteX117" fmla="*/ 762036 w 3024845"/>
                <a:gd name="connsiteY117" fmla="*/ 482414 h 1087484"/>
                <a:gd name="connsiteX118" fmla="*/ 762036 w 3024845"/>
                <a:gd name="connsiteY118" fmla="*/ 529973 h 1087484"/>
                <a:gd name="connsiteX119" fmla="*/ 763049 w 3024845"/>
                <a:gd name="connsiteY119" fmla="*/ 529973 h 1087484"/>
                <a:gd name="connsiteX120" fmla="*/ 770143 w 3024845"/>
                <a:gd name="connsiteY120" fmla="*/ 529973 h 1087484"/>
                <a:gd name="connsiteX121" fmla="*/ 784330 w 3024845"/>
                <a:gd name="connsiteY121" fmla="*/ 534297 h 1087484"/>
                <a:gd name="connsiteX122" fmla="*/ 784330 w 3024845"/>
                <a:gd name="connsiteY122" fmla="*/ 573209 h 1087484"/>
                <a:gd name="connsiteX123" fmla="*/ 785343 w 3024845"/>
                <a:gd name="connsiteY123" fmla="*/ 573209 h 1087484"/>
                <a:gd name="connsiteX124" fmla="*/ 792436 w 3024845"/>
                <a:gd name="connsiteY124" fmla="*/ 573209 h 1087484"/>
                <a:gd name="connsiteX125" fmla="*/ 792436 w 3024845"/>
                <a:gd name="connsiteY125" fmla="*/ 574830 h 1087484"/>
                <a:gd name="connsiteX126" fmla="*/ 792436 w 3024845"/>
                <a:gd name="connsiteY126" fmla="*/ 586179 h 1087484"/>
                <a:gd name="connsiteX127" fmla="*/ 794463 w 3024845"/>
                <a:gd name="connsiteY127" fmla="*/ 586179 h 1087484"/>
                <a:gd name="connsiteX128" fmla="*/ 808650 w 3024845"/>
                <a:gd name="connsiteY128" fmla="*/ 586179 h 1087484"/>
                <a:gd name="connsiteX129" fmla="*/ 814730 w 3024845"/>
                <a:gd name="connsiteY129" fmla="*/ 592665 h 1087484"/>
                <a:gd name="connsiteX130" fmla="*/ 814730 w 3024845"/>
                <a:gd name="connsiteY130" fmla="*/ 614283 h 1087484"/>
                <a:gd name="connsiteX131" fmla="*/ 817010 w 3024845"/>
                <a:gd name="connsiteY131" fmla="*/ 614283 h 1087484"/>
                <a:gd name="connsiteX132" fmla="*/ 832970 w 3024845"/>
                <a:gd name="connsiteY132" fmla="*/ 614283 h 1087484"/>
                <a:gd name="connsiteX133" fmla="*/ 832970 w 3024845"/>
                <a:gd name="connsiteY133" fmla="*/ 615363 h 1087484"/>
                <a:gd name="connsiteX134" fmla="*/ 832970 w 3024845"/>
                <a:gd name="connsiteY134" fmla="*/ 622930 h 1087484"/>
                <a:gd name="connsiteX135" fmla="*/ 834237 w 3024845"/>
                <a:gd name="connsiteY135" fmla="*/ 622930 h 1087484"/>
                <a:gd name="connsiteX136" fmla="*/ 843104 w 3024845"/>
                <a:gd name="connsiteY136" fmla="*/ 622930 h 1087484"/>
                <a:gd name="connsiteX137" fmla="*/ 843104 w 3024845"/>
                <a:gd name="connsiteY137" fmla="*/ 625091 h 1087484"/>
                <a:gd name="connsiteX138" fmla="*/ 843104 w 3024845"/>
                <a:gd name="connsiteY138" fmla="*/ 640224 h 1087484"/>
                <a:gd name="connsiteX139" fmla="*/ 847157 w 3024845"/>
                <a:gd name="connsiteY139" fmla="*/ 638332 h 1087484"/>
                <a:gd name="connsiteX140" fmla="*/ 847157 w 3024845"/>
                <a:gd name="connsiteY140" fmla="*/ 625091 h 1087484"/>
                <a:gd name="connsiteX141" fmla="*/ 848170 w 3024845"/>
                <a:gd name="connsiteY141" fmla="*/ 625091 h 1087484"/>
                <a:gd name="connsiteX142" fmla="*/ 855264 w 3024845"/>
                <a:gd name="connsiteY142" fmla="*/ 625091 h 1087484"/>
                <a:gd name="connsiteX143" fmla="*/ 855264 w 3024845"/>
                <a:gd name="connsiteY143" fmla="*/ 626713 h 1087484"/>
                <a:gd name="connsiteX144" fmla="*/ 855264 w 3024845"/>
                <a:gd name="connsiteY144" fmla="*/ 638062 h 1087484"/>
                <a:gd name="connsiteX145" fmla="*/ 856024 w 3024845"/>
                <a:gd name="connsiteY145" fmla="*/ 638062 h 1087484"/>
                <a:gd name="connsiteX146" fmla="*/ 861344 w 3024845"/>
                <a:gd name="connsiteY146" fmla="*/ 638062 h 1087484"/>
                <a:gd name="connsiteX147" fmla="*/ 909984 w 3024845"/>
                <a:gd name="connsiteY147" fmla="*/ 633739 h 1087484"/>
                <a:gd name="connsiteX148" fmla="*/ 909984 w 3024845"/>
                <a:gd name="connsiteY148" fmla="*/ 635090 h 1087484"/>
                <a:gd name="connsiteX149" fmla="*/ 909984 w 3024845"/>
                <a:gd name="connsiteY149" fmla="*/ 644547 h 1087484"/>
                <a:gd name="connsiteX150" fmla="*/ 910744 w 3024845"/>
                <a:gd name="connsiteY150" fmla="*/ 644547 h 1087484"/>
                <a:gd name="connsiteX151" fmla="*/ 916065 w 3024845"/>
                <a:gd name="connsiteY151" fmla="*/ 644547 h 1087484"/>
                <a:gd name="connsiteX152" fmla="*/ 916065 w 3024845"/>
                <a:gd name="connsiteY152" fmla="*/ 646709 h 1087484"/>
                <a:gd name="connsiteX153" fmla="*/ 916065 w 3024845"/>
                <a:gd name="connsiteY153" fmla="*/ 661842 h 1087484"/>
                <a:gd name="connsiteX154" fmla="*/ 918091 w 3024845"/>
                <a:gd name="connsiteY154" fmla="*/ 660491 h 1087484"/>
                <a:gd name="connsiteX155" fmla="*/ 932278 w 3024845"/>
                <a:gd name="connsiteY155" fmla="*/ 651033 h 1087484"/>
                <a:gd name="connsiteX156" fmla="*/ 938358 w 3024845"/>
                <a:gd name="connsiteY156" fmla="*/ 609959 h 1087484"/>
                <a:gd name="connsiteX157" fmla="*/ 939118 w 3024845"/>
                <a:gd name="connsiteY157" fmla="*/ 609689 h 1087484"/>
                <a:gd name="connsiteX158" fmla="*/ 944438 w 3024845"/>
                <a:gd name="connsiteY158" fmla="*/ 607797 h 1087484"/>
                <a:gd name="connsiteX159" fmla="*/ 946465 w 3024845"/>
                <a:gd name="connsiteY159" fmla="*/ 538620 h 1087484"/>
                <a:gd name="connsiteX160" fmla="*/ 948492 w 3024845"/>
                <a:gd name="connsiteY160" fmla="*/ 607797 h 1087484"/>
                <a:gd name="connsiteX161" fmla="*/ 949252 w 3024845"/>
                <a:gd name="connsiteY161" fmla="*/ 608067 h 1087484"/>
                <a:gd name="connsiteX162" fmla="*/ 954572 w 3024845"/>
                <a:gd name="connsiteY162" fmla="*/ 609959 h 1087484"/>
                <a:gd name="connsiteX163" fmla="*/ 954572 w 3024845"/>
                <a:gd name="connsiteY163" fmla="*/ 523488 h 1087484"/>
                <a:gd name="connsiteX164" fmla="*/ 958625 w 3024845"/>
                <a:gd name="connsiteY164" fmla="*/ 491061 h 1087484"/>
                <a:gd name="connsiteX165" fmla="*/ 997132 w 3024845"/>
                <a:gd name="connsiteY165" fmla="*/ 491061 h 1087484"/>
                <a:gd name="connsiteX166" fmla="*/ 997132 w 3024845"/>
                <a:gd name="connsiteY166" fmla="*/ 523488 h 1087484"/>
                <a:gd name="connsiteX167" fmla="*/ 997892 w 3024845"/>
                <a:gd name="connsiteY167" fmla="*/ 523488 h 1087484"/>
                <a:gd name="connsiteX168" fmla="*/ 1003212 w 3024845"/>
                <a:gd name="connsiteY168" fmla="*/ 523488 h 1087484"/>
                <a:gd name="connsiteX169" fmla="*/ 1003212 w 3024845"/>
                <a:gd name="connsiteY169" fmla="*/ 441340 h 1087484"/>
                <a:gd name="connsiteX170" fmla="*/ 1004986 w 3024845"/>
                <a:gd name="connsiteY170" fmla="*/ 441340 h 1087484"/>
                <a:gd name="connsiteX171" fmla="*/ 1017399 w 3024845"/>
                <a:gd name="connsiteY171" fmla="*/ 441340 h 1087484"/>
                <a:gd name="connsiteX172" fmla="*/ 1017399 w 3024845"/>
                <a:gd name="connsiteY172" fmla="*/ 439449 h 1087484"/>
                <a:gd name="connsiteX173" fmla="*/ 1017399 w 3024845"/>
                <a:gd name="connsiteY173" fmla="*/ 426208 h 1087484"/>
                <a:gd name="connsiteX174" fmla="*/ 1039693 w 3024845"/>
                <a:gd name="connsiteY174" fmla="*/ 426208 h 1087484"/>
                <a:gd name="connsiteX175" fmla="*/ 1039693 w 3024845"/>
                <a:gd name="connsiteY175" fmla="*/ 425127 h 1087484"/>
                <a:gd name="connsiteX176" fmla="*/ 1039693 w 3024845"/>
                <a:gd name="connsiteY176" fmla="*/ 417561 h 1087484"/>
                <a:gd name="connsiteX177" fmla="*/ 1041466 w 3024845"/>
                <a:gd name="connsiteY177" fmla="*/ 417561 h 1087484"/>
                <a:gd name="connsiteX178" fmla="*/ 1053880 w 3024845"/>
                <a:gd name="connsiteY178" fmla="*/ 417561 h 1087484"/>
                <a:gd name="connsiteX179" fmla="*/ 1053880 w 3024845"/>
                <a:gd name="connsiteY179" fmla="*/ 418642 h 1087484"/>
                <a:gd name="connsiteX180" fmla="*/ 1053880 w 3024845"/>
                <a:gd name="connsiteY180" fmla="*/ 426208 h 1087484"/>
                <a:gd name="connsiteX181" fmla="*/ 1054640 w 3024845"/>
                <a:gd name="connsiteY181" fmla="*/ 426208 h 1087484"/>
                <a:gd name="connsiteX182" fmla="*/ 1059960 w 3024845"/>
                <a:gd name="connsiteY182" fmla="*/ 426208 h 1087484"/>
                <a:gd name="connsiteX183" fmla="*/ 1070093 w 3024845"/>
                <a:gd name="connsiteY183" fmla="*/ 421884 h 1087484"/>
                <a:gd name="connsiteX184" fmla="*/ 1074146 w 3024845"/>
                <a:gd name="connsiteY184" fmla="*/ 425127 h 1087484"/>
                <a:gd name="connsiteX185" fmla="*/ 1074146 w 3024845"/>
                <a:gd name="connsiteY185" fmla="*/ 417561 h 1087484"/>
                <a:gd name="connsiteX186" fmla="*/ 1076426 w 3024845"/>
                <a:gd name="connsiteY186" fmla="*/ 417561 h 1087484"/>
                <a:gd name="connsiteX187" fmla="*/ 1092387 w 3024845"/>
                <a:gd name="connsiteY187" fmla="*/ 417561 h 1087484"/>
                <a:gd name="connsiteX188" fmla="*/ 1092387 w 3024845"/>
                <a:gd name="connsiteY188" fmla="*/ 418642 h 1087484"/>
                <a:gd name="connsiteX189" fmla="*/ 1092387 w 3024845"/>
                <a:gd name="connsiteY189" fmla="*/ 426208 h 1087484"/>
                <a:gd name="connsiteX190" fmla="*/ 1122787 w 3024845"/>
                <a:gd name="connsiteY190" fmla="*/ 426208 h 1087484"/>
                <a:gd name="connsiteX191" fmla="*/ 1122787 w 3024845"/>
                <a:gd name="connsiteY191" fmla="*/ 427829 h 1087484"/>
                <a:gd name="connsiteX192" fmla="*/ 1122787 w 3024845"/>
                <a:gd name="connsiteY192" fmla="*/ 439179 h 1087484"/>
                <a:gd name="connsiteX193" fmla="*/ 1149134 w 3024845"/>
                <a:gd name="connsiteY193" fmla="*/ 439179 h 1087484"/>
                <a:gd name="connsiteX194" fmla="*/ 1149134 w 3024845"/>
                <a:gd name="connsiteY194" fmla="*/ 469443 h 1087484"/>
                <a:gd name="connsiteX195" fmla="*/ 1149894 w 3024845"/>
                <a:gd name="connsiteY195" fmla="*/ 469443 h 1087484"/>
                <a:gd name="connsiteX196" fmla="*/ 1155214 w 3024845"/>
                <a:gd name="connsiteY196" fmla="*/ 469443 h 1087484"/>
                <a:gd name="connsiteX197" fmla="*/ 1155214 w 3024845"/>
                <a:gd name="connsiteY197" fmla="*/ 470524 h 1087484"/>
                <a:gd name="connsiteX198" fmla="*/ 1155214 w 3024845"/>
                <a:gd name="connsiteY198" fmla="*/ 478091 h 1087484"/>
                <a:gd name="connsiteX199" fmla="*/ 1159268 w 3024845"/>
                <a:gd name="connsiteY199" fmla="*/ 508355 h 1087484"/>
                <a:gd name="connsiteX200" fmla="*/ 1160028 w 3024845"/>
                <a:gd name="connsiteY200" fmla="*/ 508355 h 1087484"/>
                <a:gd name="connsiteX201" fmla="*/ 1165348 w 3024845"/>
                <a:gd name="connsiteY201" fmla="*/ 508355 h 1087484"/>
                <a:gd name="connsiteX202" fmla="*/ 1165348 w 3024845"/>
                <a:gd name="connsiteY202" fmla="*/ 509166 h 1087484"/>
                <a:gd name="connsiteX203" fmla="*/ 1165348 w 3024845"/>
                <a:gd name="connsiteY203" fmla="*/ 514841 h 1087484"/>
                <a:gd name="connsiteX204" fmla="*/ 1166361 w 3024845"/>
                <a:gd name="connsiteY204" fmla="*/ 514841 h 1087484"/>
                <a:gd name="connsiteX205" fmla="*/ 1173454 w 3024845"/>
                <a:gd name="connsiteY205" fmla="*/ 514841 h 1087484"/>
                <a:gd name="connsiteX206" fmla="*/ 1173454 w 3024845"/>
                <a:gd name="connsiteY206" fmla="*/ 545106 h 1087484"/>
                <a:gd name="connsiteX207" fmla="*/ 1175481 w 3024845"/>
                <a:gd name="connsiteY207" fmla="*/ 545106 h 1087484"/>
                <a:gd name="connsiteX208" fmla="*/ 1189668 w 3024845"/>
                <a:gd name="connsiteY208" fmla="*/ 545106 h 1087484"/>
                <a:gd name="connsiteX209" fmla="*/ 1189668 w 3024845"/>
                <a:gd name="connsiteY209" fmla="*/ 568885 h 1087484"/>
                <a:gd name="connsiteX210" fmla="*/ 1191695 w 3024845"/>
                <a:gd name="connsiteY210" fmla="*/ 570506 h 1087484"/>
                <a:gd name="connsiteX211" fmla="*/ 1191695 w 3024845"/>
                <a:gd name="connsiteY211" fmla="*/ 581856 h 1087484"/>
                <a:gd name="connsiteX212" fmla="*/ 1192455 w 3024845"/>
                <a:gd name="connsiteY212" fmla="*/ 581856 h 1087484"/>
                <a:gd name="connsiteX213" fmla="*/ 1197775 w 3024845"/>
                <a:gd name="connsiteY213" fmla="*/ 581856 h 1087484"/>
                <a:gd name="connsiteX214" fmla="*/ 1197775 w 3024845"/>
                <a:gd name="connsiteY214" fmla="*/ 605635 h 1087484"/>
                <a:gd name="connsiteX215" fmla="*/ 1199041 w 3024845"/>
                <a:gd name="connsiteY215" fmla="*/ 605635 h 1087484"/>
                <a:gd name="connsiteX216" fmla="*/ 1207908 w 3024845"/>
                <a:gd name="connsiteY216" fmla="*/ 605635 h 1087484"/>
                <a:gd name="connsiteX217" fmla="*/ 1209935 w 3024845"/>
                <a:gd name="connsiteY217" fmla="*/ 609689 h 1087484"/>
                <a:gd name="connsiteX218" fmla="*/ 1209935 w 3024845"/>
                <a:gd name="connsiteY218" fmla="*/ 622930 h 1087484"/>
                <a:gd name="connsiteX219" fmla="*/ 1211455 w 3024845"/>
                <a:gd name="connsiteY219" fmla="*/ 621038 h 1087484"/>
                <a:gd name="connsiteX220" fmla="*/ 1222095 w 3024845"/>
                <a:gd name="connsiteY220" fmla="*/ 607797 h 1087484"/>
                <a:gd name="connsiteX221" fmla="*/ 1250469 w 3024845"/>
                <a:gd name="connsiteY221" fmla="*/ 607797 h 1087484"/>
                <a:gd name="connsiteX222" fmla="*/ 1250469 w 3024845"/>
                <a:gd name="connsiteY222" fmla="*/ 694268 h 1087484"/>
                <a:gd name="connsiteX223" fmla="*/ 1251229 w 3024845"/>
                <a:gd name="connsiteY223" fmla="*/ 694268 h 1087484"/>
                <a:gd name="connsiteX224" fmla="*/ 1256549 w 3024845"/>
                <a:gd name="connsiteY224" fmla="*/ 694268 h 1087484"/>
                <a:gd name="connsiteX225" fmla="*/ 1257309 w 3024845"/>
                <a:gd name="connsiteY225" fmla="*/ 692917 h 1087484"/>
                <a:gd name="connsiteX226" fmla="*/ 1262629 w 3024845"/>
                <a:gd name="connsiteY226" fmla="*/ 683459 h 1087484"/>
                <a:gd name="connsiteX227" fmla="*/ 1262629 w 3024845"/>
                <a:gd name="connsiteY227" fmla="*/ 685351 h 1087484"/>
                <a:gd name="connsiteX228" fmla="*/ 1262629 w 3024845"/>
                <a:gd name="connsiteY228" fmla="*/ 698592 h 1087484"/>
                <a:gd name="connsiteX229" fmla="*/ 1266682 w 3024845"/>
                <a:gd name="connsiteY229" fmla="*/ 653195 h 1087484"/>
                <a:gd name="connsiteX230" fmla="*/ 1267442 w 3024845"/>
                <a:gd name="connsiteY230" fmla="*/ 653195 h 1087484"/>
                <a:gd name="connsiteX231" fmla="*/ 1272762 w 3024845"/>
                <a:gd name="connsiteY231" fmla="*/ 653195 h 1087484"/>
                <a:gd name="connsiteX232" fmla="*/ 1272762 w 3024845"/>
                <a:gd name="connsiteY232" fmla="*/ 588341 h 1087484"/>
                <a:gd name="connsiteX233" fmla="*/ 1273776 w 3024845"/>
                <a:gd name="connsiteY233" fmla="*/ 588341 h 1087484"/>
                <a:gd name="connsiteX234" fmla="*/ 1280869 w 3024845"/>
                <a:gd name="connsiteY234" fmla="*/ 588341 h 1087484"/>
                <a:gd name="connsiteX235" fmla="*/ 1293029 w 3024845"/>
                <a:gd name="connsiteY235" fmla="*/ 545106 h 1087484"/>
                <a:gd name="connsiteX236" fmla="*/ 1294296 w 3024845"/>
                <a:gd name="connsiteY236" fmla="*/ 545106 h 1087484"/>
                <a:gd name="connsiteX237" fmla="*/ 1303163 w 3024845"/>
                <a:gd name="connsiteY237" fmla="*/ 545106 h 1087484"/>
                <a:gd name="connsiteX238" fmla="*/ 1313296 w 3024845"/>
                <a:gd name="connsiteY238" fmla="*/ 588341 h 1087484"/>
                <a:gd name="connsiteX239" fmla="*/ 1314309 w 3024845"/>
                <a:gd name="connsiteY239" fmla="*/ 588341 h 1087484"/>
                <a:gd name="connsiteX240" fmla="*/ 1321403 w 3024845"/>
                <a:gd name="connsiteY240" fmla="*/ 588341 h 1087484"/>
                <a:gd name="connsiteX241" fmla="*/ 1321403 w 3024845"/>
                <a:gd name="connsiteY241" fmla="*/ 627253 h 1087484"/>
                <a:gd name="connsiteX242" fmla="*/ 1323176 w 3024845"/>
                <a:gd name="connsiteY242" fmla="*/ 627253 h 1087484"/>
                <a:gd name="connsiteX243" fmla="*/ 1335590 w 3024845"/>
                <a:gd name="connsiteY243" fmla="*/ 627253 h 1087484"/>
                <a:gd name="connsiteX244" fmla="*/ 1335590 w 3024845"/>
                <a:gd name="connsiteY244" fmla="*/ 629415 h 1087484"/>
                <a:gd name="connsiteX245" fmla="*/ 1335590 w 3024845"/>
                <a:gd name="connsiteY245" fmla="*/ 644547 h 1087484"/>
                <a:gd name="connsiteX246" fmla="*/ 1339643 w 3024845"/>
                <a:gd name="connsiteY246" fmla="*/ 642386 h 1087484"/>
                <a:gd name="connsiteX247" fmla="*/ 1339643 w 3024845"/>
                <a:gd name="connsiteY247" fmla="*/ 627253 h 1087484"/>
                <a:gd name="connsiteX248" fmla="*/ 1341163 w 3024845"/>
                <a:gd name="connsiteY248" fmla="*/ 627253 h 1087484"/>
                <a:gd name="connsiteX249" fmla="*/ 1351803 w 3024845"/>
                <a:gd name="connsiteY249" fmla="*/ 627253 h 1087484"/>
                <a:gd name="connsiteX250" fmla="*/ 1351803 w 3024845"/>
                <a:gd name="connsiteY250" fmla="*/ 628874 h 1087484"/>
                <a:gd name="connsiteX251" fmla="*/ 1351803 w 3024845"/>
                <a:gd name="connsiteY251" fmla="*/ 640224 h 1087484"/>
                <a:gd name="connsiteX252" fmla="*/ 1382204 w 3024845"/>
                <a:gd name="connsiteY252" fmla="*/ 640224 h 1087484"/>
                <a:gd name="connsiteX253" fmla="*/ 1382204 w 3024845"/>
                <a:gd name="connsiteY253" fmla="*/ 603474 h 1087484"/>
                <a:gd name="connsiteX254" fmla="*/ 1383470 w 3024845"/>
                <a:gd name="connsiteY254" fmla="*/ 603474 h 1087484"/>
                <a:gd name="connsiteX255" fmla="*/ 1392337 w 3024845"/>
                <a:gd name="connsiteY255" fmla="*/ 603474 h 1087484"/>
                <a:gd name="connsiteX256" fmla="*/ 1392337 w 3024845"/>
                <a:gd name="connsiteY256" fmla="*/ 625091 h 1087484"/>
                <a:gd name="connsiteX257" fmla="*/ 1394364 w 3024845"/>
                <a:gd name="connsiteY257" fmla="*/ 592665 h 1087484"/>
                <a:gd name="connsiteX258" fmla="*/ 1416657 w 3024845"/>
                <a:gd name="connsiteY258" fmla="*/ 592665 h 1087484"/>
                <a:gd name="connsiteX259" fmla="*/ 1416657 w 3024845"/>
                <a:gd name="connsiteY259" fmla="*/ 591043 h 1087484"/>
                <a:gd name="connsiteX260" fmla="*/ 1416657 w 3024845"/>
                <a:gd name="connsiteY260" fmla="*/ 579694 h 1087484"/>
                <a:gd name="connsiteX261" fmla="*/ 1417417 w 3024845"/>
                <a:gd name="connsiteY261" fmla="*/ 579694 h 1087484"/>
                <a:gd name="connsiteX262" fmla="*/ 1422737 w 3024845"/>
                <a:gd name="connsiteY262" fmla="*/ 579694 h 1087484"/>
                <a:gd name="connsiteX263" fmla="*/ 1422737 w 3024845"/>
                <a:gd name="connsiteY263" fmla="*/ 577803 h 1087484"/>
                <a:gd name="connsiteX264" fmla="*/ 1422737 w 3024845"/>
                <a:gd name="connsiteY264" fmla="*/ 564562 h 1087484"/>
                <a:gd name="connsiteX265" fmla="*/ 1426791 w 3024845"/>
                <a:gd name="connsiteY265" fmla="*/ 571047 h 1087484"/>
                <a:gd name="connsiteX266" fmla="*/ 1429071 w 3024845"/>
                <a:gd name="connsiteY266" fmla="*/ 571047 h 1087484"/>
                <a:gd name="connsiteX267" fmla="*/ 1445031 w 3024845"/>
                <a:gd name="connsiteY267" fmla="*/ 571047 h 1087484"/>
                <a:gd name="connsiteX268" fmla="*/ 1445031 w 3024845"/>
                <a:gd name="connsiteY268" fmla="*/ 570236 h 1087484"/>
                <a:gd name="connsiteX269" fmla="*/ 1445031 w 3024845"/>
                <a:gd name="connsiteY269" fmla="*/ 564562 h 1087484"/>
                <a:gd name="connsiteX270" fmla="*/ 1445791 w 3024845"/>
                <a:gd name="connsiteY270" fmla="*/ 564562 h 1087484"/>
                <a:gd name="connsiteX271" fmla="*/ 1451111 w 3024845"/>
                <a:gd name="connsiteY271" fmla="*/ 564562 h 1087484"/>
                <a:gd name="connsiteX272" fmla="*/ 1451111 w 3024845"/>
                <a:gd name="connsiteY272" fmla="*/ 565913 h 1087484"/>
                <a:gd name="connsiteX273" fmla="*/ 1451111 w 3024845"/>
                <a:gd name="connsiteY273" fmla="*/ 575371 h 1087484"/>
                <a:gd name="connsiteX274" fmla="*/ 1489618 w 3024845"/>
                <a:gd name="connsiteY274" fmla="*/ 575371 h 1087484"/>
                <a:gd name="connsiteX275" fmla="*/ 1489618 w 3024845"/>
                <a:gd name="connsiteY275" fmla="*/ 713724 h 1087484"/>
                <a:gd name="connsiteX276" fmla="*/ 1491138 w 3024845"/>
                <a:gd name="connsiteY276" fmla="*/ 713724 h 1087484"/>
                <a:gd name="connsiteX277" fmla="*/ 1501778 w 3024845"/>
                <a:gd name="connsiteY277" fmla="*/ 713724 h 1087484"/>
                <a:gd name="connsiteX278" fmla="*/ 1501778 w 3024845"/>
                <a:gd name="connsiteY278" fmla="*/ 700754 h 1087484"/>
                <a:gd name="connsiteX279" fmla="*/ 1505832 w 3024845"/>
                <a:gd name="connsiteY279" fmla="*/ 700754 h 1087484"/>
                <a:gd name="connsiteX280" fmla="*/ 1505832 w 3024845"/>
                <a:gd name="connsiteY280" fmla="*/ 713724 h 1087484"/>
                <a:gd name="connsiteX281" fmla="*/ 1536232 w 3024845"/>
                <a:gd name="connsiteY281" fmla="*/ 713724 h 1087484"/>
                <a:gd name="connsiteX282" fmla="*/ 1536232 w 3024845"/>
                <a:gd name="connsiteY282" fmla="*/ 683459 h 1087484"/>
                <a:gd name="connsiteX283" fmla="*/ 1548392 w 3024845"/>
                <a:gd name="connsiteY283" fmla="*/ 683459 h 1087484"/>
                <a:gd name="connsiteX284" fmla="*/ 1560552 w 3024845"/>
                <a:gd name="connsiteY284" fmla="*/ 681298 h 1087484"/>
                <a:gd name="connsiteX285" fmla="*/ 1564606 w 3024845"/>
                <a:gd name="connsiteY285" fmla="*/ 683459 h 1087484"/>
                <a:gd name="connsiteX286" fmla="*/ 1574739 w 3024845"/>
                <a:gd name="connsiteY286" fmla="*/ 683459 h 1087484"/>
                <a:gd name="connsiteX287" fmla="*/ 1574739 w 3024845"/>
                <a:gd name="connsiteY287" fmla="*/ 713724 h 1087484"/>
                <a:gd name="connsiteX288" fmla="*/ 1582846 w 3024845"/>
                <a:gd name="connsiteY288" fmla="*/ 713724 h 1087484"/>
                <a:gd name="connsiteX289" fmla="*/ 1582846 w 3024845"/>
                <a:gd name="connsiteY289" fmla="*/ 731019 h 1087484"/>
                <a:gd name="connsiteX290" fmla="*/ 1592182 w 3024845"/>
                <a:gd name="connsiteY290" fmla="*/ 731924 h 1087484"/>
                <a:gd name="connsiteX291" fmla="*/ 1605140 w 3024845"/>
                <a:gd name="connsiteY291" fmla="*/ 731924 h 1087484"/>
                <a:gd name="connsiteX292" fmla="*/ 1605140 w 3024845"/>
                <a:gd name="connsiteY292" fmla="*/ 715886 h 1087484"/>
                <a:gd name="connsiteX293" fmla="*/ 1673096 w 3024845"/>
                <a:gd name="connsiteY293" fmla="*/ 715886 h 1087484"/>
                <a:gd name="connsiteX294" fmla="*/ 1673096 w 3024845"/>
                <a:gd name="connsiteY294" fmla="*/ 630633 h 1087484"/>
                <a:gd name="connsiteX295" fmla="*/ 1745104 w 3024845"/>
                <a:gd name="connsiteY295" fmla="*/ 630633 h 1087484"/>
                <a:gd name="connsiteX296" fmla="*/ 1745104 w 3024845"/>
                <a:gd name="connsiteY296" fmla="*/ 709401 h 1087484"/>
                <a:gd name="connsiteX297" fmla="*/ 1747008 w 3024845"/>
                <a:gd name="connsiteY297" fmla="*/ 709401 h 1087484"/>
                <a:gd name="connsiteX298" fmla="*/ 1748250 w 3024845"/>
                <a:gd name="connsiteY298" fmla="*/ 731924 h 1087484"/>
                <a:gd name="connsiteX299" fmla="*/ 1757926 w 3024845"/>
                <a:gd name="connsiteY299" fmla="*/ 731924 h 1087484"/>
                <a:gd name="connsiteX300" fmla="*/ 1759168 w 3024845"/>
                <a:gd name="connsiteY300" fmla="*/ 709401 h 1087484"/>
                <a:gd name="connsiteX301" fmla="*/ 1765248 w 3024845"/>
                <a:gd name="connsiteY301" fmla="*/ 709401 h 1087484"/>
                <a:gd name="connsiteX302" fmla="*/ 1766490 w 3024845"/>
                <a:gd name="connsiteY302" fmla="*/ 731924 h 1087484"/>
                <a:gd name="connsiteX303" fmla="*/ 1817112 w 3024845"/>
                <a:gd name="connsiteY303" fmla="*/ 731924 h 1087484"/>
                <a:gd name="connsiteX304" fmla="*/ 1817112 w 3024845"/>
                <a:gd name="connsiteY304" fmla="*/ 568896 h 1087484"/>
                <a:gd name="connsiteX305" fmla="*/ 2014439 w 3024845"/>
                <a:gd name="connsiteY305" fmla="*/ 568896 h 1087484"/>
                <a:gd name="connsiteX306" fmla="*/ 2014439 w 3024845"/>
                <a:gd name="connsiteY306" fmla="*/ 731924 h 1087484"/>
                <a:gd name="connsiteX307" fmla="*/ 2033136 w 3024845"/>
                <a:gd name="connsiteY307" fmla="*/ 731924 h 1087484"/>
                <a:gd name="connsiteX308" fmla="*/ 2033136 w 3024845"/>
                <a:gd name="connsiteY308" fmla="*/ 649231 h 1087484"/>
                <a:gd name="connsiteX309" fmla="*/ 2128256 w 3024845"/>
                <a:gd name="connsiteY309" fmla="*/ 649231 h 1087484"/>
                <a:gd name="connsiteX310" fmla="*/ 2146266 w 3024845"/>
                <a:gd name="connsiteY310" fmla="*/ 160309 h 1087484"/>
                <a:gd name="connsiteX311" fmla="*/ 2150320 w 3024845"/>
                <a:gd name="connsiteY311" fmla="*/ 88970 h 1087484"/>
                <a:gd name="connsiteX312" fmla="*/ 2152346 w 3024845"/>
                <a:gd name="connsiteY312" fmla="*/ 28441 h 1087484"/>
                <a:gd name="connsiteX313" fmla="*/ 2180720 w 3024845"/>
                <a:gd name="connsiteY313" fmla="*/ 584018 h 1087484"/>
                <a:gd name="connsiteX314" fmla="*/ 2245574 w 3024845"/>
                <a:gd name="connsiteY314" fmla="*/ 584018 h 1087484"/>
                <a:gd name="connsiteX315" fmla="*/ 2245574 w 3024845"/>
                <a:gd name="connsiteY315" fmla="*/ 659680 h 1087484"/>
                <a:gd name="connsiteX316" fmla="*/ 2253681 w 3024845"/>
                <a:gd name="connsiteY316" fmla="*/ 659680 h 1087484"/>
                <a:gd name="connsiteX317" fmla="*/ 2255708 w 3024845"/>
                <a:gd name="connsiteY317" fmla="*/ 653195 h 1087484"/>
                <a:gd name="connsiteX318" fmla="*/ 2261788 w 3024845"/>
                <a:gd name="connsiteY318" fmla="*/ 653195 h 1087484"/>
                <a:gd name="connsiteX319" fmla="*/ 2263815 w 3024845"/>
                <a:gd name="connsiteY319" fmla="*/ 661842 h 1087484"/>
                <a:gd name="connsiteX320" fmla="*/ 2275975 w 3024845"/>
                <a:gd name="connsiteY320" fmla="*/ 661842 h 1087484"/>
                <a:gd name="connsiteX321" fmla="*/ 2275975 w 3024845"/>
                <a:gd name="connsiteY321" fmla="*/ 655356 h 1087484"/>
                <a:gd name="connsiteX322" fmla="*/ 2298268 w 3024845"/>
                <a:gd name="connsiteY322" fmla="*/ 655356 h 1087484"/>
                <a:gd name="connsiteX323" fmla="*/ 2298268 w 3024845"/>
                <a:gd name="connsiteY323" fmla="*/ 661842 h 1087484"/>
                <a:gd name="connsiteX324" fmla="*/ 2318535 w 3024845"/>
                <a:gd name="connsiteY324" fmla="*/ 661842 h 1087484"/>
                <a:gd name="connsiteX325" fmla="*/ 2318535 w 3024845"/>
                <a:gd name="connsiteY325" fmla="*/ 707239 h 1087484"/>
                <a:gd name="connsiteX326" fmla="*/ 2332722 w 3024845"/>
                <a:gd name="connsiteY326" fmla="*/ 707239 h 1087484"/>
                <a:gd name="connsiteX327" fmla="*/ 2332722 w 3024845"/>
                <a:gd name="connsiteY327" fmla="*/ 694268 h 1087484"/>
                <a:gd name="connsiteX328" fmla="*/ 2348936 w 3024845"/>
                <a:gd name="connsiteY328" fmla="*/ 694268 h 1087484"/>
                <a:gd name="connsiteX329" fmla="*/ 2348936 w 3024845"/>
                <a:gd name="connsiteY329" fmla="*/ 514841 h 1087484"/>
                <a:gd name="connsiteX330" fmla="*/ 2355016 w 3024845"/>
                <a:gd name="connsiteY330" fmla="*/ 508355 h 1087484"/>
                <a:gd name="connsiteX331" fmla="*/ 2427977 w 3024845"/>
                <a:gd name="connsiteY331" fmla="*/ 508355 h 1087484"/>
                <a:gd name="connsiteX332" fmla="*/ 2427977 w 3024845"/>
                <a:gd name="connsiteY332" fmla="*/ 517003 h 1087484"/>
                <a:gd name="connsiteX333" fmla="*/ 2438110 w 3024845"/>
                <a:gd name="connsiteY333" fmla="*/ 517003 h 1087484"/>
                <a:gd name="connsiteX334" fmla="*/ 2438110 w 3024845"/>
                <a:gd name="connsiteY334" fmla="*/ 631577 h 1087484"/>
                <a:gd name="connsiteX335" fmla="*/ 2460404 w 3024845"/>
                <a:gd name="connsiteY335" fmla="*/ 631577 h 1087484"/>
                <a:gd name="connsiteX336" fmla="*/ 2460404 w 3024845"/>
                <a:gd name="connsiteY336" fmla="*/ 564562 h 1087484"/>
                <a:gd name="connsiteX337" fmla="*/ 2486751 w 3024845"/>
                <a:gd name="connsiteY337" fmla="*/ 564562 h 1087484"/>
                <a:gd name="connsiteX338" fmla="*/ 2490804 w 3024845"/>
                <a:gd name="connsiteY338" fmla="*/ 560238 h 1087484"/>
                <a:gd name="connsiteX339" fmla="*/ 2498911 w 3024845"/>
                <a:gd name="connsiteY339" fmla="*/ 560238 h 1087484"/>
                <a:gd name="connsiteX340" fmla="*/ 2502964 w 3024845"/>
                <a:gd name="connsiteY340" fmla="*/ 564562 h 1087484"/>
                <a:gd name="connsiteX341" fmla="*/ 2525258 w 3024845"/>
                <a:gd name="connsiteY341" fmla="*/ 564562 h 1087484"/>
                <a:gd name="connsiteX342" fmla="*/ 2525258 w 3024845"/>
                <a:gd name="connsiteY342" fmla="*/ 447826 h 1087484"/>
                <a:gd name="connsiteX343" fmla="*/ 2582005 w 3024845"/>
                <a:gd name="connsiteY343" fmla="*/ 437017 h 1087484"/>
                <a:gd name="connsiteX344" fmla="*/ 2582005 w 3024845"/>
                <a:gd name="connsiteY344" fmla="*/ 438098 h 1087484"/>
                <a:gd name="connsiteX345" fmla="*/ 2582005 w 3024845"/>
                <a:gd name="connsiteY345" fmla="*/ 445664 h 1087484"/>
                <a:gd name="connsiteX346" fmla="*/ 2608352 w 3024845"/>
                <a:gd name="connsiteY346" fmla="*/ 445664 h 1087484"/>
                <a:gd name="connsiteX347" fmla="*/ 2608352 w 3024845"/>
                <a:gd name="connsiteY347" fmla="*/ 700754 h 1087484"/>
                <a:gd name="connsiteX348" fmla="*/ 2630646 w 3024845"/>
                <a:gd name="connsiteY348" fmla="*/ 700754 h 1087484"/>
                <a:gd name="connsiteX349" fmla="*/ 2630646 w 3024845"/>
                <a:gd name="connsiteY349" fmla="*/ 696430 h 1087484"/>
                <a:gd name="connsiteX350" fmla="*/ 2642806 w 3024845"/>
                <a:gd name="connsiteY350" fmla="*/ 696430 h 1087484"/>
                <a:gd name="connsiteX351" fmla="*/ 2642806 w 3024845"/>
                <a:gd name="connsiteY351" fmla="*/ 700754 h 1087484"/>
                <a:gd name="connsiteX352" fmla="*/ 2667126 w 3024845"/>
                <a:gd name="connsiteY352" fmla="*/ 700754 h 1087484"/>
                <a:gd name="connsiteX353" fmla="*/ 2667126 w 3024845"/>
                <a:gd name="connsiteY353" fmla="*/ 687783 h 1087484"/>
                <a:gd name="connsiteX354" fmla="*/ 2695500 w 3024845"/>
                <a:gd name="connsiteY354" fmla="*/ 687783 h 1087484"/>
                <a:gd name="connsiteX355" fmla="*/ 2707660 w 3024845"/>
                <a:gd name="connsiteY355" fmla="*/ 683459 h 1087484"/>
                <a:gd name="connsiteX356" fmla="*/ 2727927 w 3024845"/>
                <a:gd name="connsiteY356" fmla="*/ 687783 h 1087484"/>
                <a:gd name="connsiteX357" fmla="*/ 2727927 w 3024845"/>
                <a:gd name="connsiteY357" fmla="*/ 670489 h 1087484"/>
                <a:gd name="connsiteX358" fmla="*/ 2736034 w 3024845"/>
                <a:gd name="connsiteY358" fmla="*/ 670489 h 1087484"/>
                <a:gd name="connsiteX359" fmla="*/ 2736034 w 3024845"/>
                <a:gd name="connsiteY359" fmla="*/ 657518 h 1087484"/>
                <a:gd name="connsiteX360" fmla="*/ 2792781 w 3024845"/>
                <a:gd name="connsiteY360" fmla="*/ 657518 h 1087484"/>
                <a:gd name="connsiteX361" fmla="*/ 2792781 w 3024845"/>
                <a:gd name="connsiteY361" fmla="*/ 627253 h 1087484"/>
                <a:gd name="connsiteX362" fmla="*/ 2811021 w 3024845"/>
                <a:gd name="connsiteY362" fmla="*/ 627253 h 1087484"/>
                <a:gd name="connsiteX363" fmla="*/ 2811021 w 3024845"/>
                <a:gd name="connsiteY363" fmla="*/ 620768 h 1087484"/>
                <a:gd name="connsiteX364" fmla="*/ 2823181 w 3024845"/>
                <a:gd name="connsiteY364" fmla="*/ 620768 h 1087484"/>
                <a:gd name="connsiteX365" fmla="*/ 2823181 w 3024845"/>
                <a:gd name="connsiteY365" fmla="*/ 627253 h 1087484"/>
                <a:gd name="connsiteX366" fmla="*/ 2839395 w 3024845"/>
                <a:gd name="connsiteY366" fmla="*/ 627253 h 1087484"/>
                <a:gd name="connsiteX367" fmla="*/ 2839395 w 3024845"/>
                <a:gd name="connsiteY367" fmla="*/ 676974 h 1087484"/>
                <a:gd name="connsiteX368" fmla="*/ 2871822 w 3024845"/>
                <a:gd name="connsiteY368" fmla="*/ 676974 h 1087484"/>
                <a:gd name="connsiteX369" fmla="*/ 2871822 w 3024845"/>
                <a:gd name="connsiteY369" fmla="*/ 651033 h 1087484"/>
                <a:gd name="connsiteX370" fmla="*/ 2910329 w 3024845"/>
                <a:gd name="connsiteY370" fmla="*/ 651033 h 1087484"/>
                <a:gd name="connsiteX371" fmla="*/ 2910329 w 3024845"/>
                <a:gd name="connsiteY371" fmla="*/ 620768 h 1087484"/>
                <a:gd name="connsiteX372" fmla="*/ 2958970 w 3024845"/>
                <a:gd name="connsiteY372" fmla="*/ 620768 h 1087484"/>
                <a:gd name="connsiteX373" fmla="*/ 2958970 w 3024845"/>
                <a:gd name="connsiteY373" fmla="*/ 731924 h 1087484"/>
                <a:gd name="connsiteX374" fmla="*/ 2958970 w 3024845"/>
                <a:gd name="connsiteY374" fmla="*/ 745703 h 1087484"/>
                <a:gd name="connsiteX375" fmla="*/ 3024845 w 3024845"/>
                <a:gd name="connsiteY375" fmla="*/ 745703 h 1087484"/>
                <a:gd name="connsiteX376" fmla="*/ 3024845 w 3024845"/>
                <a:gd name="connsiteY376" fmla="*/ 1087484 h 1087484"/>
                <a:gd name="connsiteX377" fmla="*/ 2054 w 3024845"/>
                <a:gd name="connsiteY377" fmla="*/ 1085151 h 1087484"/>
                <a:gd name="connsiteX378" fmla="*/ 0 w 3024845"/>
                <a:gd name="connsiteY378" fmla="*/ 651033 h 1087484"/>
                <a:gd name="connsiteX379" fmla="*/ 20267 w 3024845"/>
                <a:gd name="connsiteY379" fmla="*/ 651033 h 1087484"/>
                <a:gd name="connsiteX380" fmla="*/ 20774 w 3024845"/>
                <a:gd name="connsiteY380" fmla="*/ 649952 h 1087484"/>
                <a:gd name="connsiteX381" fmla="*/ 24320 w 3024845"/>
                <a:gd name="connsiteY381" fmla="*/ 642386 h 1087484"/>
                <a:gd name="connsiteX382" fmla="*/ 26094 w 3024845"/>
                <a:gd name="connsiteY382" fmla="*/ 642656 h 1087484"/>
                <a:gd name="connsiteX383" fmla="*/ 38507 w 3024845"/>
                <a:gd name="connsiteY383" fmla="*/ 644547 h 1087484"/>
                <a:gd name="connsiteX384" fmla="*/ 39014 w 3024845"/>
                <a:gd name="connsiteY384" fmla="*/ 645899 h 1087484"/>
                <a:gd name="connsiteX385" fmla="*/ 42560 w 3024845"/>
                <a:gd name="connsiteY385" fmla="*/ 655356 h 1087484"/>
                <a:gd name="connsiteX386" fmla="*/ 68907 w 3024845"/>
                <a:gd name="connsiteY386" fmla="*/ 657518 h 1087484"/>
                <a:gd name="connsiteX387" fmla="*/ 68907 w 3024845"/>
                <a:gd name="connsiteY387" fmla="*/ 534297 h 1087484"/>
                <a:gd name="connsiteX388" fmla="*/ 70934 w 3024845"/>
                <a:gd name="connsiteY388" fmla="*/ 534297 h 1087484"/>
                <a:gd name="connsiteX389" fmla="*/ 85121 w 3024845"/>
                <a:gd name="connsiteY389" fmla="*/ 534297 h 1087484"/>
                <a:gd name="connsiteX390" fmla="*/ 85121 w 3024845"/>
                <a:gd name="connsiteY390" fmla="*/ 398105 h 1087484"/>
                <a:gd name="connsiteX391" fmla="*/ 86894 w 3024845"/>
                <a:gd name="connsiteY391" fmla="*/ 398105 h 1087484"/>
                <a:gd name="connsiteX392" fmla="*/ 99308 w 3024845"/>
                <a:gd name="connsiteY392" fmla="*/ 398105 h 1087484"/>
                <a:gd name="connsiteX393" fmla="*/ 99308 w 3024845"/>
                <a:gd name="connsiteY393" fmla="*/ 283531 h 1087484"/>
                <a:gd name="connsiteX394" fmla="*/ 103361 w 3024845"/>
                <a:gd name="connsiteY394" fmla="*/ 255427 h 1087484"/>
                <a:gd name="connsiteX395" fmla="*/ 105388 w 3024845"/>
                <a:gd name="connsiteY395" fmla="*/ 255427 h 1087484"/>
                <a:gd name="connsiteX396" fmla="*/ 119575 w 3024845"/>
                <a:gd name="connsiteY396" fmla="*/ 255427 h 1087484"/>
                <a:gd name="connsiteX0" fmla="*/ 119575 w 3024845"/>
                <a:gd name="connsiteY0" fmla="*/ 200101 h 1032158"/>
                <a:gd name="connsiteX1" fmla="*/ 200642 w 3024845"/>
                <a:gd name="connsiteY1" fmla="*/ 197940 h 1032158"/>
                <a:gd name="connsiteX2" fmla="*/ 202669 w 3024845"/>
                <a:gd name="connsiteY2" fmla="*/ 197940 h 1032158"/>
                <a:gd name="connsiteX3" fmla="*/ 216856 w 3024845"/>
                <a:gd name="connsiteY3" fmla="*/ 197940 h 1032158"/>
                <a:gd name="connsiteX4" fmla="*/ 216856 w 3024845"/>
                <a:gd name="connsiteY4" fmla="*/ 221719 h 1032158"/>
                <a:gd name="connsiteX5" fmla="*/ 217363 w 3024845"/>
                <a:gd name="connsiteY5" fmla="*/ 222530 h 1032158"/>
                <a:gd name="connsiteX6" fmla="*/ 220909 w 3024845"/>
                <a:gd name="connsiteY6" fmla="*/ 228205 h 1032158"/>
                <a:gd name="connsiteX7" fmla="*/ 220909 w 3024845"/>
                <a:gd name="connsiteY7" fmla="*/ 342779 h 1032158"/>
                <a:gd name="connsiteX8" fmla="*/ 223189 w 3024845"/>
                <a:gd name="connsiteY8" fmla="*/ 342779 h 1032158"/>
                <a:gd name="connsiteX9" fmla="*/ 239150 w 3024845"/>
                <a:gd name="connsiteY9" fmla="*/ 342779 h 1032158"/>
                <a:gd name="connsiteX10" fmla="*/ 239150 w 3024845"/>
                <a:gd name="connsiteY10" fmla="*/ 483294 h 1032158"/>
                <a:gd name="connsiteX11" fmla="*/ 240670 w 3024845"/>
                <a:gd name="connsiteY11" fmla="*/ 483024 h 1032158"/>
                <a:gd name="connsiteX12" fmla="*/ 251310 w 3024845"/>
                <a:gd name="connsiteY12" fmla="*/ 481133 h 1032158"/>
                <a:gd name="connsiteX13" fmla="*/ 249283 w 3024845"/>
                <a:gd name="connsiteY13" fmla="*/ 569765 h 1032158"/>
                <a:gd name="connsiteX14" fmla="*/ 250803 w 3024845"/>
                <a:gd name="connsiteY14" fmla="*/ 570036 h 1032158"/>
                <a:gd name="connsiteX15" fmla="*/ 261443 w 3024845"/>
                <a:gd name="connsiteY15" fmla="*/ 571927 h 1032158"/>
                <a:gd name="connsiteX16" fmla="*/ 261696 w 3024845"/>
                <a:gd name="connsiteY16" fmla="*/ 572738 h 1032158"/>
                <a:gd name="connsiteX17" fmla="*/ 263470 w 3024845"/>
                <a:gd name="connsiteY17" fmla="*/ 578413 h 1032158"/>
                <a:gd name="connsiteX18" fmla="*/ 264230 w 3024845"/>
                <a:gd name="connsiteY18" fmla="*/ 575981 h 1032158"/>
                <a:gd name="connsiteX19" fmla="*/ 269550 w 3024845"/>
                <a:gd name="connsiteY19" fmla="*/ 558957 h 1032158"/>
                <a:gd name="connsiteX20" fmla="*/ 271323 w 3024845"/>
                <a:gd name="connsiteY20" fmla="*/ 558957 h 1032158"/>
                <a:gd name="connsiteX21" fmla="*/ 283737 w 3024845"/>
                <a:gd name="connsiteY21" fmla="*/ 558957 h 1032158"/>
                <a:gd name="connsiteX22" fmla="*/ 283737 w 3024845"/>
                <a:gd name="connsiteY22" fmla="*/ 591383 h 1032158"/>
                <a:gd name="connsiteX23" fmla="*/ 284750 w 3024845"/>
                <a:gd name="connsiteY23" fmla="*/ 591924 h 1032158"/>
                <a:gd name="connsiteX24" fmla="*/ 291844 w 3024845"/>
                <a:gd name="connsiteY24" fmla="*/ 595707 h 1032158"/>
                <a:gd name="connsiteX25" fmla="*/ 291844 w 3024845"/>
                <a:gd name="connsiteY25" fmla="*/ 597058 h 1032158"/>
                <a:gd name="connsiteX26" fmla="*/ 291844 w 3024845"/>
                <a:gd name="connsiteY26" fmla="*/ 606516 h 1032158"/>
                <a:gd name="connsiteX27" fmla="*/ 336431 w 3024845"/>
                <a:gd name="connsiteY27" fmla="*/ 606516 h 1032158"/>
                <a:gd name="connsiteX28" fmla="*/ 336431 w 3024845"/>
                <a:gd name="connsiteY28" fmla="*/ 607597 h 1032158"/>
                <a:gd name="connsiteX29" fmla="*/ 336431 w 3024845"/>
                <a:gd name="connsiteY29" fmla="*/ 615163 h 1032158"/>
                <a:gd name="connsiteX30" fmla="*/ 338457 w 3024845"/>
                <a:gd name="connsiteY30" fmla="*/ 615163 h 1032158"/>
                <a:gd name="connsiteX31" fmla="*/ 352644 w 3024845"/>
                <a:gd name="connsiteY31" fmla="*/ 615163 h 1032158"/>
                <a:gd name="connsiteX32" fmla="*/ 352644 w 3024845"/>
                <a:gd name="connsiteY32" fmla="*/ 584898 h 1032158"/>
                <a:gd name="connsiteX33" fmla="*/ 397231 w 3024845"/>
                <a:gd name="connsiteY33" fmla="*/ 584898 h 1032158"/>
                <a:gd name="connsiteX34" fmla="*/ 397231 w 3024845"/>
                <a:gd name="connsiteY34" fmla="*/ 583547 h 1032158"/>
                <a:gd name="connsiteX35" fmla="*/ 397231 w 3024845"/>
                <a:gd name="connsiteY35" fmla="*/ 574089 h 1032158"/>
                <a:gd name="connsiteX36" fmla="*/ 398245 w 3024845"/>
                <a:gd name="connsiteY36" fmla="*/ 574089 h 1032158"/>
                <a:gd name="connsiteX37" fmla="*/ 405338 w 3024845"/>
                <a:gd name="connsiteY37" fmla="*/ 574089 h 1032158"/>
                <a:gd name="connsiteX38" fmla="*/ 405338 w 3024845"/>
                <a:gd name="connsiteY38" fmla="*/ 572198 h 1032158"/>
                <a:gd name="connsiteX39" fmla="*/ 405338 w 3024845"/>
                <a:gd name="connsiteY39" fmla="*/ 558957 h 1032158"/>
                <a:gd name="connsiteX40" fmla="*/ 406098 w 3024845"/>
                <a:gd name="connsiteY40" fmla="*/ 558957 h 1032158"/>
                <a:gd name="connsiteX41" fmla="*/ 411418 w 3024845"/>
                <a:gd name="connsiteY41" fmla="*/ 558957 h 1032158"/>
                <a:gd name="connsiteX42" fmla="*/ 411418 w 3024845"/>
                <a:gd name="connsiteY42" fmla="*/ 557876 h 1032158"/>
                <a:gd name="connsiteX43" fmla="*/ 411418 w 3024845"/>
                <a:gd name="connsiteY43" fmla="*/ 550309 h 1032158"/>
                <a:gd name="connsiteX44" fmla="*/ 413445 w 3024845"/>
                <a:gd name="connsiteY44" fmla="*/ 550309 h 1032158"/>
                <a:gd name="connsiteX45" fmla="*/ 427632 w 3024845"/>
                <a:gd name="connsiteY45" fmla="*/ 550309 h 1032158"/>
                <a:gd name="connsiteX46" fmla="*/ 427632 w 3024845"/>
                <a:gd name="connsiteY46" fmla="*/ 551390 h 1032158"/>
                <a:gd name="connsiteX47" fmla="*/ 427632 w 3024845"/>
                <a:gd name="connsiteY47" fmla="*/ 558957 h 1032158"/>
                <a:gd name="connsiteX48" fmla="*/ 449925 w 3024845"/>
                <a:gd name="connsiteY48" fmla="*/ 558957 h 1032158"/>
                <a:gd name="connsiteX49" fmla="*/ 449925 w 3024845"/>
                <a:gd name="connsiteY49" fmla="*/ 557065 h 1032158"/>
                <a:gd name="connsiteX50" fmla="*/ 449925 w 3024845"/>
                <a:gd name="connsiteY50" fmla="*/ 543824 h 1032158"/>
                <a:gd name="connsiteX51" fmla="*/ 451699 w 3024845"/>
                <a:gd name="connsiteY51" fmla="*/ 543824 h 1032158"/>
                <a:gd name="connsiteX52" fmla="*/ 464112 w 3024845"/>
                <a:gd name="connsiteY52" fmla="*/ 543824 h 1032158"/>
                <a:gd name="connsiteX53" fmla="*/ 464112 w 3024845"/>
                <a:gd name="connsiteY53" fmla="*/ 567604 h 1032158"/>
                <a:gd name="connsiteX54" fmla="*/ 465126 w 3024845"/>
                <a:gd name="connsiteY54" fmla="*/ 567604 h 1032158"/>
                <a:gd name="connsiteX55" fmla="*/ 472219 w 3024845"/>
                <a:gd name="connsiteY55" fmla="*/ 567604 h 1032158"/>
                <a:gd name="connsiteX56" fmla="*/ 472219 w 3024845"/>
                <a:gd name="connsiteY56" fmla="*/ 566523 h 1032158"/>
                <a:gd name="connsiteX57" fmla="*/ 472219 w 3024845"/>
                <a:gd name="connsiteY57" fmla="*/ 558957 h 1032158"/>
                <a:gd name="connsiteX58" fmla="*/ 473992 w 3024845"/>
                <a:gd name="connsiteY58" fmla="*/ 558957 h 1032158"/>
                <a:gd name="connsiteX59" fmla="*/ 486406 w 3024845"/>
                <a:gd name="connsiteY59" fmla="*/ 558957 h 1032158"/>
                <a:gd name="connsiteX60" fmla="*/ 486406 w 3024845"/>
                <a:gd name="connsiteY60" fmla="*/ 584898 h 1032158"/>
                <a:gd name="connsiteX61" fmla="*/ 488433 w 3024845"/>
                <a:gd name="connsiteY61" fmla="*/ 584898 h 1032158"/>
                <a:gd name="connsiteX62" fmla="*/ 502619 w 3024845"/>
                <a:gd name="connsiteY62" fmla="*/ 584898 h 1032158"/>
                <a:gd name="connsiteX63" fmla="*/ 502619 w 3024845"/>
                <a:gd name="connsiteY63" fmla="*/ 586519 h 1032158"/>
                <a:gd name="connsiteX64" fmla="*/ 502619 w 3024845"/>
                <a:gd name="connsiteY64" fmla="*/ 597869 h 1032158"/>
                <a:gd name="connsiteX65" fmla="*/ 503379 w 3024845"/>
                <a:gd name="connsiteY65" fmla="*/ 597869 h 1032158"/>
                <a:gd name="connsiteX66" fmla="*/ 508700 w 3024845"/>
                <a:gd name="connsiteY66" fmla="*/ 597869 h 1032158"/>
                <a:gd name="connsiteX67" fmla="*/ 508700 w 3024845"/>
                <a:gd name="connsiteY67" fmla="*/ 597058 h 1032158"/>
                <a:gd name="connsiteX68" fmla="*/ 508700 w 3024845"/>
                <a:gd name="connsiteY68" fmla="*/ 591383 h 1032158"/>
                <a:gd name="connsiteX69" fmla="*/ 539100 w 3024845"/>
                <a:gd name="connsiteY69" fmla="*/ 591383 h 1032158"/>
                <a:gd name="connsiteX70" fmla="*/ 539100 w 3024845"/>
                <a:gd name="connsiteY70" fmla="*/ 615163 h 1032158"/>
                <a:gd name="connsiteX71" fmla="*/ 540113 w 3024845"/>
                <a:gd name="connsiteY71" fmla="*/ 615163 h 1032158"/>
                <a:gd name="connsiteX72" fmla="*/ 547207 w 3024845"/>
                <a:gd name="connsiteY72" fmla="*/ 615163 h 1032158"/>
                <a:gd name="connsiteX73" fmla="*/ 547207 w 3024845"/>
                <a:gd name="connsiteY73" fmla="*/ 616244 h 1032158"/>
                <a:gd name="connsiteX74" fmla="*/ 547207 w 3024845"/>
                <a:gd name="connsiteY74" fmla="*/ 623810 h 1032158"/>
                <a:gd name="connsiteX75" fmla="*/ 547967 w 3024845"/>
                <a:gd name="connsiteY75" fmla="*/ 623810 h 1032158"/>
                <a:gd name="connsiteX76" fmla="*/ 553287 w 3024845"/>
                <a:gd name="connsiteY76" fmla="*/ 623810 h 1032158"/>
                <a:gd name="connsiteX77" fmla="*/ 553287 w 3024845"/>
                <a:gd name="connsiteY77" fmla="*/ 621648 h 1032158"/>
                <a:gd name="connsiteX78" fmla="*/ 553287 w 3024845"/>
                <a:gd name="connsiteY78" fmla="*/ 606516 h 1032158"/>
                <a:gd name="connsiteX79" fmla="*/ 554300 w 3024845"/>
                <a:gd name="connsiteY79" fmla="*/ 606516 h 1032158"/>
                <a:gd name="connsiteX80" fmla="*/ 561394 w 3024845"/>
                <a:gd name="connsiteY80" fmla="*/ 606516 h 1032158"/>
                <a:gd name="connsiteX81" fmla="*/ 561394 w 3024845"/>
                <a:gd name="connsiteY81" fmla="*/ 607597 h 1032158"/>
                <a:gd name="connsiteX82" fmla="*/ 561394 w 3024845"/>
                <a:gd name="connsiteY82" fmla="*/ 615163 h 1032158"/>
                <a:gd name="connsiteX83" fmla="*/ 566714 w 3024845"/>
                <a:gd name="connsiteY83" fmla="*/ 613170 h 1032158"/>
                <a:gd name="connsiteX84" fmla="*/ 567474 w 3024845"/>
                <a:gd name="connsiteY84" fmla="*/ 612190 h 1032158"/>
                <a:gd name="connsiteX85" fmla="*/ 567474 w 3024845"/>
                <a:gd name="connsiteY85" fmla="*/ 606516 h 1032158"/>
                <a:gd name="connsiteX86" fmla="*/ 605981 w 3024845"/>
                <a:gd name="connsiteY86" fmla="*/ 606516 h 1032158"/>
                <a:gd name="connsiteX87" fmla="*/ 605981 w 3024845"/>
                <a:gd name="connsiteY87" fmla="*/ 630295 h 1032158"/>
                <a:gd name="connsiteX88" fmla="*/ 608007 w 3024845"/>
                <a:gd name="connsiteY88" fmla="*/ 630295 h 1032158"/>
                <a:gd name="connsiteX89" fmla="*/ 622194 w 3024845"/>
                <a:gd name="connsiteY89" fmla="*/ 630295 h 1032158"/>
                <a:gd name="connsiteX90" fmla="*/ 622194 w 3024845"/>
                <a:gd name="connsiteY90" fmla="*/ 631376 h 1032158"/>
                <a:gd name="connsiteX91" fmla="*/ 622194 w 3024845"/>
                <a:gd name="connsiteY91" fmla="*/ 638942 h 1032158"/>
                <a:gd name="connsiteX92" fmla="*/ 623968 w 3024845"/>
                <a:gd name="connsiteY92" fmla="*/ 638942 h 1032158"/>
                <a:gd name="connsiteX93" fmla="*/ 636381 w 3024845"/>
                <a:gd name="connsiteY93" fmla="*/ 638942 h 1032158"/>
                <a:gd name="connsiteX94" fmla="*/ 636381 w 3024845"/>
                <a:gd name="connsiteY94" fmla="*/ 615163 h 1032158"/>
                <a:gd name="connsiteX95" fmla="*/ 637394 w 3024845"/>
                <a:gd name="connsiteY95" fmla="*/ 615163 h 1032158"/>
                <a:gd name="connsiteX96" fmla="*/ 644488 w 3024845"/>
                <a:gd name="connsiteY96" fmla="*/ 615163 h 1032158"/>
                <a:gd name="connsiteX97" fmla="*/ 644488 w 3024845"/>
                <a:gd name="connsiteY97" fmla="*/ 582736 h 1032158"/>
                <a:gd name="connsiteX98" fmla="*/ 645501 w 3024845"/>
                <a:gd name="connsiteY98" fmla="*/ 582736 h 1032158"/>
                <a:gd name="connsiteX99" fmla="*/ 652595 w 3024845"/>
                <a:gd name="connsiteY99" fmla="*/ 582736 h 1032158"/>
                <a:gd name="connsiteX100" fmla="*/ 652595 w 3024845"/>
                <a:gd name="connsiteY100" fmla="*/ 580845 h 1032158"/>
                <a:gd name="connsiteX101" fmla="*/ 652595 w 3024845"/>
                <a:gd name="connsiteY101" fmla="*/ 567604 h 1032158"/>
                <a:gd name="connsiteX102" fmla="*/ 651328 w 3024845"/>
                <a:gd name="connsiteY102" fmla="*/ 565982 h 1032158"/>
                <a:gd name="connsiteX103" fmla="*/ 656648 w 3024845"/>
                <a:gd name="connsiteY103" fmla="*/ 554633 h 1032158"/>
                <a:gd name="connsiteX104" fmla="*/ 664755 w 3024845"/>
                <a:gd name="connsiteY104" fmla="*/ 582736 h 1032158"/>
                <a:gd name="connsiteX105" fmla="*/ 665515 w 3024845"/>
                <a:gd name="connsiteY105" fmla="*/ 582736 h 1032158"/>
                <a:gd name="connsiteX106" fmla="*/ 670835 w 3024845"/>
                <a:gd name="connsiteY106" fmla="*/ 582736 h 1032158"/>
                <a:gd name="connsiteX107" fmla="*/ 670835 w 3024845"/>
                <a:gd name="connsiteY107" fmla="*/ 476809 h 1032158"/>
                <a:gd name="connsiteX108" fmla="*/ 672355 w 3024845"/>
                <a:gd name="connsiteY108" fmla="*/ 476809 h 1032158"/>
                <a:gd name="connsiteX109" fmla="*/ 682995 w 3024845"/>
                <a:gd name="connsiteY109" fmla="*/ 476809 h 1032158"/>
                <a:gd name="connsiteX110" fmla="*/ 682995 w 3024845"/>
                <a:gd name="connsiteY110" fmla="*/ 429250 h 1032158"/>
                <a:gd name="connsiteX111" fmla="*/ 709342 w 3024845"/>
                <a:gd name="connsiteY111" fmla="*/ 429250 h 1032158"/>
                <a:gd name="connsiteX112" fmla="*/ 709342 w 3024845"/>
                <a:gd name="connsiteY112" fmla="*/ 407632 h 1032158"/>
                <a:gd name="connsiteX113" fmla="*/ 743796 w 3024845"/>
                <a:gd name="connsiteY113" fmla="*/ 407632 h 1032158"/>
                <a:gd name="connsiteX114" fmla="*/ 743796 w 3024845"/>
                <a:gd name="connsiteY114" fmla="*/ 410064 h 1032158"/>
                <a:gd name="connsiteX115" fmla="*/ 743796 w 3024845"/>
                <a:gd name="connsiteY115" fmla="*/ 427088 h 1032158"/>
                <a:gd name="connsiteX116" fmla="*/ 746076 w 3024845"/>
                <a:gd name="connsiteY116" fmla="*/ 427088 h 1032158"/>
                <a:gd name="connsiteX117" fmla="*/ 762036 w 3024845"/>
                <a:gd name="connsiteY117" fmla="*/ 427088 h 1032158"/>
                <a:gd name="connsiteX118" fmla="*/ 762036 w 3024845"/>
                <a:gd name="connsiteY118" fmla="*/ 474647 h 1032158"/>
                <a:gd name="connsiteX119" fmla="*/ 763049 w 3024845"/>
                <a:gd name="connsiteY119" fmla="*/ 474647 h 1032158"/>
                <a:gd name="connsiteX120" fmla="*/ 770143 w 3024845"/>
                <a:gd name="connsiteY120" fmla="*/ 474647 h 1032158"/>
                <a:gd name="connsiteX121" fmla="*/ 784330 w 3024845"/>
                <a:gd name="connsiteY121" fmla="*/ 478971 h 1032158"/>
                <a:gd name="connsiteX122" fmla="*/ 784330 w 3024845"/>
                <a:gd name="connsiteY122" fmla="*/ 517883 h 1032158"/>
                <a:gd name="connsiteX123" fmla="*/ 785343 w 3024845"/>
                <a:gd name="connsiteY123" fmla="*/ 517883 h 1032158"/>
                <a:gd name="connsiteX124" fmla="*/ 792436 w 3024845"/>
                <a:gd name="connsiteY124" fmla="*/ 517883 h 1032158"/>
                <a:gd name="connsiteX125" fmla="*/ 792436 w 3024845"/>
                <a:gd name="connsiteY125" fmla="*/ 519504 h 1032158"/>
                <a:gd name="connsiteX126" fmla="*/ 792436 w 3024845"/>
                <a:gd name="connsiteY126" fmla="*/ 530853 h 1032158"/>
                <a:gd name="connsiteX127" fmla="*/ 794463 w 3024845"/>
                <a:gd name="connsiteY127" fmla="*/ 530853 h 1032158"/>
                <a:gd name="connsiteX128" fmla="*/ 808650 w 3024845"/>
                <a:gd name="connsiteY128" fmla="*/ 530853 h 1032158"/>
                <a:gd name="connsiteX129" fmla="*/ 814730 w 3024845"/>
                <a:gd name="connsiteY129" fmla="*/ 537339 h 1032158"/>
                <a:gd name="connsiteX130" fmla="*/ 814730 w 3024845"/>
                <a:gd name="connsiteY130" fmla="*/ 558957 h 1032158"/>
                <a:gd name="connsiteX131" fmla="*/ 817010 w 3024845"/>
                <a:gd name="connsiteY131" fmla="*/ 558957 h 1032158"/>
                <a:gd name="connsiteX132" fmla="*/ 832970 w 3024845"/>
                <a:gd name="connsiteY132" fmla="*/ 558957 h 1032158"/>
                <a:gd name="connsiteX133" fmla="*/ 832970 w 3024845"/>
                <a:gd name="connsiteY133" fmla="*/ 560037 h 1032158"/>
                <a:gd name="connsiteX134" fmla="*/ 832970 w 3024845"/>
                <a:gd name="connsiteY134" fmla="*/ 567604 h 1032158"/>
                <a:gd name="connsiteX135" fmla="*/ 834237 w 3024845"/>
                <a:gd name="connsiteY135" fmla="*/ 567604 h 1032158"/>
                <a:gd name="connsiteX136" fmla="*/ 843104 w 3024845"/>
                <a:gd name="connsiteY136" fmla="*/ 567604 h 1032158"/>
                <a:gd name="connsiteX137" fmla="*/ 843104 w 3024845"/>
                <a:gd name="connsiteY137" fmla="*/ 569765 h 1032158"/>
                <a:gd name="connsiteX138" fmla="*/ 843104 w 3024845"/>
                <a:gd name="connsiteY138" fmla="*/ 584898 h 1032158"/>
                <a:gd name="connsiteX139" fmla="*/ 847157 w 3024845"/>
                <a:gd name="connsiteY139" fmla="*/ 583006 h 1032158"/>
                <a:gd name="connsiteX140" fmla="*/ 847157 w 3024845"/>
                <a:gd name="connsiteY140" fmla="*/ 569765 h 1032158"/>
                <a:gd name="connsiteX141" fmla="*/ 848170 w 3024845"/>
                <a:gd name="connsiteY141" fmla="*/ 569765 h 1032158"/>
                <a:gd name="connsiteX142" fmla="*/ 855264 w 3024845"/>
                <a:gd name="connsiteY142" fmla="*/ 569765 h 1032158"/>
                <a:gd name="connsiteX143" fmla="*/ 855264 w 3024845"/>
                <a:gd name="connsiteY143" fmla="*/ 571387 h 1032158"/>
                <a:gd name="connsiteX144" fmla="*/ 855264 w 3024845"/>
                <a:gd name="connsiteY144" fmla="*/ 582736 h 1032158"/>
                <a:gd name="connsiteX145" fmla="*/ 856024 w 3024845"/>
                <a:gd name="connsiteY145" fmla="*/ 582736 h 1032158"/>
                <a:gd name="connsiteX146" fmla="*/ 861344 w 3024845"/>
                <a:gd name="connsiteY146" fmla="*/ 582736 h 1032158"/>
                <a:gd name="connsiteX147" fmla="*/ 909984 w 3024845"/>
                <a:gd name="connsiteY147" fmla="*/ 578413 h 1032158"/>
                <a:gd name="connsiteX148" fmla="*/ 909984 w 3024845"/>
                <a:gd name="connsiteY148" fmla="*/ 579764 h 1032158"/>
                <a:gd name="connsiteX149" fmla="*/ 909984 w 3024845"/>
                <a:gd name="connsiteY149" fmla="*/ 589221 h 1032158"/>
                <a:gd name="connsiteX150" fmla="*/ 910744 w 3024845"/>
                <a:gd name="connsiteY150" fmla="*/ 589221 h 1032158"/>
                <a:gd name="connsiteX151" fmla="*/ 916065 w 3024845"/>
                <a:gd name="connsiteY151" fmla="*/ 589221 h 1032158"/>
                <a:gd name="connsiteX152" fmla="*/ 916065 w 3024845"/>
                <a:gd name="connsiteY152" fmla="*/ 591383 h 1032158"/>
                <a:gd name="connsiteX153" fmla="*/ 916065 w 3024845"/>
                <a:gd name="connsiteY153" fmla="*/ 606516 h 1032158"/>
                <a:gd name="connsiteX154" fmla="*/ 918091 w 3024845"/>
                <a:gd name="connsiteY154" fmla="*/ 605165 h 1032158"/>
                <a:gd name="connsiteX155" fmla="*/ 932278 w 3024845"/>
                <a:gd name="connsiteY155" fmla="*/ 595707 h 1032158"/>
                <a:gd name="connsiteX156" fmla="*/ 938358 w 3024845"/>
                <a:gd name="connsiteY156" fmla="*/ 554633 h 1032158"/>
                <a:gd name="connsiteX157" fmla="*/ 939118 w 3024845"/>
                <a:gd name="connsiteY157" fmla="*/ 554363 h 1032158"/>
                <a:gd name="connsiteX158" fmla="*/ 944438 w 3024845"/>
                <a:gd name="connsiteY158" fmla="*/ 552471 h 1032158"/>
                <a:gd name="connsiteX159" fmla="*/ 946465 w 3024845"/>
                <a:gd name="connsiteY159" fmla="*/ 483294 h 1032158"/>
                <a:gd name="connsiteX160" fmla="*/ 948492 w 3024845"/>
                <a:gd name="connsiteY160" fmla="*/ 552471 h 1032158"/>
                <a:gd name="connsiteX161" fmla="*/ 949252 w 3024845"/>
                <a:gd name="connsiteY161" fmla="*/ 552741 h 1032158"/>
                <a:gd name="connsiteX162" fmla="*/ 954572 w 3024845"/>
                <a:gd name="connsiteY162" fmla="*/ 554633 h 1032158"/>
                <a:gd name="connsiteX163" fmla="*/ 954572 w 3024845"/>
                <a:gd name="connsiteY163" fmla="*/ 468162 h 1032158"/>
                <a:gd name="connsiteX164" fmla="*/ 958625 w 3024845"/>
                <a:gd name="connsiteY164" fmla="*/ 435735 h 1032158"/>
                <a:gd name="connsiteX165" fmla="*/ 997132 w 3024845"/>
                <a:gd name="connsiteY165" fmla="*/ 435735 h 1032158"/>
                <a:gd name="connsiteX166" fmla="*/ 997132 w 3024845"/>
                <a:gd name="connsiteY166" fmla="*/ 468162 h 1032158"/>
                <a:gd name="connsiteX167" fmla="*/ 997892 w 3024845"/>
                <a:gd name="connsiteY167" fmla="*/ 468162 h 1032158"/>
                <a:gd name="connsiteX168" fmla="*/ 1003212 w 3024845"/>
                <a:gd name="connsiteY168" fmla="*/ 468162 h 1032158"/>
                <a:gd name="connsiteX169" fmla="*/ 1003212 w 3024845"/>
                <a:gd name="connsiteY169" fmla="*/ 386014 h 1032158"/>
                <a:gd name="connsiteX170" fmla="*/ 1004986 w 3024845"/>
                <a:gd name="connsiteY170" fmla="*/ 386014 h 1032158"/>
                <a:gd name="connsiteX171" fmla="*/ 1017399 w 3024845"/>
                <a:gd name="connsiteY171" fmla="*/ 386014 h 1032158"/>
                <a:gd name="connsiteX172" fmla="*/ 1017399 w 3024845"/>
                <a:gd name="connsiteY172" fmla="*/ 384123 h 1032158"/>
                <a:gd name="connsiteX173" fmla="*/ 1017399 w 3024845"/>
                <a:gd name="connsiteY173" fmla="*/ 370882 h 1032158"/>
                <a:gd name="connsiteX174" fmla="*/ 1039693 w 3024845"/>
                <a:gd name="connsiteY174" fmla="*/ 370882 h 1032158"/>
                <a:gd name="connsiteX175" fmla="*/ 1039693 w 3024845"/>
                <a:gd name="connsiteY175" fmla="*/ 369801 h 1032158"/>
                <a:gd name="connsiteX176" fmla="*/ 1039693 w 3024845"/>
                <a:gd name="connsiteY176" fmla="*/ 362235 h 1032158"/>
                <a:gd name="connsiteX177" fmla="*/ 1041466 w 3024845"/>
                <a:gd name="connsiteY177" fmla="*/ 362235 h 1032158"/>
                <a:gd name="connsiteX178" fmla="*/ 1053880 w 3024845"/>
                <a:gd name="connsiteY178" fmla="*/ 362235 h 1032158"/>
                <a:gd name="connsiteX179" fmla="*/ 1053880 w 3024845"/>
                <a:gd name="connsiteY179" fmla="*/ 363316 h 1032158"/>
                <a:gd name="connsiteX180" fmla="*/ 1053880 w 3024845"/>
                <a:gd name="connsiteY180" fmla="*/ 370882 h 1032158"/>
                <a:gd name="connsiteX181" fmla="*/ 1054640 w 3024845"/>
                <a:gd name="connsiteY181" fmla="*/ 370882 h 1032158"/>
                <a:gd name="connsiteX182" fmla="*/ 1059960 w 3024845"/>
                <a:gd name="connsiteY182" fmla="*/ 370882 h 1032158"/>
                <a:gd name="connsiteX183" fmla="*/ 1070093 w 3024845"/>
                <a:gd name="connsiteY183" fmla="*/ 366558 h 1032158"/>
                <a:gd name="connsiteX184" fmla="*/ 1074146 w 3024845"/>
                <a:gd name="connsiteY184" fmla="*/ 369801 h 1032158"/>
                <a:gd name="connsiteX185" fmla="*/ 1074146 w 3024845"/>
                <a:gd name="connsiteY185" fmla="*/ 362235 h 1032158"/>
                <a:gd name="connsiteX186" fmla="*/ 1076426 w 3024845"/>
                <a:gd name="connsiteY186" fmla="*/ 362235 h 1032158"/>
                <a:gd name="connsiteX187" fmla="*/ 1092387 w 3024845"/>
                <a:gd name="connsiteY187" fmla="*/ 362235 h 1032158"/>
                <a:gd name="connsiteX188" fmla="*/ 1092387 w 3024845"/>
                <a:gd name="connsiteY188" fmla="*/ 363316 h 1032158"/>
                <a:gd name="connsiteX189" fmla="*/ 1092387 w 3024845"/>
                <a:gd name="connsiteY189" fmla="*/ 370882 h 1032158"/>
                <a:gd name="connsiteX190" fmla="*/ 1122787 w 3024845"/>
                <a:gd name="connsiteY190" fmla="*/ 370882 h 1032158"/>
                <a:gd name="connsiteX191" fmla="*/ 1122787 w 3024845"/>
                <a:gd name="connsiteY191" fmla="*/ 372503 h 1032158"/>
                <a:gd name="connsiteX192" fmla="*/ 1122787 w 3024845"/>
                <a:gd name="connsiteY192" fmla="*/ 383853 h 1032158"/>
                <a:gd name="connsiteX193" fmla="*/ 1149134 w 3024845"/>
                <a:gd name="connsiteY193" fmla="*/ 383853 h 1032158"/>
                <a:gd name="connsiteX194" fmla="*/ 1149134 w 3024845"/>
                <a:gd name="connsiteY194" fmla="*/ 414117 h 1032158"/>
                <a:gd name="connsiteX195" fmla="*/ 1149894 w 3024845"/>
                <a:gd name="connsiteY195" fmla="*/ 414117 h 1032158"/>
                <a:gd name="connsiteX196" fmla="*/ 1155214 w 3024845"/>
                <a:gd name="connsiteY196" fmla="*/ 414117 h 1032158"/>
                <a:gd name="connsiteX197" fmla="*/ 1155214 w 3024845"/>
                <a:gd name="connsiteY197" fmla="*/ 415198 h 1032158"/>
                <a:gd name="connsiteX198" fmla="*/ 1155214 w 3024845"/>
                <a:gd name="connsiteY198" fmla="*/ 422765 h 1032158"/>
                <a:gd name="connsiteX199" fmla="*/ 1159268 w 3024845"/>
                <a:gd name="connsiteY199" fmla="*/ 453029 h 1032158"/>
                <a:gd name="connsiteX200" fmla="*/ 1160028 w 3024845"/>
                <a:gd name="connsiteY200" fmla="*/ 453029 h 1032158"/>
                <a:gd name="connsiteX201" fmla="*/ 1165348 w 3024845"/>
                <a:gd name="connsiteY201" fmla="*/ 453029 h 1032158"/>
                <a:gd name="connsiteX202" fmla="*/ 1165348 w 3024845"/>
                <a:gd name="connsiteY202" fmla="*/ 453840 h 1032158"/>
                <a:gd name="connsiteX203" fmla="*/ 1165348 w 3024845"/>
                <a:gd name="connsiteY203" fmla="*/ 459515 h 1032158"/>
                <a:gd name="connsiteX204" fmla="*/ 1166361 w 3024845"/>
                <a:gd name="connsiteY204" fmla="*/ 459515 h 1032158"/>
                <a:gd name="connsiteX205" fmla="*/ 1173454 w 3024845"/>
                <a:gd name="connsiteY205" fmla="*/ 459515 h 1032158"/>
                <a:gd name="connsiteX206" fmla="*/ 1173454 w 3024845"/>
                <a:gd name="connsiteY206" fmla="*/ 489780 h 1032158"/>
                <a:gd name="connsiteX207" fmla="*/ 1175481 w 3024845"/>
                <a:gd name="connsiteY207" fmla="*/ 489780 h 1032158"/>
                <a:gd name="connsiteX208" fmla="*/ 1189668 w 3024845"/>
                <a:gd name="connsiteY208" fmla="*/ 489780 h 1032158"/>
                <a:gd name="connsiteX209" fmla="*/ 1189668 w 3024845"/>
                <a:gd name="connsiteY209" fmla="*/ 513559 h 1032158"/>
                <a:gd name="connsiteX210" fmla="*/ 1191695 w 3024845"/>
                <a:gd name="connsiteY210" fmla="*/ 515180 h 1032158"/>
                <a:gd name="connsiteX211" fmla="*/ 1191695 w 3024845"/>
                <a:gd name="connsiteY211" fmla="*/ 526530 h 1032158"/>
                <a:gd name="connsiteX212" fmla="*/ 1192455 w 3024845"/>
                <a:gd name="connsiteY212" fmla="*/ 526530 h 1032158"/>
                <a:gd name="connsiteX213" fmla="*/ 1197775 w 3024845"/>
                <a:gd name="connsiteY213" fmla="*/ 526530 h 1032158"/>
                <a:gd name="connsiteX214" fmla="*/ 1197775 w 3024845"/>
                <a:gd name="connsiteY214" fmla="*/ 550309 h 1032158"/>
                <a:gd name="connsiteX215" fmla="*/ 1199041 w 3024845"/>
                <a:gd name="connsiteY215" fmla="*/ 550309 h 1032158"/>
                <a:gd name="connsiteX216" fmla="*/ 1207908 w 3024845"/>
                <a:gd name="connsiteY216" fmla="*/ 550309 h 1032158"/>
                <a:gd name="connsiteX217" fmla="*/ 1209935 w 3024845"/>
                <a:gd name="connsiteY217" fmla="*/ 554363 h 1032158"/>
                <a:gd name="connsiteX218" fmla="*/ 1209935 w 3024845"/>
                <a:gd name="connsiteY218" fmla="*/ 567604 h 1032158"/>
                <a:gd name="connsiteX219" fmla="*/ 1211455 w 3024845"/>
                <a:gd name="connsiteY219" fmla="*/ 565712 h 1032158"/>
                <a:gd name="connsiteX220" fmla="*/ 1222095 w 3024845"/>
                <a:gd name="connsiteY220" fmla="*/ 552471 h 1032158"/>
                <a:gd name="connsiteX221" fmla="*/ 1250469 w 3024845"/>
                <a:gd name="connsiteY221" fmla="*/ 552471 h 1032158"/>
                <a:gd name="connsiteX222" fmla="*/ 1250469 w 3024845"/>
                <a:gd name="connsiteY222" fmla="*/ 638942 h 1032158"/>
                <a:gd name="connsiteX223" fmla="*/ 1251229 w 3024845"/>
                <a:gd name="connsiteY223" fmla="*/ 638942 h 1032158"/>
                <a:gd name="connsiteX224" fmla="*/ 1256549 w 3024845"/>
                <a:gd name="connsiteY224" fmla="*/ 638942 h 1032158"/>
                <a:gd name="connsiteX225" fmla="*/ 1257309 w 3024845"/>
                <a:gd name="connsiteY225" fmla="*/ 637591 h 1032158"/>
                <a:gd name="connsiteX226" fmla="*/ 1262629 w 3024845"/>
                <a:gd name="connsiteY226" fmla="*/ 628133 h 1032158"/>
                <a:gd name="connsiteX227" fmla="*/ 1262629 w 3024845"/>
                <a:gd name="connsiteY227" fmla="*/ 630025 h 1032158"/>
                <a:gd name="connsiteX228" fmla="*/ 1262629 w 3024845"/>
                <a:gd name="connsiteY228" fmla="*/ 643266 h 1032158"/>
                <a:gd name="connsiteX229" fmla="*/ 1266682 w 3024845"/>
                <a:gd name="connsiteY229" fmla="*/ 597869 h 1032158"/>
                <a:gd name="connsiteX230" fmla="*/ 1267442 w 3024845"/>
                <a:gd name="connsiteY230" fmla="*/ 597869 h 1032158"/>
                <a:gd name="connsiteX231" fmla="*/ 1272762 w 3024845"/>
                <a:gd name="connsiteY231" fmla="*/ 597869 h 1032158"/>
                <a:gd name="connsiteX232" fmla="*/ 1272762 w 3024845"/>
                <a:gd name="connsiteY232" fmla="*/ 533015 h 1032158"/>
                <a:gd name="connsiteX233" fmla="*/ 1273776 w 3024845"/>
                <a:gd name="connsiteY233" fmla="*/ 533015 h 1032158"/>
                <a:gd name="connsiteX234" fmla="*/ 1280869 w 3024845"/>
                <a:gd name="connsiteY234" fmla="*/ 533015 h 1032158"/>
                <a:gd name="connsiteX235" fmla="*/ 1293029 w 3024845"/>
                <a:gd name="connsiteY235" fmla="*/ 489780 h 1032158"/>
                <a:gd name="connsiteX236" fmla="*/ 1294296 w 3024845"/>
                <a:gd name="connsiteY236" fmla="*/ 489780 h 1032158"/>
                <a:gd name="connsiteX237" fmla="*/ 1303163 w 3024845"/>
                <a:gd name="connsiteY237" fmla="*/ 489780 h 1032158"/>
                <a:gd name="connsiteX238" fmla="*/ 1313296 w 3024845"/>
                <a:gd name="connsiteY238" fmla="*/ 533015 h 1032158"/>
                <a:gd name="connsiteX239" fmla="*/ 1314309 w 3024845"/>
                <a:gd name="connsiteY239" fmla="*/ 533015 h 1032158"/>
                <a:gd name="connsiteX240" fmla="*/ 1321403 w 3024845"/>
                <a:gd name="connsiteY240" fmla="*/ 533015 h 1032158"/>
                <a:gd name="connsiteX241" fmla="*/ 1321403 w 3024845"/>
                <a:gd name="connsiteY241" fmla="*/ 571927 h 1032158"/>
                <a:gd name="connsiteX242" fmla="*/ 1323176 w 3024845"/>
                <a:gd name="connsiteY242" fmla="*/ 571927 h 1032158"/>
                <a:gd name="connsiteX243" fmla="*/ 1335590 w 3024845"/>
                <a:gd name="connsiteY243" fmla="*/ 571927 h 1032158"/>
                <a:gd name="connsiteX244" fmla="*/ 1335590 w 3024845"/>
                <a:gd name="connsiteY244" fmla="*/ 574089 h 1032158"/>
                <a:gd name="connsiteX245" fmla="*/ 1335590 w 3024845"/>
                <a:gd name="connsiteY245" fmla="*/ 589221 h 1032158"/>
                <a:gd name="connsiteX246" fmla="*/ 1339643 w 3024845"/>
                <a:gd name="connsiteY246" fmla="*/ 587060 h 1032158"/>
                <a:gd name="connsiteX247" fmla="*/ 1339643 w 3024845"/>
                <a:gd name="connsiteY247" fmla="*/ 571927 h 1032158"/>
                <a:gd name="connsiteX248" fmla="*/ 1341163 w 3024845"/>
                <a:gd name="connsiteY248" fmla="*/ 571927 h 1032158"/>
                <a:gd name="connsiteX249" fmla="*/ 1351803 w 3024845"/>
                <a:gd name="connsiteY249" fmla="*/ 571927 h 1032158"/>
                <a:gd name="connsiteX250" fmla="*/ 1351803 w 3024845"/>
                <a:gd name="connsiteY250" fmla="*/ 573548 h 1032158"/>
                <a:gd name="connsiteX251" fmla="*/ 1351803 w 3024845"/>
                <a:gd name="connsiteY251" fmla="*/ 584898 h 1032158"/>
                <a:gd name="connsiteX252" fmla="*/ 1382204 w 3024845"/>
                <a:gd name="connsiteY252" fmla="*/ 584898 h 1032158"/>
                <a:gd name="connsiteX253" fmla="*/ 1382204 w 3024845"/>
                <a:gd name="connsiteY253" fmla="*/ 548148 h 1032158"/>
                <a:gd name="connsiteX254" fmla="*/ 1383470 w 3024845"/>
                <a:gd name="connsiteY254" fmla="*/ 548148 h 1032158"/>
                <a:gd name="connsiteX255" fmla="*/ 1392337 w 3024845"/>
                <a:gd name="connsiteY255" fmla="*/ 548148 h 1032158"/>
                <a:gd name="connsiteX256" fmla="*/ 1392337 w 3024845"/>
                <a:gd name="connsiteY256" fmla="*/ 569765 h 1032158"/>
                <a:gd name="connsiteX257" fmla="*/ 1394364 w 3024845"/>
                <a:gd name="connsiteY257" fmla="*/ 537339 h 1032158"/>
                <a:gd name="connsiteX258" fmla="*/ 1416657 w 3024845"/>
                <a:gd name="connsiteY258" fmla="*/ 537339 h 1032158"/>
                <a:gd name="connsiteX259" fmla="*/ 1416657 w 3024845"/>
                <a:gd name="connsiteY259" fmla="*/ 535717 h 1032158"/>
                <a:gd name="connsiteX260" fmla="*/ 1416657 w 3024845"/>
                <a:gd name="connsiteY260" fmla="*/ 524368 h 1032158"/>
                <a:gd name="connsiteX261" fmla="*/ 1417417 w 3024845"/>
                <a:gd name="connsiteY261" fmla="*/ 524368 h 1032158"/>
                <a:gd name="connsiteX262" fmla="*/ 1422737 w 3024845"/>
                <a:gd name="connsiteY262" fmla="*/ 524368 h 1032158"/>
                <a:gd name="connsiteX263" fmla="*/ 1422737 w 3024845"/>
                <a:gd name="connsiteY263" fmla="*/ 522477 h 1032158"/>
                <a:gd name="connsiteX264" fmla="*/ 1422737 w 3024845"/>
                <a:gd name="connsiteY264" fmla="*/ 509236 h 1032158"/>
                <a:gd name="connsiteX265" fmla="*/ 1426791 w 3024845"/>
                <a:gd name="connsiteY265" fmla="*/ 515721 h 1032158"/>
                <a:gd name="connsiteX266" fmla="*/ 1429071 w 3024845"/>
                <a:gd name="connsiteY266" fmla="*/ 515721 h 1032158"/>
                <a:gd name="connsiteX267" fmla="*/ 1445031 w 3024845"/>
                <a:gd name="connsiteY267" fmla="*/ 515721 h 1032158"/>
                <a:gd name="connsiteX268" fmla="*/ 1445031 w 3024845"/>
                <a:gd name="connsiteY268" fmla="*/ 514910 h 1032158"/>
                <a:gd name="connsiteX269" fmla="*/ 1445031 w 3024845"/>
                <a:gd name="connsiteY269" fmla="*/ 509236 h 1032158"/>
                <a:gd name="connsiteX270" fmla="*/ 1445791 w 3024845"/>
                <a:gd name="connsiteY270" fmla="*/ 509236 h 1032158"/>
                <a:gd name="connsiteX271" fmla="*/ 1451111 w 3024845"/>
                <a:gd name="connsiteY271" fmla="*/ 509236 h 1032158"/>
                <a:gd name="connsiteX272" fmla="*/ 1451111 w 3024845"/>
                <a:gd name="connsiteY272" fmla="*/ 510587 h 1032158"/>
                <a:gd name="connsiteX273" fmla="*/ 1451111 w 3024845"/>
                <a:gd name="connsiteY273" fmla="*/ 520045 h 1032158"/>
                <a:gd name="connsiteX274" fmla="*/ 1489618 w 3024845"/>
                <a:gd name="connsiteY274" fmla="*/ 520045 h 1032158"/>
                <a:gd name="connsiteX275" fmla="*/ 1489618 w 3024845"/>
                <a:gd name="connsiteY275" fmla="*/ 658398 h 1032158"/>
                <a:gd name="connsiteX276" fmla="*/ 1491138 w 3024845"/>
                <a:gd name="connsiteY276" fmla="*/ 658398 h 1032158"/>
                <a:gd name="connsiteX277" fmla="*/ 1501778 w 3024845"/>
                <a:gd name="connsiteY277" fmla="*/ 658398 h 1032158"/>
                <a:gd name="connsiteX278" fmla="*/ 1501778 w 3024845"/>
                <a:gd name="connsiteY278" fmla="*/ 645428 h 1032158"/>
                <a:gd name="connsiteX279" fmla="*/ 1505832 w 3024845"/>
                <a:gd name="connsiteY279" fmla="*/ 645428 h 1032158"/>
                <a:gd name="connsiteX280" fmla="*/ 1505832 w 3024845"/>
                <a:gd name="connsiteY280" fmla="*/ 658398 h 1032158"/>
                <a:gd name="connsiteX281" fmla="*/ 1536232 w 3024845"/>
                <a:gd name="connsiteY281" fmla="*/ 658398 h 1032158"/>
                <a:gd name="connsiteX282" fmla="*/ 1536232 w 3024845"/>
                <a:gd name="connsiteY282" fmla="*/ 628133 h 1032158"/>
                <a:gd name="connsiteX283" fmla="*/ 1548392 w 3024845"/>
                <a:gd name="connsiteY283" fmla="*/ 628133 h 1032158"/>
                <a:gd name="connsiteX284" fmla="*/ 1560552 w 3024845"/>
                <a:gd name="connsiteY284" fmla="*/ 625972 h 1032158"/>
                <a:gd name="connsiteX285" fmla="*/ 1564606 w 3024845"/>
                <a:gd name="connsiteY285" fmla="*/ 628133 h 1032158"/>
                <a:gd name="connsiteX286" fmla="*/ 1574739 w 3024845"/>
                <a:gd name="connsiteY286" fmla="*/ 628133 h 1032158"/>
                <a:gd name="connsiteX287" fmla="*/ 1574739 w 3024845"/>
                <a:gd name="connsiteY287" fmla="*/ 658398 h 1032158"/>
                <a:gd name="connsiteX288" fmla="*/ 1582846 w 3024845"/>
                <a:gd name="connsiteY288" fmla="*/ 658398 h 1032158"/>
                <a:gd name="connsiteX289" fmla="*/ 1582846 w 3024845"/>
                <a:gd name="connsiteY289" fmla="*/ 675693 h 1032158"/>
                <a:gd name="connsiteX290" fmla="*/ 1592182 w 3024845"/>
                <a:gd name="connsiteY290" fmla="*/ 676598 h 1032158"/>
                <a:gd name="connsiteX291" fmla="*/ 1605140 w 3024845"/>
                <a:gd name="connsiteY291" fmla="*/ 676598 h 1032158"/>
                <a:gd name="connsiteX292" fmla="*/ 1605140 w 3024845"/>
                <a:gd name="connsiteY292" fmla="*/ 660560 h 1032158"/>
                <a:gd name="connsiteX293" fmla="*/ 1673096 w 3024845"/>
                <a:gd name="connsiteY293" fmla="*/ 660560 h 1032158"/>
                <a:gd name="connsiteX294" fmla="*/ 1673096 w 3024845"/>
                <a:gd name="connsiteY294" fmla="*/ 575307 h 1032158"/>
                <a:gd name="connsiteX295" fmla="*/ 1745104 w 3024845"/>
                <a:gd name="connsiteY295" fmla="*/ 575307 h 1032158"/>
                <a:gd name="connsiteX296" fmla="*/ 1745104 w 3024845"/>
                <a:gd name="connsiteY296" fmla="*/ 654075 h 1032158"/>
                <a:gd name="connsiteX297" fmla="*/ 1747008 w 3024845"/>
                <a:gd name="connsiteY297" fmla="*/ 654075 h 1032158"/>
                <a:gd name="connsiteX298" fmla="*/ 1748250 w 3024845"/>
                <a:gd name="connsiteY298" fmla="*/ 676598 h 1032158"/>
                <a:gd name="connsiteX299" fmla="*/ 1757926 w 3024845"/>
                <a:gd name="connsiteY299" fmla="*/ 676598 h 1032158"/>
                <a:gd name="connsiteX300" fmla="*/ 1759168 w 3024845"/>
                <a:gd name="connsiteY300" fmla="*/ 654075 h 1032158"/>
                <a:gd name="connsiteX301" fmla="*/ 1765248 w 3024845"/>
                <a:gd name="connsiteY301" fmla="*/ 654075 h 1032158"/>
                <a:gd name="connsiteX302" fmla="*/ 1766490 w 3024845"/>
                <a:gd name="connsiteY302" fmla="*/ 676598 h 1032158"/>
                <a:gd name="connsiteX303" fmla="*/ 1817112 w 3024845"/>
                <a:gd name="connsiteY303" fmla="*/ 676598 h 1032158"/>
                <a:gd name="connsiteX304" fmla="*/ 1817112 w 3024845"/>
                <a:gd name="connsiteY304" fmla="*/ 513570 h 1032158"/>
                <a:gd name="connsiteX305" fmla="*/ 2014439 w 3024845"/>
                <a:gd name="connsiteY305" fmla="*/ 513570 h 1032158"/>
                <a:gd name="connsiteX306" fmla="*/ 2014439 w 3024845"/>
                <a:gd name="connsiteY306" fmla="*/ 676598 h 1032158"/>
                <a:gd name="connsiteX307" fmla="*/ 2033136 w 3024845"/>
                <a:gd name="connsiteY307" fmla="*/ 676598 h 1032158"/>
                <a:gd name="connsiteX308" fmla="*/ 2033136 w 3024845"/>
                <a:gd name="connsiteY308" fmla="*/ 593905 h 1032158"/>
                <a:gd name="connsiteX309" fmla="*/ 2128256 w 3024845"/>
                <a:gd name="connsiteY309" fmla="*/ 593905 h 1032158"/>
                <a:gd name="connsiteX310" fmla="*/ 2146266 w 3024845"/>
                <a:gd name="connsiteY310" fmla="*/ 104983 h 1032158"/>
                <a:gd name="connsiteX311" fmla="*/ 2150320 w 3024845"/>
                <a:gd name="connsiteY311" fmla="*/ 33644 h 1032158"/>
                <a:gd name="connsiteX312" fmla="*/ 2180720 w 3024845"/>
                <a:gd name="connsiteY312" fmla="*/ 528692 h 1032158"/>
                <a:gd name="connsiteX313" fmla="*/ 2245574 w 3024845"/>
                <a:gd name="connsiteY313" fmla="*/ 528692 h 1032158"/>
                <a:gd name="connsiteX314" fmla="*/ 2245574 w 3024845"/>
                <a:gd name="connsiteY314" fmla="*/ 604354 h 1032158"/>
                <a:gd name="connsiteX315" fmla="*/ 2253681 w 3024845"/>
                <a:gd name="connsiteY315" fmla="*/ 604354 h 1032158"/>
                <a:gd name="connsiteX316" fmla="*/ 2255708 w 3024845"/>
                <a:gd name="connsiteY316" fmla="*/ 597869 h 1032158"/>
                <a:gd name="connsiteX317" fmla="*/ 2261788 w 3024845"/>
                <a:gd name="connsiteY317" fmla="*/ 597869 h 1032158"/>
                <a:gd name="connsiteX318" fmla="*/ 2263815 w 3024845"/>
                <a:gd name="connsiteY318" fmla="*/ 606516 h 1032158"/>
                <a:gd name="connsiteX319" fmla="*/ 2275975 w 3024845"/>
                <a:gd name="connsiteY319" fmla="*/ 606516 h 1032158"/>
                <a:gd name="connsiteX320" fmla="*/ 2275975 w 3024845"/>
                <a:gd name="connsiteY320" fmla="*/ 600030 h 1032158"/>
                <a:gd name="connsiteX321" fmla="*/ 2298268 w 3024845"/>
                <a:gd name="connsiteY321" fmla="*/ 600030 h 1032158"/>
                <a:gd name="connsiteX322" fmla="*/ 2298268 w 3024845"/>
                <a:gd name="connsiteY322" fmla="*/ 606516 h 1032158"/>
                <a:gd name="connsiteX323" fmla="*/ 2318535 w 3024845"/>
                <a:gd name="connsiteY323" fmla="*/ 606516 h 1032158"/>
                <a:gd name="connsiteX324" fmla="*/ 2318535 w 3024845"/>
                <a:gd name="connsiteY324" fmla="*/ 651913 h 1032158"/>
                <a:gd name="connsiteX325" fmla="*/ 2332722 w 3024845"/>
                <a:gd name="connsiteY325" fmla="*/ 651913 h 1032158"/>
                <a:gd name="connsiteX326" fmla="*/ 2332722 w 3024845"/>
                <a:gd name="connsiteY326" fmla="*/ 638942 h 1032158"/>
                <a:gd name="connsiteX327" fmla="*/ 2348936 w 3024845"/>
                <a:gd name="connsiteY327" fmla="*/ 638942 h 1032158"/>
                <a:gd name="connsiteX328" fmla="*/ 2348936 w 3024845"/>
                <a:gd name="connsiteY328" fmla="*/ 459515 h 1032158"/>
                <a:gd name="connsiteX329" fmla="*/ 2355016 w 3024845"/>
                <a:gd name="connsiteY329" fmla="*/ 453029 h 1032158"/>
                <a:gd name="connsiteX330" fmla="*/ 2427977 w 3024845"/>
                <a:gd name="connsiteY330" fmla="*/ 453029 h 1032158"/>
                <a:gd name="connsiteX331" fmla="*/ 2427977 w 3024845"/>
                <a:gd name="connsiteY331" fmla="*/ 461677 h 1032158"/>
                <a:gd name="connsiteX332" fmla="*/ 2438110 w 3024845"/>
                <a:gd name="connsiteY332" fmla="*/ 461677 h 1032158"/>
                <a:gd name="connsiteX333" fmla="*/ 2438110 w 3024845"/>
                <a:gd name="connsiteY333" fmla="*/ 576251 h 1032158"/>
                <a:gd name="connsiteX334" fmla="*/ 2460404 w 3024845"/>
                <a:gd name="connsiteY334" fmla="*/ 576251 h 1032158"/>
                <a:gd name="connsiteX335" fmla="*/ 2460404 w 3024845"/>
                <a:gd name="connsiteY335" fmla="*/ 509236 h 1032158"/>
                <a:gd name="connsiteX336" fmla="*/ 2486751 w 3024845"/>
                <a:gd name="connsiteY336" fmla="*/ 509236 h 1032158"/>
                <a:gd name="connsiteX337" fmla="*/ 2490804 w 3024845"/>
                <a:gd name="connsiteY337" fmla="*/ 504912 h 1032158"/>
                <a:gd name="connsiteX338" fmla="*/ 2498911 w 3024845"/>
                <a:gd name="connsiteY338" fmla="*/ 504912 h 1032158"/>
                <a:gd name="connsiteX339" fmla="*/ 2502964 w 3024845"/>
                <a:gd name="connsiteY339" fmla="*/ 509236 h 1032158"/>
                <a:gd name="connsiteX340" fmla="*/ 2525258 w 3024845"/>
                <a:gd name="connsiteY340" fmla="*/ 509236 h 1032158"/>
                <a:gd name="connsiteX341" fmla="*/ 2525258 w 3024845"/>
                <a:gd name="connsiteY341" fmla="*/ 392500 h 1032158"/>
                <a:gd name="connsiteX342" fmla="*/ 2582005 w 3024845"/>
                <a:gd name="connsiteY342" fmla="*/ 381691 h 1032158"/>
                <a:gd name="connsiteX343" fmla="*/ 2582005 w 3024845"/>
                <a:gd name="connsiteY343" fmla="*/ 382772 h 1032158"/>
                <a:gd name="connsiteX344" fmla="*/ 2582005 w 3024845"/>
                <a:gd name="connsiteY344" fmla="*/ 390338 h 1032158"/>
                <a:gd name="connsiteX345" fmla="*/ 2608352 w 3024845"/>
                <a:gd name="connsiteY345" fmla="*/ 390338 h 1032158"/>
                <a:gd name="connsiteX346" fmla="*/ 2608352 w 3024845"/>
                <a:gd name="connsiteY346" fmla="*/ 645428 h 1032158"/>
                <a:gd name="connsiteX347" fmla="*/ 2630646 w 3024845"/>
                <a:gd name="connsiteY347" fmla="*/ 645428 h 1032158"/>
                <a:gd name="connsiteX348" fmla="*/ 2630646 w 3024845"/>
                <a:gd name="connsiteY348" fmla="*/ 641104 h 1032158"/>
                <a:gd name="connsiteX349" fmla="*/ 2642806 w 3024845"/>
                <a:gd name="connsiteY349" fmla="*/ 641104 h 1032158"/>
                <a:gd name="connsiteX350" fmla="*/ 2642806 w 3024845"/>
                <a:gd name="connsiteY350" fmla="*/ 645428 h 1032158"/>
                <a:gd name="connsiteX351" fmla="*/ 2667126 w 3024845"/>
                <a:gd name="connsiteY351" fmla="*/ 645428 h 1032158"/>
                <a:gd name="connsiteX352" fmla="*/ 2667126 w 3024845"/>
                <a:gd name="connsiteY352" fmla="*/ 632457 h 1032158"/>
                <a:gd name="connsiteX353" fmla="*/ 2695500 w 3024845"/>
                <a:gd name="connsiteY353" fmla="*/ 632457 h 1032158"/>
                <a:gd name="connsiteX354" fmla="*/ 2707660 w 3024845"/>
                <a:gd name="connsiteY354" fmla="*/ 628133 h 1032158"/>
                <a:gd name="connsiteX355" fmla="*/ 2727927 w 3024845"/>
                <a:gd name="connsiteY355" fmla="*/ 632457 h 1032158"/>
                <a:gd name="connsiteX356" fmla="*/ 2727927 w 3024845"/>
                <a:gd name="connsiteY356" fmla="*/ 615163 h 1032158"/>
                <a:gd name="connsiteX357" fmla="*/ 2736034 w 3024845"/>
                <a:gd name="connsiteY357" fmla="*/ 615163 h 1032158"/>
                <a:gd name="connsiteX358" fmla="*/ 2736034 w 3024845"/>
                <a:gd name="connsiteY358" fmla="*/ 602192 h 1032158"/>
                <a:gd name="connsiteX359" fmla="*/ 2792781 w 3024845"/>
                <a:gd name="connsiteY359" fmla="*/ 602192 h 1032158"/>
                <a:gd name="connsiteX360" fmla="*/ 2792781 w 3024845"/>
                <a:gd name="connsiteY360" fmla="*/ 571927 h 1032158"/>
                <a:gd name="connsiteX361" fmla="*/ 2811021 w 3024845"/>
                <a:gd name="connsiteY361" fmla="*/ 571927 h 1032158"/>
                <a:gd name="connsiteX362" fmla="*/ 2811021 w 3024845"/>
                <a:gd name="connsiteY362" fmla="*/ 565442 h 1032158"/>
                <a:gd name="connsiteX363" fmla="*/ 2823181 w 3024845"/>
                <a:gd name="connsiteY363" fmla="*/ 565442 h 1032158"/>
                <a:gd name="connsiteX364" fmla="*/ 2823181 w 3024845"/>
                <a:gd name="connsiteY364" fmla="*/ 571927 h 1032158"/>
                <a:gd name="connsiteX365" fmla="*/ 2839395 w 3024845"/>
                <a:gd name="connsiteY365" fmla="*/ 571927 h 1032158"/>
                <a:gd name="connsiteX366" fmla="*/ 2839395 w 3024845"/>
                <a:gd name="connsiteY366" fmla="*/ 621648 h 1032158"/>
                <a:gd name="connsiteX367" fmla="*/ 2871822 w 3024845"/>
                <a:gd name="connsiteY367" fmla="*/ 621648 h 1032158"/>
                <a:gd name="connsiteX368" fmla="*/ 2871822 w 3024845"/>
                <a:gd name="connsiteY368" fmla="*/ 595707 h 1032158"/>
                <a:gd name="connsiteX369" fmla="*/ 2910329 w 3024845"/>
                <a:gd name="connsiteY369" fmla="*/ 595707 h 1032158"/>
                <a:gd name="connsiteX370" fmla="*/ 2910329 w 3024845"/>
                <a:gd name="connsiteY370" fmla="*/ 565442 h 1032158"/>
                <a:gd name="connsiteX371" fmla="*/ 2958970 w 3024845"/>
                <a:gd name="connsiteY371" fmla="*/ 565442 h 1032158"/>
                <a:gd name="connsiteX372" fmla="*/ 2958970 w 3024845"/>
                <a:gd name="connsiteY372" fmla="*/ 676598 h 1032158"/>
                <a:gd name="connsiteX373" fmla="*/ 2958970 w 3024845"/>
                <a:gd name="connsiteY373" fmla="*/ 690377 h 1032158"/>
                <a:gd name="connsiteX374" fmla="*/ 3024845 w 3024845"/>
                <a:gd name="connsiteY374" fmla="*/ 690377 h 1032158"/>
                <a:gd name="connsiteX375" fmla="*/ 3024845 w 3024845"/>
                <a:gd name="connsiteY375" fmla="*/ 1032158 h 1032158"/>
                <a:gd name="connsiteX376" fmla="*/ 2054 w 3024845"/>
                <a:gd name="connsiteY376" fmla="*/ 1029825 h 1032158"/>
                <a:gd name="connsiteX377" fmla="*/ 0 w 3024845"/>
                <a:gd name="connsiteY377" fmla="*/ 595707 h 1032158"/>
                <a:gd name="connsiteX378" fmla="*/ 20267 w 3024845"/>
                <a:gd name="connsiteY378" fmla="*/ 595707 h 1032158"/>
                <a:gd name="connsiteX379" fmla="*/ 20774 w 3024845"/>
                <a:gd name="connsiteY379" fmla="*/ 594626 h 1032158"/>
                <a:gd name="connsiteX380" fmla="*/ 24320 w 3024845"/>
                <a:gd name="connsiteY380" fmla="*/ 587060 h 1032158"/>
                <a:gd name="connsiteX381" fmla="*/ 26094 w 3024845"/>
                <a:gd name="connsiteY381" fmla="*/ 587330 h 1032158"/>
                <a:gd name="connsiteX382" fmla="*/ 38507 w 3024845"/>
                <a:gd name="connsiteY382" fmla="*/ 589221 h 1032158"/>
                <a:gd name="connsiteX383" fmla="*/ 39014 w 3024845"/>
                <a:gd name="connsiteY383" fmla="*/ 590573 h 1032158"/>
                <a:gd name="connsiteX384" fmla="*/ 42560 w 3024845"/>
                <a:gd name="connsiteY384" fmla="*/ 600030 h 1032158"/>
                <a:gd name="connsiteX385" fmla="*/ 68907 w 3024845"/>
                <a:gd name="connsiteY385" fmla="*/ 602192 h 1032158"/>
                <a:gd name="connsiteX386" fmla="*/ 68907 w 3024845"/>
                <a:gd name="connsiteY386" fmla="*/ 478971 h 1032158"/>
                <a:gd name="connsiteX387" fmla="*/ 70934 w 3024845"/>
                <a:gd name="connsiteY387" fmla="*/ 478971 h 1032158"/>
                <a:gd name="connsiteX388" fmla="*/ 85121 w 3024845"/>
                <a:gd name="connsiteY388" fmla="*/ 478971 h 1032158"/>
                <a:gd name="connsiteX389" fmla="*/ 85121 w 3024845"/>
                <a:gd name="connsiteY389" fmla="*/ 342779 h 1032158"/>
                <a:gd name="connsiteX390" fmla="*/ 86894 w 3024845"/>
                <a:gd name="connsiteY390" fmla="*/ 342779 h 1032158"/>
                <a:gd name="connsiteX391" fmla="*/ 99308 w 3024845"/>
                <a:gd name="connsiteY391" fmla="*/ 342779 h 1032158"/>
                <a:gd name="connsiteX392" fmla="*/ 99308 w 3024845"/>
                <a:gd name="connsiteY392" fmla="*/ 228205 h 1032158"/>
                <a:gd name="connsiteX393" fmla="*/ 103361 w 3024845"/>
                <a:gd name="connsiteY393" fmla="*/ 200101 h 1032158"/>
                <a:gd name="connsiteX394" fmla="*/ 105388 w 3024845"/>
                <a:gd name="connsiteY394" fmla="*/ 200101 h 1032158"/>
                <a:gd name="connsiteX395" fmla="*/ 119575 w 3024845"/>
                <a:gd name="connsiteY395" fmla="*/ 200101 h 1032158"/>
                <a:gd name="connsiteX0" fmla="*/ 119575 w 3024845"/>
                <a:gd name="connsiteY0" fmla="*/ 95357 h 927414"/>
                <a:gd name="connsiteX1" fmla="*/ 200642 w 3024845"/>
                <a:gd name="connsiteY1" fmla="*/ 93196 h 927414"/>
                <a:gd name="connsiteX2" fmla="*/ 202669 w 3024845"/>
                <a:gd name="connsiteY2" fmla="*/ 93196 h 927414"/>
                <a:gd name="connsiteX3" fmla="*/ 216856 w 3024845"/>
                <a:gd name="connsiteY3" fmla="*/ 93196 h 927414"/>
                <a:gd name="connsiteX4" fmla="*/ 216856 w 3024845"/>
                <a:gd name="connsiteY4" fmla="*/ 116975 h 927414"/>
                <a:gd name="connsiteX5" fmla="*/ 217363 w 3024845"/>
                <a:gd name="connsiteY5" fmla="*/ 117786 h 927414"/>
                <a:gd name="connsiteX6" fmla="*/ 220909 w 3024845"/>
                <a:gd name="connsiteY6" fmla="*/ 123461 h 927414"/>
                <a:gd name="connsiteX7" fmla="*/ 220909 w 3024845"/>
                <a:gd name="connsiteY7" fmla="*/ 238035 h 927414"/>
                <a:gd name="connsiteX8" fmla="*/ 223189 w 3024845"/>
                <a:gd name="connsiteY8" fmla="*/ 238035 h 927414"/>
                <a:gd name="connsiteX9" fmla="*/ 239150 w 3024845"/>
                <a:gd name="connsiteY9" fmla="*/ 238035 h 927414"/>
                <a:gd name="connsiteX10" fmla="*/ 239150 w 3024845"/>
                <a:gd name="connsiteY10" fmla="*/ 378550 h 927414"/>
                <a:gd name="connsiteX11" fmla="*/ 240670 w 3024845"/>
                <a:gd name="connsiteY11" fmla="*/ 378280 h 927414"/>
                <a:gd name="connsiteX12" fmla="*/ 251310 w 3024845"/>
                <a:gd name="connsiteY12" fmla="*/ 376389 h 927414"/>
                <a:gd name="connsiteX13" fmla="*/ 249283 w 3024845"/>
                <a:gd name="connsiteY13" fmla="*/ 465021 h 927414"/>
                <a:gd name="connsiteX14" fmla="*/ 250803 w 3024845"/>
                <a:gd name="connsiteY14" fmla="*/ 465292 h 927414"/>
                <a:gd name="connsiteX15" fmla="*/ 261443 w 3024845"/>
                <a:gd name="connsiteY15" fmla="*/ 467183 h 927414"/>
                <a:gd name="connsiteX16" fmla="*/ 261696 w 3024845"/>
                <a:gd name="connsiteY16" fmla="*/ 467994 h 927414"/>
                <a:gd name="connsiteX17" fmla="*/ 263470 w 3024845"/>
                <a:gd name="connsiteY17" fmla="*/ 473669 h 927414"/>
                <a:gd name="connsiteX18" fmla="*/ 264230 w 3024845"/>
                <a:gd name="connsiteY18" fmla="*/ 471237 h 927414"/>
                <a:gd name="connsiteX19" fmla="*/ 269550 w 3024845"/>
                <a:gd name="connsiteY19" fmla="*/ 454213 h 927414"/>
                <a:gd name="connsiteX20" fmla="*/ 271323 w 3024845"/>
                <a:gd name="connsiteY20" fmla="*/ 454213 h 927414"/>
                <a:gd name="connsiteX21" fmla="*/ 283737 w 3024845"/>
                <a:gd name="connsiteY21" fmla="*/ 454213 h 927414"/>
                <a:gd name="connsiteX22" fmla="*/ 283737 w 3024845"/>
                <a:gd name="connsiteY22" fmla="*/ 486639 h 927414"/>
                <a:gd name="connsiteX23" fmla="*/ 284750 w 3024845"/>
                <a:gd name="connsiteY23" fmla="*/ 487180 h 927414"/>
                <a:gd name="connsiteX24" fmla="*/ 291844 w 3024845"/>
                <a:gd name="connsiteY24" fmla="*/ 490963 h 927414"/>
                <a:gd name="connsiteX25" fmla="*/ 291844 w 3024845"/>
                <a:gd name="connsiteY25" fmla="*/ 492314 h 927414"/>
                <a:gd name="connsiteX26" fmla="*/ 291844 w 3024845"/>
                <a:gd name="connsiteY26" fmla="*/ 501772 h 927414"/>
                <a:gd name="connsiteX27" fmla="*/ 336431 w 3024845"/>
                <a:gd name="connsiteY27" fmla="*/ 501772 h 927414"/>
                <a:gd name="connsiteX28" fmla="*/ 336431 w 3024845"/>
                <a:gd name="connsiteY28" fmla="*/ 502853 h 927414"/>
                <a:gd name="connsiteX29" fmla="*/ 336431 w 3024845"/>
                <a:gd name="connsiteY29" fmla="*/ 510419 h 927414"/>
                <a:gd name="connsiteX30" fmla="*/ 338457 w 3024845"/>
                <a:gd name="connsiteY30" fmla="*/ 510419 h 927414"/>
                <a:gd name="connsiteX31" fmla="*/ 352644 w 3024845"/>
                <a:gd name="connsiteY31" fmla="*/ 510419 h 927414"/>
                <a:gd name="connsiteX32" fmla="*/ 352644 w 3024845"/>
                <a:gd name="connsiteY32" fmla="*/ 480154 h 927414"/>
                <a:gd name="connsiteX33" fmla="*/ 397231 w 3024845"/>
                <a:gd name="connsiteY33" fmla="*/ 480154 h 927414"/>
                <a:gd name="connsiteX34" fmla="*/ 397231 w 3024845"/>
                <a:gd name="connsiteY34" fmla="*/ 478803 h 927414"/>
                <a:gd name="connsiteX35" fmla="*/ 397231 w 3024845"/>
                <a:gd name="connsiteY35" fmla="*/ 469345 h 927414"/>
                <a:gd name="connsiteX36" fmla="*/ 398245 w 3024845"/>
                <a:gd name="connsiteY36" fmla="*/ 469345 h 927414"/>
                <a:gd name="connsiteX37" fmla="*/ 405338 w 3024845"/>
                <a:gd name="connsiteY37" fmla="*/ 469345 h 927414"/>
                <a:gd name="connsiteX38" fmla="*/ 405338 w 3024845"/>
                <a:gd name="connsiteY38" fmla="*/ 467454 h 927414"/>
                <a:gd name="connsiteX39" fmla="*/ 405338 w 3024845"/>
                <a:gd name="connsiteY39" fmla="*/ 454213 h 927414"/>
                <a:gd name="connsiteX40" fmla="*/ 406098 w 3024845"/>
                <a:gd name="connsiteY40" fmla="*/ 454213 h 927414"/>
                <a:gd name="connsiteX41" fmla="*/ 411418 w 3024845"/>
                <a:gd name="connsiteY41" fmla="*/ 454213 h 927414"/>
                <a:gd name="connsiteX42" fmla="*/ 411418 w 3024845"/>
                <a:gd name="connsiteY42" fmla="*/ 453132 h 927414"/>
                <a:gd name="connsiteX43" fmla="*/ 411418 w 3024845"/>
                <a:gd name="connsiteY43" fmla="*/ 445565 h 927414"/>
                <a:gd name="connsiteX44" fmla="*/ 413445 w 3024845"/>
                <a:gd name="connsiteY44" fmla="*/ 445565 h 927414"/>
                <a:gd name="connsiteX45" fmla="*/ 427632 w 3024845"/>
                <a:gd name="connsiteY45" fmla="*/ 445565 h 927414"/>
                <a:gd name="connsiteX46" fmla="*/ 427632 w 3024845"/>
                <a:gd name="connsiteY46" fmla="*/ 446646 h 927414"/>
                <a:gd name="connsiteX47" fmla="*/ 427632 w 3024845"/>
                <a:gd name="connsiteY47" fmla="*/ 454213 h 927414"/>
                <a:gd name="connsiteX48" fmla="*/ 449925 w 3024845"/>
                <a:gd name="connsiteY48" fmla="*/ 454213 h 927414"/>
                <a:gd name="connsiteX49" fmla="*/ 449925 w 3024845"/>
                <a:gd name="connsiteY49" fmla="*/ 452321 h 927414"/>
                <a:gd name="connsiteX50" fmla="*/ 449925 w 3024845"/>
                <a:gd name="connsiteY50" fmla="*/ 439080 h 927414"/>
                <a:gd name="connsiteX51" fmla="*/ 451699 w 3024845"/>
                <a:gd name="connsiteY51" fmla="*/ 439080 h 927414"/>
                <a:gd name="connsiteX52" fmla="*/ 464112 w 3024845"/>
                <a:gd name="connsiteY52" fmla="*/ 439080 h 927414"/>
                <a:gd name="connsiteX53" fmla="*/ 464112 w 3024845"/>
                <a:gd name="connsiteY53" fmla="*/ 462860 h 927414"/>
                <a:gd name="connsiteX54" fmla="*/ 465126 w 3024845"/>
                <a:gd name="connsiteY54" fmla="*/ 462860 h 927414"/>
                <a:gd name="connsiteX55" fmla="*/ 472219 w 3024845"/>
                <a:gd name="connsiteY55" fmla="*/ 462860 h 927414"/>
                <a:gd name="connsiteX56" fmla="*/ 472219 w 3024845"/>
                <a:gd name="connsiteY56" fmla="*/ 461779 h 927414"/>
                <a:gd name="connsiteX57" fmla="*/ 472219 w 3024845"/>
                <a:gd name="connsiteY57" fmla="*/ 454213 h 927414"/>
                <a:gd name="connsiteX58" fmla="*/ 473992 w 3024845"/>
                <a:gd name="connsiteY58" fmla="*/ 454213 h 927414"/>
                <a:gd name="connsiteX59" fmla="*/ 486406 w 3024845"/>
                <a:gd name="connsiteY59" fmla="*/ 454213 h 927414"/>
                <a:gd name="connsiteX60" fmla="*/ 486406 w 3024845"/>
                <a:gd name="connsiteY60" fmla="*/ 480154 h 927414"/>
                <a:gd name="connsiteX61" fmla="*/ 488433 w 3024845"/>
                <a:gd name="connsiteY61" fmla="*/ 480154 h 927414"/>
                <a:gd name="connsiteX62" fmla="*/ 502619 w 3024845"/>
                <a:gd name="connsiteY62" fmla="*/ 480154 h 927414"/>
                <a:gd name="connsiteX63" fmla="*/ 502619 w 3024845"/>
                <a:gd name="connsiteY63" fmla="*/ 481775 h 927414"/>
                <a:gd name="connsiteX64" fmla="*/ 502619 w 3024845"/>
                <a:gd name="connsiteY64" fmla="*/ 493125 h 927414"/>
                <a:gd name="connsiteX65" fmla="*/ 503379 w 3024845"/>
                <a:gd name="connsiteY65" fmla="*/ 493125 h 927414"/>
                <a:gd name="connsiteX66" fmla="*/ 508700 w 3024845"/>
                <a:gd name="connsiteY66" fmla="*/ 493125 h 927414"/>
                <a:gd name="connsiteX67" fmla="*/ 508700 w 3024845"/>
                <a:gd name="connsiteY67" fmla="*/ 492314 h 927414"/>
                <a:gd name="connsiteX68" fmla="*/ 508700 w 3024845"/>
                <a:gd name="connsiteY68" fmla="*/ 486639 h 927414"/>
                <a:gd name="connsiteX69" fmla="*/ 539100 w 3024845"/>
                <a:gd name="connsiteY69" fmla="*/ 486639 h 927414"/>
                <a:gd name="connsiteX70" fmla="*/ 539100 w 3024845"/>
                <a:gd name="connsiteY70" fmla="*/ 510419 h 927414"/>
                <a:gd name="connsiteX71" fmla="*/ 540113 w 3024845"/>
                <a:gd name="connsiteY71" fmla="*/ 510419 h 927414"/>
                <a:gd name="connsiteX72" fmla="*/ 547207 w 3024845"/>
                <a:gd name="connsiteY72" fmla="*/ 510419 h 927414"/>
                <a:gd name="connsiteX73" fmla="*/ 547207 w 3024845"/>
                <a:gd name="connsiteY73" fmla="*/ 511500 h 927414"/>
                <a:gd name="connsiteX74" fmla="*/ 547207 w 3024845"/>
                <a:gd name="connsiteY74" fmla="*/ 519066 h 927414"/>
                <a:gd name="connsiteX75" fmla="*/ 547967 w 3024845"/>
                <a:gd name="connsiteY75" fmla="*/ 519066 h 927414"/>
                <a:gd name="connsiteX76" fmla="*/ 553287 w 3024845"/>
                <a:gd name="connsiteY76" fmla="*/ 519066 h 927414"/>
                <a:gd name="connsiteX77" fmla="*/ 553287 w 3024845"/>
                <a:gd name="connsiteY77" fmla="*/ 516904 h 927414"/>
                <a:gd name="connsiteX78" fmla="*/ 553287 w 3024845"/>
                <a:gd name="connsiteY78" fmla="*/ 501772 h 927414"/>
                <a:gd name="connsiteX79" fmla="*/ 554300 w 3024845"/>
                <a:gd name="connsiteY79" fmla="*/ 501772 h 927414"/>
                <a:gd name="connsiteX80" fmla="*/ 561394 w 3024845"/>
                <a:gd name="connsiteY80" fmla="*/ 501772 h 927414"/>
                <a:gd name="connsiteX81" fmla="*/ 561394 w 3024845"/>
                <a:gd name="connsiteY81" fmla="*/ 502853 h 927414"/>
                <a:gd name="connsiteX82" fmla="*/ 561394 w 3024845"/>
                <a:gd name="connsiteY82" fmla="*/ 510419 h 927414"/>
                <a:gd name="connsiteX83" fmla="*/ 566714 w 3024845"/>
                <a:gd name="connsiteY83" fmla="*/ 508426 h 927414"/>
                <a:gd name="connsiteX84" fmla="*/ 567474 w 3024845"/>
                <a:gd name="connsiteY84" fmla="*/ 507446 h 927414"/>
                <a:gd name="connsiteX85" fmla="*/ 567474 w 3024845"/>
                <a:gd name="connsiteY85" fmla="*/ 501772 h 927414"/>
                <a:gd name="connsiteX86" fmla="*/ 605981 w 3024845"/>
                <a:gd name="connsiteY86" fmla="*/ 501772 h 927414"/>
                <a:gd name="connsiteX87" fmla="*/ 605981 w 3024845"/>
                <a:gd name="connsiteY87" fmla="*/ 525551 h 927414"/>
                <a:gd name="connsiteX88" fmla="*/ 608007 w 3024845"/>
                <a:gd name="connsiteY88" fmla="*/ 525551 h 927414"/>
                <a:gd name="connsiteX89" fmla="*/ 622194 w 3024845"/>
                <a:gd name="connsiteY89" fmla="*/ 525551 h 927414"/>
                <a:gd name="connsiteX90" fmla="*/ 622194 w 3024845"/>
                <a:gd name="connsiteY90" fmla="*/ 526632 h 927414"/>
                <a:gd name="connsiteX91" fmla="*/ 622194 w 3024845"/>
                <a:gd name="connsiteY91" fmla="*/ 534198 h 927414"/>
                <a:gd name="connsiteX92" fmla="*/ 623968 w 3024845"/>
                <a:gd name="connsiteY92" fmla="*/ 534198 h 927414"/>
                <a:gd name="connsiteX93" fmla="*/ 636381 w 3024845"/>
                <a:gd name="connsiteY93" fmla="*/ 534198 h 927414"/>
                <a:gd name="connsiteX94" fmla="*/ 636381 w 3024845"/>
                <a:gd name="connsiteY94" fmla="*/ 510419 h 927414"/>
                <a:gd name="connsiteX95" fmla="*/ 637394 w 3024845"/>
                <a:gd name="connsiteY95" fmla="*/ 510419 h 927414"/>
                <a:gd name="connsiteX96" fmla="*/ 644488 w 3024845"/>
                <a:gd name="connsiteY96" fmla="*/ 510419 h 927414"/>
                <a:gd name="connsiteX97" fmla="*/ 644488 w 3024845"/>
                <a:gd name="connsiteY97" fmla="*/ 477992 h 927414"/>
                <a:gd name="connsiteX98" fmla="*/ 645501 w 3024845"/>
                <a:gd name="connsiteY98" fmla="*/ 477992 h 927414"/>
                <a:gd name="connsiteX99" fmla="*/ 652595 w 3024845"/>
                <a:gd name="connsiteY99" fmla="*/ 477992 h 927414"/>
                <a:gd name="connsiteX100" fmla="*/ 652595 w 3024845"/>
                <a:gd name="connsiteY100" fmla="*/ 476101 h 927414"/>
                <a:gd name="connsiteX101" fmla="*/ 652595 w 3024845"/>
                <a:gd name="connsiteY101" fmla="*/ 462860 h 927414"/>
                <a:gd name="connsiteX102" fmla="*/ 651328 w 3024845"/>
                <a:gd name="connsiteY102" fmla="*/ 461238 h 927414"/>
                <a:gd name="connsiteX103" fmla="*/ 656648 w 3024845"/>
                <a:gd name="connsiteY103" fmla="*/ 449889 h 927414"/>
                <a:gd name="connsiteX104" fmla="*/ 664755 w 3024845"/>
                <a:gd name="connsiteY104" fmla="*/ 477992 h 927414"/>
                <a:gd name="connsiteX105" fmla="*/ 665515 w 3024845"/>
                <a:gd name="connsiteY105" fmla="*/ 477992 h 927414"/>
                <a:gd name="connsiteX106" fmla="*/ 670835 w 3024845"/>
                <a:gd name="connsiteY106" fmla="*/ 477992 h 927414"/>
                <a:gd name="connsiteX107" fmla="*/ 670835 w 3024845"/>
                <a:gd name="connsiteY107" fmla="*/ 372065 h 927414"/>
                <a:gd name="connsiteX108" fmla="*/ 672355 w 3024845"/>
                <a:gd name="connsiteY108" fmla="*/ 372065 h 927414"/>
                <a:gd name="connsiteX109" fmla="*/ 682995 w 3024845"/>
                <a:gd name="connsiteY109" fmla="*/ 372065 h 927414"/>
                <a:gd name="connsiteX110" fmla="*/ 682995 w 3024845"/>
                <a:gd name="connsiteY110" fmla="*/ 324506 h 927414"/>
                <a:gd name="connsiteX111" fmla="*/ 709342 w 3024845"/>
                <a:gd name="connsiteY111" fmla="*/ 324506 h 927414"/>
                <a:gd name="connsiteX112" fmla="*/ 709342 w 3024845"/>
                <a:gd name="connsiteY112" fmla="*/ 302888 h 927414"/>
                <a:gd name="connsiteX113" fmla="*/ 743796 w 3024845"/>
                <a:gd name="connsiteY113" fmla="*/ 302888 h 927414"/>
                <a:gd name="connsiteX114" fmla="*/ 743796 w 3024845"/>
                <a:gd name="connsiteY114" fmla="*/ 305320 h 927414"/>
                <a:gd name="connsiteX115" fmla="*/ 743796 w 3024845"/>
                <a:gd name="connsiteY115" fmla="*/ 322344 h 927414"/>
                <a:gd name="connsiteX116" fmla="*/ 746076 w 3024845"/>
                <a:gd name="connsiteY116" fmla="*/ 322344 h 927414"/>
                <a:gd name="connsiteX117" fmla="*/ 762036 w 3024845"/>
                <a:gd name="connsiteY117" fmla="*/ 322344 h 927414"/>
                <a:gd name="connsiteX118" fmla="*/ 762036 w 3024845"/>
                <a:gd name="connsiteY118" fmla="*/ 369903 h 927414"/>
                <a:gd name="connsiteX119" fmla="*/ 763049 w 3024845"/>
                <a:gd name="connsiteY119" fmla="*/ 369903 h 927414"/>
                <a:gd name="connsiteX120" fmla="*/ 770143 w 3024845"/>
                <a:gd name="connsiteY120" fmla="*/ 369903 h 927414"/>
                <a:gd name="connsiteX121" fmla="*/ 784330 w 3024845"/>
                <a:gd name="connsiteY121" fmla="*/ 374227 h 927414"/>
                <a:gd name="connsiteX122" fmla="*/ 784330 w 3024845"/>
                <a:gd name="connsiteY122" fmla="*/ 413139 h 927414"/>
                <a:gd name="connsiteX123" fmla="*/ 785343 w 3024845"/>
                <a:gd name="connsiteY123" fmla="*/ 413139 h 927414"/>
                <a:gd name="connsiteX124" fmla="*/ 792436 w 3024845"/>
                <a:gd name="connsiteY124" fmla="*/ 413139 h 927414"/>
                <a:gd name="connsiteX125" fmla="*/ 792436 w 3024845"/>
                <a:gd name="connsiteY125" fmla="*/ 414760 h 927414"/>
                <a:gd name="connsiteX126" fmla="*/ 792436 w 3024845"/>
                <a:gd name="connsiteY126" fmla="*/ 426109 h 927414"/>
                <a:gd name="connsiteX127" fmla="*/ 794463 w 3024845"/>
                <a:gd name="connsiteY127" fmla="*/ 426109 h 927414"/>
                <a:gd name="connsiteX128" fmla="*/ 808650 w 3024845"/>
                <a:gd name="connsiteY128" fmla="*/ 426109 h 927414"/>
                <a:gd name="connsiteX129" fmla="*/ 814730 w 3024845"/>
                <a:gd name="connsiteY129" fmla="*/ 432595 h 927414"/>
                <a:gd name="connsiteX130" fmla="*/ 814730 w 3024845"/>
                <a:gd name="connsiteY130" fmla="*/ 454213 h 927414"/>
                <a:gd name="connsiteX131" fmla="*/ 817010 w 3024845"/>
                <a:gd name="connsiteY131" fmla="*/ 454213 h 927414"/>
                <a:gd name="connsiteX132" fmla="*/ 832970 w 3024845"/>
                <a:gd name="connsiteY132" fmla="*/ 454213 h 927414"/>
                <a:gd name="connsiteX133" fmla="*/ 832970 w 3024845"/>
                <a:gd name="connsiteY133" fmla="*/ 455293 h 927414"/>
                <a:gd name="connsiteX134" fmla="*/ 832970 w 3024845"/>
                <a:gd name="connsiteY134" fmla="*/ 462860 h 927414"/>
                <a:gd name="connsiteX135" fmla="*/ 834237 w 3024845"/>
                <a:gd name="connsiteY135" fmla="*/ 462860 h 927414"/>
                <a:gd name="connsiteX136" fmla="*/ 843104 w 3024845"/>
                <a:gd name="connsiteY136" fmla="*/ 462860 h 927414"/>
                <a:gd name="connsiteX137" fmla="*/ 843104 w 3024845"/>
                <a:gd name="connsiteY137" fmla="*/ 465021 h 927414"/>
                <a:gd name="connsiteX138" fmla="*/ 843104 w 3024845"/>
                <a:gd name="connsiteY138" fmla="*/ 480154 h 927414"/>
                <a:gd name="connsiteX139" fmla="*/ 847157 w 3024845"/>
                <a:gd name="connsiteY139" fmla="*/ 478262 h 927414"/>
                <a:gd name="connsiteX140" fmla="*/ 847157 w 3024845"/>
                <a:gd name="connsiteY140" fmla="*/ 465021 h 927414"/>
                <a:gd name="connsiteX141" fmla="*/ 848170 w 3024845"/>
                <a:gd name="connsiteY141" fmla="*/ 465021 h 927414"/>
                <a:gd name="connsiteX142" fmla="*/ 855264 w 3024845"/>
                <a:gd name="connsiteY142" fmla="*/ 465021 h 927414"/>
                <a:gd name="connsiteX143" fmla="*/ 855264 w 3024845"/>
                <a:gd name="connsiteY143" fmla="*/ 466643 h 927414"/>
                <a:gd name="connsiteX144" fmla="*/ 855264 w 3024845"/>
                <a:gd name="connsiteY144" fmla="*/ 477992 h 927414"/>
                <a:gd name="connsiteX145" fmla="*/ 856024 w 3024845"/>
                <a:gd name="connsiteY145" fmla="*/ 477992 h 927414"/>
                <a:gd name="connsiteX146" fmla="*/ 861344 w 3024845"/>
                <a:gd name="connsiteY146" fmla="*/ 477992 h 927414"/>
                <a:gd name="connsiteX147" fmla="*/ 909984 w 3024845"/>
                <a:gd name="connsiteY147" fmla="*/ 473669 h 927414"/>
                <a:gd name="connsiteX148" fmla="*/ 909984 w 3024845"/>
                <a:gd name="connsiteY148" fmla="*/ 475020 h 927414"/>
                <a:gd name="connsiteX149" fmla="*/ 909984 w 3024845"/>
                <a:gd name="connsiteY149" fmla="*/ 484477 h 927414"/>
                <a:gd name="connsiteX150" fmla="*/ 910744 w 3024845"/>
                <a:gd name="connsiteY150" fmla="*/ 484477 h 927414"/>
                <a:gd name="connsiteX151" fmla="*/ 916065 w 3024845"/>
                <a:gd name="connsiteY151" fmla="*/ 484477 h 927414"/>
                <a:gd name="connsiteX152" fmla="*/ 916065 w 3024845"/>
                <a:gd name="connsiteY152" fmla="*/ 486639 h 927414"/>
                <a:gd name="connsiteX153" fmla="*/ 916065 w 3024845"/>
                <a:gd name="connsiteY153" fmla="*/ 501772 h 927414"/>
                <a:gd name="connsiteX154" fmla="*/ 918091 w 3024845"/>
                <a:gd name="connsiteY154" fmla="*/ 500421 h 927414"/>
                <a:gd name="connsiteX155" fmla="*/ 932278 w 3024845"/>
                <a:gd name="connsiteY155" fmla="*/ 490963 h 927414"/>
                <a:gd name="connsiteX156" fmla="*/ 938358 w 3024845"/>
                <a:gd name="connsiteY156" fmla="*/ 449889 h 927414"/>
                <a:gd name="connsiteX157" fmla="*/ 939118 w 3024845"/>
                <a:gd name="connsiteY157" fmla="*/ 449619 h 927414"/>
                <a:gd name="connsiteX158" fmla="*/ 944438 w 3024845"/>
                <a:gd name="connsiteY158" fmla="*/ 447727 h 927414"/>
                <a:gd name="connsiteX159" fmla="*/ 946465 w 3024845"/>
                <a:gd name="connsiteY159" fmla="*/ 378550 h 927414"/>
                <a:gd name="connsiteX160" fmla="*/ 948492 w 3024845"/>
                <a:gd name="connsiteY160" fmla="*/ 447727 h 927414"/>
                <a:gd name="connsiteX161" fmla="*/ 949252 w 3024845"/>
                <a:gd name="connsiteY161" fmla="*/ 447997 h 927414"/>
                <a:gd name="connsiteX162" fmla="*/ 954572 w 3024845"/>
                <a:gd name="connsiteY162" fmla="*/ 449889 h 927414"/>
                <a:gd name="connsiteX163" fmla="*/ 954572 w 3024845"/>
                <a:gd name="connsiteY163" fmla="*/ 363418 h 927414"/>
                <a:gd name="connsiteX164" fmla="*/ 958625 w 3024845"/>
                <a:gd name="connsiteY164" fmla="*/ 330991 h 927414"/>
                <a:gd name="connsiteX165" fmla="*/ 997132 w 3024845"/>
                <a:gd name="connsiteY165" fmla="*/ 330991 h 927414"/>
                <a:gd name="connsiteX166" fmla="*/ 997132 w 3024845"/>
                <a:gd name="connsiteY166" fmla="*/ 363418 h 927414"/>
                <a:gd name="connsiteX167" fmla="*/ 997892 w 3024845"/>
                <a:gd name="connsiteY167" fmla="*/ 363418 h 927414"/>
                <a:gd name="connsiteX168" fmla="*/ 1003212 w 3024845"/>
                <a:gd name="connsiteY168" fmla="*/ 363418 h 927414"/>
                <a:gd name="connsiteX169" fmla="*/ 1003212 w 3024845"/>
                <a:gd name="connsiteY169" fmla="*/ 281270 h 927414"/>
                <a:gd name="connsiteX170" fmla="*/ 1004986 w 3024845"/>
                <a:gd name="connsiteY170" fmla="*/ 281270 h 927414"/>
                <a:gd name="connsiteX171" fmla="*/ 1017399 w 3024845"/>
                <a:gd name="connsiteY171" fmla="*/ 281270 h 927414"/>
                <a:gd name="connsiteX172" fmla="*/ 1017399 w 3024845"/>
                <a:gd name="connsiteY172" fmla="*/ 279379 h 927414"/>
                <a:gd name="connsiteX173" fmla="*/ 1017399 w 3024845"/>
                <a:gd name="connsiteY173" fmla="*/ 266138 h 927414"/>
                <a:gd name="connsiteX174" fmla="*/ 1039693 w 3024845"/>
                <a:gd name="connsiteY174" fmla="*/ 266138 h 927414"/>
                <a:gd name="connsiteX175" fmla="*/ 1039693 w 3024845"/>
                <a:gd name="connsiteY175" fmla="*/ 265057 h 927414"/>
                <a:gd name="connsiteX176" fmla="*/ 1039693 w 3024845"/>
                <a:gd name="connsiteY176" fmla="*/ 257491 h 927414"/>
                <a:gd name="connsiteX177" fmla="*/ 1041466 w 3024845"/>
                <a:gd name="connsiteY177" fmla="*/ 257491 h 927414"/>
                <a:gd name="connsiteX178" fmla="*/ 1053880 w 3024845"/>
                <a:gd name="connsiteY178" fmla="*/ 257491 h 927414"/>
                <a:gd name="connsiteX179" fmla="*/ 1053880 w 3024845"/>
                <a:gd name="connsiteY179" fmla="*/ 258572 h 927414"/>
                <a:gd name="connsiteX180" fmla="*/ 1053880 w 3024845"/>
                <a:gd name="connsiteY180" fmla="*/ 266138 h 927414"/>
                <a:gd name="connsiteX181" fmla="*/ 1054640 w 3024845"/>
                <a:gd name="connsiteY181" fmla="*/ 266138 h 927414"/>
                <a:gd name="connsiteX182" fmla="*/ 1059960 w 3024845"/>
                <a:gd name="connsiteY182" fmla="*/ 266138 h 927414"/>
                <a:gd name="connsiteX183" fmla="*/ 1070093 w 3024845"/>
                <a:gd name="connsiteY183" fmla="*/ 261814 h 927414"/>
                <a:gd name="connsiteX184" fmla="*/ 1074146 w 3024845"/>
                <a:gd name="connsiteY184" fmla="*/ 265057 h 927414"/>
                <a:gd name="connsiteX185" fmla="*/ 1074146 w 3024845"/>
                <a:gd name="connsiteY185" fmla="*/ 257491 h 927414"/>
                <a:gd name="connsiteX186" fmla="*/ 1076426 w 3024845"/>
                <a:gd name="connsiteY186" fmla="*/ 257491 h 927414"/>
                <a:gd name="connsiteX187" fmla="*/ 1092387 w 3024845"/>
                <a:gd name="connsiteY187" fmla="*/ 257491 h 927414"/>
                <a:gd name="connsiteX188" fmla="*/ 1092387 w 3024845"/>
                <a:gd name="connsiteY188" fmla="*/ 258572 h 927414"/>
                <a:gd name="connsiteX189" fmla="*/ 1092387 w 3024845"/>
                <a:gd name="connsiteY189" fmla="*/ 266138 h 927414"/>
                <a:gd name="connsiteX190" fmla="*/ 1122787 w 3024845"/>
                <a:gd name="connsiteY190" fmla="*/ 266138 h 927414"/>
                <a:gd name="connsiteX191" fmla="*/ 1122787 w 3024845"/>
                <a:gd name="connsiteY191" fmla="*/ 267759 h 927414"/>
                <a:gd name="connsiteX192" fmla="*/ 1122787 w 3024845"/>
                <a:gd name="connsiteY192" fmla="*/ 279109 h 927414"/>
                <a:gd name="connsiteX193" fmla="*/ 1149134 w 3024845"/>
                <a:gd name="connsiteY193" fmla="*/ 279109 h 927414"/>
                <a:gd name="connsiteX194" fmla="*/ 1149134 w 3024845"/>
                <a:gd name="connsiteY194" fmla="*/ 309373 h 927414"/>
                <a:gd name="connsiteX195" fmla="*/ 1149894 w 3024845"/>
                <a:gd name="connsiteY195" fmla="*/ 309373 h 927414"/>
                <a:gd name="connsiteX196" fmla="*/ 1155214 w 3024845"/>
                <a:gd name="connsiteY196" fmla="*/ 309373 h 927414"/>
                <a:gd name="connsiteX197" fmla="*/ 1155214 w 3024845"/>
                <a:gd name="connsiteY197" fmla="*/ 310454 h 927414"/>
                <a:gd name="connsiteX198" fmla="*/ 1155214 w 3024845"/>
                <a:gd name="connsiteY198" fmla="*/ 318021 h 927414"/>
                <a:gd name="connsiteX199" fmla="*/ 1159268 w 3024845"/>
                <a:gd name="connsiteY199" fmla="*/ 348285 h 927414"/>
                <a:gd name="connsiteX200" fmla="*/ 1160028 w 3024845"/>
                <a:gd name="connsiteY200" fmla="*/ 348285 h 927414"/>
                <a:gd name="connsiteX201" fmla="*/ 1165348 w 3024845"/>
                <a:gd name="connsiteY201" fmla="*/ 348285 h 927414"/>
                <a:gd name="connsiteX202" fmla="*/ 1165348 w 3024845"/>
                <a:gd name="connsiteY202" fmla="*/ 349096 h 927414"/>
                <a:gd name="connsiteX203" fmla="*/ 1165348 w 3024845"/>
                <a:gd name="connsiteY203" fmla="*/ 354771 h 927414"/>
                <a:gd name="connsiteX204" fmla="*/ 1166361 w 3024845"/>
                <a:gd name="connsiteY204" fmla="*/ 354771 h 927414"/>
                <a:gd name="connsiteX205" fmla="*/ 1173454 w 3024845"/>
                <a:gd name="connsiteY205" fmla="*/ 354771 h 927414"/>
                <a:gd name="connsiteX206" fmla="*/ 1173454 w 3024845"/>
                <a:gd name="connsiteY206" fmla="*/ 385036 h 927414"/>
                <a:gd name="connsiteX207" fmla="*/ 1175481 w 3024845"/>
                <a:gd name="connsiteY207" fmla="*/ 385036 h 927414"/>
                <a:gd name="connsiteX208" fmla="*/ 1189668 w 3024845"/>
                <a:gd name="connsiteY208" fmla="*/ 385036 h 927414"/>
                <a:gd name="connsiteX209" fmla="*/ 1189668 w 3024845"/>
                <a:gd name="connsiteY209" fmla="*/ 408815 h 927414"/>
                <a:gd name="connsiteX210" fmla="*/ 1191695 w 3024845"/>
                <a:gd name="connsiteY210" fmla="*/ 410436 h 927414"/>
                <a:gd name="connsiteX211" fmla="*/ 1191695 w 3024845"/>
                <a:gd name="connsiteY211" fmla="*/ 421786 h 927414"/>
                <a:gd name="connsiteX212" fmla="*/ 1192455 w 3024845"/>
                <a:gd name="connsiteY212" fmla="*/ 421786 h 927414"/>
                <a:gd name="connsiteX213" fmla="*/ 1197775 w 3024845"/>
                <a:gd name="connsiteY213" fmla="*/ 421786 h 927414"/>
                <a:gd name="connsiteX214" fmla="*/ 1197775 w 3024845"/>
                <a:gd name="connsiteY214" fmla="*/ 445565 h 927414"/>
                <a:gd name="connsiteX215" fmla="*/ 1199041 w 3024845"/>
                <a:gd name="connsiteY215" fmla="*/ 445565 h 927414"/>
                <a:gd name="connsiteX216" fmla="*/ 1207908 w 3024845"/>
                <a:gd name="connsiteY216" fmla="*/ 445565 h 927414"/>
                <a:gd name="connsiteX217" fmla="*/ 1209935 w 3024845"/>
                <a:gd name="connsiteY217" fmla="*/ 449619 h 927414"/>
                <a:gd name="connsiteX218" fmla="*/ 1209935 w 3024845"/>
                <a:gd name="connsiteY218" fmla="*/ 462860 h 927414"/>
                <a:gd name="connsiteX219" fmla="*/ 1211455 w 3024845"/>
                <a:gd name="connsiteY219" fmla="*/ 460968 h 927414"/>
                <a:gd name="connsiteX220" fmla="*/ 1222095 w 3024845"/>
                <a:gd name="connsiteY220" fmla="*/ 447727 h 927414"/>
                <a:gd name="connsiteX221" fmla="*/ 1250469 w 3024845"/>
                <a:gd name="connsiteY221" fmla="*/ 447727 h 927414"/>
                <a:gd name="connsiteX222" fmla="*/ 1250469 w 3024845"/>
                <a:gd name="connsiteY222" fmla="*/ 534198 h 927414"/>
                <a:gd name="connsiteX223" fmla="*/ 1251229 w 3024845"/>
                <a:gd name="connsiteY223" fmla="*/ 534198 h 927414"/>
                <a:gd name="connsiteX224" fmla="*/ 1256549 w 3024845"/>
                <a:gd name="connsiteY224" fmla="*/ 534198 h 927414"/>
                <a:gd name="connsiteX225" fmla="*/ 1257309 w 3024845"/>
                <a:gd name="connsiteY225" fmla="*/ 532847 h 927414"/>
                <a:gd name="connsiteX226" fmla="*/ 1262629 w 3024845"/>
                <a:gd name="connsiteY226" fmla="*/ 523389 h 927414"/>
                <a:gd name="connsiteX227" fmla="*/ 1262629 w 3024845"/>
                <a:gd name="connsiteY227" fmla="*/ 525281 h 927414"/>
                <a:gd name="connsiteX228" fmla="*/ 1262629 w 3024845"/>
                <a:gd name="connsiteY228" fmla="*/ 538522 h 927414"/>
                <a:gd name="connsiteX229" fmla="*/ 1266682 w 3024845"/>
                <a:gd name="connsiteY229" fmla="*/ 493125 h 927414"/>
                <a:gd name="connsiteX230" fmla="*/ 1267442 w 3024845"/>
                <a:gd name="connsiteY230" fmla="*/ 493125 h 927414"/>
                <a:gd name="connsiteX231" fmla="*/ 1272762 w 3024845"/>
                <a:gd name="connsiteY231" fmla="*/ 493125 h 927414"/>
                <a:gd name="connsiteX232" fmla="*/ 1272762 w 3024845"/>
                <a:gd name="connsiteY232" fmla="*/ 428271 h 927414"/>
                <a:gd name="connsiteX233" fmla="*/ 1273776 w 3024845"/>
                <a:gd name="connsiteY233" fmla="*/ 428271 h 927414"/>
                <a:gd name="connsiteX234" fmla="*/ 1280869 w 3024845"/>
                <a:gd name="connsiteY234" fmla="*/ 428271 h 927414"/>
                <a:gd name="connsiteX235" fmla="*/ 1293029 w 3024845"/>
                <a:gd name="connsiteY235" fmla="*/ 385036 h 927414"/>
                <a:gd name="connsiteX236" fmla="*/ 1294296 w 3024845"/>
                <a:gd name="connsiteY236" fmla="*/ 385036 h 927414"/>
                <a:gd name="connsiteX237" fmla="*/ 1303163 w 3024845"/>
                <a:gd name="connsiteY237" fmla="*/ 385036 h 927414"/>
                <a:gd name="connsiteX238" fmla="*/ 1313296 w 3024845"/>
                <a:gd name="connsiteY238" fmla="*/ 428271 h 927414"/>
                <a:gd name="connsiteX239" fmla="*/ 1314309 w 3024845"/>
                <a:gd name="connsiteY239" fmla="*/ 428271 h 927414"/>
                <a:gd name="connsiteX240" fmla="*/ 1321403 w 3024845"/>
                <a:gd name="connsiteY240" fmla="*/ 428271 h 927414"/>
                <a:gd name="connsiteX241" fmla="*/ 1321403 w 3024845"/>
                <a:gd name="connsiteY241" fmla="*/ 467183 h 927414"/>
                <a:gd name="connsiteX242" fmla="*/ 1323176 w 3024845"/>
                <a:gd name="connsiteY242" fmla="*/ 467183 h 927414"/>
                <a:gd name="connsiteX243" fmla="*/ 1335590 w 3024845"/>
                <a:gd name="connsiteY243" fmla="*/ 467183 h 927414"/>
                <a:gd name="connsiteX244" fmla="*/ 1335590 w 3024845"/>
                <a:gd name="connsiteY244" fmla="*/ 469345 h 927414"/>
                <a:gd name="connsiteX245" fmla="*/ 1335590 w 3024845"/>
                <a:gd name="connsiteY245" fmla="*/ 484477 h 927414"/>
                <a:gd name="connsiteX246" fmla="*/ 1339643 w 3024845"/>
                <a:gd name="connsiteY246" fmla="*/ 482316 h 927414"/>
                <a:gd name="connsiteX247" fmla="*/ 1339643 w 3024845"/>
                <a:gd name="connsiteY247" fmla="*/ 467183 h 927414"/>
                <a:gd name="connsiteX248" fmla="*/ 1341163 w 3024845"/>
                <a:gd name="connsiteY248" fmla="*/ 467183 h 927414"/>
                <a:gd name="connsiteX249" fmla="*/ 1351803 w 3024845"/>
                <a:gd name="connsiteY249" fmla="*/ 467183 h 927414"/>
                <a:gd name="connsiteX250" fmla="*/ 1351803 w 3024845"/>
                <a:gd name="connsiteY250" fmla="*/ 468804 h 927414"/>
                <a:gd name="connsiteX251" fmla="*/ 1351803 w 3024845"/>
                <a:gd name="connsiteY251" fmla="*/ 480154 h 927414"/>
                <a:gd name="connsiteX252" fmla="*/ 1382204 w 3024845"/>
                <a:gd name="connsiteY252" fmla="*/ 480154 h 927414"/>
                <a:gd name="connsiteX253" fmla="*/ 1382204 w 3024845"/>
                <a:gd name="connsiteY253" fmla="*/ 443404 h 927414"/>
                <a:gd name="connsiteX254" fmla="*/ 1383470 w 3024845"/>
                <a:gd name="connsiteY254" fmla="*/ 443404 h 927414"/>
                <a:gd name="connsiteX255" fmla="*/ 1392337 w 3024845"/>
                <a:gd name="connsiteY255" fmla="*/ 443404 h 927414"/>
                <a:gd name="connsiteX256" fmla="*/ 1392337 w 3024845"/>
                <a:gd name="connsiteY256" fmla="*/ 465021 h 927414"/>
                <a:gd name="connsiteX257" fmla="*/ 1394364 w 3024845"/>
                <a:gd name="connsiteY257" fmla="*/ 432595 h 927414"/>
                <a:gd name="connsiteX258" fmla="*/ 1416657 w 3024845"/>
                <a:gd name="connsiteY258" fmla="*/ 432595 h 927414"/>
                <a:gd name="connsiteX259" fmla="*/ 1416657 w 3024845"/>
                <a:gd name="connsiteY259" fmla="*/ 430973 h 927414"/>
                <a:gd name="connsiteX260" fmla="*/ 1416657 w 3024845"/>
                <a:gd name="connsiteY260" fmla="*/ 419624 h 927414"/>
                <a:gd name="connsiteX261" fmla="*/ 1417417 w 3024845"/>
                <a:gd name="connsiteY261" fmla="*/ 419624 h 927414"/>
                <a:gd name="connsiteX262" fmla="*/ 1422737 w 3024845"/>
                <a:gd name="connsiteY262" fmla="*/ 419624 h 927414"/>
                <a:gd name="connsiteX263" fmla="*/ 1422737 w 3024845"/>
                <a:gd name="connsiteY263" fmla="*/ 417733 h 927414"/>
                <a:gd name="connsiteX264" fmla="*/ 1422737 w 3024845"/>
                <a:gd name="connsiteY264" fmla="*/ 404492 h 927414"/>
                <a:gd name="connsiteX265" fmla="*/ 1426791 w 3024845"/>
                <a:gd name="connsiteY265" fmla="*/ 410977 h 927414"/>
                <a:gd name="connsiteX266" fmla="*/ 1429071 w 3024845"/>
                <a:gd name="connsiteY266" fmla="*/ 410977 h 927414"/>
                <a:gd name="connsiteX267" fmla="*/ 1445031 w 3024845"/>
                <a:gd name="connsiteY267" fmla="*/ 410977 h 927414"/>
                <a:gd name="connsiteX268" fmla="*/ 1445031 w 3024845"/>
                <a:gd name="connsiteY268" fmla="*/ 410166 h 927414"/>
                <a:gd name="connsiteX269" fmla="*/ 1445031 w 3024845"/>
                <a:gd name="connsiteY269" fmla="*/ 404492 h 927414"/>
                <a:gd name="connsiteX270" fmla="*/ 1445791 w 3024845"/>
                <a:gd name="connsiteY270" fmla="*/ 404492 h 927414"/>
                <a:gd name="connsiteX271" fmla="*/ 1451111 w 3024845"/>
                <a:gd name="connsiteY271" fmla="*/ 404492 h 927414"/>
                <a:gd name="connsiteX272" fmla="*/ 1451111 w 3024845"/>
                <a:gd name="connsiteY272" fmla="*/ 405843 h 927414"/>
                <a:gd name="connsiteX273" fmla="*/ 1451111 w 3024845"/>
                <a:gd name="connsiteY273" fmla="*/ 415301 h 927414"/>
                <a:gd name="connsiteX274" fmla="*/ 1489618 w 3024845"/>
                <a:gd name="connsiteY274" fmla="*/ 415301 h 927414"/>
                <a:gd name="connsiteX275" fmla="*/ 1489618 w 3024845"/>
                <a:gd name="connsiteY275" fmla="*/ 553654 h 927414"/>
                <a:gd name="connsiteX276" fmla="*/ 1491138 w 3024845"/>
                <a:gd name="connsiteY276" fmla="*/ 553654 h 927414"/>
                <a:gd name="connsiteX277" fmla="*/ 1501778 w 3024845"/>
                <a:gd name="connsiteY277" fmla="*/ 553654 h 927414"/>
                <a:gd name="connsiteX278" fmla="*/ 1501778 w 3024845"/>
                <a:gd name="connsiteY278" fmla="*/ 540684 h 927414"/>
                <a:gd name="connsiteX279" fmla="*/ 1505832 w 3024845"/>
                <a:gd name="connsiteY279" fmla="*/ 540684 h 927414"/>
                <a:gd name="connsiteX280" fmla="*/ 1505832 w 3024845"/>
                <a:gd name="connsiteY280" fmla="*/ 553654 h 927414"/>
                <a:gd name="connsiteX281" fmla="*/ 1536232 w 3024845"/>
                <a:gd name="connsiteY281" fmla="*/ 553654 h 927414"/>
                <a:gd name="connsiteX282" fmla="*/ 1536232 w 3024845"/>
                <a:gd name="connsiteY282" fmla="*/ 523389 h 927414"/>
                <a:gd name="connsiteX283" fmla="*/ 1548392 w 3024845"/>
                <a:gd name="connsiteY283" fmla="*/ 523389 h 927414"/>
                <a:gd name="connsiteX284" fmla="*/ 1560552 w 3024845"/>
                <a:gd name="connsiteY284" fmla="*/ 521228 h 927414"/>
                <a:gd name="connsiteX285" fmla="*/ 1564606 w 3024845"/>
                <a:gd name="connsiteY285" fmla="*/ 523389 h 927414"/>
                <a:gd name="connsiteX286" fmla="*/ 1574739 w 3024845"/>
                <a:gd name="connsiteY286" fmla="*/ 523389 h 927414"/>
                <a:gd name="connsiteX287" fmla="*/ 1574739 w 3024845"/>
                <a:gd name="connsiteY287" fmla="*/ 553654 h 927414"/>
                <a:gd name="connsiteX288" fmla="*/ 1582846 w 3024845"/>
                <a:gd name="connsiteY288" fmla="*/ 553654 h 927414"/>
                <a:gd name="connsiteX289" fmla="*/ 1582846 w 3024845"/>
                <a:gd name="connsiteY289" fmla="*/ 570949 h 927414"/>
                <a:gd name="connsiteX290" fmla="*/ 1592182 w 3024845"/>
                <a:gd name="connsiteY290" fmla="*/ 571854 h 927414"/>
                <a:gd name="connsiteX291" fmla="*/ 1605140 w 3024845"/>
                <a:gd name="connsiteY291" fmla="*/ 571854 h 927414"/>
                <a:gd name="connsiteX292" fmla="*/ 1605140 w 3024845"/>
                <a:gd name="connsiteY292" fmla="*/ 555816 h 927414"/>
                <a:gd name="connsiteX293" fmla="*/ 1673096 w 3024845"/>
                <a:gd name="connsiteY293" fmla="*/ 555816 h 927414"/>
                <a:gd name="connsiteX294" fmla="*/ 1673096 w 3024845"/>
                <a:gd name="connsiteY294" fmla="*/ 470563 h 927414"/>
                <a:gd name="connsiteX295" fmla="*/ 1745104 w 3024845"/>
                <a:gd name="connsiteY295" fmla="*/ 470563 h 927414"/>
                <a:gd name="connsiteX296" fmla="*/ 1745104 w 3024845"/>
                <a:gd name="connsiteY296" fmla="*/ 549331 h 927414"/>
                <a:gd name="connsiteX297" fmla="*/ 1747008 w 3024845"/>
                <a:gd name="connsiteY297" fmla="*/ 549331 h 927414"/>
                <a:gd name="connsiteX298" fmla="*/ 1748250 w 3024845"/>
                <a:gd name="connsiteY298" fmla="*/ 571854 h 927414"/>
                <a:gd name="connsiteX299" fmla="*/ 1757926 w 3024845"/>
                <a:gd name="connsiteY299" fmla="*/ 571854 h 927414"/>
                <a:gd name="connsiteX300" fmla="*/ 1759168 w 3024845"/>
                <a:gd name="connsiteY300" fmla="*/ 549331 h 927414"/>
                <a:gd name="connsiteX301" fmla="*/ 1765248 w 3024845"/>
                <a:gd name="connsiteY301" fmla="*/ 549331 h 927414"/>
                <a:gd name="connsiteX302" fmla="*/ 1766490 w 3024845"/>
                <a:gd name="connsiteY302" fmla="*/ 571854 h 927414"/>
                <a:gd name="connsiteX303" fmla="*/ 1817112 w 3024845"/>
                <a:gd name="connsiteY303" fmla="*/ 571854 h 927414"/>
                <a:gd name="connsiteX304" fmla="*/ 1817112 w 3024845"/>
                <a:gd name="connsiteY304" fmla="*/ 408826 h 927414"/>
                <a:gd name="connsiteX305" fmla="*/ 2014439 w 3024845"/>
                <a:gd name="connsiteY305" fmla="*/ 408826 h 927414"/>
                <a:gd name="connsiteX306" fmla="*/ 2014439 w 3024845"/>
                <a:gd name="connsiteY306" fmla="*/ 571854 h 927414"/>
                <a:gd name="connsiteX307" fmla="*/ 2033136 w 3024845"/>
                <a:gd name="connsiteY307" fmla="*/ 571854 h 927414"/>
                <a:gd name="connsiteX308" fmla="*/ 2033136 w 3024845"/>
                <a:gd name="connsiteY308" fmla="*/ 489161 h 927414"/>
                <a:gd name="connsiteX309" fmla="*/ 2128256 w 3024845"/>
                <a:gd name="connsiteY309" fmla="*/ 489161 h 927414"/>
                <a:gd name="connsiteX310" fmla="*/ 2146266 w 3024845"/>
                <a:gd name="connsiteY310" fmla="*/ 239 h 927414"/>
                <a:gd name="connsiteX311" fmla="*/ 2180720 w 3024845"/>
                <a:gd name="connsiteY311" fmla="*/ 423948 h 927414"/>
                <a:gd name="connsiteX312" fmla="*/ 2245574 w 3024845"/>
                <a:gd name="connsiteY312" fmla="*/ 423948 h 927414"/>
                <a:gd name="connsiteX313" fmla="*/ 2245574 w 3024845"/>
                <a:gd name="connsiteY313" fmla="*/ 499610 h 927414"/>
                <a:gd name="connsiteX314" fmla="*/ 2253681 w 3024845"/>
                <a:gd name="connsiteY314" fmla="*/ 499610 h 927414"/>
                <a:gd name="connsiteX315" fmla="*/ 2255708 w 3024845"/>
                <a:gd name="connsiteY315" fmla="*/ 493125 h 927414"/>
                <a:gd name="connsiteX316" fmla="*/ 2261788 w 3024845"/>
                <a:gd name="connsiteY316" fmla="*/ 493125 h 927414"/>
                <a:gd name="connsiteX317" fmla="*/ 2263815 w 3024845"/>
                <a:gd name="connsiteY317" fmla="*/ 501772 h 927414"/>
                <a:gd name="connsiteX318" fmla="*/ 2275975 w 3024845"/>
                <a:gd name="connsiteY318" fmla="*/ 501772 h 927414"/>
                <a:gd name="connsiteX319" fmla="*/ 2275975 w 3024845"/>
                <a:gd name="connsiteY319" fmla="*/ 495286 h 927414"/>
                <a:gd name="connsiteX320" fmla="*/ 2298268 w 3024845"/>
                <a:gd name="connsiteY320" fmla="*/ 495286 h 927414"/>
                <a:gd name="connsiteX321" fmla="*/ 2298268 w 3024845"/>
                <a:gd name="connsiteY321" fmla="*/ 501772 h 927414"/>
                <a:gd name="connsiteX322" fmla="*/ 2318535 w 3024845"/>
                <a:gd name="connsiteY322" fmla="*/ 501772 h 927414"/>
                <a:gd name="connsiteX323" fmla="*/ 2318535 w 3024845"/>
                <a:gd name="connsiteY323" fmla="*/ 547169 h 927414"/>
                <a:gd name="connsiteX324" fmla="*/ 2332722 w 3024845"/>
                <a:gd name="connsiteY324" fmla="*/ 547169 h 927414"/>
                <a:gd name="connsiteX325" fmla="*/ 2332722 w 3024845"/>
                <a:gd name="connsiteY325" fmla="*/ 534198 h 927414"/>
                <a:gd name="connsiteX326" fmla="*/ 2348936 w 3024845"/>
                <a:gd name="connsiteY326" fmla="*/ 534198 h 927414"/>
                <a:gd name="connsiteX327" fmla="*/ 2348936 w 3024845"/>
                <a:gd name="connsiteY327" fmla="*/ 354771 h 927414"/>
                <a:gd name="connsiteX328" fmla="*/ 2355016 w 3024845"/>
                <a:gd name="connsiteY328" fmla="*/ 348285 h 927414"/>
                <a:gd name="connsiteX329" fmla="*/ 2427977 w 3024845"/>
                <a:gd name="connsiteY329" fmla="*/ 348285 h 927414"/>
                <a:gd name="connsiteX330" fmla="*/ 2427977 w 3024845"/>
                <a:gd name="connsiteY330" fmla="*/ 356933 h 927414"/>
                <a:gd name="connsiteX331" fmla="*/ 2438110 w 3024845"/>
                <a:gd name="connsiteY331" fmla="*/ 356933 h 927414"/>
                <a:gd name="connsiteX332" fmla="*/ 2438110 w 3024845"/>
                <a:gd name="connsiteY332" fmla="*/ 471507 h 927414"/>
                <a:gd name="connsiteX333" fmla="*/ 2460404 w 3024845"/>
                <a:gd name="connsiteY333" fmla="*/ 471507 h 927414"/>
                <a:gd name="connsiteX334" fmla="*/ 2460404 w 3024845"/>
                <a:gd name="connsiteY334" fmla="*/ 404492 h 927414"/>
                <a:gd name="connsiteX335" fmla="*/ 2486751 w 3024845"/>
                <a:gd name="connsiteY335" fmla="*/ 404492 h 927414"/>
                <a:gd name="connsiteX336" fmla="*/ 2490804 w 3024845"/>
                <a:gd name="connsiteY336" fmla="*/ 400168 h 927414"/>
                <a:gd name="connsiteX337" fmla="*/ 2498911 w 3024845"/>
                <a:gd name="connsiteY337" fmla="*/ 400168 h 927414"/>
                <a:gd name="connsiteX338" fmla="*/ 2502964 w 3024845"/>
                <a:gd name="connsiteY338" fmla="*/ 404492 h 927414"/>
                <a:gd name="connsiteX339" fmla="*/ 2525258 w 3024845"/>
                <a:gd name="connsiteY339" fmla="*/ 404492 h 927414"/>
                <a:gd name="connsiteX340" fmla="*/ 2525258 w 3024845"/>
                <a:gd name="connsiteY340" fmla="*/ 287756 h 927414"/>
                <a:gd name="connsiteX341" fmla="*/ 2582005 w 3024845"/>
                <a:gd name="connsiteY341" fmla="*/ 276947 h 927414"/>
                <a:gd name="connsiteX342" fmla="*/ 2582005 w 3024845"/>
                <a:gd name="connsiteY342" fmla="*/ 278028 h 927414"/>
                <a:gd name="connsiteX343" fmla="*/ 2582005 w 3024845"/>
                <a:gd name="connsiteY343" fmla="*/ 285594 h 927414"/>
                <a:gd name="connsiteX344" fmla="*/ 2608352 w 3024845"/>
                <a:gd name="connsiteY344" fmla="*/ 285594 h 927414"/>
                <a:gd name="connsiteX345" fmla="*/ 2608352 w 3024845"/>
                <a:gd name="connsiteY345" fmla="*/ 540684 h 927414"/>
                <a:gd name="connsiteX346" fmla="*/ 2630646 w 3024845"/>
                <a:gd name="connsiteY346" fmla="*/ 540684 h 927414"/>
                <a:gd name="connsiteX347" fmla="*/ 2630646 w 3024845"/>
                <a:gd name="connsiteY347" fmla="*/ 536360 h 927414"/>
                <a:gd name="connsiteX348" fmla="*/ 2642806 w 3024845"/>
                <a:gd name="connsiteY348" fmla="*/ 536360 h 927414"/>
                <a:gd name="connsiteX349" fmla="*/ 2642806 w 3024845"/>
                <a:gd name="connsiteY349" fmla="*/ 540684 h 927414"/>
                <a:gd name="connsiteX350" fmla="*/ 2667126 w 3024845"/>
                <a:gd name="connsiteY350" fmla="*/ 540684 h 927414"/>
                <a:gd name="connsiteX351" fmla="*/ 2667126 w 3024845"/>
                <a:gd name="connsiteY351" fmla="*/ 527713 h 927414"/>
                <a:gd name="connsiteX352" fmla="*/ 2695500 w 3024845"/>
                <a:gd name="connsiteY352" fmla="*/ 527713 h 927414"/>
                <a:gd name="connsiteX353" fmla="*/ 2707660 w 3024845"/>
                <a:gd name="connsiteY353" fmla="*/ 523389 h 927414"/>
                <a:gd name="connsiteX354" fmla="*/ 2727927 w 3024845"/>
                <a:gd name="connsiteY354" fmla="*/ 527713 h 927414"/>
                <a:gd name="connsiteX355" fmla="*/ 2727927 w 3024845"/>
                <a:gd name="connsiteY355" fmla="*/ 510419 h 927414"/>
                <a:gd name="connsiteX356" fmla="*/ 2736034 w 3024845"/>
                <a:gd name="connsiteY356" fmla="*/ 510419 h 927414"/>
                <a:gd name="connsiteX357" fmla="*/ 2736034 w 3024845"/>
                <a:gd name="connsiteY357" fmla="*/ 497448 h 927414"/>
                <a:gd name="connsiteX358" fmla="*/ 2792781 w 3024845"/>
                <a:gd name="connsiteY358" fmla="*/ 497448 h 927414"/>
                <a:gd name="connsiteX359" fmla="*/ 2792781 w 3024845"/>
                <a:gd name="connsiteY359" fmla="*/ 467183 h 927414"/>
                <a:gd name="connsiteX360" fmla="*/ 2811021 w 3024845"/>
                <a:gd name="connsiteY360" fmla="*/ 467183 h 927414"/>
                <a:gd name="connsiteX361" fmla="*/ 2811021 w 3024845"/>
                <a:gd name="connsiteY361" fmla="*/ 460698 h 927414"/>
                <a:gd name="connsiteX362" fmla="*/ 2823181 w 3024845"/>
                <a:gd name="connsiteY362" fmla="*/ 460698 h 927414"/>
                <a:gd name="connsiteX363" fmla="*/ 2823181 w 3024845"/>
                <a:gd name="connsiteY363" fmla="*/ 467183 h 927414"/>
                <a:gd name="connsiteX364" fmla="*/ 2839395 w 3024845"/>
                <a:gd name="connsiteY364" fmla="*/ 467183 h 927414"/>
                <a:gd name="connsiteX365" fmla="*/ 2839395 w 3024845"/>
                <a:gd name="connsiteY365" fmla="*/ 516904 h 927414"/>
                <a:gd name="connsiteX366" fmla="*/ 2871822 w 3024845"/>
                <a:gd name="connsiteY366" fmla="*/ 516904 h 927414"/>
                <a:gd name="connsiteX367" fmla="*/ 2871822 w 3024845"/>
                <a:gd name="connsiteY367" fmla="*/ 490963 h 927414"/>
                <a:gd name="connsiteX368" fmla="*/ 2910329 w 3024845"/>
                <a:gd name="connsiteY368" fmla="*/ 490963 h 927414"/>
                <a:gd name="connsiteX369" fmla="*/ 2910329 w 3024845"/>
                <a:gd name="connsiteY369" fmla="*/ 460698 h 927414"/>
                <a:gd name="connsiteX370" fmla="*/ 2958970 w 3024845"/>
                <a:gd name="connsiteY370" fmla="*/ 460698 h 927414"/>
                <a:gd name="connsiteX371" fmla="*/ 2958970 w 3024845"/>
                <a:gd name="connsiteY371" fmla="*/ 571854 h 927414"/>
                <a:gd name="connsiteX372" fmla="*/ 2958970 w 3024845"/>
                <a:gd name="connsiteY372" fmla="*/ 585633 h 927414"/>
                <a:gd name="connsiteX373" fmla="*/ 3024845 w 3024845"/>
                <a:gd name="connsiteY373" fmla="*/ 585633 h 927414"/>
                <a:gd name="connsiteX374" fmla="*/ 3024845 w 3024845"/>
                <a:gd name="connsiteY374" fmla="*/ 927414 h 927414"/>
                <a:gd name="connsiteX375" fmla="*/ 2054 w 3024845"/>
                <a:gd name="connsiteY375" fmla="*/ 925081 h 927414"/>
                <a:gd name="connsiteX376" fmla="*/ 0 w 3024845"/>
                <a:gd name="connsiteY376" fmla="*/ 490963 h 927414"/>
                <a:gd name="connsiteX377" fmla="*/ 20267 w 3024845"/>
                <a:gd name="connsiteY377" fmla="*/ 490963 h 927414"/>
                <a:gd name="connsiteX378" fmla="*/ 20774 w 3024845"/>
                <a:gd name="connsiteY378" fmla="*/ 489882 h 927414"/>
                <a:gd name="connsiteX379" fmla="*/ 24320 w 3024845"/>
                <a:gd name="connsiteY379" fmla="*/ 482316 h 927414"/>
                <a:gd name="connsiteX380" fmla="*/ 26094 w 3024845"/>
                <a:gd name="connsiteY380" fmla="*/ 482586 h 927414"/>
                <a:gd name="connsiteX381" fmla="*/ 38507 w 3024845"/>
                <a:gd name="connsiteY381" fmla="*/ 484477 h 927414"/>
                <a:gd name="connsiteX382" fmla="*/ 39014 w 3024845"/>
                <a:gd name="connsiteY382" fmla="*/ 485829 h 927414"/>
                <a:gd name="connsiteX383" fmla="*/ 42560 w 3024845"/>
                <a:gd name="connsiteY383" fmla="*/ 495286 h 927414"/>
                <a:gd name="connsiteX384" fmla="*/ 68907 w 3024845"/>
                <a:gd name="connsiteY384" fmla="*/ 497448 h 927414"/>
                <a:gd name="connsiteX385" fmla="*/ 68907 w 3024845"/>
                <a:gd name="connsiteY385" fmla="*/ 374227 h 927414"/>
                <a:gd name="connsiteX386" fmla="*/ 70934 w 3024845"/>
                <a:gd name="connsiteY386" fmla="*/ 374227 h 927414"/>
                <a:gd name="connsiteX387" fmla="*/ 85121 w 3024845"/>
                <a:gd name="connsiteY387" fmla="*/ 374227 h 927414"/>
                <a:gd name="connsiteX388" fmla="*/ 85121 w 3024845"/>
                <a:gd name="connsiteY388" fmla="*/ 238035 h 927414"/>
                <a:gd name="connsiteX389" fmla="*/ 86894 w 3024845"/>
                <a:gd name="connsiteY389" fmla="*/ 238035 h 927414"/>
                <a:gd name="connsiteX390" fmla="*/ 99308 w 3024845"/>
                <a:gd name="connsiteY390" fmla="*/ 238035 h 927414"/>
                <a:gd name="connsiteX391" fmla="*/ 99308 w 3024845"/>
                <a:gd name="connsiteY391" fmla="*/ 123461 h 927414"/>
                <a:gd name="connsiteX392" fmla="*/ 103361 w 3024845"/>
                <a:gd name="connsiteY392" fmla="*/ 95357 h 927414"/>
                <a:gd name="connsiteX393" fmla="*/ 105388 w 3024845"/>
                <a:gd name="connsiteY393" fmla="*/ 95357 h 927414"/>
                <a:gd name="connsiteX394" fmla="*/ 119575 w 3024845"/>
                <a:gd name="connsiteY394" fmla="*/ 95357 h 927414"/>
                <a:gd name="connsiteX0" fmla="*/ 119575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392" fmla="*/ 105388 w 3024845"/>
                <a:gd name="connsiteY392" fmla="*/ 2161 h 834218"/>
                <a:gd name="connsiteX393" fmla="*/ 119575 w 3024845"/>
                <a:gd name="connsiteY393" fmla="*/ 2161 h 834218"/>
                <a:gd name="connsiteX0" fmla="*/ 105388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392" fmla="*/ 105388 w 3024845"/>
                <a:gd name="connsiteY392"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20909 w 3024845"/>
                <a:gd name="connsiteY5" fmla="*/ 30265 h 834218"/>
                <a:gd name="connsiteX6" fmla="*/ 220909 w 3024845"/>
                <a:gd name="connsiteY6" fmla="*/ 144839 h 834218"/>
                <a:gd name="connsiteX7" fmla="*/ 223189 w 3024845"/>
                <a:gd name="connsiteY7" fmla="*/ 144839 h 834218"/>
                <a:gd name="connsiteX8" fmla="*/ 239150 w 3024845"/>
                <a:gd name="connsiteY8" fmla="*/ 144839 h 834218"/>
                <a:gd name="connsiteX9" fmla="*/ 239150 w 3024845"/>
                <a:gd name="connsiteY9" fmla="*/ 285354 h 834218"/>
                <a:gd name="connsiteX10" fmla="*/ 240670 w 3024845"/>
                <a:gd name="connsiteY10" fmla="*/ 285084 h 834218"/>
                <a:gd name="connsiteX11" fmla="*/ 251310 w 3024845"/>
                <a:gd name="connsiteY11" fmla="*/ 283193 h 834218"/>
                <a:gd name="connsiteX12" fmla="*/ 249283 w 3024845"/>
                <a:gd name="connsiteY12" fmla="*/ 371825 h 834218"/>
                <a:gd name="connsiteX13" fmla="*/ 250803 w 3024845"/>
                <a:gd name="connsiteY13" fmla="*/ 372096 h 834218"/>
                <a:gd name="connsiteX14" fmla="*/ 261443 w 3024845"/>
                <a:gd name="connsiteY14" fmla="*/ 373987 h 834218"/>
                <a:gd name="connsiteX15" fmla="*/ 261696 w 3024845"/>
                <a:gd name="connsiteY15" fmla="*/ 374798 h 834218"/>
                <a:gd name="connsiteX16" fmla="*/ 263470 w 3024845"/>
                <a:gd name="connsiteY16" fmla="*/ 380473 h 834218"/>
                <a:gd name="connsiteX17" fmla="*/ 264230 w 3024845"/>
                <a:gd name="connsiteY17" fmla="*/ 378041 h 834218"/>
                <a:gd name="connsiteX18" fmla="*/ 269550 w 3024845"/>
                <a:gd name="connsiteY18" fmla="*/ 361017 h 834218"/>
                <a:gd name="connsiteX19" fmla="*/ 271323 w 3024845"/>
                <a:gd name="connsiteY19" fmla="*/ 361017 h 834218"/>
                <a:gd name="connsiteX20" fmla="*/ 283737 w 3024845"/>
                <a:gd name="connsiteY20" fmla="*/ 361017 h 834218"/>
                <a:gd name="connsiteX21" fmla="*/ 283737 w 3024845"/>
                <a:gd name="connsiteY21" fmla="*/ 393443 h 834218"/>
                <a:gd name="connsiteX22" fmla="*/ 284750 w 3024845"/>
                <a:gd name="connsiteY22" fmla="*/ 393984 h 834218"/>
                <a:gd name="connsiteX23" fmla="*/ 291844 w 3024845"/>
                <a:gd name="connsiteY23" fmla="*/ 397767 h 834218"/>
                <a:gd name="connsiteX24" fmla="*/ 291844 w 3024845"/>
                <a:gd name="connsiteY24" fmla="*/ 399118 h 834218"/>
                <a:gd name="connsiteX25" fmla="*/ 291844 w 3024845"/>
                <a:gd name="connsiteY25" fmla="*/ 408576 h 834218"/>
                <a:gd name="connsiteX26" fmla="*/ 336431 w 3024845"/>
                <a:gd name="connsiteY26" fmla="*/ 408576 h 834218"/>
                <a:gd name="connsiteX27" fmla="*/ 336431 w 3024845"/>
                <a:gd name="connsiteY27" fmla="*/ 409657 h 834218"/>
                <a:gd name="connsiteX28" fmla="*/ 336431 w 3024845"/>
                <a:gd name="connsiteY28" fmla="*/ 417223 h 834218"/>
                <a:gd name="connsiteX29" fmla="*/ 338457 w 3024845"/>
                <a:gd name="connsiteY29" fmla="*/ 417223 h 834218"/>
                <a:gd name="connsiteX30" fmla="*/ 352644 w 3024845"/>
                <a:gd name="connsiteY30" fmla="*/ 417223 h 834218"/>
                <a:gd name="connsiteX31" fmla="*/ 352644 w 3024845"/>
                <a:gd name="connsiteY31" fmla="*/ 386958 h 834218"/>
                <a:gd name="connsiteX32" fmla="*/ 397231 w 3024845"/>
                <a:gd name="connsiteY32" fmla="*/ 386958 h 834218"/>
                <a:gd name="connsiteX33" fmla="*/ 397231 w 3024845"/>
                <a:gd name="connsiteY33" fmla="*/ 385607 h 834218"/>
                <a:gd name="connsiteX34" fmla="*/ 397231 w 3024845"/>
                <a:gd name="connsiteY34" fmla="*/ 376149 h 834218"/>
                <a:gd name="connsiteX35" fmla="*/ 398245 w 3024845"/>
                <a:gd name="connsiteY35" fmla="*/ 376149 h 834218"/>
                <a:gd name="connsiteX36" fmla="*/ 405338 w 3024845"/>
                <a:gd name="connsiteY36" fmla="*/ 376149 h 834218"/>
                <a:gd name="connsiteX37" fmla="*/ 405338 w 3024845"/>
                <a:gd name="connsiteY37" fmla="*/ 374258 h 834218"/>
                <a:gd name="connsiteX38" fmla="*/ 405338 w 3024845"/>
                <a:gd name="connsiteY38" fmla="*/ 361017 h 834218"/>
                <a:gd name="connsiteX39" fmla="*/ 406098 w 3024845"/>
                <a:gd name="connsiteY39" fmla="*/ 361017 h 834218"/>
                <a:gd name="connsiteX40" fmla="*/ 411418 w 3024845"/>
                <a:gd name="connsiteY40" fmla="*/ 361017 h 834218"/>
                <a:gd name="connsiteX41" fmla="*/ 411418 w 3024845"/>
                <a:gd name="connsiteY41" fmla="*/ 359936 h 834218"/>
                <a:gd name="connsiteX42" fmla="*/ 411418 w 3024845"/>
                <a:gd name="connsiteY42" fmla="*/ 352369 h 834218"/>
                <a:gd name="connsiteX43" fmla="*/ 413445 w 3024845"/>
                <a:gd name="connsiteY43" fmla="*/ 352369 h 834218"/>
                <a:gd name="connsiteX44" fmla="*/ 427632 w 3024845"/>
                <a:gd name="connsiteY44" fmla="*/ 352369 h 834218"/>
                <a:gd name="connsiteX45" fmla="*/ 427632 w 3024845"/>
                <a:gd name="connsiteY45" fmla="*/ 353450 h 834218"/>
                <a:gd name="connsiteX46" fmla="*/ 427632 w 3024845"/>
                <a:gd name="connsiteY46" fmla="*/ 361017 h 834218"/>
                <a:gd name="connsiteX47" fmla="*/ 449925 w 3024845"/>
                <a:gd name="connsiteY47" fmla="*/ 361017 h 834218"/>
                <a:gd name="connsiteX48" fmla="*/ 449925 w 3024845"/>
                <a:gd name="connsiteY48" fmla="*/ 359125 h 834218"/>
                <a:gd name="connsiteX49" fmla="*/ 449925 w 3024845"/>
                <a:gd name="connsiteY49" fmla="*/ 345884 h 834218"/>
                <a:gd name="connsiteX50" fmla="*/ 451699 w 3024845"/>
                <a:gd name="connsiteY50" fmla="*/ 345884 h 834218"/>
                <a:gd name="connsiteX51" fmla="*/ 464112 w 3024845"/>
                <a:gd name="connsiteY51" fmla="*/ 345884 h 834218"/>
                <a:gd name="connsiteX52" fmla="*/ 464112 w 3024845"/>
                <a:gd name="connsiteY52" fmla="*/ 369664 h 834218"/>
                <a:gd name="connsiteX53" fmla="*/ 465126 w 3024845"/>
                <a:gd name="connsiteY53" fmla="*/ 369664 h 834218"/>
                <a:gd name="connsiteX54" fmla="*/ 472219 w 3024845"/>
                <a:gd name="connsiteY54" fmla="*/ 369664 h 834218"/>
                <a:gd name="connsiteX55" fmla="*/ 472219 w 3024845"/>
                <a:gd name="connsiteY55" fmla="*/ 368583 h 834218"/>
                <a:gd name="connsiteX56" fmla="*/ 472219 w 3024845"/>
                <a:gd name="connsiteY56" fmla="*/ 361017 h 834218"/>
                <a:gd name="connsiteX57" fmla="*/ 473992 w 3024845"/>
                <a:gd name="connsiteY57" fmla="*/ 361017 h 834218"/>
                <a:gd name="connsiteX58" fmla="*/ 486406 w 3024845"/>
                <a:gd name="connsiteY58" fmla="*/ 361017 h 834218"/>
                <a:gd name="connsiteX59" fmla="*/ 486406 w 3024845"/>
                <a:gd name="connsiteY59" fmla="*/ 386958 h 834218"/>
                <a:gd name="connsiteX60" fmla="*/ 488433 w 3024845"/>
                <a:gd name="connsiteY60" fmla="*/ 386958 h 834218"/>
                <a:gd name="connsiteX61" fmla="*/ 502619 w 3024845"/>
                <a:gd name="connsiteY61" fmla="*/ 386958 h 834218"/>
                <a:gd name="connsiteX62" fmla="*/ 502619 w 3024845"/>
                <a:gd name="connsiteY62" fmla="*/ 388579 h 834218"/>
                <a:gd name="connsiteX63" fmla="*/ 502619 w 3024845"/>
                <a:gd name="connsiteY63" fmla="*/ 399929 h 834218"/>
                <a:gd name="connsiteX64" fmla="*/ 503379 w 3024845"/>
                <a:gd name="connsiteY64" fmla="*/ 399929 h 834218"/>
                <a:gd name="connsiteX65" fmla="*/ 508700 w 3024845"/>
                <a:gd name="connsiteY65" fmla="*/ 399929 h 834218"/>
                <a:gd name="connsiteX66" fmla="*/ 508700 w 3024845"/>
                <a:gd name="connsiteY66" fmla="*/ 399118 h 834218"/>
                <a:gd name="connsiteX67" fmla="*/ 508700 w 3024845"/>
                <a:gd name="connsiteY67" fmla="*/ 393443 h 834218"/>
                <a:gd name="connsiteX68" fmla="*/ 539100 w 3024845"/>
                <a:gd name="connsiteY68" fmla="*/ 393443 h 834218"/>
                <a:gd name="connsiteX69" fmla="*/ 539100 w 3024845"/>
                <a:gd name="connsiteY69" fmla="*/ 417223 h 834218"/>
                <a:gd name="connsiteX70" fmla="*/ 540113 w 3024845"/>
                <a:gd name="connsiteY70" fmla="*/ 417223 h 834218"/>
                <a:gd name="connsiteX71" fmla="*/ 547207 w 3024845"/>
                <a:gd name="connsiteY71" fmla="*/ 417223 h 834218"/>
                <a:gd name="connsiteX72" fmla="*/ 547207 w 3024845"/>
                <a:gd name="connsiteY72" fmla="*/ 418304 h 834218"/>
                <a:gd name="connsiteX73" fmla="*/ 547207 w 3024845"/>
                <a:gd name="connsiteY73" fmla="*/ 425870 h 834218"/>
                <a:gd name="connsiteX74" fmla="*/ 547967 w 3024845"/>
                <a:gd name="connsiteY74" fmla="*/ 425870 h 834218"/>
                <a:gd name="connsiteX75" fmla="*/ 553287 w 3024845"/>
                <a:gd name="connsiteY75" fmla="*/ 425870 h 834218"/>
                <a:gd name="connsiteX76" fmla="*/ 553287 w 3024845"/>
                <a:gd name="connsiteY76" fmla="*/ 423708 h 834218"/>
                <a:gd name="connsiteX77" fmla="*/ 553287 w 3024845"/>
                <a:gd name="connsiteY77" fmla="*/ 408576 h 834218"/>
                <a:gd name="connsiteX78" fmla="*/ 554300 w 3024845"/>
                <a:gd name="connsiteY78" fmla="*/ 408576 h 834218"/>
                <a:gd name="connsiteX79" fmla="*/ 561394 w 3024845"/>
                <a:gd name="connsiteY79" fmla="*/ 408576 h 834218"/>
                <a:gd name="connsiteX80" fmla="*/ 561394 w 3024845"/>
                <a:gd name="connsiteY80" fmla="*/ 409657 h 834218"/>
                <a:gd name="connsiteX81" fmla="*/ 561394 w 3024845"/>
                <a:gd name="connsiteY81" fmla="*/ 417223 h 834218"/>
                <a:gd name="connsiteX82" fmla="*/ 566714 w 3024845"/>
                <a:gd name="connsiteY82" fmla="*/ 415230 h 834218"/>
                <a:gd name="connsiteX83" fmla="*/ 567474 w 3024845"/>
                <a:gd name="connsiteY83" fmla="*/ 414250 h 834218"/>
                <a:gd name="connsiteX84" fmla="*/ 567474 w 3024845"/>
                <a:gd name="connsiteY84" fmla="*/ 408576 h 834218"/>
                <a:gd name="connsiteX85" fmla="*/ 605981 w 3024845"/>
                <a:gd name="connsiteY85" fmla="*/ 408576 h 834218"/>
                <a:gd name="connsiteX86" fmla="*/ 605981 w 3024845"/>
                <a:gd name="connsiteY86" fmla="*/ 432355 h 834218"/>
                <a:gd name="connsiteX87" fmla="*/ 608007 w 3024845"/>
                <a:gd name="connsiteY87" fmla="*/ 432355 h 834218"/>
                <a:gd name="connsiteX88" fmla="*/ 622194 w 3024845"/>
                <a:gd name="connsiteY88" fmla="*/ 432355 h 834218"/>
                <a:gd name="connsiteX89" fmla="*/ 622194 w 3024845"/>
                <a:gd name="connsiteY89" fmla="*/ 433436 h 834218"/>
                <a:gd name="connsiteX90" fmla="*/ 622194 w 3024845"/>
                <a:gd name="connsiteY90" fmla="*/ 441002 h 834218"/>
                <a:gd name="connsiteX91" fmla="*/ 623968 w 3024845"/>
                <a:gd name="connsiteY91" fmla="*/ 441002 h 834218"/>
                <a:gd name="connsiteX92" fmla="*/ 636381 w 3024845"/>
                <a:gd name="connsiteY92" fmla="*/ 441002 h 834218"/>
                <a:gd name="connsiteX93" fmla="*/ 636381 w 3024845"/>
                <a:gd name="connsiteY93" fmla="*/ 417223 h 834218"/>
                <a:gd name="connsiteX94" fmla="*/ 637394 w 3024845"/>
                <a:gd name="connsiteY94" fmla="*/ 417223 h 834218"/>
                <a:gd name="connsiteX95" fmla="*/ 644488 w 3024845"/>
                <a:gd name="connsiteY95" fmla="*/ 417223 h 834218"/>
                <a:gd name="connsiteX96" fmla="*/ 644488 w 3024845"/>
                <a:gd name="connsiteY96" fmla="*/ 384796 h 834218"/>
                <a:gd name="connsiteX97" fmla="*/ 645501 w 3024845"/>
                <a:gd name="connsiteY97" fmla="*/ 384796 h 834218"/>
                <a:gd name="connsiteX98" fmla="*/ 652595 w 3024845"/>
                <a:gd name="connsiteY98" fmla="*/ 384796 h 834218"/>
                <a:gd name="connsiteX99" fmla="*/ 652595 w 3024845"/>
                <a:gd name="connsiteY99" fmla="*/ 382905 h 834218"/>
                <a:gd name="connsiteX100" fmla="*/ 652595 w 3024845"/>
                <a:gd name="connsiteY100" fmla="*/ 369664 h 834218"/>
                <a:gd name="connsiteX101" fmla="*/ 651328 w 3024845"/>
                <a:gd name="connsiteY101" fmla="*/ 368042 h 834218"/>
                <a:gd name="connsiteX102" fmla="*/ 656648 w 3024845"/>
                <a:gd name="connsiteY102" fmla="*/ 356693 h 834218"/>
                <a:gd name="connsiteX103" fmla="*/ 664755 w 3024845"/>
                <a:gd name="connsiteY103" fmla="*/ 384796 h 834218"/>
                <a:gd name="connsiteX104" fmla="*/ 665515 w 3024845"/>
                <a:gd name="connsiteY104" fmla="*/ 384796 h 834218"/>
                <a:gd name="connsiteX105" fmla="*/ 670835 w 3024845"/>
                <a:gd name="connsiteY105" fmla="*/ 384796 h 834218"/>
                <a:gd name="connsiteX106" fmla="*/ 670835 w 3024845"/>
                <a:gd name="connsiteY106" fmla="*/ 278869 h 834218"/>
                <a:gd name="connsiteX107" fmla="*/ 672355 w 3024845"/>
                <a:gd name="connsiteY107" fmla="*/ 278869 h 834218"/>
                <a:gd name="connsiteX108" fmla="*/ 682995 w 3024845"/>
                <a:gd name="connsiteY108" fmla="*/ 278869 h 834218"/>
                <a:gd name="connsiteX109" fmla="*/ 682995 w 3024845"/>
                <a:gd name="connsiteY109" fmla="*/ 231310 h 834218"/>
                <a:gd name="connsiteX110" fmla="*/ 709342 w 3024845"/>
                <a:gd name="connsiteY110" fmla="*/ 231310 h 834218"/>
                <a:gd name="connsiteX111" fmla="*/ 709342 w 3024845"/>
                <a:gd name="connsiteY111" fmla="*/ 209692 h 834218"/>
                <a:gd name="connsiteX112" fmla="*/ 743796 w 3024845"/>
                <a:gd name="connsiteY112" fmla="*/ 209692 h 834218"/>
                <a:gd name="connsiteX113" fmla="*/ 743796 w 3024845"/>
                <a:gd name="connsiteY113" fmla="*/ 212124 h 834218"/>
                <a:gd name="connsiteX114" fmla="*/ 743796 w 3024845"/>
                <a:gd name="connsiteY114" fmla="*/ 229148 h 834218"/>
                <a:gd name="connsiteX115" fmla="*/ 746076 w 3024845"/>
                <a:gd name="connsiteY115" fmla="*/ 229148 h 834218"/>
                <a:gd name="connsiteX116" fmla="*/ 762036 w 3024845"/>
                <a:gd name="connsiteY116" fmla="*/ 229148 h 834218"/>
                <a:gd name="connsiteX117" fmla="*/ 762036 w 3024845"/>
                <a:gd name="connsiteY117" fmla="*/ 276707 h 834218"/>
                <a:gd name="connsiteX118" fmla="*/ 763049 w 3024845"/>
                <a:gd name="connsiteY118" fmla="*/ 276707 h 834218"/>
                <a:gd name="connsiteX119" fmla="*/ 770143 w 3024845"/>
                <a:gd name="connsiteY119" fmla="*/ 276707 h 834218"/>
                <a:gd name="connsiteX120" fmla="*/ 784330 w 3024845"/>
                <a:gd name="connsiteY120" fmla="*/ 281031 h 834218"/>
                <a:gd name="connsiteX121" fmla="*/ 784330 w 3024845"/>
                <a:gd name="connsiteY121" fmla="*/ 319943 h 834218"/>
                <a:gd name="connsiteX122" fmla="*/ 785343 w 3024845"/>
                <a:gd name="connsiteY122" fmla="*/ 319943 h 834218"/>
                <a:gd name="connsiteX123" fmla="*/ 792436 w 3024845"/>
                <a:gd name="connsiteY123" fmla="*/ 319943 h 834218"/>
                <a:gd name="connsiteX124" fmla="*/ 792436 w 3024845"/>
                <a:gd name="connsiteY124" fmla="*/ 321564 h 834218"/>
                <a:gd name="connsiteX125" fmla="*/ 792436 w 3024845"/>
                <a:gd name="connsiteY125" fmla="*/ 332913 h 834218"/>
                <a:gd name="connsiteX126" fmla="*/ 794463 w 3024845"/>
                <a:gd name="connsiteY126" fmla="*/ 332913 h 834218"/>
                <a:gd name="connsiteX127" fmla="*/ 808650 w 3024845"/>
                <a:gd name="connsiteY127" fmla="*/ 332913 h 834218"/>
                <a:gd name="connsiteX128" fmla="*/ 814730 w 3024845"/>
                <a:gd name="connsiteY128" fmla="*/ 339399 h 834218"/>
                <a:gd name="connsiteX129" fmla="*/ 814730 w 3024845"/>
                <a:gd name="connsiteY129" fmla="*/ 361017 h 834218"/>
                <a:gd name="connsiteX130" fmla="*/ 817010 w 3024845"/>
                <a:gd name="connsiteY130" fmla="*/ 361017 h 834218"/>
                <a:gd name="connsiteX131" fmla="*/ 832970 w 3024845"/>
                <a:gd name="connsiteY131" fmla="*/ 361017 h 834218"/>
                <a:gd name="connsiteX132" fmla="*/ 832970 w 3024845"/>
                <a:gd name="connsiteY132" fmla="*/ 362097 h 834218"/>
                <a:gd name="connsiteX133" fmla="*/ 832970 w 3024845"/>
                <a:gd name="connsiteY133" fmla="*/ 369664 h 834218"/>
                <a:gd name="connsiteX134" fmla="*/ 834237 w 3024845"/>
                <a:gd name="connsiteY134" fmla="*/ 369664 h 834218"/>
                <a:gd name="connsiteX135" fmla="*/ 843104 w 3024845"/>
                <a:gd name="connsiteY135" fmla="*/ 369664 h 834218"/>
                <a:gd name="connsiteX136" fmla="*/ 843104 w 3024845"/>
                <a:gd name="connsiteY136" fmla="*/ 371825 h 834218"/>
                <a:gd name="connsiteX137" fmla="*/ 843104 w 3024845"/>
                <a:gd name="connsiteY137" fmla="*/ 386958 h 834218"/>
                <a:gd name="connsiteX138" fmla="*/ 847157 w 3024845"/>
                <a:gd name="connsiteY138" fmla="*/ 385066 h 834218"/>
                <a:gd name="connsiteX139" fmla="*/ 847157 w 3024845"/>
                <a:gd name="connsiteY139" fmla="*/ 371825 h 834218"/>
                <a:gd name="connsiteX140" fmla="*/ 848170 w 3024845"/>
                <a:gd name="connsiteY140" fmla="*/ 371825 h 834218"/>
                <a:gd name="connsiteX141" fmla="*/ 855264 w 3024845"/>
                <a:gd name="connsiteY141" fmla="*/ 371825 h 834218"/>
                <a:gd name="connsiteX142" fmla="*/ 855264 w 3024845"/>
                <a:gd name="connsiteY142" fmla="*/ 373447 h 834218"/>
                <a:gd name="connsiteX143" fmla="*/ 855264 w 3024845"/>
                <a:gd name="connsiteY143" fmla="*/ 384796 h 834218"/>
                <a:gd name="connsiteX144" fmla="*/ 856024 w 3024845"/>
                <a:gd name="connsiteY144" fmla="*/ 384796 h 834218"/>
                <a:gd name="connsiteX145" fmla="*/ 861344 w 3024845"/>
                <a:gd name="connsiteY145" fmla="*/ 384796 h 834218"/>
                <a:gd name="connsiteX146" fmla="*/ 909984 w 3024845"/>
                <a:gd name="connsiteY146" fmla="*/ 380473 h 834218"/>
                <a:gd name="connsiteX147" fmla="*/ 909984 w 3024845"/>
                <a:gd name="connsiteY147" fmla="*/ 381824 h 834218"/>
                <a:gd name="connsiteX148" fmla="*/ 909984 w 3024845"/>
                <a:gd name="connsiteY148" fmla="*/ 391281 h 834218"/>
                <a:gd name="connsiteX149" fmla="*/ 910744 w 3024845"/>
                <a:gd name="connsiteY149" fmla="*/ 391281 h 834218"/>
                <a:gd name="connsiteX150" fmla="*/ 916065 w 3024845"/>
                <a:gd name="connsiteY150" fmla="*/ 391281 h 834218"/>
                <a:gd name="connsiteX151" fmla="*/ 916065 w 3024845"/>
                <a:gd name="connsiteY151" fmla="*/ 393443 h 834218"/>
                <a:gd name="connsiteX152" fmla="*/ 916065 w 3024845"/>
                <a:gd name="connsiteY152" fmla="*/ 408576 h 834218"/>
                <a:gd name="connsiteX153" fmla="*/ 918091 w 3024845"/>
                <a:gd name="connsiteY153" fmla="*/ 407225 h 834218"/>
                <a:gd name="connsiteX154" fmla="*/ 932278 w 3024845"/>
                <a:gd name="connsiteY154" fmla="*/ 397767 h 834218"/>
                <a:gd name="connsiteX155" fmla="*/ 938358 w 3024845"/>
                <a:gd name="connsiteY155" fmla="*/ 356693 h 834218"/>
                <a:gd name="connsiteX156" fmla="*/ 939118 w 3024845"/>
                <a:gd name="connsiteY156" fmla="*/ 356423 h 834218"/>
                <a:gd name="connsiteX157" fmla="*/ 944438 w 3024845"/>
                <a:gd name="connsiteY157" fmla="*/ 354531 h 834218"/>
                <a:gd name="connsiteX158" fmla="*/ 946465 w 3024845"/>
                <a:gd name="connsiteY158" fmla="*/ 285354 h 834218"/>
                <a:gd name="connsiteX159" fmla="*/ 948492 w 3024845"/>
                <a:gd name="connsiteY159" fmla="*/ 354531 h 834218"/>
                <a:gd name="connsiteX160" fmla="*/ 949252 w 3024845"/>
                <a:gd name="connsiteY160" fmla="*/ 354801 h 834218"/>
                <a:gd name="connsiteX161" fmla="*/ 954572 w 3024845"/>
                <a:gd name="connsiteY161" fmla="*/ 356693 h 834218"/>
                <a:gd name="connsiteX162" fmla="*/ 954572 w 3024845"/>
                <a:gd name="connsiteY162" fmla="*/ 270222 h 834218"/>
                <a:gd name="connsiteX163" fmla="*/ 958625 w 3024845"/>
                <a:gd name="connsiteY163" fmla="*/ 237795 h 834218"/>
                <a:gd name="connsiteX164" fmla="*/ 997132 w 3024845"/>
                <a:gd name="connsiteY164" fmla="*/ 237795 h 834218"/>
                <a:gd name="connsiteX165" fmla="*/ 997132 w 3024845"/>
                <a:gd name="connsiteY165" fmla="*/ 270222 h 834218"/>
                <a:gd name="connsiteX166" fmla="*/ 997892 w 3024845"/>
                <a:gd name="connsiteY166" fmla="*/ 270222 h 834218"/>
                <a:gd name="connsiteX167" fmla="*/ 1003212 w 3024845"/>
                <a:gd name="connsiteY167" fmla="*/ 270222 h 834218"/>
                <a:gd name="connsiteX168" fmla="*/ 1003212 w 3024845"/>
                <a:gd name="connsiteY168" fmla="*/ 188074 h 834218"/>
                <a:gd name="connsiteX169" fmla="*/ 1004986 w 3024845"/>
                <a:gd name="connsiteY169" fmla="*/ 188074 h 834218"/>
                <a:gd name="connsiteX170" fmla="*/ 1017399 w 3024845"/>
                <a:gd name="connsiteY170" fmla="*/ 188074 h 834218"/>
                <a:gd name="connsiteX171" fmla="*/ 1017399 w 3024845"/>
                <a:gd name="connsiteY171" fmla="*/ 186183 h 834218"/>
                <a:gd name="connsiteX172" fmla="*/ 1017399 w 3024845"/>
                <a:gd name="connsiteY172" fmla="*/ 172942 h 834218"/>
                <a:gd name="connsiteX173" fmla="*/ 1039693 w 3024845"/>
                <a:gd name="connsiteY173" fmla="*/ 172942 h 834218"/>
                <a:gd name="connsiteX174" fmla="*/ 1039693 w 3024845"/>
                <a:gd name="connsiteY174" fmla="*/ 171861 h 834218"/>
                <a:gd name="connsiteX175" fmla="*/ 1039693 w 3024845"/>
                <a:gd name="connsiteY175" fmla="*/ 164295 h 834218"/>
                <a:gd name="connsiteX176" fmla="*/ 1041466 w 3024845"/>
                <a:gd name="connsiteY176" fmla="*/ 164295 h 834218"/>
                <a:gd name="connsiteX177" fmla="*/ 1053880 w 3024845"/>
                <a:gd name="connsiteY177" fmla="*/ 164295 h 834218"/>
                <a:gd name="connsiteX178" fmla="*/ 1053880 w 3024845"/>
                <a:gd name="connsiteY178" fmla="*/ 165376 h 834218"/>
                <a:gd name="connsiteX179" fmla="*/ 1053880 w 3024845"/>
                <a:gd name="connsiteY179" fmla="*/ 172942 h 834218"/>
                <a:gd name="connsiteX180" fmla="*/ 1054640 w 3024845"/>
                <a:gd name="connsiteY180" fmla="*/ 172942 h 834218"/>
                <a:gd name="connsiteX181" fmla="*/ 1059960 w 3024845"/>
                <a:gd name="connsiteY181" fmla="*/ 172942 h 834218"/>
                <a:gd name="connsiteX182" fmla="*/ 1070093 w 3024845"/>
                <a:gd name="connsiteY182" fmla="*/ 168618 h 834218"/>
                <a:gd name="connsiteX183" fmla="*/ 1074146 w 3024845"/>
                <a:gd name="connsiteY183" fmla="*/ 171861 h 834218"/>
                <a:gd name="connsiteX184" fmla="*/ 1074146 w 3024845"/>
                <a:gd name="connsiteY184" fmla="*/ 164295 h 834218"/>
                <a:gd name="connsiteX185" fmla="*/ 1076426 w 3024845"/>
                <a:gd name="connsiteY185" fmla="*/ 164295 h 834218"/>
                <a:gd name="connsiteX186" fmla="*/ 1092387 w 3024845"/>
                <a:gd name="connsiteY186" fmla="*/ 164295 h 834218"/>
                <a:gd name="connsiteX187" fmla="*/ 1092387 w 3024845"/>
                <a:gd name="connsiteY187" fmla="*/ 165376 h 834218"/>
                <a:gd name="connsiteX188" fmla="*/ 1092387 w 3024845"/>
                <a:gd name="connsiteY188" fmla="*/ 172942 h 834218"/>
                <a:gd name="connsiteX189" fmla="*/ 1122787 w 3024845"/>
                <a:gd name="connsiteY189" fmla="*/ 172942 h 834218"/>
                <a:gd name="connsiteX190" fmla="*/ 1122787 w 3024845"/>
                <a:gd name="connsiteY190" fmla="*/ 174563 h 834218"/>
                <a:gd name="connsiteX191" fmla="*/ 1122787 w 3024845"/>
                <a:gd name="connsiteY191" fmla="*/ 185913 h 834218"/>
                <a:gd name="connsiteX192" fmla="*/ 1149134 w 3024845"/>
                <a:gd name="connsiteY192" fmla="*/ 185913 h 834218"/>
                <a:gd name="connsiteX193" fmla="*/ 1149134 w 3024845"/>
                <a:gd name="connsiteY193" fmla="*/ 216177 h 834218"/>
                <a:gd name="connsiteX194" fmla="*/ 1149894 w 3024845"/>
                <a:gd name="connsiteY194" fmla="*/ 216177 h 834218"/>
                <a:gd name="connsiteX195" fmla="*/ 1155214 w 3024845"/>
                <a:gd name="connsiteY195" fmla="*/ 216177 h 834218"/>
                <a:gd name="connsiteX196" fmla="*/ 1155214 w 3024845"/>
                <a:gd name="connsiteY196" fmla="*/ 217258 h 834218"/>
                <a:gd name="connsiteX197" fmla="*/ 1155214 w 3024845"/>
                <a:gd name="connsiteY197" fmla="*/ 224825 h 834218"/>
                <a:gd name="connsiteX198" fmla="*/ 1159268 w 3024845"/>
                <a:gd name="connsiteY198" fmla="*/ 255089 h 834218"/>
                <a:gd name="connsiteX199" fmla="*/ 1160028 w 3024845"/>
                <a:gd name="connsiteY199" fmla="*/ 255089 h 834218"/>
                <a:gd name="connsiteX200" fmla="*/ 1165348 w 3024845"/>
                <a:gd name="connsiteY200" fmla="*/ 255089 h 834218"/>
                <a:gd name="connsiteX201" fmla="*/ 1165348 w 3024845"/>
                <a:gd name="connsiteY201" fmla="*/ 255900 h 834218"/>
                <a:gd name="connsiteX202" fmla="*/ 1165348 w 3024845"/>
                <a:gd name="connsiteY202" fmla="*/ 261575 h 834218"/>
                <a:gd name="connsiteX203" fmla="*/ 1166361 w 3024845"/>
                <a:gd name="connsiteY203" fmla="*/ 261575 h 834218"/>
                <a:gd name="connsiteX204" fmla="*/ 1173454 w 3024845"/>
                <a:gd name="connsiteY204" fmla="*/ 261575 h 834218"/>
                <a:gd name="connsiteX205" fmla="*/ 1173454 w 3024845"/>
                <a:gd name="connsiteY205" fmla="*/ 291840 h 834218"/>
                <a:gd name="connsiteX206" fmla="*/ 1175481 w 3024845"/>
                <a:gd name="connsiteY206" fmla="*/ 291840 h 834218"/>
                <a:gd name="connsiteX207" fmla="*/ 1189668 w 3024845"/>
                <a:gd name="connsiteY207" fmla="*/ 291840 h 834218"/>
                <a:gd name="connsiteX208" fmla="*/ 1189668 w 3024845"/>
                <a:gd name="connsiteY208" fmla="*/ 315619 h 834218"/>
                <a:gd name="connsiteX209" fmla="*/ 1191695 w 3024845"/>
                <a:gd name="connsiteY209" fmla="*/ 317240 h 834218"/>
                <a:gd name="connsiteX210" fmla="*/ 1191695 w 3024845"/>
                <a:gd name="connsiteY210" fmla="*/ 328590 h 834218"/>
                <a:gd name="connsiteX211" fmla="*/ 1192455 w 3024845"/>
                <a:gd name="connsiteY211" fmla="*/ 328590 h 834218"/>
                <a:gd name="connsiteX212" fmla="*/ 1197775 w 3024845"/>
                <a:gd name="connsiteY212" fmla="*/ 328590 h 834218"/>
                <a:gd name="connsiteX213" fmla="*/ 1197775 w 3024845"/>
                <a:gd name="connsiteY213" fmla="*/ 352369 h 834218"/>
                <a:gd name="connsiteX214" fmla="*/ 1199041 w 3024845"/>
                <a:gd name="connsiteY214" fmla="*/ 352369 h 834218"/>
                <a:gd name="connsiteX215" fmla="*/ 1207908 w 3024845"/>
                <a:gd name="connsiteY215" fmla="*/ 352369 h 834218"/>
                <a:gd name="connsiteX216" fmla="*/ 1209935 w 3024845"/>
                <a:gd name="connsiteY216" fmla="*/ 356423 h 834218"/>
                <a:gd name="connsiteX217" fmla="*/ 1209935 w 3024845"/>
                <a:gd name="connsiteY217" fmla="*/ 369664 h 834218"/>
                <a:gd name="connsiteX218" fmla="*/ 1211455 w 3024845"/>
                <a:gd name="connsiteY218" fmla="*/ 367772 h 834218"/>
                <a:gd name="connsiteX219" fmla="*/ 1222095 w 3024845"/>
                <a:gd name="connsiteY219" fmla="*/ 354531 h 834218"/>
                <a:gd name="connsiteX220" fmla="*/ 1250469 w 3024845"/>
                <a:gd name="connsiteY220" fmla="*/ 354531 h 834218"/>
                <a:gd name="connsiteX221" fmla="*/ 1250469 w 3024845"/>
                <a:gd name="connsiteY221" fmla="*/ 441002 h 834218"/>
                <a:gd name="connsiteX222" fmla="*/ 1251229 w 3024845"/>
                <a:gd name="connsiteY222" fmla="*/ 441002 h 834218"/>
                <a:gd name="connsiteX223" fmla="*/ 1256549 w 3024845"/>
                <a:gd name="connsiteY223" fmla="*/ 441002 h 834218"/>
                <a:gd name="connsiteX224" fmla="*/ 1257309 w 3024845"/>
                <a:gd name="connsiteY224" fmla="*/ 439651 h 834218"/>
                <a:gd name="connsiteX225" fmla="*/ 1262629 w 3024845"/>
                <a:gd name="connsiteY225" fmla="*/ 430193 h 834218"/>
                <a:gd name="connsiteX226" fmla="*/ 1262629 w 3024845"/>
                <a:gd name="connsiteY226" fmla="*/ 432085 h 834218"/>
                <a:gd name="connsiteX227" fmla="*/ 1262629 w 3024845"/>
                <a:gd name="connsiteY227" fmla="*/ 445326 h 834218"/>
                <a:gd name="connsiteX228" fmla="*/ 1266682 w 3024845"/>
                <a:gd name="connsiteY228" fmla="*/ 399929 h 834218"/>
                <a:gd name="connsiteX229" fmla="*/ 1267442 w 3024845"/>
                <a:gd name="connsiteY229" fmla="*/ 399929 h 834218"/>
                <a:gd name="connsiteX230" fmla="*/ 1272762 w 3024845"/>
                <a:gd name="connsiteY230" fmla="*/ 399929 h 834218"/>
                <a:gd name="connsiteX231" fmla="*/ 1272762 w 3024845"/>
                <a:gd name="connsiteY231" fmla="*/ 335075 h 834218"/>
                <a:gd name="connsiteX232" fmla="*/ 1273776 w 3024845"/>
                <a:gd name="connsiteY232" fmla="*/ 335075 h 834218"/>
                <a:gd name="connsiteX233" fmla="*/ 1280869 w 3024845"/>
                <a:gd name="connsiteY233" fmla="*/ 335075 h 834218"/>
                <a:gd name="connsiteX234" fmla="*/ 1293029 w 3024845"/>
                <a:gd name="connsiteY234" fmla="*/ 291840 h 834218"/>
                <a:gd name="connsiteX235" fmla="*/ 1294296 w 3024845"/>
                <a:gd name="connsiteY235" fmla="*/ 291840 h 834218"/>
                <a:gd name="connsiteX236" fmla="*/ 1303163 w 3024845"/>
                <a:gd name="connsiteY236" fmla="*/ 291840 h 834218"/>
                <a:gd name="connsiteX237" fmla="*/ 1313296 w 3024845"/>
                <a:gd name="connsiteY237" fmla="*/ 335075 h 834218"/>
                <a:gd name="connsiteX238" fmla="*/ 1314309 w 3024845"/>
                <a:gd name="connsiteY238" fmla="*/ 335075 h 834218"/>
                <a:gd name="connsiteX239" fmla="*/ 1321403 w 3024845"/>
                <a:gd name="connsiteY239" fmla="*/ 335075 h 834218"/>
                <a:gd name="connsiteX240" fmla="*/ 1321403 w 3024845"/>
                <a:gd name="connsiteY240" fmla="*/ 373987 h 834218"/>
                <a:gd name="connsiteX241" fmla="*/ 1323176 w 3024845"/>
                <a:gd name="connsiteY241" fmla="*/ 373987 h 834218"/>
                <a:gd name="connsiteX242" fmla="*/ 1335590 w 3024845"/>
                <a:gd name="connsiteY242" fmla="*/ 373987 h 834218"/>
                <a:gd name="connsiteX243" fmla="*/ 1335590 w 3024845"/>
                <a:gd name="connsiteY243" fmla="*/ 376149 h 834218"/>
                <a:gd name="connsiteX244" fmla="*/ 1335590 w 3024845"/>
                <a:gd name="connsiteY244" fmla="*/ 391281 h 834218"/>
                <a:gd name="connsiteX245" fmla="*/ 1339643 w 3024845"/>
                <a:gd name="connsiteY245" fmla="*/ 389120 h 834218"/>
                <a:gd name="connsiteX246" fmla="*/ 1339643 w 3024845"/>
                <a:gd name="connsiteY246" fmla="*/ 373987 h 834218"/>
                <a:gd name="connsiteX247" fmla="*/ 1341163 w 3024845"/>
                <a:gd name="connsiteY247" fmla="*/ 373987 h 834218"/>
                <a:gd name="connsiteX248" fmla="*/ 1351803 w 3024845"/>
                <a:gd name="connsiteY248" fmla="*/ 373987 h 834218"/>
                <a:gd name="connsiteX249" fmla="*/ 1351803 w 3024845"/>
                <a:gd name="connsiteY249" fmla="*/ 375608 h 834218"/>
                <a:gd name="connsiteX250" fmla="*/ 1351803 w 3024845"/>
                <a:gd name="connsiteY250" fmla="*/ 386958 h 834218"/>
                <a:gd name="connsiteX251" fmla="*/ 1382204 w 3024845"/>
                <a:gd name="connsiteY251" fmla="*/ 386958 h 834218"/>
                <a:gd name="connsiteX252" fmla="*/ 1382204 w 3024845"/>
                <a:gd name="connsiteY252" fmla="*/ 350208 h 834218"/>
                <a:gd name="connsiteX253" fmla="*/ 1383470 w 3024845"/>
                <a:gd name="connsiteY253" fmla="*/ 350208 h 834218"/>
                <a:gd name="connsiteX254" fmla="*/ 1392337 w 3024845"/>
                <a:gd name="connsiteY254" fmla="*/ 350208 h 834218"/>
                <a:gd name="connsiteX255" fmla="*/ 1392337 w 3024845"/>
                <a:gd name="connsiteY255" fmla="*/ 371825 h 834218"/>
                <a:gd name="connsiteX256" fmla="*/ 1394364 w 3024845"/>
                <a:gd name="connsiteY256" fmla="*/ 339399 h 834218"/>
                <a:gd name="connsiteX257" fmla="*/ 1416657 w 3024845"/>
                <a:gd name="connsiteY257" fmla="*/ 339399 h 834218"/>
                <a:gd name="connsiteX258" fmla="*/ 1416657 w 3024845"/>
                <a:gd name="connsiteY258" fmla="*/ 337777 h 834218"/>
                <a:gd name="connsiteX259" fmla="*/ 1416657 w 3024845"/>
                <a:gd name="connsiteY259" fmla="*/ 326428 h 834218"/>
                <a:gd name="connsiteX260" fmla="*/ 1417417 w 3024845"/>
                <a:gd name="connsiteY260" fmla="*/ 326428 h 834218"/>
                <a:gd name="connsiteX261" fmla="*/ 1422737 w 3024845"/>
                <a:gd name="connsiteY261" fmla="*/ 326428 h 834218"/>
                <a:gd name="connsiteX262" fmla="*/ 1422737 w 3024845"/>
                <a:gd name="connsiteY262" fmla="*/ 324537 h 834218"/>
                <a:gd name="connsiteX263" fmla="*/ 1422737 w 3024845"/>
                <a:gd name="connsiteY263" fmla="*/ 311296 h 834218"/>
                <a:gd name="connsiteX264" fmla="*/ 1426791 w 3024845"/>
                <a:gd name="connsiteY264" fmla="*/ 317781 h 834218"/>
                <a:gd name="connsiteX265" fmla="*/ 1429071 w 3024845"/>
                <a:gd name="connsiteY265" fmla="*/ 317781 h 834218"/>
                <a:gd name="connsiteX266" fmla="*/ 1445031 w 3024845"/>
                <a:gd name="connsiteY266" fmla="*/ 317781 h 834218"/>
                <a:gd name="connsiteX267" fmla="*/ 1445031 w 3024845"/>
                <a:gd name="connsiteY267" fmla="*/ 316970 h 834218"/>
                <a:gd name="connsiteX268" fmla="*/ 1445031 w 3024845"/>
                <a:gd name="connsiteY268" fmla="*/ 311296 h 834218"/>
                <a:gd name="connsiteX269" fmla="*/ 1445791 w 3024845"/>
                <a:gd name="connsiteY269" fmla="*/ 311296 h 834218"/>
                <a:gd name="connsiteX270" fmla="*/ 1451111 w 3024845"/>
                <a:gd name="connsiteY270" fmla="*/ 311296 h 834218"/>
                <a:gd name="connsiteX271" fmla="*/ 1451111 w 3024845"/>
                <a:gd name="connsiteY271" fmla="*/ 312647 h 834218"/>
                <a:gd name="connsiteX272" fmla="*/ 1451111 w 3024845"/>
                <a:gd name="connsiteY272" fmla="*/ 322105 h 834218"/>
                <a:gd name="connsiteX273" fmla="*/ 1489618 w 3024845"/>
                <a:gd name="connsiteY273" fmla="*/ 322105 h 834218"/>
                <a:gd name="connsiteX274" fmla="*/ 1489618 w 3024845"/>
                <a:gd name="connsiteY274" fmla="*/ 460458 h 834218"/>
                <a:gd name="connsiteX275" fmla="*/ 1491138 w 3024845"/>
                <a:gd name="connsiteY275" fmla="*/ 460458 h 834218"/>
                <a:gd name="connsiteX276" fmla="*/ 1501778 w 3024845"/>
                <a:gd name="connsiteY276" fmla="*/ 460458 h 834218"/>
                <a:gd name="connsiteX277" fmla="*/ 1501778 w 3024845"/>
                <a:gd name="connsiteY277" fmla="*/ 447488 h 834218"/>
                <a:gd name="connsiteX278" fmla="*/ 1505832 w 3024845"/>
                <a:gd name="connsiteY278" fmla="*/ 447488 h 834218"/>
                <a:gd name="connsiteX279" fmla="*/ 1505832 w 3024845"/>
                <a:gd name="connsiteY279" fmla="*/ 460458 h 834218"/>
                <a:gd name="connsiteX280" fmla="*/ 1536232 w 3024845"/>
                <a:gd name="connsiteY280" fmla="*/ 460458 h 834218"/>
                <a:gd name="connsiteX281" fmla="*/ 1536232 w 3024845"/>
                <a:gd name="connsiteY281" fmla="*/ 430193 h 834218"/>
                <a:gd name="connsiteX282" fmla="*/ 1548392 w 3024845"/>
                <a:gd name="connsiteY282" fmla="*/ 430193 h 834218"/>
                <a:gd name="connsiteX283" fmla="*/ 1560552 w 3024845"/>
                <a:gd name="connsiteY283" fmla="*/ 428032 h 834218"/>
                <a:gd name="connsiteX284" fmla="*/ 1564606 w 3024845"/>
                <a:gd name="connsiteY284" fmla="*/ 430193 h 834218"/>
                <a:gd name="connsiteX285" fmla="*/ 1574739 w 3024845"/>
                <a:gd name="connsiteY285" fmla="*/ 430193 h 834218"/>
                <a:gd name="connsiteX286" fmla="*/ 1574739 w 3024845"/>
                <a:gd name="connsiteY286" fmla="*/ 460458 h 834218"/>
                <a:gd name="connsiteX287" fmla="*/ 1582846 w 3024845"/>
                <a:gd name="connsiteY287" fmla="*/ 460458 h 834218"/>
                <a:gd name="connsiteX288" fmla="*/ 1582846 w 3024845"/>
                <a:gd name="connsiteY288" fmla="*/ 477753 h 834218"/>
                <a:gd name="connsiteX289" fmla="*/ 1592182 w 3024845"/>
                <a:gd name="connsiteY289" fmla="*/ 478658 h 834218"/>
                <a:gd name="connsiteX290" fmla="*/ 1605140 w 3024845"/>
                <a:gd name="connsiteY290" fmla="*/ 478658 h 834218"/>
                <a:gd name="connsiteX291" fmla="*/ 1605140 w 3024845"/>
                <a:gd name="connsiteY291" fmla="*/ 462620 h 834218"/>
                <a:gd name="connsiteX292" fmla="*/ 1673096 w 3024845"/>
                <a:gd name="connsiteY292" fmla="*/ 462620 h 834218"/>
                <a:gd name="connsiteX293" fmla="*/ 1673096 w 3024845"/>
                <a:gd name="connsiteY293" fmla="*/ 377367 h 834218"/>
                <a:gd name="connsiteX294" fmla="*/ 1745104 w 3024845"/>
                <a:gd name="connsiteY294" fmla="*/ 377367 h 834218"/>
                <a:gd name="connsiteX295" fmla="*/ 1745104 w 3024845"/>
                <a:gd name="connsiteY295" fmla="*/ 456135 h 834218"/>
                <a:gd name="connsiteX296" fmla="*/ 1747008 w 3024845"/>
                <a:gd name="connsiteY296" fmla="*/ 456135 h 834218"/>
                <a:gd name="connsiteX297" fmla="*/ 1748250 w 3024845"/>
                <a:gd name="connsiteY297" fmla="*/ 478658 h 834218"/>
                <a:gd name="connsiteX298" fmla="*/ 1757926 w 3024845"/>
                <a:gd name="connsiteY298" fmla="*/ 478658 h 834218"/>
                <a:gd name="connsiteX299" fmla="*/ 1759168 w 3024845"/>
                <a:gd name="connsiteY299" fmla="*/ 456135 h 834218"/>
                <a:gd name="connsiteX300" fmla="*/ 1765248 w 3024845"/>
                <a:gd name="connsiteY300" fmla="*/ 456135 h 834218"/>
                <a:gd name="connsiteX301" fmla="*/ 1766490 w 3024845"/>
                <a:gd name="connsiteY301" fmla="*/ 478658 h 834218"/>
                <a:gd name="connsiteX302" fmla="*/ 1817112 w 3024845"/>
                <a:gd name="connsiteY302" fmla="*/ 478658 h 834218"/>
                <a:gd name="connsiteX303" fmla="*/ 1817112 w 3024845"/>
                <a:gd name="connsiteY303" fmla="*/ 315630 h 834218"/>
                <a:gd name="connsiteX304" fmla="*/ 2014439 w 3024845"/>
                <a:gd name="connsiteY304" fmla="*/ 315630 h 834218"/>
                <a:gd name="connsiteX305" fmla="*/ 2014439 w 3024845"/>
                <a:gd name="connsiteY305" fmla="*/ 478658 h 834218"/>
                <a:gd name="connsiteX306" fmla="*/ 2033136 w 3024845"/>
                <a:gd name="connsiteY306" fmla="*/ 478658 h 834218"/>
                <a:gd name="connsiteX307" fmla="*/ 2033136 w 3024845"/>
                <a:gd name="connsiteY307" fmla="*/ 395965 h 834218"/>
                <a:gd name="connsiteX308" fmla="*/ 2128256 w 3024845"/>
                <a:gd name="connsiteY308" fmla="*/ 395965 h 834218"/>
                <a:gd name="connsiteX309" fmla="*/ 2180720 w 3024845"/>
                <a:gd name="connsiteY309" fmla="*/ 330752 h 834218"/>
                <a:gd name="connsiteX310" fmla="*/ 2245574 w 3024845"/>
                <a:gd name="connsiteY310" fmla="*/ 330752 h 834218"/>
                <a:gd name="connsiteX311" fmla="*/ 2245574 w 3024845"/>
                <a:gd name="connsiteY311" fmla="*/ 406414 h 834218"/>
                <a:gd name="connsiteX312" fmla="*/ 2253681 w 3024845"/>
                <a:gd name="connsiteY312" fmla="*/ 406414 h 834218"/>
                <a:gd name="connsiteX313" fmla="*/ 2255708 w 3024845"/>
                <a:gd name="connsiteY313" fmla="*/ 399929 h 834218"/>
                <a:gd name="connsiteX314" fmla="*/ 2261788 w 3024845"/>
                <a:gd name="connsiteY314" fmla="*/ 399929 h 834218"/>
                <a:gd name="connsiteX315" fmla="*/ 2263815 w 3024845"/>
                <a:gd name="connsiteY315" fmla="*/ 408576 h 834218"/>
                <a:gd name="connsiteX316" fmla="*/ 2275975 w 3024845"/>
                <a:gd name="connsiteY316" fmla="*/ 408576 h 834218"/>
                <a:gd name="connsiteX317" fmla="*/ 2275975 w 3024845"/>
                <a:gd name="connsiteY317" fmla="*/ 402090 h 834218"/>
                <a:gd name="connsiteX318" fmla="*/ 2298268 w 3024845"/>
                <a:gd name="connsiteY318" fmla="*/ 402090 h 834218"/>
                <a:gd name="connsiteX319" fmla="*/ 2298268 w 3024845"/>
                <a:gd name="connsiteY319" fmla="*/ 408576 h 834218"/>
                <a:gd name="connsiteX320" fmla="*/ 2318535 w 3024845"/>
                <a:gd name="connsiteY320" fmla="*/ 408576 h 834218"/>
                <a:gd name="connsiteX321" fmla="*/ 2318535 w 3024845"/>
                <a:gd name="connsiteY321" fmla="*/ 453973 h 834218"/>
                <a:gd name="connsiteX322" fmla="*/ 2332722 w 3024845"/>
                <a:gd name="connsiteY322" fmla="*/ 453973 h 834218"/>
                <a:gd name="connsiteX323" fmla="*/ 2332722 w 3024845"/>
                <a:gd name="connsiteY323" fmla="*/ 441002 h 834218"/>
                <a:gd name="connsiteX324" fmla="*/ 2348936 w 3024845"/>
                <a:gd name="connsiteY324" fmla="*/ 441002 h 834218"/>
                <a:gd name="connsiteX325" fmla="*/ 2348936 w 3024845"/>
                <a:gd name="connsiteY325" fmla="*/ 261575 h 834218"/>
                <a:gd name="connsiteX326" fmla="*/ 2355016 w 3024845"/>
                <a:gd name="connsiteY326" fmla="*/ 255089 h 834218"/>
                <a:gd name="connsiteX327" fmla="*/ 2427977 w 3024845"/>
                <a:gd name="connsiteY327" fmla="*/ 255089 h 834218"/>
                <a:gd name="connsiteX328" fmla="*/ 2427977 w 3024845"/>
                <a:gd name="connsiteY328" fmla="*/ 263737 h 834218"/>
                <a:gd name="connsiteX329" fmla="*/ 2438110 w 3024845"/>
                <a:gd name="connsiteY329" fmla="*/ 263737 h 834218"/>
                <a:gd name="connsiteX330" fmla="*/ 2438110 w 3024845"/>
                <a:gd name="connsiteY330" fmla="*/ 378311 h 834218"/>
                <a:gd name="connsiteX331" fmla="*/ 2460404 w 3024845"/>
                <a:gd name="connsiteY331" fmla="*/ 378311 h 834218"/>
                <a:gd name="connsiteX332" fmla="*/ 2460404 w 3024845"/>
                <a:gd name="connsiteY332" fmla="*/ 311296 h 834218"/>
                <a:gd name="connsiteX333" fmla="*/ 2486751 w 3024845"/>
                <a:gd name="connsiteY333" fmla="*/ 311296 h 834218"/>
                <a:gd name="connsiteX334" fmla="*/ 2490804 w 3024845"/>
                <a:gd name="connsiteY334" fmla="*/ 306972 h 834218"/>
                <a:gd name="connsiteX335" fmla="*/ 2498911 w 3024845"/>
                <a:gd name="connsiteY335" fmla="*/ 306972 h 834218"/>
                <a:gd name="connsiteX336" fmla="*/ 2502964 w 3024845"/>
                <a:gd name="connsiteY336" fmla="*/ 311296 h 834218"/>
                <a:gd name="connsiteX337" fmla="*/ 2525258 w 3024845"/>
                <a:gd name="connsiteY337" fmla="*/ 311296 h 834218"/>
                <a:gd name="connsiteX338" fmla="*/ 2525258 w 3024845"/>
                <a:gd name="connsiteY338" fmla="*/ 194560 h 834218"/>
                <a:gd name="connsiteX339" fmla="*/ 2582005 w 3024845"/>
                <a:gd name="connsiteY339" fmla="*/ 183751 h 834218"/>
                <a:gd name="connsiteX340" fmla="*/ 2582005 w 3024845"/>
                <a:gd name="connsiteY340" fmla="*/ 184832 h 834218"/>
                <a:gd name="connsiteX341" fmla="*/ 2582005 w 3024845"/>
                <a:gd name="connsiteY341" fmla="*/ 192398 h 834218"/>
                <a:gd name="connsiteX342" fmla="*/ 2608352 w 3024845"/>
                <a:gd name="connsiteY342" fmla="*/ 192398 h 834218"/>
                <a:gd name="connsiteX343" fmla="*/ 2608352 w 3024845"/>
                <a:gd name="connsiteY343" fmla="*/ 447488 h 834218"/>
                <a:gd name="connsiteX344" fmla="*/ 2630646 w 3024845"/>
                <a:gd name="connsiteY344" fmla="*/ 447488 h 834218"/>
                <a:gd name="connsiteX345" fmla="*/ 2630646 w 3024845"/>
                <a:gd name="connsiteY345" fmla="*/ 443164 h 834218"/>
                <a:gd name="connsiteX346" fmla="*/ 2642806 w 3024845"/>
                <a:gd name="connsiteY346" fmla="*/ 443164 h 834218"/>
                <a:gd name="connsiteX347" fmla="*/ 2642806 w 3024845"/>
                <a:gd name="connsiteY347" fmla="*/ 447488 h 834218"/>
                <a:gd name="connsiteX348" fmla="*/ 2667126 w 3024845"/>
                <a:gd name="connsiteY348" fmla="*/ 447488 h 834218"/>
                <a:gd name="connsiteX349" fmla="*/ 2667126 w 3024845"/>
                <a:gd name="connsiteY349" fmla="*/ 434517 h 834218"/>
                <a:gd name="connsiteX350" fmla="*/ 2695500 w 3024845"/>
                <a:gd name="connsiteY350" fmla="*/ 434517 h 834218"/>
                <a:gd name="connsiteX351" fmla="*/ 2707660 w 3024845"/>
                <a:gd name="connsiteY351" fmla="*/ 430193 h 834218"/>
                <a:gd name="connsiteX352" fmla="*/ 2727927 w 3024845"/>
                <a:gd name="connsiteY352" fmla="*/ 434517 h 834218"/>
                <a:gd name="connsiteX353" fmla="*/ 2727927 w 3024845"/>
                <a:gd name="connsiteY353" fmla="*/ 417223 h 834218"/>
                <a:gd name="connsiteX354" fmla="*/ 2736034 w 3024845"/>
                <a:gd name="connsiteY354" fmla="*/ 417223 h 834218"/>
                <a:gd name="connsiteX355" fmla="*/ 2736034 w 3024845"/>
                <a:gd name="connsiteY355" fmla="*/ 404252 h 834218"/>
                <a:gd name="connsiteX356" fmla="*/ 2792781 w 3024845"/>
                <a:gd name="connsiteY356" fmla="*/ 404252 h 834218"/>
                <a:gd name="connsiteX357" fmla="*/ 2792781 w 3024845"/>
                <a:gd name="connsiteY357" fmla="*/ 373987 h 834218"/>
                <a:gd name="connsiteX358" fmla="*/ 2811021 w 3024845"/>
                <a:gd name="connsiteY358" fmla="*/ 373987 h 834218"/>
                <a:gd name="connsiteX359" fmla="*/ 2811021 w 3024845"/>
                <a:gd name="connsiteY359" fmla="*/ 367502 h 834218"/>
                <a:gd name="connsiteX360" fmla="*/ 2823181 w 3024845"/>
                <a:gd name="connsiteY360" fmla="*/ 367502 h 834218"/>
                <a:gd name="connsiteX361" fmla="*/ 2823181 w 3024845"/>
                <a:gd name="connsiteY361" fmla="*/ 373987 h 834218"/>
                <a:gd name="connsiteX362" fmla="*/ 2839395 w 3024845"/>
                <a:gd name="connsiteY362" fmla="*/ 373987 h 834218"/>
                <a:gd name="connsiteX363" fmla="*/ 2839395 w 3024845"/>
                <a:gd name="connsiteY363" fmla="*/ 423708 h 834218"/>
                <a:gd name="connsiteX364" fmla="*/ 2871822 w 3024845"/>
                <a:gd name="connsiteY364" fmla="*/ 423708 h 834218"/>
                <a:gd name="connsiteX365" fmla="*/ 2871822 w 3024845"/>
                <a:gd name="connsiteY365" fmla="*/ 397767 h 834218"/>
                <a:gd name="connsiteX366" fmla="*/ 2910329 w 3024845"/>
                <a:gd name="connsiteY366" fmla="*/ 397767 h 834218"/>
                <a:gd name="connsiteX367" fmla="*/ 2910329 w 3024845"/>
                <a:gd name="connsiteY367" fmla="*/ 367502 h 834218"/>
                <a:gd name="connsiteX368" fmla="*/ 2958970 w 3024845"/>
                <a:gd name="connsiteY368" fmla="*/ 367502 h 834218"/>
                <a:gd name="connsiteX369" fmla="*/ 2958970 w 3024845"/>
                <a:gd name="connsiteY369" fmla="*/ 478658 h 834218"/>
                <a:gd name="connsiteX370" fmla="*/ 2958970 w 3024845"/>
                <a:gd name="connsiteY370" fmla="*/ 492437 h 834218"/>
                <a:gd name="connsiteX371" fmla="*/ 3024845 w 3024845"/>
                <a:gd name="connsiteY371" fmla="*/ 492437 h 834218"/>
                <a:gd name="connsiteX372" fmla="*/ 3024845 w 3024845"/>
                <a:gd name="connsiteY372" fmla="*/ 834218 h 834218"/>
                <a:gd name="connsiteX373" fmla="*/ 2054 w 3024845"/>
                <a:gd name="connsiteY373" fmla="*/ 831885 h 834218"/>
                <a:gd name="connsiteX374" fmla="*/ 0 w 3024845"/>
                <a:gd name="connsiteY374" fmla="*/ 397767 h 834218"/>
                <a:gd name="connsiteX375" fmla="*/ 20267 w 3024845"/>
                <a:gd name="connsiteY375" fmla="*/ 397767 h 834218"/>
                <a:gd name="connsiteX376" fmla="*/ 20774 w 3024845"/>
                <a:gd name="connsiteY376" fmla="*/ 396686 h 834218"/>
                <a:gd name="connsiteX377" fmla="*/ 24320 w 3024845"/>
                <a:gd name="connsiteY377" fmla="*/ 389120 h 834218"/>
                <a:gd name="connsiteX378" fmla="*/ 26094 w 3024845"/>
                <a:gd name="connsiteY378" fmla="*/ 389390 h 834218"/>
                <a:gd name="connsiteX379" fmla="*/ 38507 w 3024845"/>
                <a:gd name="connsiteY379" fmla="*/ 391281 h 834218"/>
                <a:gd name="connsiteX380" fmla="*/ 39014 w 3024845"/>
                <a:gd name="connsiteY380" fmla="*/ 392633 h 834218"/>
                <a:gd name="connsiteX381" fmla="*/ 42560 w 3024845"/>
                <a:gd name="connsiteY381" fmla="*/ 402090 h 834218"/>
                <a:gd name="connsiteX382" fmla="*/ 68907 w 3024845"/>
                <a:gd name="connsiteY382" fmla="*/ 404252 h 834218"/>
                <a:gd name="connsiteX383" fmla="*/ 68907 w 3024845"/>
                <a:gd name="connsiteY383" fmla="*/ 281031 h 834218"/>
                <a:gd name="connsiteX384" fmla="*/ 70934 w 3024845"/>
                <a:gd name="connsiteY384" fmla="*/ 281031 h 834218"/>
                <a:gd name="connsiteX385" fmla="*/ 85121 w 3024845"/>
                <a:gd name="connsiteY385" fmla="*/ 281031 h 834218"/>
                <a:gd name="connsiteX386" fmla="*/ 85121 w 3024845"/>
                <a:gd name="connsiteY386" fmla="*/ 144839 h 834218"/>
                <a:gd name="connsiteX387" fmla="*/ 86894 w 3024845"/>
                <a:gd name="connsiteY387" fmla="*/ 144839 h 834218"/>
                <a:gd name="connsiteX388" fmla="*/ 99308 w 3024845"/>
                <a:gd name="connsiteY388" fmla="*/ 144839 h 834218"/>
                <a:gd name="connsiteX389" fmla="*/ 99308 w 3024845"/>
                <a:gd name="connsiteY389" fmla="*/ 30265 h 834218"/>
                <a:gd name="connsiteX390" fmla="*/ 103361 w 3024845"/>
                <a:gd name="connsiteY390"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20909 w 3024845"/>
                <a:gd name="connsiteY4" fmla="*/ 30265 h 834218"/>
                <a:gd name="connsiteX5" fmla="*/ 220909 w 3024845"/>
                <a:gd name="connsiteY5" fmla="*/ 144839 h 834218"/>
                <a:gd name="connsiteX6" fmla="*/ 223189 w 3024845"/>
                <a:gd name="connsiteY6" fmla="*/ 144839 h 834218"/>
                <a:gd name="connsiteX7" fmla="*/ 239150 w 3024845"/>
                <a:gd name="connsiteY7" fmla="*/ 144839 h 834218"/>
                <a:gd name="connsiteX8" fmla="*/ 239150 w 3024845"/>
                <a:gd name="connsiteY8" fmla="*/ 285354 h 834218"/>
                <a:gd name="connsiteX9" fmla="*/ 240670 w 3024845"/>
                <a:gd name="connsiteY9" fmla="*/ 285084 h 834218"/>
                <a:gd name="connsiteX10" fmla="*/ 251310 w 3024845"/>
                <a:gd name="connsiteY10" fmla="*/ 283193 h 834218"/>
                <a:gd name="connsiteX11" fmla="*/ 249283 w 3024845"/>
                <a:gd name="connsiteY11" fmla="*/ 371825 h 834218"/>
                <a:gd name="connsiteX12" fmla="*/ 250803 w 3024845"/>
                <a:gd name="connsiteY12" fmla="*/ 372096 h 834218"/>
                <a:gd name="connsiteX13" fmla="*/ 261443 w 3024845"/>
                <a:gd name="connsiteY13" fmla="*/ 373987 h 834218"/>
                <a:gd name="connsiteX14" fmla="*/ 261696 w 3024845"/>
                <a:gd name="connsiteY14" fmla="*/ 374798 h 834218"/>
                <a:gd name="connsiteX15" fmla="*/ 263470 w 3024845"/>
                <a:gd name="connsiteY15" fmla="*/ 380473 h 834218"/>
                <a:gd name="connsiteX16" fmla="*/ 264230 w 3024845"/>
                <a:gd name="connsiteY16" fmla="*/ 378041 h 834218"/>
                <a:gd name="connsiteX17" fmla="*/ 269550 w 3024845"/>
                <a:gd name="connsiteY17" fmla="*/ 361017 h 834218"/>
                <a:gd name="connsiteX18" fmla="*/ 271323 w 3024845"/>
                <a:gd name="connsiteY18" fmla="*/ 361017 h 834218"/>
                <a:gd name="connsiteX19" fmla="*/ 283737 w 3024845"/>
                <a:gd name="connsiteY19" fmla="*/ 361017 h 834218"/>
                <a:gd name="connsiteX20" fmla="*/ 283737 w 3024845"/>
                <a:gd name="connsiteY20" fmla="*/ 393443 h 834218"/>
                <a:gd name="connsiteX21" fmla="*/ 284750 w 3024845"/>
                <a:gd name="connsiteY21" fmla="*/ 393984 h 834218"/>
                <a:gd name="connsiteX22" fmla="*/ 291844 w 3024845"/>
                <a:gd name="connsiteY22" fmla="*/ 397767 h 834218"/>
                <a:gd name="connsiteX23" fmla="*/ 291844 w 3024845"/>
                <a:gd name="connsiteY23" fmla="*/ 399118 h 834218"/>
                <a:gd name="connsiteX24" fmla="*/ 291844 w 3024845"/>
                <a:gd name="connsiteY24" fmla="*/ 408576 h 834218"/>
                <a:gd name="connsiteX25" fmla="*/ 336431 w 3024845"/>
                <a:gd name="connsiteY25" fmla="*/ 408576 h 834218"/>
                <a:gd name="connsiteX26" fmla="*/ 336431 w 3024845"/>
                <a:gd name="connsiteY26" fmla="*/ 409657 h 834218"/>
                <a:gd name="connsiteX27" fmla="*/ 336431 w 3024845"/>
                <a:gd name="connsiteY27" fmla="*/ 417223 h 834218"/>
                <a:gd name="connsiteX28" fmla="*/ 338457 w 3024845"/>
                <a:gd name="connsiteY28" fmla="*/ 417223 h 834218"/>
                <a:gd name="connsiteX29" fmla="*/ 352644 w 3024845"/>
                <a:gd name="connsiteY29" fmla="*/ 417223 h 834218"/>
                <a:gd name="connsiteX30" fmla="*/ 352644 w 3024845"/>
                <a:gd name="connsiteY30" fmla="*/ 386958 h 834218"/>
                <a:gd name="connsiteX31" fmla="*/ 397231 w 3024845"/>
                <a:gd name="connsiteY31" fmla="*/ 386958 h 834218"/>
                <a:gd name="connsiteX32" fmla="*/ 397231 w 3024845"/>
                <a:gd name="connsiteY32" fmla="*/ 385607 h 834218"/>
                <a:gd name="connsiteX33" fmla="*/ 397231 w 3024845"/>
                <a:gd name="connsiteY33" fmla="*/ 376149 h 834218"/>
                <a:gd name="connsiteX34" fmla="*/ 398245 w 3024845"/>
                <a:gd name="connsiteY34" fmla="*/ 376149 h 834218"/>
                <a:gd name="connsiteX35" fmla="*/ 405338 w 3024845"/>
                <a:gd name="connsiteY35" fmla="*/ 376149 h 834218"/>
                <a:gd name="connsiteX36" fmla="*/ 405338 w 3024845"/>
                <a:gd name="connsiteY36" fmla="*/ 374258 h 834218"/>
                <a:gd name="connsiteX37" fmla="*/ 405338 w 3024845"/>
                <a:gd name="connsiteY37" fmla="*/ 361017 h 834218"/>
                <a:gd name="connsiteX38" fmla="*/ 406098 w 3024845"/>
                <a:gd name="connsiteY38" fmla="*/ 361017 h 834218"/>
                <a:gd name="connsiteX39" fmla="*/ 411418 w 3024845"/>
                <a:gd name="connsiteY39" fmla="*/ 361017 h 834218"/>
                <a:gd name="connsiteX40" fmla="*/ 411418 w 3024845"/>
                <a:gd name="connsiteY40" fmla="*/ 359936 h 834218"/>
                <a:gd name="connsiteX41" fmla="*/ 411418 w 3024845"/>
                <a:gd name="connsiteY41" fmla="*/ 352369 h 834218"/>
                <a:gd name="connsiteX42" fmla="*/ 413445 w 3024845"/>
                <a:gd name="connsiteY42" fmla="*/ 352369 h 834218"/>
                <a:gd name="connsiteX43" fmla="*/ 427632 w 3024845"/>
                <a:gd name="connsiteY43" fmla="*/ 352369 h 834218"/>
                <a:gd name="connsiteX44" fmla="*/ 427632 w 3024845"/>
                <a:gd name="connsiteY44" fmla="*/ 353450 h 834218"/>
                <a:gd name="connsiteX45" fmla="*/ 427632 w 3024845"/>
                <a:gd name="connsiteY45" fmla="*/ 361017 h 834218"/>
                <a:gd name="connsiteX46" fmla="*/ 449925 w 3024845"/>
                <a:gd name="connsiteY46" fmla="*/ 361017 h 834218"/>
                <a:gd name="connsiteX47" fmla="*/ 449925 w 3024845"/>
                <a:gd name="connsiteY47" fmla="*/ 359125 h 834218"/>
                <a:gd name="connsiteX48" fmla="*/ 449925 w 3024845"/>
                <a:gd name="connsiteY48" fmla="*/ 345884 h 834218"/>
                <a:gd name="connsiteX49" fmla="*/ 451699 w 3024845"/>
                <a:gd name="connsiteY49" fmla="*/ 345884 h 834218"/>
                <a:gd name="connsiteX50" fmla="*/ 464112 w 3024845"/>
                <a:gd name="connsiteY50" fmla="*/ 345884 h 834218"/>
                <a:gd name="connsiteX51" fmla="*/ 464112 w 3024845"/>
                <a:gd name="connsiteY51" fmla="*/ 369664 h 834218"/>
                <a:gd name="connsiteX52" fmla="*/ 465126 w 3024845"/>
                <a:gd name="connsiteY52" fmla="*/ 369664 h 834218"/>
                <a:gd name="connsiteX53" fmla="*/ 472219 w 3024845"/>
                <a:gd name="connsiteY53" fmla="*/ 369664 h 834218"/>
                <a:gd name="connsiteX54" fmla="*/ 472219 w 3024845"/>
                <a:gd name="connsiteY54" fmla="*/ 368583 h 834218"/>
                <a:gd name="connsiteX55" fmla="*/ 472219 w 3024845"/>
                <a:gd name="connsiteY55" fmla="*/ 361017 h 834218"/>
                <a:gd name="connsiteX56" fmla="*/ 473992 w 3024845"/>
                <a:gd name="connsiteY56" fmla="*/ 361017 h 834218"/>
                <a:gd name="connsiteX57" fmla="*/ 486406 w 3024845"/>
                <a:gd name="connsiteY57" fmla="*/ 361017 h 834218"/>
                <a:gd name="connsiteX58" fmla="*/ 486406 w 3024845"/>
                <a:gd name="connsiteY58" fmla="*/ 386958 h 834218"/>
                <a:gd name="connsiteX59" fmla="*/ 488433 w 3024845"/>
                <a:gd name="connsiteY59" fmla="*/ 386958 h 834218"/>
                <a:gd name="connsiteX60" fmla="*/ 502619 w 3024845"/>
                <a:gd name="connsiteY60" fmla="*/ 386958 h 834218"/>
                <a:gd name="connsiteX61" fmla="*/ 502619 w 3024845"/>
                <a:gd name="connsiteY61" fmla="*/ 388579 h 834218"/>
                <a:gd name="connsiteX62" fmla="*/ 502619 w 3024845"/>
                <a:gd name="connsiteY62" fmla="*/ 399929 h 834218"/>
                <a:gd name="connsiteX63" fmla="*/ 503379 w 3024845"/>
                <a:gd name="connsiteY63" fmla="*/ 399929 h 834218"/>
                <a:gd name="connsiteX64" fmla="*/ 508700 w 3024845"/>
                <a:gd name="connsiteY64" fmla="*/ 399929 h 834218"/>
                <a:gd name="connsiteX65" fmla="*/ 508700 w 3024845"/>
                <a:gd name="connsiteY65" fmla="*/ 399118 h 834218"/>
                <a:gd name="connsiteX66" fmla="*/ 508700 w 3024845"/>
                <a:gd name="connsiteY66" fmla="*/ 393443 h 834218"/>
                <a:gd name="connsiteX67" fmla="*/ 539100 w 3024845"/>
                <a:gd name="connsiteY67" fmla="*/ 393443 h 834218"/>
                <a:gd name="connsiteX68" fmla="*/ 539100 w 3024845"/>
                <a:gd name="connsiteY68" fmla="*/ 417223 h 834218"/>
                <a:gd name="connsiteX69" fmla="*/ 540113 w 3024845"/>
                <a:gd name="connsiteY69" fmla="*/ 417223 h 834218"/>
                <a:gd name="connsiteX70" fmla="*/ 547207 w 3024845"/>
                <a:gd name="connsiteY70" fmla="*/ 417223 h 834218"/>
                <a:gd name="connsiteX71" fmla="*/ 547207 w 3024845"/>
                <a:gd name="connsiteY71" fmla="*/ 418304 h 834218"/>
                <a:gd name="connsiteX72" fmla="*/ 547207 w 3024845"/>
                <a:gd name="connsiteY72" fmla="*/ 425870 h 834218"/>
                <a:gd name="connsiteX73" fmla="*/ 547967 w 3024845"/>
                <a:gd name="connsiteY73" fmla="*/ 425870 h 834218"/>
                <a:gd name="connsiteX74" fmla="*/ 553287 w 3024845"/>
                <a:gd name="connsiteY74" fmla="*/ 425870 h 834218"/>
                <a:gd name="connsiteX75" fmla="*/ 553287 w 3024845"/>
                <a:gd name="connsiteY75" fmla="*/ 423708 h 834218"/>
                <a:gd name="connsiteX76" fmla="*/ 553287 w 3024845"/>
                <a:gd name="connsiteY76" fmla="*/ 408576 h 834218"/>
                <a:gd name="connsiteX77" fmla="*/ 554300 w 3024845"/>
                <a:gd name="connsiteY77" fmla="*/ 408576 h 834218"/>
                <a:gd name="connsiteX78" fmla="*/ 561394 w 3024845"/>
                <a:gd name="connsiteY78" fmla="*/ 408576 h 834218"/>
                <a:gd name="connsiteX79" fmla="*/ 561394 w 3024845"/>
                <a:gd name="connsiteY79" fmla="*/ 409657 h 834218"/>
                <a:gd name="connsiteX80" fmla="*/ 561394 w 3024845"/>
                <a:gd name="connsiteY80" fmla="*/ 417223 h 834218"/>
                <a:gd name="connsiteX81" fmla="*/ 566714 w 3024845"/>
                <a:gd name="connsiteY81" fmla="*/ 415230 h 834218"/>
                <a:gd name="connsiteX82" fmla="*/ 567474 w 3024845"/>
                <a:gd name="connsiteY82" fmla="*/ 414250 h 834218"/>
                <a:gd name="connsiteX83" fmla="*/ 567474 w 3024845"/>
                <a:gd name="connsiteY83" fmla="*/ 408576 h 834218"/>
                <a:gd name="connsiteX84" fmla="*/ 605981 w 3024845"/>
                <a:gd name="connsiteY84" fmla="*/ 408576 h 834218"/>
                <a:gd name="connsiteX85" fmla="*/ 605981 w 3024845"/>
                <a:gd name="connsiteY85" fmla="*/ 432355 h 834218"/>
                <a:gd name="connsiteX86" fmla="*/ 608007 w 3024845"/>
                <a:gd name="connsiteY86" fmla="*/ 432355 h 834218"/>
                <a:gd name="connsiteX87" fmla="*/ 622194 w 3024845"/>
                <a:gd name="connsiteY87" fmla="*/ 432355 h 834218"/>
                <a:gd name="connsiteX88" fmla="*/ 622194 w 3024845"/>
                <a:gd name="connsiteY88" fmla="*/ 433436 h 834218"/>
                <a:gd name="connsiteX89" fmla="*/ 622194 w 3024845"/>
                <a:gd name="connsiteY89" fmla="*/ 441002 h 834218"/>
                <a:gd name="connsiteX90" fmla="*/ 623968 w 3024845"/>
                <a:gd name="connsiteY90" fmla="*/ 441002 h 834218"/>
                <a:gd name="connsiteX91" fmla="*/ 636381 w 3024845"/>
                <a:gd name="connsiteY91" fmla="*/ 441002 h 834218"/>
                <a:gd name="connsiteX92" fmla="*/ 636381 w 3024845"/>
                <a:gd name="connsiteY92" fmla="*/ 417223 h 834218"/>
                <a:gd name="connsiteX93" fmla="*/ 637394 w 3024845"/>
                <a:gd name="connsiteY93" fmla="*/ 417223 h 834218"/>
                <a:gd name="connsiteX94" fmla="*/ 644488 w 3024845"/>
                <a:gd name="connsiteY94" fmla="*/ 417223 h 834218"/>
                <a:gd name="connsiteX95" fmla="*/ 644488 w 3024845"/>
                <a:gd name="connsiteY95" fmla="*/ 384796 h 834218"/>
                <a:gd name="connsiteX96" fmla="*/ 645501 w 3024845"/>
                <a:gd name="connsiteY96" fmla="*/ 384796 h 834218"/>
                <a:gd name="connsiteX97" fmla="*/ 652595 w 3024845"/>
                <a:gd name="connsiteY97" fmla="*/ 384796 h 834218"/>
                <a:gd name="connsiteX98" fmla="*/ 652595 w 3024845"/>
                <a:gd name="connsiteY98" fmla="*/ 382905 h 834218"/>
                <a:gd name="connsiteX99" fmla="*/ 652595 w 3024845"/>
                <a:gd name="connsiteY99" fmla="*/ 369664 h 834218"/>
                <a:gd name="connsiteX100" fmla="*/ 651328 w 3024845"/>
                <a:gd name="connsiteY100" fmla="*/ 368042 h 834218"/>
                <a:gd name="connsiteX101" fmla="*/ 656648 w 3024845"/>
                <a:gd name="connsiteY101" fmla="*/ 356693 h 834218"/>
                <a:gd name="connsiteX102" fmla="*/ 664755 w 3024845"/>
                <a:gd name="connsiteY102" fmla="*/ 384796 h 834218"/>
                <a:gd name="connsiteX103" fmla="*/ 665515 w 3024845"/>
                <a:gd name="connsiteY103" fmla="*/ 384796 h 834218"/>
                <a:gd name="connsiteX104" fmla="*/ 670835 w 3024845"/>
                <a:gd name="connsiteY104" fmla="*/ 384796 h 834218"/>
                <a:gd name="connsiteX105" fmla="*/ 670835 w 3024845"/>
                <a:gd name="connsiteY105" fmla="*/ 278869 h 834218"/>
                <a:gd name="connsiteX106" fmla="*/ 672355 w 3024845"/>
                <a:gd name="connsiteY106" fmla="*/ 278869 h 834218"/>
                <a:gd name="connsiteX107" fmla="*/ 682995 w 3024845"/>
                <a:gd name="connsiteY107" fmla="*/ 278869 h 834218"/>
                <a:gd name="connsiteX108" fmla="*/ 682995 w 3024845"/>
                <a:gd name="connsiteY108" fmla="*/ 231310 h 834218"/>
                <a:gd name="connsiteX109" fmla="*/ 709342 w 3024845"/>
                <a:gd name="connsiteY109" fmla="*/ 231310 h 834218"/>
                <a:gd name="connsiteX110" fmla="*/ 709342 w 3024845"/>
                <a:gd name="connsiteY110" fmla="*/ 209692 h 834218"/>
                <a:gd name="connsiteX111" fmla="*/ 743796 w 3024845"/>
                <a:gd name="connsiteY111" fmla="*/ 209692 h 834218"/>
                <a:gd name="connsiteX112" fmla="*/ 743796 w 3024845"/>
                <a:gd name="connsiteY112" fmla="*/ 212124 h 834218"/>
                <a:gd name="connsiteX113" fmla="*/ 743796 w 3024845"/>
                <a:gd name="connsiteY113" fmla="*/ 229148 h 834218"/>
                <a:gd name="connsiteX114" fmla="*/ 746076 w 3024845"/>
                <a:gd name="connsiteY114" fmla="*/ 229148 h 834218"/>
                <a:gd name="connsiteX115" fmla="*/ 762036 w 3024845"/>
                <a:gd name="connsiteY115" fmla="*/ 229148 h 834218"/>
                <a:gd name="connsiteX116" fmla="*/ 762036 w 3024845"/>
                <a:gd name="connsiteY116" fmla="*/ 276707 h 834218"/>
                <a:gd name="connsiteX117" fmla="*/ 763049 w 3024845"/>
                <a:gd name="connsiteY117" fmla="*/ 276707 h 834218"/>
                <a:gd name="connsiteX118" fmla="*/ 770143 w 3024845"/>
                <a:gd name="connsiteY118" fmla="*/ 276707 h 834218"/>
                <a:gd name="connsiteX119" fmla="*/ 784330 w 3024845"/>
                <a:gd name="connsiteY119" fmla="*/ 281031 h 834218"/>
                <a:gd name="connsiteX120" fmla="*/ 784330 w 3024845"/>
                <a:gd name="connsiteY120" fmla="*/ 319943 h 834218"/>
                <a:gd name="connsiteX121" fmla="*/ 785343 w 3024845"/>
                <a:gd name="connsiteY121" fmla="*/ 319943 h 834218"/>
                <a:gd name="connsiteX122" fmla="*/ 792436 w 3024845"/>
                <a:gd name="connsiteY122" fmla="*/ 319943 h 834218"/>
                <a:gd name="connsiteX123" fmla="*/ 792436 w 3024845"/>
                <a:gd name="connsiteY123" fmla="*/ 321564 h 834218"/>
                <a:gd name="connsiteX124" fmla="*/ 792436 w 3024845"/>
                <a:gd name="connsiteY124" fmla="*/ 332913 h 834218"/>
                <a:gd name="connsiteX125" fmla="*/ 794463 w 3024845"/>
                <a:gd name="connsiteY125" fmla="*/ 332913 h 834218"/>
                <a:gd name="connsiteX126" fmla="*/ 808650 w 3024845"/>
                <a:gd name="connsiteY126" fmla="*/ 332913 h 834218"/>
                <a:gd name="connsiteX127" fmla="*/ 814730 w 3024845"/>
                <a:gd name="connsiteY127" fmla="*/ 339399 h 834218"/>
                <a:gd name="connsiteX128" fmla="*/ 814730 w 3024845"/>
                <a:gd name="connsiteY128" fmla="*/ 361017 h 834218"/>
                <a:gd name="connsiteX129" fmla="*/ 817010 w 3024845"/>
                <a:gd name="connsiteY129" fmla="*/ 361017 h 834218"/>
                <a:gd name="connsiteX130" fmla="*/ 832970 w 3024845"/>
                <a:gd name="connsiteY130" fmla="*/ 361017 h 834218"/>
                <a:gd name="connsiteX131" fmla="*/ 832970 w 3024845"/>
                <a:gd name="connsiteY131" fmla="*/ 362097 h 834218"/>
                <a:gd name="connsiteX132" fmla="*/ 832970 w 3024845"/>
                <a:gd name="connsiteY132" fmla="*/ 369664 h 834218"/>
                <a:gd name="connsiteX133" fmla="*/ 834237 w 3024845"/>
                <a:gd name="connsiteY133" fmla="*/ 369664 h 834218"/>
                <a:gd name="connsiteX134" fmla="*/ 843104 w 3024845"/>
                <a:gd name="connsiteY134" fmla="*/ 369664 h 834218"/>
                <a:gd name="connsiteX135" fmla="*/ 843104 w 3024845"/>
                <a:gd name="connsiteY135" fmla="*/ 371825 h 834218"/>
                <a:gd name="connsiteX136" fmla="*/ 843104 w 3024845"/>
                <a:gd name="connsiteY136" fmla="*/ 386958 h 834218"/>
                <a:gd name="connsiteX137" fmla="*/ 847157 w 3024845"/>
                <a:gd name="connsiteY137" fmla="*/ 385066 h 834218"/>
                <a:gd name="connsiteX138" fmla="*/ 847157 w 3024845"/>
                <a:gd name="connsiteY138" fmla="*/ 371825 h 834218"/>
                <a:gd name="connsiteX139" fmla="*/ 848170 w 3024845"/>
                <a:gd name="connsiteY139" fmla="*/ 371825 h 834218"/>
                <a:gd name="connsiteX140" fmla="*/ 855264 w 3024845"/>
                <a:gd name="connsiteY140" fmla="*/ 371825 h 834218"/>
                <a:gd name="connsiteX141" fmla="*/ 855264 w 3024845"/>
                <a:gd name="connsiteY141" fmla="*/ 373447 h 834218"/>
                <a:gd name="connsiteX142" fmla="*/ 855264 w 3024845"/>
                <a:gd name="connsiteY142" fmla="*/ 384796 h 834218"/>
                <a:gd name="connsiteX143" fmla="*/ 856024 w 3024845"/>
                <a:gd name="connsiteY143" fmla="*/ 384796 h 834218"/>
                <a:gd name="connsiteX144" fmla="*/ 861344 w 3024845"/>
                <a:gd name="connsiteY144" fmla="*/ 384796 h 834218"/>
                <a:gd name="connsiteX145" fmla="*/ 909984 w 3024845"/>
                <a:gd name="connsiteY145" fmla="*/ 380473 h 834218"/>
                <a:gd name="connsiteX146" fmla="*/ 909984 w 3024845"/>
                <a:gd name="connsiteY146" fmla="*/ 381824 h 834218"/>
                <a:gd name="connsiteX147" fmla="*/ 909984 w 3024845"/>
                <a:gd name="connsiteY147" fmla="*/ 391281 h 834218"/>
                <a:gd name="connsiteX148" fmla="*/ 910744 w 3024845"/>
                <a:gd name="connsiteY148" fmla="*/ 391281 h 834218"/>
                <a:gd name="connsiteX149" fmla="*/ 916065 w 3024845"/>
                <a:gd name="connsiteY149" fmla="*/ 391281 h 834218"/>
                <a:gd name="connsiteX150" fmla="*/ 916065 w 3024845"/>
                <a:gd name="connsiteY150" fmla="*/ 393443 h 834218"/>
                <a:gd name="connsiteX151" fmla="*/ 916065 w 3024845"/>
                <a:gd name="connsiteY151" fmla="*/ 408576 h 834218"/>
                <a:gd name="connsiteX152" fmla="*/ 918091 w 3024845"/>
                <a:gd name="connsiteY152" fmla="*/ 407225 h 834218"/>
                <a:gd name="connsiteX153" fmla="*/ 932278 w 3024845"/>
                <a:gd name="connsiteY153" fmla="*/ 397767 h 834218"/>
                <a:gd name="connsiteX154" fmla="*/ 938358 w 3024845"/>
                <a:gd name="connsiteY154" fmla="*/ 356693 h 834218"/>
                <a:gd name="connsiteX155" fmla="*/ 939118 w 3024845"/>
                <a:gd name="connsiteY155" fmla="*/ 356423 h 834218"/>
                <a:gd name="connsiteX156" fmla="*/ 944438 w 3024845"/>
                <a:gd name="connsiteY156" fmla="*/ 354531 h 834218"/>
                <a:gd name="connsiteX157" fmla="*/ 946465 w 3024845"/>
                <a:gd name="connsiteY157" fmla="*/ 285354 h 834218"/>
                <a:gd name="connsiteX158" fmla="*/ 948492 w 3024845"/>
                <a:gd name="connsiteY158" fmla="*/ 354531 h 834218"/>
                <a:gd name="connsiteX159" fmla="*/ 949252 w 3024845"/>
                <a:gd name="connsiteY159" fmla="*/ 354801 h 834218"/>
                <a:gd name="connsiteX160" fmla="*/ 954572 w 3024845"/>
                <a:gd name="connsiteY160" fmla="*/ 356693 h 834218"/>
                <a:gd name="connsiteX161" fmla="*/ 954572 w 3024845"/>
                <a:gd name="connsiteY161" fmla="*/ 270222 h 834218"/>
                <a:gd name="connsiteX162" fmla="*/ 958625 w 3024845"/>
                <a:gd name="connsiteY162" fmla="*/ 237795 h 834218"/>
                <a:gd name="connsiteX163" fmla="*/ 997132 w 3024845"/>
                <a:gd name="connsiteY163" fmla="*/ 237795 h 834218"/>
                <a:gd name="connsiteX164" fmla="*/ 997132 w 3024845"/>
                <a:gd name="connsiteY164" fmla="*/ 270222 h 834218"/>
                <a:gd name="connsiteX165" fmla="*/ 997892 w 3024845"/>
                <a:gd name="connsiteY165" fmla="*/ 270222 h 834218"/>
                <a:gd name="connsiteX166" fmla="*/ 1003212 w 3024845"/>
                <a:gd name="connsiteY166" fmla="*/ 270222 h 834218"/>
                <a:gd name="connsiteX167" fmla="*/ 1003212 w 3024845"/>
                <a:gd name="connsiteY167" fmla="*/ 188074 h 834218"/>
                <a:gd name="connsiteX168" fmla="*/ 1004986 w 3024845"/>
                <a:gd name="connsiteY168" fmla="*/ 188074 h 834218"/>
                <a:gd name="connsiteX169" fmla="*/ 1017399 w 3024845"/>
                <a:gd name="connsiteY169" fmla="*/ 188074 h 834218"/>
                <a:gd name="connsiteX170" fmla="*/ 1017399 w 3024845"/>
                <a:gd name="connsiteY170" fmla="*/ 186183 h 834218"/>
                <a:gd name="connsiteX171" fmla="*/ 1017399 w 3024845"/>
                <a:gd name="connsiteY171" fmla="*/ 172942 h 834218"/>
                <a:gd name="connsiteX172" fmla="*/ 1039693 w 3024845"/>
                <a:gd name="connsiteY172" fmla="*/ 172942 h 834218"/>
                <a:gd name="connsiteX173" fmla="*/ 1039693 w 3024845"/>
                <a:gd name="connsiteY173" fmla="*/ 171861 h 834218"/>
                <a:gd name="connsiteX174" fmla="*/ 1039693 w 3024845"/>
                <a:gd name="connsiteY174" fmla="*/ 164295 h 834218"/>
                <a:gd name="connsiteX175" fmla="*/ 1041466 w 3024845"/>
                <a:gd name="connsiteY175" fmla="*/ 164295 h 834218"/>
                <a:gd name="connsiteX176" fmla="*/ 1053880 w 3024845"/>
                <a:gd name="connsiteY176" fmla="*/ 164295 h 834218"/>
                <a:gd name="connsiteX177" fmla="*/ 1053880 w 3024845"/>
                <a:gd name="connsiteY177" fmla="*/ 165376 h 834218"/>
                <a:gd name="connsiteX178" fmla="*/ 1053880 w 3024845"/>
                <a:gd name="connsiteY178" fmla="*/ 172942 h 834218"/>
                <a:gd name="connsiteX179" fmla="*/ 1054640 w 3024845"/>
                <a:gd name="connsiteY179" fmla="*/ 172942 h 834218"/>
                <a:gd name="connsiteX180" fmla="*/ 1059960 w 3024845"/>
                <a:gd name="connsiteY180" fmla="*/ 172942 h 834218"/>
                <a:gd name="connsiteX181" fmla="*/ 1070093 w 3024845"/>
                <a:gd name="connsiteY181" fmla="*/ 168618 h 834218"/>
                <a:gd name="connsiteX182" fmla="*/ 1074146 w 3024845"/>
                <a:gd name="connsiteY182" fmla="*/ 171861 h 834218"/>
                <a:gd name="connsiteX183" fmla="*/ 1074146 w 3024845"/>
                <a:gd name="connsiteY183" fmla="*/ 164295 h 834218"/>
                <a:gd name="connsiteX184" fmla="*/ 1076426 w 3024845"/>
                <a:gd name="connsiteY184" fmla="*/ 164295 h 834218"/>
                <a:gd name="connsiteX185" fmla="*/ 1092387 w 3024845"/>
                <a:gd name="connsiteY185" fmla="*/ 164295 h 834218"/>
                <a:gd name="connsiteX186" fmla="*/ 1092387 w 3024845"/>
                <a:gd name="connsiteY186" fmla="*/ 165376 h 834218"/>
                <a:gd name="connsiteX187" fmla="*/ 1092387 w 3024845"/>
                <a:gd name="connsiteY187" fmla="*/ 172942 h 834218"/>
                <a:gd name="connsiteX188" fmla="*/ 1122787 w 3024845"/>
                <a:gd name="connsiteY188" fmla="*/ 172942 h 834218"/>
                <a:gd name="connsiteX189" fmla="*/ 1122787 w 3024845"/>
                <a:gd name="connsiteY189" fmla="*/ 174563 h 834218"/>
                <a:gd name="connsiteX190" fmla="*/ 1122787 w 3024845"/>
                <a:gd name="connsiteY190" fmla="*/ 185913 h 834218"/>
                <a:gd name="connsiteX191" fmla="*/ 1149134 w 3024845"/>
                <a:gd name="connsiteY191" fmla="*/ 185913 h 834218"/>
                <a:gd name="connsiteX192" fmla="*/ 1149134 w 3024845"/>
                <a:gd name="connsiteY192" fmla="*/ 216177 h 834218"/>
                <a:gd name="connsiteX193" fmla="*/ 1149894 w 3024845"/>
                <a:gd name="connsiteY193" fmla="*/ 216177 h 834218"/>
                <a:gd name="connsiteX194" fmla="*/ 1155214 w 3024845"/>
                <a:gd name="connsiteY194" fmla="*/ 216177 h 834218"/>
                <a:gd name="connsiteX195" fmla="*/ 1155214 w 3024845"/>
                <a:gd name="connsiteY195" fmla="*/ 217258 h 834218"/>
                <a:gd name="connsiteX196" fmla="*/ 1155214 w 3024845"/>
                <a:gd name="connsiteY196" fmla="*/ 224825 h 834218"/>
                <a:gd name="connsiteX197" fmla="*/ 1159268 w 3024845"/>
                <a:gd name="connsiteY197" fmla="*/ 255089 h 834218"/>
                <a:gd name="connsiteX198" fmla="*/ 1160028 w 3024845"/>
                <a:gd name="connsiteY198" fmla="*/ 255089 h 834218"/>
                <a:gd name="connsiteX199" fmla="*/ 1165348 w 3024845"/>
                <a:gd name="connsiteY199" fmla="*/ 255089 h 834218"/>
                <a:gd name="connsiteX200" fmla="*/ 1165348 w 3024845"/>
                <a:gd name="connsiteY200" fmla="*/ 255900 h 834218"/>
                <a:gd name="connsiteX201" fmla="*/ 1165348 w 3024845"/>
                <a:gd name="connsiteY201" fmla="*/ 261575 h 834218"/>
                <a:gd name="connsiteX202" fmla="*/ 1166361 w 3024845"/>
                <a:gd name="connsiteY202" fmla="*/ 261575 h 834218"/>
                <a:gd name="connsiteX203" fmla="*/ 1173454 w 3024845"/>
                <a:gd name="connsiteY203" fmla="*/ 261575 h 834218"/>
                <a:gd name="connsiteX204" fmla="*/ 1173454 w 3024845"/>
                <a:gd name="connsiteY204" fmla="*/ 291840 h 834218"/>
                <a:gd name="connsiteX205" fmla="*/ 1175481 w 3024845"/>
                <a:gd name="connsiteY205" fmla="*/ 291840 h 834218"/>
                <a:gd name="connsiteX206" fmla="*/ 1189668 w 3024845"/>
                <a:gd name="connsiteY206" fmla="*/ 291840 h 834218"/>
                <a:gd name="connsiteX207" fmla="*/ 1189668 w 3024845"/>
                <a:gd name="connsiteY207" fmla="*/ 315619 h 834218"/>
                <a:gd name="connsiteX208" fmla="*/ 1191695 w 3024845"/>
                <a:gd name="connsiteY208" fmla="*/ 317240 h 834218"/>
                <a:gd name="connsiteX209" fmla="*/ 1191695 w 3024845"/>
                <a:gd name="connsiteY209" fmla="*/ 328590 h 834218"/>
                <a:gd name="connsiteX210" fmla="*/ 1192455 w 3024845"/>
                <a:gd name="connsiteY210" fmla="*/ 328590 h 834218"/>
                <a:gd name="connsiteX211" fmla="*/ 1197775 w 3024845"/>
                <a:gd name="connsiteY211" fmla="*/ 328590 h 834218"/>
                <a:gd name="connsiteX212" fmla="*/ 1197775 w 3024845"/>
                <a:gd name="connsiteY212" fmla="*/ 352369 h 834218"/>
                <a:gd name="connsiteX213" fmla="*/ 1199041 w 3024845"/>
                <a:gd name="connsiteY213" fmla="*/ 352369 h 834218"/>
                <a:gd name="connsiteX214" fmla="*/ 1207908 w 3024845"/>
                <a:gd name="connsiteY214" fmla="*/ 352369 h 834218"/>
                <a:gd name="connsiteX215" fmla="*/ 1209935 w 3024845"/>
                <a:gd name="connsiteY215" fmla="*/ 356423 h 834218"/>
                <a:gd name="connsiteX216" fmla="*/ 1209935 w 3024845"/>
                <a:gd name="connsiteY216" fmla="*/ 369664 h 834218"/>
                <a:gd name="connsiteX217" fmla="*/ 1211455 w 3024845"/>
                <a:gd name="connsiteY217" fmla="*/ 367772 h 834218"/>
                <a:gd name="connsiteX218" fmla="*/ 1222095 w 3024845"/>
                <a:gd name="connsiteY218" fmla="*/ 354531 h 834218"/>
                <a:gd name="connsiteX219" fmla="*/ 1250469 w 3024845"/>
                <a:gd name="connsiteY219" fmla="*/ 354531 h 834218"/>
                <a:gd name="connsiteX220" fmla="*/ 1250469 w 3024845"/>
                <a:gd name="connsiteY220" fmla="*/ 441002 h 834218"/>
                <a:gd name="connsiteX221" fmla="*/ 1251229 w 3024845"/>
                <a:gd name="connsiteY221" fmla="*/ 441002 h 834218"/>
                <a:gd name="connsiteX222" fmla="*/ 1256549 w 3024845"/>
                <a:gd name="connsiteY222" fmla="*/ 441002 h 834218"/>
                <a:gd name="connsiteX223" fmla="*/ 1257309 w 3024845"/>
                <a:gd name="connsiteY223" fmla="*/ 439651 h 834218"/>
                <a:gd name="connsiteX224" fmla="*/ 1262629 w 3024845"/>
                <a:gd name="connsiteY224" fmla="*/ 430193 h 834218"/>
                <a:gd name="connsiteX225" fmla="*/ 1262629 w 3024845"/>
                <a:gd name="connsiteY225" fmla="*/ 432085 h 834218"/>
                <a:gd name="connsiteX226" fmla="*/ 1262629 w 3024845"/>
                <a:gd name="connsiteY226" fmla="*/ 445326 h 834218"/>
                <a:gd name="connsiteX227" fmla="*/ 1266682 w 3024845"/>
                <a:gd name="connsiteY227" fmla="*/ 399929 h 834218"/>
                <a:gd name="connsiteX228" fmla="*/ 1267442 w 3024845"/>
                <a:gd name="connsiteY228" fmla="*/ 399929 h 834218"/>
                <a:gd name="connsiteX229" fmla="*/ 1272762 w 3024845"/>
                <a:gd name="connsiteY229" fmla="*/ 399929 h 834218"/>
                <a:gd name="connsiteX230" fmla="*/ 1272762 w 3024845"/>
                <a:gd name="connsiteY230" fmla="*/ 335075 h 834218"/>
                <a:gd name="connsiteX231" fmla="*/ 1273776 w 3024845"/>
                <a:gd name="connsiteY231" fmla="*/ 335075 h 834218"/>
                <a:gd name="connsiteX232" fmla="*/ 1280869 w 3024845"/>
                <a:gd name="connsiteY232" fmla="*/ 335075 h 834218"/>
                <a:gd name="connsiteX233" fmla="*/ 1293029 w 3024845"/>
                <a:gd name="connsiteY233" fmla="*/ 291840 h 834218"/>
                <a:gd name="connsiteX234" fmla="*/ 1294296 w 3024845"/>
                <a:gd name="connsiteY234" fmla="*/ 291840 h 834218"/>
                <a:gd name="connsiteX235" fmla="*/ 1303163 w 3024845"/>
                <a:gd name="connsiteY235" fmla="*/ 291840 h 834218"/>
                <a:gd name="connsiteX236" fmla="*/ 1313296 w 3024845"/>
                <a:gd name="connsiteY236" fmla="*/ 335075 h 834218"/>
                <a:gd name="connsiteX237" fmla="*/ 1314309 w 3024845"/>
                <a:gd name="connsiteY237" fmla="*/ 335075 h 834218"/>
                <a:gd name="connsiteX238" fmla="*/ 1321403 w 3024845"/>
                <a:gd name="connsiteY238" fmla="*/ 335075 h 834218"/>
                <a:gd name="connsiteX239" fmla="*/ 1321403 w 3024845"/>
                <a:gd name="connsiteY239" fmla="*/ 373987 h 834218"/>
                <a:gd name="connsiteX240" fmla="*/ 1323176 w 3024845"/>
                <a:gd name="connsiteY240" fmla="*/ 373987 h 834218"/>
                <a:gd name="connsiteX241" fmla="*/ 1335590 w 3024845"/>
                <a:gd name="connsiteY241" fmla="*/ 373987 h 834218"/>
                <a:gd name="connsiteX242" fmla="*/ 1335590 w 3024845"/>
                <a:gd name="connsiteY242" fmla="*/ 376149 h 834218"/>
                <a:gd name="connsiteX243" fmla="*/ 1335590 w 3024845"/>
                <a:gd name="connsiteY243" fmla="*/ 391281 h 834218"/>
                <a:gd name="connsiteX244" fmla="*/ 1339643 w 3024845"/>
                <a:gd name="connsiteY244" fmla="*/ 389120 h 834218"/>
                <a:gd name="connsiteX245" fmla="*/ 1339643 w 3024845"/>
                <a:gd name="connsiteY245" fmla="*/ 373987 h 834218"/>
                <a:gd name="connsiteX246" fmla="*/ 1341163 w 3024845"/>
                <a:gd name="connsiteY246" fmla="*/ 373987 h 834218"/>
                <a:gd name="connsiteX247" fmla="*/ 1351803 w 3024845"/>
                <a:gd name="connsiteY247" fmla="*/ 373987 h 834218"/>
                <a:gd name="connsiteX248" fmla="*/ 1351803 w 3024845"/>
                <a:gd name="connsiteY248" fmla="*/ 375608 h 834218"/>
                <a:gd name="connsiteX249" fmla="*/ 1351803 w 3024845"/>
                <a:gd name="connsiteY249" fmla="*/ 386958 h 834218"/>
                <a:gd name="connsiteX250" fmla="*/ 1382204 w 3024845"/>
                <a:gd name="connsiteY250" fmla="*/ 386958 h 834218"/>
                <a:gd name="connsiteX251" fmla="*/ 1382204 w 3024845"/>
                <a:gd name="connsiteY251" fmla="*/ 350208 h 834218"/>
                <a:gd name="connsiteX252" fmla="*/ 1383470 w 3024845"/>
                <a:gd name="connsiteY252" fmla="*/ 350208 h 834218"/>
                <a:gd name="connsiteX253" fmla="*/ 1392337 w 3024845"/>
                <a:gd name="connsiteY253" fmla="*/ 350208 h 834218"/>
                <a:gd name="connsiteX254" fmla="*/ 1392337 w 3024845"/>
                <a:gd name="connsiteY254" fmla="*/ 371825 h 834218"/>
                <a:gd name="connsiteX255" fmla="*/ 1394364 w 3024845"/>
                <a:gd name="connsiteY255" fmla="*/ 339399 h 834218"/>
                <a:gd name="connsiteX256" fmla="*/ 1416657 w 3024845"/>
                <a:gd name="connsiteY256" fmla="*/ 339399 h 834218"/>
                <a:gd name="connsiteX257" fmla="*/ 1416657 w 3024845"/>
                <a:gd name="connsiteY257" fmla="*/ 337777 h 834218"/>
                <a:gd name="connsiteX258" fmla="*/ 1416657 w 3024845"/>
                <a:gd name="connsiteY258" fmla="*/ 326428 h 834218"/>
                <a:gd name="connsiteX259" fmla="*/ 1417417 w 3024845"/>
                <a:gd name="connsiteY259" fmla="*/ 326428 h 834218"/>
                <a:gd name="connsiteX260" fmla="*/ 1422737 w 3024845"/>
                <a:gd name="connsiteY260" fmla="*/ 326428 h 834218"/>
                <a:gd name="connsiteX261" fmla="*/ 1422737 w 3024845"/>
                <a:gd name="connsiteY261" fmla="*/ 324537 h 834218"/>
                <a:gd name="connsiteX262" fmla="*/ 1422737 w 3024845"/>
                <a:gd name="connsiteY262" fmla="*/ 311296 h 834218"/>
                <a:gd name="connsiteX263" fmla="*/ 1426791 w 3024845"/>
                <a:gd name="connsiteY263" fmla="*/ 317781 h 834218"/>
                <a:gd name="connsiteX264" fmla="*/ 1429071 w 3024845"/>
                <a:gd name="connsiteY264" fmla="*/ 317781 h 834218"/>
                <a:gd name="connsiteX265" fmla="*/ 1445031 w 3024845"/>
                <a:gd name="connsiteY265" fmla="*/ 317781 h 834218"/>
                <a:gd name="connsiteX266" fmla="*/ 1445031 w 3024845"/>
                <a:gd name="connsiteY266" fmla="*/ 316970 h 834218"/>
                <a:gd name="connsiteX267" fmla="*/ 1445031 w 3024845"/>
                <a:gd name="connsiteY267" fmla="*/ 311296 h 834218"/>
                <a:gd name="connsiteX268" fmla="*/ 1445791 w 3024845"/>
                <a:gd name="connsiteY268" fmla="*/ 311296 h 834218"/>
                <a:gd name="connsiteX269" fmla="*/ 1451111 w 3024845"/>
                <a:gd name="connsiteY269" fmla="*/ 311296 h 834218"/>
                <a:gd name="connsiteX270" fmla="*/ 1451111 w 3024845"/>
                <a:gd name="connsiteY270" fmla="*/ 312647 h 834218"/>
                <a:gd name="connsiteX271" fmla="*/ 1451111 w 3024845"/>
                <a:gd name="connsiteY271" fmla="*/ 322105 h 834218"/>
                <a:gd name="connsiteX272" fmla="*/ 1489618 w 3024845"/>
                <a:gd name="connsiteY272" fmla="*/ 322105 h 834218"/>
                <a:gd name="connsiteX273" fmla="*/ 1489618 w 3024845"/>
                <a:gd name="connsiteY273" fmla="*/ 460458 h 834218"/>
                <a:gd name="connsiteX274" fmla="*/ 1491138 w 3024845"/>
                <a:gd name="connsiteY274" fmla="*/ 460458 h 834218"/>
                <a:gd name="connsiteX275" fmla="*/ 1501778 w 3024845"/>
                <a:gd name="connsiteY275" fmla="*/ 460458 h 834218"/>
                <a:gd name="connsiteX276" fmla="*/ 1501778 w 3024845"/>
                <a:gd name="connsiteY276" fmla="*/ 447488 h 834218"/>
                <a:gd name="connsiteX277" fmla="*/ 1505832 w 3024845"/>
                <a:gd name="connsiteY277" fmla="*/ 447488 h 834218"/>
                <a:gd name="connsiteX278" fmla="*/ 1505832 w 3024845"/>
                <a:gd name="connsiteY278" fmla="*/ 460458 h 834218"/>
                <a:gd name="connsiteX279" fmla="*/ 1536232 w 3024845"/>
                <a:gd name="connsiteY279" fmla="*/ 460458 h 834218"/>
                <a:gd name="connsiteX280" fmla="*/ 1536232 w 3024845"/>
                <a:gd name="connsiteY280" fmla="*/ 430193 h 834218"/>
                <a:gd name="connsiteX281" fmla="*/ 1548392 w 3024845"/>
                <a:gd name="connsiteY281" fmla="*/ 430193 h 834218"/>
                <a:gd name="connsiteX282" fmla="*/ 1560552 w 3024845"/>
                <a:gd name="connsiteY282" fmla="*/ 428032 h 834218"/>
                <a:gd name="connsiteX283" fmla="*/ 1564606 w 3024845"/>
                <a:gd name="connsiteY283" fmla="*/ 430193 h 834218"/>
                <a:gd name="connsiteX284" fmla="*/ 1574739 w 3024845"/>
                <a:gd name="connsiteY284" fmla="*/ 430193 h 834218"/>
                <a:gd name="connsiteX285" fmla="*/ 1574739 w 3024845"/>
                <a:gd name="connsiteY285" fmla="*/ 460458 h 834218"/>
                <a:gd name="connsiteX286" fmla="*/ 1582846 w 3024845"/>
                <a:gd name="connsiteY286" fmla="*/ 460458 h 834218"/>
                <a:gd name="connsiteX287" fmla="*/ 1582846 w 3024845"/>
                <a:gd name="connsiteY287" fmla="*/ 477753 h 834218"/>
                <a:gd name="connsiteX288" fmla="*/ 1592182 w 3024845"/>
                <a:gd name="connsiteY288" fmla="*/ 478658 h 834218"/>
                <a:gd name="connsiteX289" fmla="*/ 1605140 w 3024845"/>
                <a:gd name="connsiteY289" fmla="*/ 478658 h 834218"/>
                <a:gd name="connsiteX290" fmla="*/ 1605140 w 3024845"/>
                <a:gd name="connsiteY290" fmla="*/ 462620 h 834218"/>
                <a:gd name="connsiteX291" fmla="*/ 1673096 w 3024845"/>
                <a:gd name="connsiteY291" fmla="*/ 462620 h 834218"/>
                <a:gd name="connsiteX292" fmla="*/ 1673096 w 3024845"/>
                <a:gd name="connsiteY292" fmla="*/ 377367 h 834218"/>
                <a:gd name="connsiteX293" fmla="*/ 1745104 w 3024845"/>
                <a:gd name="connsiteY293" fmla="*/ 377367 h 834218"/>
                <a:gd name="connsiteX294" fmla="*/ 1745104 w 3024845"/>
                <a:gd name="connsiteY294" fmla="*/ 456135 h 834218"/>
                <a:gd name="connsiteX295" fmla="*/ 1747008 w 3024845"/>
                <a:gd name="connsiteY295" fmla="*/ 456135 h 834218"/>
                <a:gd name="connsiteX296" fmla="*/ 1748250 w 3024845"/>
                <a:gd name="connsiteY296" fmla="*/ 478658 h 834218"/>
                <a:gd name="connsiteX297" fmla="*/ 1757926 w 3024845"/>
                <a:gd name="connsiteY297" fmla="*/ 478658 h 834218"/>
                <a:gd name="connsiteX298" fmla="*/ 1759168 w 3024845"/>
                <a:gd name="connsiteY298" fmla="*/ 456135 h 834218"/>
                <a:gd name="connsiteX299" fmla="*/ 1765248 w 3024845"/>
                <a:gd name="connsiteY299" fmla="*/ 456135 h 834218"/>
                <a:gd name="connsiteX300" fmla="*/ 1766490 w 3024845"/>
                <a:gd name="connsiteY300" fmla="*/ 478658 h 834218"/>
                <a:gd name="connsiteX301" fmla="*/ 1817112 w 3024845"/>
                <a:gd name="connsiteY301" fmla="*/ 478658 h 834218"/>
                <a:gd name="connsiteX302" fmla="*/ 1817112 w 3024845"/>
                <a:gd name="connsiteY302" fmla="*/ 315630 h 834218"/>
                <a:gd name="connsiteX303" fmla="*/ 2014439 w 3024845"/>
                <a:gd name="connsiteY303" fmla="*/ 315630 h 834218"/>
                <a:gd name="connsiteX304" fmla="*/ 2014439 w 3024845"/>
                <a:gd name="connsiteY304" fmla="*/ 478658 h 834218"/>
                <a:gd name="connsiteX305" fmla="*/ 2033136 w 3024845"/>
                <a:gd name="connsiteY305" fmla="*/ 478658 h 834218"/>
                <a:gd name="connsiteX306" fmla="*/ 2033136 w 3024845"/>
                <a:gd name="connsiteY306" fmla="*/ 395965 h 834218"/>
                <a:gd name="connsiteX307" fmla="*/ 2128256 w 3024845"/>
                <a:gd name="connsiteY307" fmla="*/ 395965 h 834218"/>
                <a:gd name="connsiteX308" fmla="*/ 2180720 w 3024845"/>
                <a:gd name="connsiteY308" fmla="*/ 330752 h 834218"/>
                <a:gd name="connsiteX309" fmla="*/ 2245574 w 3024845"/>
                <a:gd name="connsiteY309" fmla="*/ 330752 h 834218"/>
                <a:gd name="connsiteX310" fmla="*/ 2245574 w 3024845"/>
                <a:gd name="connsiteY310" fmla="*/ 406414 h 834218"/>
                <a:gd name="connsiteX311" fmla="*/ 2253681 w 3024845"/>
                <a:gd name="connsiteY311" fmla="*/ 406414 h 834218"/>
                <a:gd name="connsiteX312" fmla="*/ 2255708 w 3024845"/>
                <a:gd name="connsiteY312" fmla="*/ 399929 h 834218"/>
                <a:gd name="connsiteX313" fmla="*/ 2261788 w 3024845"/>
                <a:gd name="connsiteY313" fmla="*/ 399929 h 834218"/>
                <a:gd name="connsiteX314" fmla="*/ 2263815 w 3024845"/>
                <a:gd name="connsiteY314" fmla="*/ 408576 h 834218"/>
                <a:gd name="connsiteX315" fmla="*/ 2275975 w 3024845"/>
                <a:gd name="connsiteY315" fmla="*/ 408576 h 834218"/>
                <a:gd name="connsiteX316" fmla="*/ 2275975 w 3024845"/>
                <a:gd name="connsiteY316" fmla="*/ 402090 h 834218"/>
                <a:gd name="connsiteX317" fmla="*/ 2298268 w 3024845"/>
                <a:gd name="connsiteY317" fmla="*/ 402090 h 834218"/>
                <a:gd name="connsiteX318" fmla="*/ 2298268 w 3024845"/>
                <a:gd name="connsiteY318" fmla="*/ 408576 h 834218"/>
                <a:gd name="connsiteX319" fmla="*/ 2318535 w 3024845"/>
                <a:gd name="connsiteY319" fmla="*/ 408576 h 834218"/>
                <a:gd name="connsiteX320" fmla="*/ 2318535 w 3024845"/>
                <a:gd name="connsiteY320" fmla="*/ 453973 h 834218"/>
                <a:gd name="connsiteX321" fmla="*/ 2332722 w 3024845"/>
                <a:gd name="connsiteY321" fmla="*/ 453973 h 834218"/>
                <a:gd name="connsiteX322" fmla="*/ 2332722 w 3024845"/>
                <a:gd name="connsiteY322" fmla="*/ 441002 h 834218"/>
                <a:gd name="connsiteX323" fmla="*/ 2348936 w 3024845"/>
                <a:gd name="connsiteY323" fmla="*/ 441002 h 834218"/>
                <a:gd name="connsiteX324" fmla="*/ 2348936 w 3024845"/>
                <a:gd name="connsiteY324" fmla="*/ 261575 h 834218"/>
                <a:gd name="connsiteX325" fmla="*/ 2355016 w 3024845"/>
                <a:gd name="connsiteY325" fmla="*/ 255089 h 834218"/>
                <a:gd name="connsiteX326" fmla="*/ 2427977 w 3024845"/>
                <a:gd name="connsiteY326" fmla="*/ 255089 h 834218"/>
                <a:gd name="connsiteX327" fmla="*/ 2427977 w 3024845"/>
                <a:gd name="connsiteY327" fmla="*/ 263737 h 834218"/>
                <a:gd name="connsiteX328" fmla="*/ 2438110 w 3024845"/>
                <a:gd name="connsiteY328" fmla="*/ 263737 h 834218"/>
                <a:gd name="connsiteX329" fmla="*/ 2438110 w 3024845"/>
                <a:gd name="connsiteY329" fmla="*/ 378311 h 834218"/>
                <a:gd name="connsiteX330" fmla="*/ 2460404 w 3024845"/>
                <a:gd name="connsiteY330" fmla="*/ 378311 h 834218"/>
                <a:gd name="connsiteX331" fmla="*/ 2460404 w 3024845"/>
                <a:gd name="connsiteY331" fmla="*/ 311296 h 834218"/>
                <a:gd name="connsiteX332" fmla="*/ 2486751 w 3024845"/>
                <a:gd name="connsiteY332" fmla="*/ 311296 h 834218"/>
                <a:gd name="connsiteX333" fmla="*/ 2490804 w 3024845"/>
                <a:gd name="connsiteY333" fmla="*/ 306972 h 834218"/>
                <a:gd name="connsiteX334" fmla="*/ 2498911 w 3024845"/>
                <a:gd name="connsiteY334" fmla="*/ 306972 h 834218"/>
                <a:gd name="connsiteX335" fmla="*/ 2502964 w 3024845"/>
                <a:gd name="connsiteY335" fmla="*/ 311296 h 834218"/>
                <a:gd name="connsiteX336" fmla="*/ 2525258 w 3024845"/>
                <a:gd name="connsiteY336" fmla="*/ 311296 h 834218"/>
                <a:gd name="connsiteX337" fmla="*/ 2525258 w 3024845"/>
                <a:gd name="connsiteY337" fmla="*/ 194560 h 834218"/>
                <a:gd name="connsiteX338" fmla="*/ 2582005 w 3024845"/>
                <a:gd name="connsiteY338" fmla="*/ 183751 h 834218"/>
                <a:gd name="connsiteX339" fmla="*/ 2582005 w 3024845"/>
                <a:gd name="connsiteY339" fmla="*/ 184832 h 834218"/>
                <a:gd name="connsiteX340" fmla="*/ 2582005 w 3024845"/>
                <a:gd name="connsiteY340" fmla="*/ 192398 h 834218"/>
                <a:gd name="connsiteX341" fmla="*/ 2608352 w 3024845"/>
                <a:gd name="connsiteY341" fmla="*/ 192398 h 834218"/>
                <a:gd name="connsiteX342" fmla="*/ 2608352 w 3024845"/>
                <a:gd name="connsiteY342" fmla="*/ 447488 h 834218"/>
                <a:gd name="connsiteX343" fmla="*/ 2630646 w 3024845"/>
                <a:gd name="connsiteY343" fmla="*/ 447488 h 834218"/>
                <a:gd name="connsiteX344" fmla="*/ 2630646 w 3024845"/>
                <a:gd name="connsiteY344" fmla="*/ 443164 h 834218"/>
                <a:gd name="connsiteX345" fmla="*/ 2642806 w 3024845"/>
                <a:gd name="connsiteY345" fmla="*/ 443164 h 834218"/>
                <a:gd name="connsiteX346" fmla="*/ 2642806 w 3024845"/>
                <a:gd name="connsiteY346" fmla="*/ 447488 h 834218"/>
                <a:gd name="connsiteX347" fmla="*/ 2667126 w 3024845"/>
                <a:gd name="connsiteY347" fmla="*/ 447488 h 834218"/>
                <a:gd name="connsiteX348" fmla="*/ 2667126 w 3024845"/>
                <a:gd name="connsiteY348" fmla="*/ 434517 h 834218"/>
                <a:gd name="connsiteX349" fmla="*/ 2695500 w 3024845"/>
                <a:gd name="connsiteY349" fmla="*/ 434517 h 834218"/>
                <a:gd name="connsiteX350" fmla="*/ 2707660 w 3024845"/>
                <a:gd name="connsiteY350" fmla="*/ 430193 h 834218"/>
                <a:gd name="connsiteX351" fmla="*/ 2727927 w 3024845"/>
                <a:gd name="connsiteY351" fmla="*/ 434517 h 834218"/>
                <a:gd name="connsiteX352" fmla="*/ 2727927 w 3024845"/>
                <a:gd name="connsiteY352" fmla="*/ 417223 h 834218"/>
                <a:gd name="connsiteX353" fmla="*/ 2736034 w 3024845"/>
                <a:gd name="connsiteY353" fmla="*/ 417223 h 834218"/>
                <a:gd name="connsiteX354" fmla="*/ 2736034 w 3024845"/>
                <a:gd name="connsiteY354" fmla="*/ 404252 h 834218"/>
                <a:gd name="connsiteX355" fmla="*/ 2792781 w 3024845"/>
                <a:gd name="connsiteY355" fmla="*/ 404252 h 834218"/>
                <a:gd name="connsiteX356" fmla="*/ 2792781 w 3024845"/>
                <a:gd name="connsiteY356" fmla="*/ 373987 h 834218"/>
                <a:gd name="connsiteX357" fmla="*/ 2811021 w 3024845"/>
                <a:gd name="connsiteY357" fmla="*/ 373987 h 834218"/>
                <a:gd name="connsiteX358" fmla="*/ 2811021 w 3024845"/>
                <a:gd name="connsiteY358" fmla="*/ 367502 h 834218"/>
                <a:gd name="connsiteX359" fmla="*/ 2823181 w 3024845"/>
                <a:gd name="connsiteY359" fmla="*/ 367502 h 834218"/>
                <a:gd name="connsiteX360" fmla="*/ 2823181 w 3024845"/>
                <a:gd name="connsiteY360" fmla="*/ 373987 h 834218"/>
                <a:gd name="connsiteX361" fmla="*/ 2839395 w 3024845"/>
                <a:gd name="connsiteY361" fmla="*/ 373987 h 834218"/>
                <a:gd name="connsiteX362" fmla="*/ 2839395 w 3024845"/>
                <a:gd name="connsiteY362" fmla="*/ 423708 h 834218"/>
                <a:gd name="connsiteX363" fmla="*/ 2871822 w 3024845"/>
                <a:gd name="connsiteY363" fmla="*/ 423708 h 834218"/>
                <a:gd name="connsiteX364" fmla="*/ 2871822 w 3024845"/>
                <a:gd name="connsiteY364" fmla="*/ 397767 h 834218"/>
                <a:gd name="connsiteX365" fmla="*/ 2910329 w 3024845"/>
                <a:gd name="connsiteY365" fmla="*/ 397767 h 834218"/>
                <a:gd name="connsiteX366" fmla="*/ 2910329 w 3024845"/>
                <a:gd name="connsiteY366" fmla="*/ 367502 h 834218"/>
                <a:gd name="connsiteX367" fmla="*/ 2958970 w 3024845"/>
                <a:gd name="connsiteY367" fmla="*/ 367502 h 834218"/>
                <a:gd name="connsiteX368" fmla="*/ 2958970 w 3024845"/>
                <a:gd name="connsiteY368" fmla="*/ 478658 h 834218"/>
                <a:gd name="connsiteX369" fmla="*/ 2958970 w 3024845"/>
                <a:gd name="connsiteY369" fmla="*/ 492437 h 834218"/>
                <a:gd name="connsiteX370" fmla="*/ 3024845 w 3024845"/>
                <a:gd name="connsiteY370" fmla="*/ 492437 h 834218"/>
                <a:gd name="connsiteX371" fmla="*/ 3024845 w 3024845"/>
                <a:gd name="connsiteY371" fmla="*/ 834218 h 834218"/>
                <a:gd name="connsiteX372" fmla="*/ 2054 w 3024845"/>
                <a:gd name="connsiteY372" fmla="*/ 831885 h 834218"/>
                <a:gd name="connsiteX373" fmla="*/ 0 w 3024845"/>
                <a:gd name="connsiteY373" fmla="*/ 397767 h 834218"/>
                <a:gd name="connsiteX374" fmla="*/ 20267 w 3024845"/>
                <a:gd name="connsiteY374" fmla="*/ 397767 h 834218"/>
                <a:gd name="connsiteX375" fmla="*/ 20774 w 3024845"/>
                <a:gd name="connsiteY375" fmla="*/ 396686 h 834218"/>
                <a:gd name="connsiteX376" fmla="*/ 24320 w 3024845"/>
                <a:gd name="connsiteY376" fmla="*/ 389120 h 834218"/>
                <a:gd name="connsiteX377" fmla="*/ 26094 w 3024845"/>
                <a:gd name="connsiteY377" fmla="*/ 389390 h 834218"/>
                <a:gd name="connsiteX378" fmla="*/ 38507 w 3024845"/>
                <a:gd name="connsiteY378" fmla="*/ 391281 h 834218"/>
                <a:gd name="connsiteX379" fmla="*/ 39014 w 3024845"/>
                <a:gd name="connsiteY379" fmla="*/ 392633 h 834218"/>
                <a:gd name="connsiteX380" fmla="*/ 42560 w 3024845"/>
                <a:gd name="connsiteY380" fmla="*/ 402090 h 834218"/>
                <a:gd name="connsiteX381" fmla="*/ 68907 w 3024845"/>
                <a:gd name="connsiteY381" fmla="*/ 404252 h 834218"/>
                <a:gd name="connsiteX382" fmla="*/ 68907 w 3024845"/>
                <a:gd name="connsiteY382" fmla="*/ 281031 h 834218"/>
                <a:gd name="connsiteX383" fmla="*/ 70934 w 3024845"/>
                <a:gd name="connsiteY383" fmla="*/ 281031 h 834218"/>
                <a:gd name="connsiteX384" fmla="*/ 85121 w 3024845"/>
                <a:gd name="connsiteY384" fmla="*/ 281031 h 834218"/>
                <a:gd name="connsiteX385" fmla="*/ 85121 w 3024845"/>
                <a:gd name="connsiteY385" fmla="*/ 144839 h 834218"/>
                <a:gd name="connsiteX386" fmla="*/ 86894 w 3024845"/>
                <a:gd name="connsiteY386" fmla="*/ 144839 h 834218"/>
                <a:gd name="connsiteX387" fmla="*/ 99308 w 3024845"/>
                <a:gd name="connsiteY387" fmla="*/ 144839 h 834218"/>
                <a:gd name="connsiteX388" fmla="*/ 99308 w 3024845"/>
                <a:gd name="connsiteY388" fmla="*/ 30265 h 834218"/>
                <a:gd name="connsiteX389" fmla="*/ 103361 w 3024845"/>
                <a:gd name="connsiteY389"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20909 w 3024845"/>
                <a:gd name="connsiteY4" fmla="*/ 144839 h 834218"/>
                <a:gd name="connsiteX5" fmla="*/ 223189 w 3024845"/>
                <a:gd name="connsiteY5" fmla="*/ 144839 h 834218"/>
                <a:gd name="connsiteX6" fmla="*/ 239150 w 3024845"/>
                <a:gd name="connsiteY6" fmla="*/ 144839 h 834218"/>
                <a:gd name="connsiteX7" fmla="*/ 239150 w 3024845"/>
                <a:gd name="connsiteY7" fmla="*/ 285354 h 834218"/>
                <a:gd name="connsiteX8" fmla="*/ 240670 w 3024845"/>
                <a:gd name="connsiteY8" fmla="*/ 285084 h 834218"/>
                <a:gd name="connsiteX9" fmla="*/ 251310 w 3024845"/>
                <a:gd name="connsiteY9" fmla="*/ 283193 h 834218"/>
                <a:gd name="connsiteX10" fmla="*/ 249283 w 3024845"/>
                <a:gd name="connsiteY10" fmla="*/ 371825 h 834218"/>
                <a:gd name="connsiteX11" fmla="*/ 250803 w 3024845"/>
                <a:gd name="connsiteY11" fmla="*/ 372096 h 834218"/>
                <a:gd name="connsiteX12" fmla="*/ 261443 w 3024845"/>
                <a:gd name="connsiteY12" fmla="*/ 373987 h 834218"/>
                <a:gd name="connsiteX13" fmla="*/ 261696 w 3024845"/>
                <a:gd name="connsiteY13" fmla="*/ 374798 h 834218"/>
                <a:gd name="connsiteX14" fmla="*/ 263470 w 3024845"/>
                <a:gd name="connsiteY14" fmla="*/ 380473 h 834218"/>
                <a:gd name="connsiteX15" fmla="*/ 264230 w 3024845"/>
                <a:gd name="connsiteY15" fmla="*/ 378041 h 834218"/>
                <a:gd name="connsiteX16" fmla="*/ 269550 w 3024845"/>
                <a:gd name="connsiteY16" fmla="*/ 361017 h 834218"/>
                <a:gd name="connsiteX17" fmla="*/ 271323 w 3024845"/>
                <a:gd name="connsiteY17" fmla="*/ 361017 h 834218"/>
                <a:gd name="connsiteX18" fmla="*/ 283737 w 3024845"/>
                <a:gd name="connsiteY18" fmla="*/ 361017 h 834218"/>
                <a:gd name="connsiteX19" fmla="*/ 283737 w 3024845"/>
                <a:gd name="connsiteY19" fmla="*/ 393443 h 834218"/>
                <a:gd name="connsiteX20" fmla="*/ 284750 w 3024845"/>
                <a:gd name="connsiteY20" fmla="*/ 393984 h 834218"/>
                <a:gd name="connsiteX21" fmla="*/ 291844 w 3024845"/>
                <a:gd name="connsiteY21" fmla="*/ 397767 h 834218"/>
                <a:gd name="connsiteX22" fmla="*/ 291844 w 3024845"/>
                <a:gd name="connsiteY22" fmla="*/ 399118 h 834218"/>
                <a:gd name="connsiteX23" fmla="*/ 291844 w 3024845"/>
                <a:gd name="connsiteY23" fmla="*/ 408576 h 834218"/>
                <a:gd name="connsiteX24" fmla="*/ 336431 w 3024845"/>
                <a:gd name="connsiteY24" fmla="*/ 408576 h 834218"/>
                <a:gd name="connsiteX25" fmla="*/ 336431 w 3024845"/>
                <a:gd name="connsiteY25" fmla="*/ 409657 h 834218"/>
                <a:gd name="connsiteX26" fmla="*/ 336431 w 3024845"/>
                <a:gd name="connsiteY26" fmla="*/ 417223 h 834218"/>
                <a:gd name="connsiteX27" fmla="*/ 338457 w 3024845"/>
                <a:gd name="connsiteY27" fmla="*/ 417223 h 834218"/>
                <a:gd name="connsiteX28" fmla="*/ 352644 w 3024845"/>
                <a:gd name="connsiteY28" fmla="*/ 417223 h 834218"/>
                <a:gd name="connsiteX29" fmla="*/ 352644 w 3024845"/>
                <a:gd name="connsiteY29" fmla="*/ 386958 h 834218"/>
                <a:gd name="connsiteX30" fmla="*/ 397231 w 3024845"/>
                <a:gd name="connsiteY30" fmla="*/ 386958 h 834218"/>
                <a:gd name="connsiteX31" fmla="*/ 397231 w 3024845"/>
                <a:gd name="connsiteY31" fmla="*/ 385607 h 834218"/>
                <a:gd name="connsiteX32" fmla="*/ 397231 w 3024845"/>
                <a:gd name="connsiteY32" fmla="*/ 376149 h 834218"/>
                <a:gd name="connsiteX33" fmla="*/ 398245 w 3024845"/>
                <a:gd name="connsiteY33" fmla="*/ 376149 h 834218"/>
                <a:gd name="connsiteX34" fmla="*/ 405338 w 3024845"/>
                <a:gd name="connsiteY34" fmla="*/ 376149 h 834218"/>
                <a:gd name="connsiteX35" fmla="*/ 405338 w 3024845"/>
                <a:gd name="connsiteY35" fmla="*/ 374258 h 834218"/>
                <a:gd name="connsiteX36" fmla="*/ 405338 w 3024845"/>
                <a:gd name="connsiteY36" fmla="*/ 361017 h 834218"/>
                <a:gd name="connsiteX37" fmla="*/ 406098 w 3024845"/>
                <a:gd name="connsiteY37" fmla="*/ 361017 h 834218"/>
                <a:gd name="connsiteX38" fmla="*/ 411418 w 3024845"/>
                <a:gd name="connsiteY38" fmla="*/ 361017 h 834218"/>
                <a:gd name="connsiteX39" fmla="*/ 411418 w 3024845"/>
                <a:gd name="connsiteY39" fmla="*/ 359936 h 834218"/>
                <a:gd name="connsiteX40" fmla="*/ 411418 w 3024845"/>
                <a:gd name="connsiteY40" fmla="*/ 352369 h 834218"/>
                <a:gd name="connsiteX41" fmla="*/ 413445 w 3024845"/>
                <a:gd name="connsiteY41" fmla="*/ 352369 h 834218"/>
                <a:gd name="connsiteX42" fmla="*/ 427632 w 3024845"/>
                <a:gd name="connsiteY42" fmla="*/ 352369 h 834218"/>
                <a:gd name="connsiteX43" fmla="*/ 427632 w 3024845"/>
                <a:gd name="connsiteY43" fmla="*/ 353450 h 834218"/>
                <a:gd name="connsiteX44" fmla="*/ 427632 w 3024845"/>
                <a:gd name="connsiteY44" fmla="*/ 361017 h 834218"/>
                <a:gd name="connsiteX45" fmla="*/ 449925 w 3024845"/>
                <a:gd name="connsiteY45" fmla="*/ 361017 h 834218"/>
                <a:gd name="connsiteX46" fmla="*/ 449925 w 3024845"/>
                <a:gd name="connsiteY46" fmla="*/ 359125 h 834218"/>
                <a:gd name="connsiteX47" fmla="*/ 449925 w 3024845"/>
                <a:gd name="connsiteY47" fmla="*/ 345884 h 834218"/>
                <a:gd name="connsiteX48" fmla="*/ 451699 w 3024845"/>
                <a:gd name="connsiteY48" fmla="*/ 345884 h 834218"/>
                <a:gd name="connsiteX49" fmla="*/ 464112 w 3024845"/>
                <a:gd name="connsiteY49" fmla="*/ 345884 h 834218"/>
                <a:gd name="connsiteX50" fmla="*/ 464112 w 3024845"/>
                <a:gd name="connsiteY50" fmla="*/ 369664 h 834218"/>
                <a:gd name="connsiteX51" fmla="*/ 465126 w 3024845"/>
                <a:gd name="connsiteY51" fmla="*/ 369664 h 834218"/>
                <a:gd name="connsiteX52" fmla="*/ 472219 w 3024845"/>
                <a:gd name="connsiteY52" fmla="*/ 369664 h 834218"/>
                <a:gd name="connsiteX53" fmla="*/ 472219 w 3024845"/>
                <a:gd name="connsiteY53" fmla="*/ 368583 h 834218"/>
                <a:gd name="connsiteX54" fmla="*/ 472219 w 3024845"/>
                <a:gd name="connsiteY54" fmla="*/ 361017 h 834218"/>
                <a:gd name="connsiteX55" fmla="*/ 473992 w 3024845"/>
                <a:gd name="connsiteY55" fmla="*/ 361017 h 834218"/>
                <a:gd name="connsiteX56" fmla="*/ 486406 w 3024845"/>
                <a:gd name="connsiteY56" fmla="*/ 361017 h 834218"/>
                <a:gd name="connsiteX57" fmla="*/ 486406 w 3024845"/>
                <a:gd name="connsiteY57" fmla="*/ 386958 h 834218"/>
                <a:gd name="connsiteX58" fmla="*/ 488433 w 3024845"/>
                <a:gd name="connsiteY58" fmla="*/ 386958 h 834218"/>
                <a:gd name="connsiteX59" fmla="*/ 502619 w 3024845"/>
                <a:gd name="connsiteY59" fmla="*/ 386958 h 834218"/>
                <a:gd name="connsiteX60" fmla="*/ 502619 w 3024845"/>
                <a:gd name="connsiteY60" fmla="*/ 388579 h 834218"/>
                <a:gd name="connsiteX61" fmla="*/ 502619 w 3024845"/>
                <a:gd name="connsiteY61" fmla="*/ 399929 h 834218"/>
                <a:gd name="connsiteX62" fmla="*/ 503379 w 3024845"/>
                <a:gd name="connsiteY62" fmla="*/ 399929 h 834218"/>
                <a:gd name="connsiteX63" fmla="*/ 508700 w 3024845"/>
                <a:gd name="connsiteY63" fmla="*/ 399929 h 834218"/>
                <a:gd name="connsiteX64" fmla="*/ 508700 w 3024845"/>
                <a:gd name="connsiteY64" fmla="*/ 399118 h 834218"/>
                <a:gd name="connsiteX65" fmla="*/ 508700 w 3024845"/>
                <a:gd name="connsiteY65" fmla="*/ 393443 h 834218"/>
                <a:gd name="connsiteX66" fmla="*/ 539100 w 3024845"/>
                <a:gd name="connsiteY66" fmla="*/ 393443 h 834218"/>
                <a:gd name="connsiteX67" fmla="*/ 539100 w 3024845"/>
                <a:gd name="connsiteY67" fmla="*/ 417223 h 834218"/>
                <a:gd name="connsiteX68" fmla="*/ 540113 w 3024845"/>
                <a:gd name="connsiteY68" fmla="*/ 417223 h 834218"/>
                <a:gd name="connsiteX69" fmla="*/ 547207 w 3024845"/>
                <a:gd name="connsiteY69" fmla="*/ 417223 h 834218"/>
                <a:gd name="connsiteX70" fmla="*/ 547207 w 3024845"/>
                <a:gd name="connsiteY70" fmla="*/ 418304 h 834218"/>
                <a:gd name="connsiteX71" fmla="*/ 547207 w 3024845"/>
                <a:gd name="connsiteY71" fmla="*/ 425870 h 834218"/>
                <a:gd name="connsiteX72" fmla="*/ 547967 w 3024845"/>
                <a:gd name="connsiteY72" fmla="*/ 425870 h 834218"/>
                <a:gd name="connsiteX73" fmla="*/ 553287 w 3024845"/>
                <a:gd name="connsiteY73" fmla="*/ 425870 h 834218"/>
                <a:gd name="connsiteX74" fmla="*/ 553287 w 3024845"/>
                <a:gd name="connsiteY74" fmla="*/ 423708 h 834218"/>
                <a:gd name="connsiteX75" fmla="*/ 553287 w 3024845"/>
                <a:gd name="connsiteY75" fmla="*/ 408576 h 834218"/>
                <a:gd name="connsiteX76" fmla="*/ 554300 w 3024845"/>
                <a:gd name="connsiteY76" fmla="*/ 408576 h 834218"/>
                <a:gd name="connsiteX77" fmla="*/ 561394 w 3024845"/>
                <a:gd name="connsiteY77" fmla="*/ 408576 h 834218"/>
                <a:gd name="connsiteX78" fmla="*/ 561394 w 3024845"/>
                <a:gd name="connsiteY78" fmla="*/ 409657 h 834218"/>
                <a:gd name="connsiteX79" fmla="*/ 561394 w 3024845"/>
                <a:gd name="connsiteY79" fmla="*/ 417223 h 834218"/>
                <a:gd name="connsiteX80" fmla="*/ 566714 w 3024845"/>
                <a:gd name="connsiteY80" fmla="*/ 415230 h 834218"/>
                <a:gd name="connsiteX81" fmla="*/ 567474 w 3024845"/>
                <a:gd name="connsiteY81" fmla="*/ 414250 h 834218"/>
                <a:gd name="connsiteX82" fmla="*/ 567474 w 3024845"/>
                <a:gd name="connsiteY82" fmla="*/ 408576 h 834218"/>
                <a:gd name="connsiteX83" fmla="*/ 605981 w 3024845"/>
                <a:gd name="connsiteY83" fmla="*/ 408576 h 834218"/>
                <a:gd name="connsiteX84" fmla="*/ 605981 w 3024845"/>
                <a:gd name="connsiteY84" fmla="*/ 432355 h 834218"/>
                <a:gd name="connsiteX85" fmla="*/ 608007 w 3024845"/>
                <a:gd name="connsiteY85" fmla="*/ 432355 h 834218"/>
                <a:gd name="connsiteX86" fmla="*/ 622194 w 3024845"/>
                <a:gd name="connsiteY86" fmla="*/ 432355 h 834218"/>
                <a:gd name="connsiteX87" fmla="*/ 622194 w 3024845"/>
                <a:gd name="connsiteY87" fmla="*/ 433436 h 834218"/>
                <a:gd name="connsiteX88" fmla="*/ 622194 w 3024845"/>
                <a:gd name="connsiteY88" fmla="*/ 441002 h 834218"/>
                <a:gd name="connsiteX89" fmla="*/ 623968 w 3024845"/>
                <a:gd name="connsiteY89" fmla="*/ 441002 h 834218"/>
                <a:gd name="connsiteX90" fmla="*/ 636381 w 3024845"/>
                <a:gd name="connsiteY90" fmla="*/ 441002 h 834218"/>
                <a:gd name="connsiteX91" fmla="*/ 636381 w 3024845"/>
                <a:gd name="connsiteY91" fmla="*/ 417223 h 834218"/>
                <a:gd name="connsiteX92" fmla="*/ 637394 w 3024845"/>
                <a:gd name="connsiteY92" fmla="*/ 417223 h 834218"/>
                <a:gd name="connsiteX93" fmla="*/ 644488 w 3024845"/>
                <a:gd name="connsiteY93" fmla="*/ 417223 h 834218"/>
                <a:gd name="connsiteX94" fmla="*/ 644488 w 3024845"/>
                <a:gd name="connsiteY94" fmla="*/ 384796 h 834218"/>
                <a:gd name="connsiteX95" fmla="*/ 645501 w 3024845"/>
                <a:gd name="connsiteY95" fmla="*/ 384796 h 834218"/>
                <a:gd name="connsiteX96" fmla="*/ 652595 w 3024845"/>
                <a:gd name="connsiteY96" fmla="*/ 384796 h 834218"/>
                <a:gd name="connsiteX97" fmla="*/ 652595 w 3024845"/>
                <a:gd name="connsiteY97" fmla="*/ 382905 h 834218"/>
                <a:gd name="connsiteX98" fmla="*/ 652595 w 3024845"/>
                <a:gd name="connsiteY98" fmla="*/ 369664 h 834218"/>
                <a:gd name="connsiteX99" fmla="*/ 651328 w 3024845"/>
                <a:gd name="connsiteY99" fmla="*/ 368042 h 834218"/>
                <a:gd name="connsiteX100" fmla="*/ 656648 w 3024845"/>
                <a:gd name="connsiteY100" fmla="*/ 356693 h 834218"/>
                <a:gd name="connsiteX101" fmla="*/ 664755 w 3024845"/>
                <a:gd name="connsiteY101" fmla="*/ 384796 h 834218"/>
                <a:gd name="connsiteX102" fmla="*/ 665515 w 3024845"/>
                <a:gd name="connsiteY102" fmla="*/ 384796 h 834218"/>
                <a:gd name="connsiteX103" fmla="*/ 670835 w 3024845"/>
                <a:gd name="connsiteY103" fmla="*/ 384796 h 834218"/>
                <a:gd name="connsiteX104" fmla="*/ 670835 w 3024845"/>
                <a:gd name="connsiteY104" fmla="*/ 278869 h 834218"/>
                <a:gd name="connsiteX105" fmla="*/ 672355 w 3024845"/>
                <a:gd name="connsiteY105" fmla="*/ 278869 h 834218"/>
                <a:gd name="connsiteX106" fmla="*/ 682995 w 3024845"/>
                <a:gd name="connsiteY106" fmla="*/ 278869 h 834218"/>
                <a:gd name="connsiteX107" fmla="*/ 682995 w 3024845"/>
                <a:gd name="connsiteY107" fmla="*/ 231310 h 834218"/>
                <a:gd name="connsiteX108" fmla="*/ 709342 w 3024845"/>
                <a:gd name="connsiteY108" fmla="*/ 231310 h 834218"/>
                <a:gd name="connsiteX109" fmla="*/ 709342 w 3024845"/>
                <a:gd name="connsiteY109" fmla="*/ 209692 h 834218"/>
                <a:gd name="connsiteX110" fmla="*/ 743796 w 3024845"/>
                <a:gd name="connsiteY110" fmla="*/ 209692 h 834218"/>
                <a:gd name="connsiteX111" fmla="*/ 743796 w 3024845"/>
                <a:gd name="connsiteY111" fmla="*/ 212124 h 834218"/>
                <a:gd name="connsiteX112" fmla="*/ 743796 w 3024845"/>
                <a:gd name="connsiteY112" fmla="*/ 229148 h 834218"/>
                <a:gd name="connsiteX113" fmla="*/ 746076 w 3024845"/>
                <a:gd name="connsiteY113" fmla="*/ 229148 h 834218"/>
                <a:gd name="connsiteX114" fmla="*/ 762036 w 3024845"/>
                <a:gd name="connsiteY114" fmla="*/ 229148 h 834218"/>
                <a:gd name="connsiteX115" fmla="*/ 762036 w 3024845"/>
                <a:gd name="connsiteY115" fmla="*/ 276707 h 834218"/>
                <a:gd name="connsiteX116" fmla="*/ 763049 w 3024845"/>
                <a:gd name="connsiteY116" fmla="*/ 276707 h 834218"/>
                <a:gd name="connsiteX117" fmla="*/ 770143 w 3024845"/>
                <a:gd name="connsiteY117" fmla="*/ 276707 h 834218"/>
                <a:gd name="connsiteX118" fmla="*/ 784330 w 3024845"/>
                <a:gd name="connsiteY118" fmla="*/ 281031 h 834218"/>
                <a:gd name="connsiteX119" fmla="*/ 784330 w 3024845"/>
                <a:gd name="connsiteY119" fmla="*/ 319943 h 834218"/>
                <a:gd name="connsiteX120" fmla="*/ 785343 w 3024845"/>
                <a:gd name="connsiteY120" fmla="*/ 319943 h 834218"/>
                <a:gd name="connsiteX121" fmla="*/ 792436 w 3024845"/>
                <a:gd name="connsiteY121" fmla="*/ 319943 h 834218"/>
                <a:gd name="connsiteX122" fmla="*/ 792436 w 3024845"/>
                <a:gd name="connsiteY122" fmla="*/ 321564 h 834218"/>
                <a:gd name="connsiteX123" fmla="*/ 792436 w 3024845"/>
                <a:gd name="connsiteY123" fmla="*/ 332913 h 834218"/>
                <a:gd name="connsiteX124" fmla="*/ 794463 w 3024845"/>
                <a:gd name="connsiteY124" fmla="*/ 332913 h 834218"/>
                <a:gd name="connsiteX125" fmla="*/ 808650 w 3024845"/>
                <a:gd name="connsiteY125" fmla="*/ 332913 h 834218"/>
                <a:gd name="connsiteX126" fmla="*/ 814730 w 3024845"/>
                <a:gd name="connsiteY126" fmla="*/ 339399 h 834218"/>
                <a:gd name="connsiteX127" fmla="*/ 814730 w 3024845"/>
                <a:gd name="connsiteY127" fmla="*/ 361017 h 834218"/>
                <a:gd name="connsiteX128" fmla="*/ 817010 w 3024845"/>
                <a:gd name="connsiteY128" fmla="*/ 361017 h 834218"/>
                <a:gd name="connsiteX129" fmla="*/ 832970 w 3024845"/>
                <a:gd name="connsiteY129" fmla="*/ 361017 h 834218"/>
                <a:gd name="connsiteX130" fmla="*/ 832970 w 3024845"/>
                <a:gd name="connsiteY130" fmla="*/ 362097 h 834218"/>
                <a:gd name="connsiteX131" fmla="*/ 832970 w 3024845"/>
                <a:gd name="connsiteY131" fmla="*/ 369664 h 834218"/>
                <a:gd name="connsiteX132" fmla="*/ 834237 w 3024845"/>
                <a:gd name="connsiteY132" fmla="*/ 369664 h 834218"/>
                <a:gd name="connsiteX133" fmla="*/ 843104 w 3024845"/>
                <a:gd name="connsiteY133" fmla="*/ 369664 h 834218"/>
                <a:gd name="connsiteX134" fmla="*/ 843104 w 3024845"/>
                <a:gd name="connsiteY134" fmla="*/ 371825 h 834218"/>
                <a:gd name="connsiteX135" fmla="*/ 843104 w 3024845"/>
                <a:gd name="connsiteY135" fmla="*/ 386958 h 834218"/>
                <a:gd name="connsiteX136" fmla="*/ 847157 w 3024845"/>
                <a:gd name="connsiteY136" fmla="*/ 385066 h 834218"/>
                <a:gd name="connsiteX137" fmla="*/ 847157 w 3024845"/>
                <a:gd name="connsiteY137" fmla="*/ 371825 h 834218"/>
                <a:gd name="connsiteX138" fmla="*/ 848170 w 3024845"/>
                <a:gd name="connsiteY138" fmla="*/ 371825 h 834218"/>
                <a:gd name="connsiteX139" fmla="*/ 855264 w 3024845"/>
                <a:gd name="connsiteY139" fmla="*/ 371825 h 834218"/>
                <a:gd name="connsiteX140" fmla="*/ 855264 w 3024845"/>
                <a:gd name="connsiteY140" fmla="*/ 373447 h 834218"/>
                <a:gd name="connsiteX141" fmla="*/ 855264 w 3024845"/>
                <a:gd name="connsiteY141" fmla="*/ 384796 h 834218"/>
                <a:gd name="connsiteX142" fmla="*/ 856024 w 3024845"/>
                <a:gd name="connsiteY142" fmla="*/ 384796 h 834218"/>
                <a:gd name="connsiteX143" fmla="*/ 861344 w 3024845"/>
                <a:gd name="connsiteY143" fmla="*/ 384796 h 834218"/>
                <a:gd name="connsiteX144" fmla="*/ 909984 w 3024845"/>
                <a:gd name="connsiteY144" fmla="*/ 380473 h 834218"/>
                <a:gd name="connsiteX145" fmla="*/ 909984 w 3024845"/>
                <a:gd name="connsiteY145" fmla="*/ 381824 h 834218"/>
                <a:gd name="connsiteX146" fmla="*/ 909984 w 3024845"/>
                <a:gd name="connsiteY146" fmla="*/ 391281 h 834218"/>
                <a:gd name="connsiteX147" fmla="*/ 910744 w 3024845"/>
                <a:gd name="connsiteY147" fmla="*/ 391281 h 834218"/>
                <a:gd name="connsiteX148" fmla="*/ 916065 w 3024845"/>
                <a:gd name="connsiteY148" fmla="*/ 391281 h 834218"/>
                <a:gd name="connsiteX149" fmla="*/ 916065 w 3024845"/>
                <a:gd name="connsiteY149" fmla="*/ 393443 h 834218"/>
                <a:gd name="connsiteX150" fmla="*/ 916065 w 3024845"/>
                <a:gd name="connsiteY150" fmla="*/ 408576 h 834218"/>
                <a:gd name="connsiteX151" fmla="*/ 918091 w 3024845"/>
                <a:gd name="connsiteY151" fmla="*/ 407225 h 834218"/>
                <a:gd name="connsiteX152" fmla="*/ 932278 w 3024845"/>
                <a:gd name="connsiteY152" fmla="*/ 397767 h 834218"/>
                <a:gd name="connsiteX153" fmla="*/ 938358 w 3024845"/>
                <a:gd name="connsiteY153" fmla="*/ 356693 h 834218"/>
                <a:gd name="connsiteX154" fmla="*/ 939118 w 3024845"/>
                <a:gd name="connsiteY154" fmla="*/ 356423 h 834218"/>
                <a:gd name="connsiteX155" fmla="*/ 944438 w 3024845"/>
                <a:gd name="connsiteY155" fmla="*/ 354531 h 834218"/>
                <a:gd name="connsiteX156" fmla="*/ 946465 w 3024845"/>
                <a:gd name="connsiteY156" fmla="*/ 285354 h 834218"/>
                <a:gd name="connsiteX157" fmla="*/ 948492 w 3024845"/>
                <a:gd name="connsiteY157" fmla="*/ 354531 h 834218"/>
                <a:gd name="connsiteX158" fmla="*/ 949252 w 3024845"/>
                <a:gd name="connsiteY158" fmla="*/ 354801 h 834218"/>
                <a:gd name="connsiteX159" fmla="*/ 954572 w 3024845"/>
                <a:gd name="connsiteY159" fmla="*/ 356693 h 834218"/>
                <a:gd name="connsiteX160" fmla="*/ 954572 w 3024845"/>
                <a:gd name="connsiteY160" fmla="*/ 270222 h 834218"/>
                <a:gd name="connsiteX161" fmla="*/ 958625 w 3024845"/>
                <a:gd name="connsiteY161" fmla="*/ 237795 h 834218"/>
                <a:gd name="connsiteX162" fmla="*/ 997132 w 3024845"/>
                <a:gd name="connsiteY162" fmla="*/ 237795 h 834218"/>
                <a:gd name="connsiteX163" fmla="*/ 997132 w 3024845"/>
                <a:gd name="connsiteY163" fmla="*/ 270222 h 834218"/>
                <a:gd name="connsiteX164" fmla="*/ 997892 w 3024845"/>
                <a:gd name="connsiteY164" fmla="*/ 270222 h 834218"/>
                <a:gd name="connsiteX165" fmla="*/ 1003212 w 3024845"/>
                <a:gd name="connsiteY165" fmla="*/ 270222 h 834218"/>
                <a:gd name="connsiteX166" fmla="*/ 1003212 w 3024845"/>
                <a:gd name="connsiteY166" fmla="*/ 188074 h 834218"/>
                <a:gd name="connsiteX167" fmla="*/ 1004986 w 3024845"/>
                <a:gd name="connsiteY167" fmla="*/ 188074 h 834218"/>
                <a:gd name="connsiteX168" fmla="*/ 1017399 w 3024845"/>
                <a:gd name="connsiteY168" fmla="*/ 188074 h 834218"/>
                <a:gd name="connsiteX169" fmla="*/ 1017399 w 3024845"/>
                <a:gd name="connsiteY169" fmla="*/ 186183 h 834218"/>
                <a:gd name="connsiteX170" fmla="*/ 1017399 w 3024845"/>
                <a:gd name="connsiteY170" fmla="*/ 172942 h 834218"/>
                <a:gd name="connsiteX171" fmla="*/ 1039693 w 3024845"/>
                <a:gd name="connsiteY171" fmla="*/ 172942 h 834218"/>
                <a:gd name="connsiteX172" fmla="*/ 1039693 w 3024845"/>
                <a:gd name="connsiteY172" fmla="*/ 171861 h 834218"/>
                <a:gd name="connsiteX173" fmla="*/ 1039693 w 3024845"/>
                <a:gd name="connsiteY173" fmla="*/ 164295 h 834218"/>
                <a:gd name="connsiteX174" fmla="*/ 1041466 w 3024845"/>
                <a:gd name="connsiteY174" fmla="*/ 164295 h 834218"/>
                <a:gd name="connsiteX175" fmla="*/ 1053880 w 3024845"/>
                <a:gd name="connsiteY175" fmla="*/ 164295 h 834218"/>
                <a:gd name="connsiteX176" fmla="*/ 1053880 w 3024845"/>
                <a:gd name="connsiteY176" fmla="*/ 165376 h 834218"/>
                <a:gd name="connsiteX177" fmla="*/ 1053880 w 3024845"/>
                <a:gd name="connsiteY177" fmla="*/ 172942 h 834218"/>
                <a:gd name="connsiteX178" fmla="*/ 1054640 w 3024845"/>
                <a:gd name="connsiteY178" fmla="*/ 172942 h 834218"/>
                <a:gd name="connsiteX179" fmla="*/ 1059960 w 3024845"/>
                <a:gd name="connsiteY179" fmla="*/ 172942 h 834218"/>
                <a:gd name="connsiteX180" fmla="*/ 1070093 w 3024845"/>
                <a:gd name="connsiteY180" fmla="*/ 168618 h 834218"/>
                <a:gd name="connsiteX181" fmla="*/ 1074146 w 3024845"/>
                <a:gd name="connsiteY181" fmla="*/ 171861 h 834218"/>
                <a:gd name="connsiteX182" fmla="*/ 1074146 w 3024845"/>
                <a:gd name="connsiteY182" fmla="*/ 164295 h 834218"/>
                <a:gd name="connsiteX183" fmla="*/ 1076426 w 3024845"/>
                <a:gd name="connsiteY183" fmla="*/ 164295 h 834218"/>
                <a:gd name="connsiteX184" fmla="*/ 1092387 w 3024845"/>
                <a:gd name="connsiteY184" fmla="*/ 164295 h 834218"/>
                <a:gd name="connsiteX185" fmla="*/ 1092387 w 3024845"/>
                <a:gd name="connsiteY185" fmla="*/ 165376 h 834218"/>
                <a:gd name="connsiteX186" fmla="*/ 1092387 w 3024845"/>
                <a:gd name="connsiteY186" fmla="*/ 172942 h 834218"/>
                <a:gd name="connsiteX187" fmla="*/ 1122787 w 3024845"/>
                <a:gd name="connsiteY187" fmla="*/ 172942 h 834218"/>
                <a:gd name="connsiteX188" fmla="*/ 1122787 w 3024845"/>
                <a:gd name="connsiteY188" fmla="*/ 174563 h 834218"/>
                <a:gd name="connsiteX189" fmla="*/ 1122787 w 3024845"/>
                <a:gd name="connsiteY189" fmla="*/ 185913 h 834218"/>
                <a:gd name="connsiteX190" fmla="*/ 1149134 w 3024845"/>
                <a:gd name="connsiteY190" fmla="*/ 185913 h 834218"/>
                <a:gd name="connsiteX191" fmla="*/ 1149134 w 3024845"/>
                <a:gd name="connsiteY191" fmla="*/ 216177 h 834218"/>
                <a:gd name="connsiteX192" fmla="*/ 1149894 w 3024845"/>
                <a:gd name="connsiteY192" fmla="*/ 216177 h 834218"/>
                <a:gd name="connsiteX193" fmla="*/ 1155214 w 3024845"/>
                <a:gd name="connsiteY193" fmla="*/ 216177 h 834218"/>
                <a:gd name="connsiteX194" fmla="*/ 1155214 w 3024845"/>
                <a:gd name="connsiteY194" fmla="*/ 217258 h 834218"/>
                <a:gd name="connsiteX195" fmla="*/ 1155214 w 3024845"/>
                <a:gd name="connsiteY195" fmla="*/ 224825 h 834218"/>
                <a:gd name="connsiteX196" fmla="*/ 1159268 w 3024845"/>
                <a:gd name="connsiteY196" fmla="*/ 255089 h 834218"/>
                <a:gd name="connsiteX197" fmla="*/ 1160028 w 3024845"/>
                <a:gd name="connsiteY197" fmla="*/ 255089 h 834218"/>
                <a:gd name="connsiteX198" fmla="*/ 1165348 w 3024845"/>
                <a:gd name="connsiteY198" fmla="*/ 255089 h 834218"/>
                <a:gd name="connsiteX199" fmla="*/ 1165348 w 3024845"/>
                <a:gd name="connsiteY199" fmla="*/ 255900 h 834218"/>
                <a:gd name="connsiteX200" fmla="*/ 1165348 w 3024845"/>
                <a:gd name="connsiteY200" fmla="*/ 261575 h 834218"/>
                <a:gd name="connsiteX201" fmla="*/ 1166361 w 3024845"/>
                <a:gd name="connsiteY201" fmla="*/ 261575 h 834218"/>
                <a:gd name="connsiteX202" fmla="*/ 1173454 w 3024845"/>
                <a:gd name="connsiteY202" fmla="*/ 261575 h 834218"/>
                <a:gd name="connsiteX203" fmla="*/ 1173454 w 3024845"/>
                <a:gd name="connsiteY203" fmla="*/ 291840 h 834218"/>
                <a:gd name="connsiteX204" fmla="*/ 1175481 w 3024845"/>
                <a:gd name="connsiteY204" fmla="*/ 291840 h 834218"/>
                <a:gd name="connsiteX205" fmla="*/ 1189668 w 3024845"/>
                <a:gd name="connsiteY205" fmla="*/ 291840 h 834218"/>
                <a:gd name="connsiteX206" fmla="*/ 1189668 w 3024845"/>
                <a:gd name="connsiteY206" fmla="*/ 315619 h 834218"/>
                <a:gd name="connsiteX207" fmla="*/ 1191695 w 3024845"/>
                <a:gd name="connsiteY207" fmla="*/ 317240 h 834218"/>
                <a:gd name="connsiteX208" fmla="*/ 1191695 w 3024845"/>
                <a:gd name="connsiteY208" fmla="*/ 328590 h 834218"/>
                <a:gd name="connsiteX209" fmla="*/ 1192455 w 3024845"/>
                <a:gd name="connsiteY209" fmla="*/ 328590 h 834218"/>
                <a:gd name="connsiteX210" fmla="*/ 1197775 w 3024845"/>
                <a:gd name="connsiteY210" fmla="*/ 328590 h 834218"/>
                <a:gd name="connsiteX211" fmla="*/ 1197775 w 3024845"/>
                <a:gd name="connsiteY211" fmla="*/ 352369 h 834218"/>
                <a:gd name="connsiteX212" fmla="*/ 1199041 w 3024845"/>
                <a:gd name="connsiteY212" fmla="*/ 352369 h 834218"/>
                <a:gd name="connsiteX213" fmla="*/ 1207908 w 3024845"/>
                <a:gd name="connsiteY213" fmla="*/ 352369 h 834218"/>
                <a:gd name="connsiteX214" fmla="*/ 1209935 w 3024845"/>
                <a:gd name="connsiteY214" fmla="*/ 356423 h 834218"/>
                <a:gd name="connsiteX215" fmla="*/ 1209935 w 3024845"/>
                <a:gd name="connsiteY215" fmla="*/ 369664 h 834218"/>
                <a:gd name="connsiteX216" fmla="*/ 1211455 w 3024845"/>
                <a:gd name="connsiteY216" fmla="*/ 367772 h 834218"/>
                <a:gd name="connsiteX217" fmla="*/ 1222095 w 3024845"/>
                <a:gd name="connsiteY217" fmla="*/ 354531 h 834218"/>
                <a:gd name="connsiteX218" fmla="*/ 1250469 w 3024845"/>
                <a:gd name="connsiteY218" fmla="*/ 354531 h 834218"/>
                <a:gd name="connsiteX219" fmla="*/ 1250469 w 3024845"/>
                <a:gd name="connsiteY219" fmla="*/ 441002 h 834218"/>
                <a:gd name="connsiteX220" fmla="*/ 1251229 w 3024845"/>
                <a:gd name="connsiteY220" fmla="*/ 441002 h 834218"/>
                <a:gd name="connsiteX221" fmla="*/ 1256549 w 3024845"/>
                <a:gd name="connsiteY221" fmla="*/ 441002 h 834218"/>
                <a:gd name="connsiteX222" fmla="*/ 1257309 w 3024845"/>
                <a:gd name="connsiteY222" fmla="*/ 439651 h 834218"/>
                <a:gd name="connsiteX223" fmla="*/ 1262629 w 3024845"/>
                <a:gd name="connsiteY223" fmla="*/ 430193 h 834218"/>
                <a:gd name="connsiteX224" fmla="*/ 1262629 w 3024845"/>
                <a:gd name="connsiteY224" fmla="*/ 432085 h 834218"/>
                <a:gd name="connsiteX225" fmla="*/ 1262629 w 3024845"/>
                <a:gd name="connsiteY225" fmla="*/ 445326 h 834218"/>
                <a:gd name="connsiteX226" fmla="*/ 1266682 w 3024845"/>
                <a:gd name="connsiteY226" fmla="*/ 399929 h 834218"/>
                <a:gd name="connsiteX227" fmla="*/ 1267442 w 3024845"/>
                <a:gd name="connsiteY227" fmla="*/ 399929 h 834218"/>
                <a:gd name="connsiteX228" fmla="*/ 1272762 w 3024845"/>
                <a:gd name="connsiteY228" fmla="*/ 399929 h 834218"/>
                <a:gd name="connsiteX229" fmla="*/ 1272762 w 3024845"/>
                <a:gd name="connsiteY229" fmla="*/ 335075 h 834218"/>
                <a:gd name="connsiteX230" fmla="*/ 1273776 w 3024845"/>
                <a:gd name="connsiteY230" fmla="*/ 335075 h 834218"/>
                <a:gd name="connsiteX231" fmla="*/ 1280869 w 3024845"/>
                <a:gd name="connsiteY231" fmla="*/ 335075 h 834218"/>
                <a:gd name="connsiteX232" fmla="*/ 1293029 w 3024845"/>
                <a:gd name="connsiteY232" fmla="*/ 291840 h 834218"/>
                <a:gd name="connsiteX233" fmla="*/ 1294296 w 3024845"/>
                <a:gd name="connsiteY233" fmla="*/ 291840 h 834218"/>
                <a:gd name="connsiteX234" fmla="*/ 1303163 w 3024845"/>
                <a:gd name="connsiteY234" fmla="*/ 291840 h 834218"/>
                <a:gd name="connsiteX235" fmla="*/ 1313296 w 3024845"/>
                <a:gd name="connsiteY235" fmla="*/ 335075 h 834218"/>
                <a:gd name="connsiteX236" fmla="*/ 1314309 w 3024845"/>
                <a:gd name="connsiteY236" fmla="*/ 335075 h 834218"/>
                <a:gd name="connsiteX237" fmla="*/ 1321403 w 3024845"/>
                <a:gd name="connsiteY237" fmla="*/ 335075 h 834218"/>
                <a:gd name="connsiteX238" fmla="*/ 1321403 w 3024845"/>
                <a:gd name="connsiteY238" fmla="*/ 373987 h 834218"/>
                <a:gd name="connsiteX239" fmla="*/ 1323176 w 3024845"/>
                <a:gd name="connsiteY239" fmla="*/ 373987 h 834218"/>
                <a:gd name="connsiteX240" fmla="*/ 1335590 w 3024845"/>
                <a:gd name="connsiteY240" fmla="*/ 373987 h 834218"/>
                <a:gd name="connsiteX241" fmla="*/ 1335590 w 3024845"/>
                <a:gd name="connsiteY241" fmla="*/ 376149 h 834218"/>
                <a:gd name="connsiteX242" fmla="*/ 1335590 w 3024845"/>
                <a:gd name="connsiteY242" fmla="*/ 391281 h 834218"/>
                <a:gd name="connsiteX243" fmla="*/ 1339643 w 3024845"/>
                <a:gd name="connsiteY243" fmla="*/ 389120 h 834218"/>
                <a:gd name="connsiteX244" fmla="*/ 1339643 w 3024845"/>
                <a:gd name="connsiteY244" fmla="*/ 373987 h 834218"/>
                <a:gd name="connsiteX245" fmla="*/ 1341163 w 3024845"/>
                <a:gd name="connsiteY245" fmla="*/ 373987 h 834218"/>
                <a:gd name="connsiteX246" fmla="*/ 1351803 w 3024845"/>
                <a:gd name="connsiteY246" fmla="*/ 373987 h 834218"/>
                <a:gd name="connsiteX247" fmla="*/ 1351803 w 3024845"/>
                <a:gd name="connsiteY247" fmla="*/ 375608 h 834218"/>
                <a:gd name="connsiteX248" fmla="*/ 1351803 w 3024845"/>
                <a:gd name="connsiteY248" fmla="*/ 386958 h 834218"/>
                <a:gd name="connsiteX249" fmla="*/ 1382204 w 3024845"/>
                <a:gd name="connsiteY249" fmla="*/ 386958 h 834218"/>
                <a:gd name="connsiteX250" fmla="*/ 1382204 w 3024845"/>
                <a:gd name="connsiteY250" fmla="*/ 350208 h 834218"/>
                <a:gd name="connsiteX251" fmla="*/ 1383470 w 3024845"/>
                <a:gd name="connsiteY251" fmla="*/ 350208 h 834218"/>
                <a:gd name="connsiteX252" fmla="*/ 1392337 w 3024845"/>
                <a:gd name="connsiteY252" fmla="*/ 350208 h 834218"/>
                <a:gd name="connsiteX253" fmla="*/ 1392337 w 3024845"/>
                <a:gd name="connsiteY253" fmla="*/ 371825 h 834218"/>
                <a:gd name="connsiteX254" fmla="*/ 1394364 w 3024845"/>
                <a:gd name="connsiteY254" fmla="*/ 339399 h 834218"/>
                <a:gd name="connsiteX255" fmla="*/ 1416657 w 3024845"/>
                <a:gd name="connsiteY255" fmla="*/ 339399 h 834218"/>
                <a:gd name="connsiteX256" fmla="*/ 1416657 w 3024845"/>
                <a:gd name="connsiteY256" fmla="*/ 337777 h 834218"/>
                <a:gd name="connsiteX257" fmla="*/ 1416657 w 3024845"/>
                <a:gd name="connsiteY257" fmla="*/ 326428 h 834218"/>
                <a:gd name="connsiteX258" fmla="*/ 1417417 w 3024845"/>
                <a:gd name="connsiteY258" fmla="*/ 326428 h 834218"/>
                <a:gd name="connsiteX259" fmla="*/ 1422737 w 3024845"/>
                <a:gd name="connsiteY259" fmla="*/ 326428 h 834218"/>
                <a:gd name="connsiteX260" fmla="*/ 1422737 w 3024845"/>
                <a:gd name="connsiteY260" fmla="*/ 324537 h 834218"/>
                <a:gd name="connsiteX261" fmla="*/ 1422737 w 3024845"/>
                <a:gd name="connsiteY261" fmla="*/ 311296 h 834218"/>
                <a:gd name="connsiteX262" fmla="*/ 1426791 w 3024845"/>
                <a:gd name="connsiteY262" fmla="*/ 317781 h 834218"/>
                <a:gd name="connsiteX263" fmla="*/ 1429071 w 3024845"/>
                <a:gd name="connsiteY263" fmla="*/ 317781 h 834218"/>
                <a:gd name="connsiteX264" fmla="*/ 1445031 w 3024845"/>
                <a:gd name="connsiteY264" fmla="*/ 317781 h 834218"/>
                <a:gd name="connsiteX265" fmla="*/ 1445031 w 3024845"/>
                <a:gd name="connsiteY265" fmla="*/ 316970 h 834218"/>
                <a:gd name="connsiteX266" fmla="*/ 1445031 w 3024845"/>
                <a:gd name="connsiteY266" fmla="*/ 311296 h 834218"/>
                <a:gd name="connsiteX267" fmla="*/ 1445791 w 3024845"/>
                <a:gd name="connsiteY267" fmla="*/ 311296 h 834218"/>
                <a:gd name="connsiteX268" fmla="*/ 1451111 w 3024845"/>
                <a:gd name="connsiteY268" fmla="*/ 311296 h 834218"/>
                <a:gd name="connsiteX269" fmla="*/ 1451111 w 3024845"/>
                <a:gd name="connsiteY269" fmla="*/ 312647 h 834218"/>
                <a:gd name="connsiteX270" fmla="*/ 1451111 w 3024845"/>
                <a:gd name="connsiteY270" fmla="*/ 322105 h 834218"/>
                <a:gd name="connsiteX271" fmla="*/ 1489618 w 3024845"/>
                <a:gd name="connsiteY271" fmla="*/ 322105 h 834218"/>
                <a:gd name="connsiteX272" fmla="*/ 1489618 w 3024845"/>
                <a:gd name="connsiteY272" fmla="*/ 460458 h 834218"/>
                <a:gd name="connsiteX273" fmla="*/ 1491138 w 3024845"/>
                <a:gd name="connsiteY273" fmla="*/ 460458 h 834218"/>
                <a:gd name="connsiteX274" fmla="*/ 1501778 w 3024845"/>
                <a:gd name="connsiteY274" fmla="*/ 460458 h 834218"/>
                <a:gd name="connsiteX275" fmla="*/ 1501778 w 3024845"/>
                <a:gd name="connsiteY275" fmla="*/ 447488 h 834218"/>
                <a:gd name="connsiteX276" fmla="*/ 1505832 w 3024845"/>
                <a:gd name="connsiteY276" fmla="*/ 447488 h 834218"/>
                <a:gd name="connsiteX277" fmla="*/ 1505832 w 3024845"/>
                <a:gd name="connsiteY277" fmla="*/ 460458 h 834218"/>
                <a:gd name="connsiteX278" fmla="*/ 1536232 w 3024845"/>
                <a:gd name="connsiteY278" fmla="*/ 460458 h 834218"/>
                <a:gd name="connsiteX279" fmla="*/ 1536232 w 3024845"/>
                <a:gd name="connsiteY279" fmla="*/ 430193 h 834218"/>
                <a:gd name="connsiteX280" fmla="*/ 1548392 w 3024845"/>
                <a:gd name="connsiteY280" fmla="*/ 430193 h 834218"/>
                <a:gd name="connsiteX281" fmla="*/ 1560552 w 3024845"/>
                <a:gd name="connsiteY281" fmla="*/ 428032 h 834218"/>
                <a:gd name="connsiteX282" fmla="*/ 1564606 w 3024845"/>
                <a:gd name="connsiteY282" fmla="*/ 430193 h 834218"/>
                <a:gd name="connsiteX283" fmla="*/ 1574739 w 3024845"/>
                <a:gd name="connsiteY283" fmla="*/ 430193 h 834218"/>
                <a:gd name="connsiteX284" fmla="*/ 1574739 w 3024845"/>
                <a:gd name="connsiteY284" fmla="*/ 460458 h 834218"/>
                <a:gd name="connsiteX285" fmla="*/ 1582846 w 3024845"/>
                <a:gd name="connsiteY285" fmla="*/ 460458 h 834218"/>
                <a:gd name="connsiteX286" fmla="*/ 1582846 w 3024845"/>
                <a:gd name="connsiteY286" fmla="*/ 477753 h 834218"/>
                <a:gd name="connsiteX287" fmla="*/ 1592182 w 3024845"/>
                <a:gd name="connsiteY287" fmla="*/ 478658 h 834218"/>
                <a:gd name="connsiteX288" fmla="*/ 1605140 w 3024845"/>
                <a:gd name="connsiteY288" fmla="*/ 478658 h 834218"/>
                <a:gd name="connsiteX289" fmla="*/ 1605140 w 3024845"/>
                <a:gd name="connsiteY289" fmla="*/ 462620 h 834218"/>
                <a:gd name="connsiteX290" fmla="*/ 1673096 w 3024845"/>
                <a:gd name="connsiteY290" fmla="*/ 462620 h 834218"/>
                <a:gd name="connsiteX291" fmla="*/ 1673096 w 3024845"/>
                <a:gd name="connsiteY291" fmla="*/ 377367 h 834218"/>
                <a:gd name="connsiteX292" fmla="*/ 1745104 w 3024845"/>
                <a:gd name="connsiteY292" fmla="*/ 377367 h 834218"/>
                <a:gd name="connsiteX293" fmla="*/ 1745104 w 3024845"/>
                <a:gd name="connsiteY293" fmla="*/ 456135 h 834218"/>
                <a:gd name="connsiteX294" fmla="*/ 1747008 w 3024845"/>
                <a:gd name="connsiteY294" fmla="*/ 456135 h 834218"/>
                <a:gd name="connsiteX295" fmla="*/ 1748250 w 3024845"/>
                <a:gd name="connsiteY295" fmla="*/ 478658 h 834218"/>
                <a:gd name="connsiteX296" fmla="*/ 1757926 w 3024845"/>
                <a:gd name="connsiteY296" fmla="*/ 478658 h 834218"/>
                <a:gd name="connsiteX297" fmla="*/ 1759168 w 3024845"/>
                <a:gd name="connsiteY297" fmla="*/ 456135 h 834218"/>
                <a:gd name="connsiteX298" fmla="*/ 1765248 w 3024845"/>
                <a:gd name="connsiteY298" fmla="*/ 456135 h 834218"/>
                <a:gd name="connsiteX299" fmla="*/ 1766490 w 3024845"/>
                <a:gd name="connsiteY299" fmla="*/ 478658 h 834218"/>
                <a:gd name="connsiteX300" fmla="*/ 1817112 w 3024845"/>
                <a:gd name="connsiteY300" fmla="*/ 478658 h 834218"/>
                <a:gd name="connsiteX301" fmla="*/ 1817112 w 3024845"/>
                <a:gd name="connsiteY301" fmla="*/ 315630 h 834218"/>
                <a:gd name="connsiteX302" fmla="*/ 2014439 w 3024845"/>
                <a:gd name="connsiteY302" fmla="*/ 315630 h 834218"/>
                <a:gd name="connsiteX303" fmla="*/ 2014439 w 3024845"/>
                <a:gd name="connsiteY303" fmla="*/ 478658 h 834218"/>
                <a:gd name="connsiteX304" fmla="*/ 2033136 w 3024845"/>
                <a:gd name="connsiteY304" fmla="*/ 478658 h 834218"/>
                <a:gd name="connsiteX305" fmla="*/ 2033136 w 3024845"/>
                <a:gd name="connsiteY305" fmla="*/ 395965 h 834218"/>
                <a:gd name="connsiteX306" fmla="*/ 2128256 w 3024845"/>
                <a:gd name="connsiteY306" fmla="*/ 395965 h 834218"/>
                <a:gd name="connsiteX307" fmla="*/ 2180720 w 3024845"/>
                <a:gd name="connsiteY307" fmla="*/ 330752 h 834218"/>
                <a:gd name="connsiteX308" fmla="*/ 2245574 w 3024845"/>
                <a:gd name="connsiteY308" fmla="*/ 330752 h 834218"/>
                <a:gd name="connsiteX309" fmla="*/ 2245574 w 3024845"/>
                <a:gd name="connsiteY309" fmla="*/ 406414 h 834218"/>
                <a:gd name="connsiteX310" fmla="*/ 2253681 w 3024845"/>
                <a:gd name="connsiteY310" fmla="*/ 406414 h 834218"/>
                <a:gd name="connsiteX311" fmla="*/ 2255708 w 3024845"/>
                <a:gd name="connsiteY311" fmla="*/ 399929 h 834218"/>
                <a:gd name="connsiteX312" fmla="*/ 2261788 w 3024845"/>
                <a:gd name="connsiteY312" fmla="*/ 399929 h 834218"/>
                <a:gd name="connsiteX313" fmla="*/ 2263815 w 3024845"/>
                <a:gd name="connsiteY313" fmla="*/ 408576 h 834218"/>
                <a:gd name="connsiteX314" fmla="*/ 2275975 w 3024845"/>
                <a:gd name="connsiteY314" fmla="*/ 408576 h 834218"/>
                <a:gd name="connsiteX315" fmla="*/ 2275975 w 3024845"/>
                <a:gd name="connsiteY315" fmla="*/ 402090 h 834218"/>
                <a:gd name="connsiteX316" fmla="*/ 2298268 w 3024845"/>
                <a:gd name="connsiteY316" fmla="*/ 402090 h 834218"/>
                <a:gd name="connsiteX317" fmla="*/ 2298268 w 3024845"/>
                <a:gd name="connsiteY317" fmla="*/ 408576 h 834218"/>
                <a:gd name="connsiteX318" fmla="*/ 2318535 w 3024845"/>
                <a:gd name="connsiteY318" fmla="*/ 408576 h 834218"/>
                <a:gd name="connsiteX319" fmla="*/ 2318535 w 3024845"/>
                <a:gd name="connsiteY319" fmla="*/ 453973 h 834218"/>
                <a:gd name="connsiteX320" fmla="*/ 2332722 w 3024845"/>
                <a:gd name="connsiteY320" fmla="*/ 453973 h 834218"/>
                <a:gd name="connsiteX321" fmla="*/ 2332722 w 3024845"/>
                <a:gd name="connsiteY321" fmla="*/ 441002 h 834218"/>
                <a:gd name="connsiteX322" fmla="*/ 2348936 w 3024845"/>
                <a:gd name="connsiteY322" fmla="*/ 441002 h 834218"/>
                <a:gd name="connsiteX323" fmla="*/ 2348936 w 3024845"/>
                <a:gd name="connsiteY323" fmla="*/ 261575 h 834218"/>
                <a:gd name="connsiteX324" fmla="*/ 2355016 w 3024845"/>
                <a:gd name="connsiteY324" fmla="*/ 255089 h 834218"/>
                <a:gd name="connsiteX325" fmla="*/ 2427977 w 3024845"/>
                <a:gd name="connsiteY325" fmla="*/ 255089 h 834218"/>
                <a:gd name="connsiteX326" fmla="*/ 2427977 w 3024845"/>
                <a:gd name="connsiteY326" fmla="*/ 263737 h 834218"/>
                <a:gd name="connsiteX327" fmla="*/ 2438110 w 3024845"/>
                <a:gd name="connsiteY327" fmla="*/ 263737 h 834218"/>
                <a:gd name="connsiteX328" fmla="*/ 2438110 w 3024845"/>
                <a:gd name="connsiteY328" fmla="*/ 378311 h 834218"/>
                <a:gd name="connsiteX329" fmla="*/ 2460404 w 3024845"/>
                <a:gd name="connsiteY329" fmla="*/ 378311 h 834218"/>
                <a:gd name="connsiteX330" fmla="*/ 2460404 w 3024845"/>
                <a:gd name="connsiteY330" fmla="*/ 311296 h 834218"/>
                <a:gd name="connsiteX331" fmla="*/ 2486751 w 3024845"/>
                <a:gd name="connsiteY331" fmla="*/ 311296 h 834218"/>
                <a:gd name="connsiteX332" fmla="*/ 2490804 w 3024845"/>
                <a:gd name="connsiteY332" fmla="*/ 306972 h 834218"/>
                <a:gd name="connsiteX333" fmla="*/ 2498911 w 3024845"/>
                <a:gd name="connsiteY333" fmla="*/ 306972 h 834218"/>
                <a:gd name="connsiteX334" fmla="*/ 2502964 w 3024845"/>
                <a:gd name="connsiteY334" fmla="*/ 311296 h 834218"/>
                <a:gd name="connsiteX335" fmla="*/ 2525258 w 3024845"/>
                <a:gd name="connsiteY335" fmla="*/ 311296 h 834218"/>
                <a:gd name="connsiteX336" fmla="*/ 2525258 w 3024845"/>
                <a:gd name="connsiteY336" fmla="*/ 194560 h 834218"/>
                <a:gd name="connsiteX337" fmla="*/ 2582005 w 3024845"/>
                <a:gd name="connsiteY337" fmla="*/ 183751 h 834218"/>
                <a:gd name="connsiteX338" fmla="*/ 2582005 w 3024845"/>
                <a:gd name="connsiteY338" fmla="*/ 184832 h 834218"/>
                <a:gd name="connsiteX339" fmla="*/ 2582005 w 3024845"/>
                <a:gd name="connsiteY339" fmla="*/ 192398 h 834218"/>
                <a:gd name="connsiteX340" fmla="*/ 2608352 w 3024845"/>
                <a:gd name="connsiteY340" fmla="*/ 192398 h 834218"/>
                <a:gd name="connsiteX341" fmla="*/ 2608352 w 3024845"/>
                <a:gd name="connsiteY341" fmla="*/ 447488 h 834218"/>
                <a:gd name="connsiteX342" fmla="*/ 2630646 w 3024845"/>
                <a:gd name="connsiteY342" fmla="*/ 447488 h 834218"/>
                <a:gd name="connsiteX343" fmla="*/ 2630646 w 3024845"/>
                <a:gd name="connsiteY343" fmla="*/ 443164 h 834218"/>
                <a:gd name="connsiteX344" fmla="*/ 2642806 w 3024845"/>
                <a:gd name="connsiteY344" fmla="*/ 443164 h 834218"/>
                <a:gd name="connsiteX345" fmla="*/ 2642806 w 3024845"/>
                <a:gd name="connsiteY345" fmla="*/ 447488 h 834218"/>
                <a:gd name="connsiteX346" fmla="*/ 2667126 w 3024845"/>
                <a:gd name="connsiteY346" fmla="*/ 447488 h 834218"/>
                <a:gd name="connsiteX347" fmla="*/ 2667126 w 3024845"/>
                <a:gd name="connsiteY347" fmla="*/ 434517 h 834218"/>
                <a:gd name="connsiteX348" fmla="*/ 2695500 w 3024845"/>
                <a:gd name="connsiteY348" fmla="*/ 434517 h 834218"/>
                <a:gd name="connsiteX349" fmla="*/ 2707660 w 3024845"/>
                <a:gd name="connsiteY349" fmla="*/ 430193 h 834218"/>
                <a:gd name="connsiteX350" fmla="*/ 2727927 w 3024845"/>
                <a:gd name="connsiteY350" fmla="*/ 434517 h 834218"/>
                <a:gd name="connsiteX351" fmla="*/ 2727927 w 3024845"/>
                <a:gd name="connsiteY351" fmla="*/ 417223 h 834218"/>
                <a:gd name="connsiteX352" fmla="*/ 2736034 w 3024845"/>
                <a:gd name="connsiteY352" fmla="*/ 417223 h 834218"/>
                <a:gd name="connsiteX353" fmla="*/ 2736034 w 3024845"/>
                <a:gd name="connsiteY353" fmla="*/ 404252 h 834218"/>
                <a:gd name="connsiteX354" fmla="*/ 2792781 w 3024845"/>
                <a:gd name="connsiteY354" fmla="*/ 404252 h 834218"/>
                <a:gd name="connsiteX355" fmla="*/ 2792781 w 3024845"/>
                <a:gd name="connsiteY355" fmla="*/ 373987 h 834218"/>
                <a:gd name="connsiteX356" fmla="*/ 2811021 w 3024845"/>
                <a:gd name="connsiteY356" fmla="*/ 373987 h 834218"/>
                <a:gd name="connsiteX357" fmla="*/ 2811021 w 3024845"/>
                <a:gd name="connsiteY357" fmla="*/ 367502 h 834218"/>
                <a:gd name="connsiteX358" fmla="*/ 2823181 w 3024845"/>
                <a:gd name="connsiteY358" fmla="*/ 367502 h 834218"/>
                <a:gd name="connsiteX359" fmla="*/ 2823181 w 3024845"/>
                <a:gd name="connsiteY359" fmla="*/ 373987 h 834218"/>
                <a:gd name="connsiteX360" fmla="*/ 2839395 w 3024845"/>
                <a:gd name="connsiteY360" fmla="*/ 373987 h 834218"/>
                <a:gd name="connsiteX361" fmla="*/ 2839395 w 3024845"/>
                <a:gd name="connsiteY361" fmla="*/ 423708 h 834218"/>
                <a:gd name="connsiteX362" fmla="*/ 2871822 w 3024845"/>
                <a:gd name="connsiteY362" fmla="*/ 423708 h 834218"/>
                <a:gd name="connsiteX363" fmla="*/ 2871822 w 3024845"/>
                <a:gd name="connsiteY363" fmla="*/ 397767 h 834218"/>
                <a:gd name="connsiteX364" fmla="*/ 2910329 w 3024845"/>
                <a:gd name="connsiteY364" fmla="*/ 397767 h 834218"/>
                <a:gd name="connsiteX365" fmla="*/ 2910329 w 3024845"/>
                <a:gd name="connsiteY365" fmla="*/ 367502 h 834218"/>
                <a:gd name="connsiteX366" fmla="*/ 2958970 w 3024845"/>
                <a:gd name="connsiteY366" fmla="*/ 367502 h 834218"/>
                <a:gd name="connsiteX367" fmla="*/ 2958970 w 3024845"/>
                <a:gd name="connsiteY367" fmla="*/ 478658 h 834218"/>
                <a:gd name="connsiteX368" fmla="*/ 2958970 w 3024845"/>
                <a:gd name="connsiteY368" fmla="*/ 492437 h 834218"/>
                <a:gd name="connsiteX369" fmla="*/ 3024845 w 3024845"/>
                <a:gd name="connsiteY369" fmla="*/ 492437 h 834218"/>
                <a:gd name="connsiteX370" fmla="*/ 3024845 w 3024845"/>
                <a:gd name="connsiteY370" fmla="*/ 834218 h 834218"/>
                <a:gd name="connsiteX371" fmla="*/ 2054 w 3024845"/>
                <a:gd name="connsiteY371" fmla="*/ 831885 h 834218"/>
                <a:gd name="connsiteX372" fmla="*/ 0 w 3024845"/>
                <a:gd name="connsiteY372" fmla="*/ 397767 h 834218"/>
                <a:gd name="connsiteX373" fmla="*/ 20267 w 3024845"/>
                <a:gd name="connsiteY373" fmla="*/ 397767 h 834218"/>
                <a:gd name="connsiteX374" fmla="*/ 20774 w 3024845"/>
                <a:gd name="connsiteY374" fmla="*/ 396686 h 834218"/>
                <a:gd name="connsiteX375" fmla="*/ 24320 w 3024845"/>
                <a:gd name="connsiteY375" fmla="*/ 389120 h 834218"/>
                <a:gd name="connsiteX376" fmla="*/ 26094 w 3024845"/>
                <a:gd name="connsiteY376" fmla="*/ 389390 h 834218"/>
                <a:gd name="connsiteX377" fmla="*/ 38507 w 3024845"/>
                <a:gd name="connsiteY377" fmla="*/ 391281 h 834218"/>
                <a:gd name="connsiteX378" fmla="*/ 39014 w 3024845"/>
                <a:gd name="connsiteY378" fmla="*/ 392633 h 834218"/>
                <a:gd name="connsiteX379" fmla="*/ 42560 w 3024845"/>
                <a:gd name="connsiteY379" fmla="*/ 402090 h 834218"/>
                <a:gd name="connsiteX380" fmla="*/ 68907 w 3024845"/>
                <a:gd name="connsiteY380" fmla="*/ 404252 h 834218"/>
                <a:gd name="connsiteX381" fmla="*/ 68907 w 3024845"/>
                <a:gd name="connsiteY381" fmla="*/ 281031 h 834218"/>
                <a:gd name="connsiteX382" fmla="*/ 70934 w 3024845"/>
                <a:gd name="connsiteY382" fmla="*/ 281031 h 834218"/>
                <a:gd name="connsiteX383" fmla="*/ 85121 w 3024845"/>
                <a:gd name="connsiteY383" fmla="*/ 281031 h 834218"/>
                <a:gd name="connsiteX384" fmla="*/ 85121 w 3024845"/>
                <a:gd name="connsiteY384" fmla="*/ 144839 h 834218"/>
                <a:gd name="connsiteX385" fmla="*/ 86894 w 3024845"/>
                <a:gd name="connsiteY385" fmla="*/ 144839 h 834218"/>
                <a:gd name="connsiteX386" fmla="*/ 99308 w 3024845"/>
                <a:gd name="connsiteY386" fmla="*/ 144839 h 834218"/>
                <a:gd name="connsiteX387" fmla="*/ 99308 w 3024845"/>
                <a:gd name="connsiteY387" fmla="*/ 30265 h 834218"/>
                <a:gd name="connsiteX388" fmla="*/ 103361 w 3024845"/>
                <a:gd name="connsiteY388" fmla="*/ 2161 h 834218"/>
                <a:gd name="connsiteX0" fmla="*/ 103361 w 3024845"/>
                <a:gd name="connsiteY0" fmla="*/ 2161 h 834218"/>
                <a:gd name="connsiteX1" fmla="*/ 200642 w 3024845"/>
                <a:gd name="connsiteY1" fmla="*/ 0 h 834218"/>
                <a:gd name="connsiteX2" fmla="*/ 202669 w 3024845"/>
                <a:gd name="connsiteY2" fmla="*/ 0 h 834218"/>
                <a:gd name="connsiteX3" fmla="*/ 220909 w 3024845"/>
                <a:gd name="connsiteY3" fmla="*/ 144839 h 834218"/>
                <a:gd name="connsiteX4" fmla="*/ 223189 w 3024845"/>
                <a:gd name="connsiteY4" fmla="*/ 144839 h 834218"/>
                <a:gd name="connsiteX5" fmla="*/ 239150 w 3024845"/>
                <a:gd name="connsiteY5" fmla="*/ 144839 h 834218"/>
                <a:gd name="connsiteX6" fmla="*/ 239150 w 3024845"/>
                <a:gd name="connsiteY6" fmla="*/ 285354 h 834218"/>
                <a:gd name="connsiteX7" fmla="*/ 240670 w 3024845"/>
                <a:gd name="connsiteY7" fmla="*/ 285084 h 834218"/>
                <a:gd name="connsiteX8" fmla="*/ 251310 w 3024845"/>
                <a:gd name="connsiteY8" fmla="*/ 283193 h 834218"/>
                <a:gd name="connsiteX9" fmla="*/ 249283 w 3024845"/>
                <a:gd name="connsiteY9" fmla="*/ 371825 h 834218"/>
                <a:gd name="connsiteX10" fmla="*/ 250803 w 3024845"/>
                <a:gd name="connsiteY10" fmla="*/ 372096 h 834218"/>
                <a:gd name="connsiteX11" fmla="*/ 261443 w 3024845"/>
                <a:gd name="connsiteY11" fmla="*/ 373987 h 834218"/>
                <a:gd name="connsiteX12" fmla="*/ 261696 w 3024845"/>
                <a:gd name="connsiteY12" fmla="*/ 374798 h 834218"/>
                <a:gd name="connsiteX13" fmla="*/ 263470 w 3024845"/>
                <a:gd name="connsiteY13" fmla="*/ 380473 h 834218"/>
                <a:gd name="connsiteX14" fmla="*/ 264230 w 3024845"/>
                <a:gd name="connsiteY14" fmla="*/ 378041 h 834218"/>
                <a:gd name="connsiteX15" fmla="*/ 269550 w 3024845"/>
                <a:gd name="connsiteY15" fmla="*/ 361017 h 834218"/>
                <a:gd name="connsiteX16" fmla="*/ 271323 w 3024845"/>
                <a:gd name="connsiteY16" fmla="*/ 361017 h 834218"/>
                <a:gd name="connsiteX17" fmla="*/ 283737 w 3024845"/>
                <a:gd name="connsiteY17" fmla="*/ 361017 h 834218"/>
                <a:gd name="connsiteX18" fmla="*/ 283737 w 3024845"/>
                <a:gd name="connsiteY18" fmla="*/ 393443 h 834218"/>
                <a:gd name="connsiteX19" fmla="*/ 284750 w 3024845"/>
                <a:gd name="connsiteY19" fmla="*/ 393984 h 834218"/>
                <a:gd name="connsiteX20" fmla="*/ 291844 w 3024845"/>
                <a:gd name="connsiteY20" fmla="*/ 397767 h 834218"/>
                <a:gd name="connsiteX21" fmla="*/ 291844 w 3024845"/>
                <a:gd name="connsiteY21" fmla="*/ 399118 h 834218"/>
                <a:gd name="connsiteX22" fmla="*/ 291844 w 3024845"/>
                <a:gd name="connsiteY22" fmla="*/ 408576 h 834218"/>
                <a:gd name="connsiteX23" fmla="*/ 336431 w 3024845"/>
                <a:gd name="connsiteY23" fmla="*/ 408576 h 834218"/>
                <a:gd name="connsiteX24" fmla="*/ 336431 w 3024845"/>
                <a:gd name="connsiteY24" fmla="*/ 409657 h 834218"/>
                <a:gd name="connsiteX25" fmla="*/ 336431 w 3024845"/>
                <a:gd name="connsiteY25" fmla="*/ 417223 h 834218"/>
                <a:gd name="connsiteX26" fmla="*/ 338457 w 3024845"/>
                <a:gd name="connsiteY26" fmla="*/ 417223 h 834218"/>
                <a:gd name="connsiteX27" fmla="*/ 352644 w 3024845"/>
                <a:gd name="connsiteY27" fmla="*/ 417223 h 834218"/>
                <a:gd name="connsiteX28" fmla="*/ 352644 w 3024845"/>
                <a:gd name="connsiteY28" fmla="*/ 386958 h 834218"/>
                <a:gd name="connsiteX29" fmla="*/ 397231 w 3024845"/>
                <a:gd name="connsiteY29" fmla="*/ 386958 h 834218"/>
                <a:gd name="connsiteX30" fmla="*/ 397231 w 3024845"/>
                <a:gd name="connsiteY30" fmla="*/ 385607 h 834218"/>
                <a:gd name="connsiteX31" fmla="*/ 397231 w 3024845"/>
                <a:gd name="connsiteY31" fmla="*/ 376149 h 834218"/>
                <a:gd name="connsiteX32" fmla="*/ 398245 w 3024845"/>
                <a:gd name="connsiteY32" fmla="*/ 376149 h 834218"/>
                <a:gd name="connsiteX33" fmla="*/ 405338 w 3024845"/>
                <a:gd name="connsiteY33" fmla="*/ 376149 h 834218"/>
                <a:gd name="connsiteX34" fmla="*/ 405338 w 3024845"/>
                <a:gd name="connsiteY34" fmla="*/ 374258 h 834218"/>
                <a:gd name="connsiteX35" fmla="*/ 405338 w 3024845"/>
                <a:gd name="connsiteY35" fmla="*/ 361017 h 834218"/>
                <a:gd name="connsiteX36" fmla="*/ 406098 w 3024845"/>
                <a:gd name="connsiteY36" fmla="*/ 361017 h 834218"/>
                <a:gd name="connsiteX37" fmla="*/ 411418 w 3024845"/>
                <a:gd name="connsiteY37" fmla="*/ 361017 h 834218"/>
                <a:gd name="connsiteX38" fmla="*/ 411418 w 3024845"/>
                <a:gd name="connsiteY38" fmla="*/ 359936 h 834218"/>
                <a:gd name="connsiteX39" fmla="*/ 411418 w 3024845"/>
                <a:gd name="connsiteY39" fmla="*/ 352369 h 834218"/>
                <a:gd name="connsiteX40" fmla="*/ 413445 w 3024845"/>
                <a:gd name="connsiteY40" fmla="*/ 352369 h 834218"/>
                <a:gd name="connsiteX41" fmla="*/ 427632 w 3024845"/>
                <a:gd name="connsiteY41" fmla="*/ 352369 h 834218"/>
                <a:gd name="connsiteX42" fmla="*/ 427632 w 3024845"/>
                <a:gd name="connsiteY42" fmla="*/ 353450 h 834218"/>
                <a:gd name="connsiteX43" fmla="*/ 427632 w 3024845"/>
                <a:gd name="connsiteY43" fmla="*/ 361017 h 834218"/>
                <a:gd name="connsiteX44" fmla="*/ 449925 w 3024845"/>
                <a:gd name="connsiteY44" fmla="*/ 361017 h 834218"/>
                <a:gd name="connsiteX45" fmla="*/ 449925 w 3024845"/>
                <a:gd name="connsiteY45" fmla="*/ 359125 h 834218"/>
                <a:gd name="connsiteX46" fmla="*/ 449925 w 3024845"/>
                <a:gd name="connsiteY46" fmla="*/ 345884 h 834218"/>
                <a:gd name="connsiteX47" fmla="*/ 451699 w 3024845"/>
                <a:gd name="connsiteY47" fmla="*/ 345884 h 834218"/>
                <a:gd name="connsiteX48" fmla="*/ 464112 w 3024845"/>
                <a:gd name="connsiteY48" fmla="*/ 345884 h 834218"/>
                <a:gd name="connsiteX49" fmla="*/ 464112 w 3024845"/>
                <a:gd name="connsiteY49" fmla="*/ 369664 h 834218"/>
                <a:gd name="connsiteX50" fmla="*/ 465126 w 3024845"/>
                <a:gd name="connsiteY50" fmla="*/ 369664 h 834218"/>
                <a:gd name="connsiteX51" fmla="*/ 472219 w 3024845"/>
                <a:gd name="connsiteY51" fmla="*/ 369664 h 834218"/>
                <a:gd name="connsiteX52" fmla="*/ 472219 w 3024845"/>
                <a:gd name="connsiteY52" fmla="*/ 368583 h 834218"/>
                <a:gd name="connsiteX53" fmla="*/ 472219 w 3024845"/>
                <a:gd name="connsiteY53" fmla="*/ 361017 h 834218"/>
                <a:gd name="connsiteX54" fmla="*/ 473992 w 3024845"/>
                <a:gd name="connsiteY54" fmla="*/ 361017 h 834218"/>
                <a:gd name="connsiteX55" fmla="*/ 486406 w 3024845"/>
                <a:gd name="connsiteY55" fmla="*/ 361017 h 834218"/>
                <a:gd name="connsiteX56" fmla="*/ 486406 w 3024845"/>
                <a:gd name="connsiteY56" fmla="*/ 386958 h 834218"/>
                <a:gd name="connsiteX57" fmla="*/ 488433 w 3024845"/>
                <a:gd name="connsiteY57" fmla="*/ 386958 h 834218"/>
                <a:gd name="connsiteX58" fmla="*/ 502619 w 3024845"/>
                <a:gd name="connsiteY58" fmla="*/ 386958 h 834218"/>
                <a:gd name="connsiteX59" fmla="*/ 502619 w 3024845"/>
                <a:gd name="connsiteY59" fmla="*/ 388579 h 834218"/>
                <a:gd name="connsiteX60" fmla="*/ 502619 w 3024845"/>
                <a:gd name="connsiteY60" fmla="*/ 399929 h 834218"/>
                <a:gd name="connsiteX61" fmla="*/ 503379 w 3024845"/>
                <a:gd name="connsiteY61" fmla="*/ 399929 h 834218"/>
                <a:gd name="connsiteX62" fmla="*/ 508700 w 3024845"/>
                <a:gd name="connsiteY62" fmla="*/ 399929 h 834218"/>
                <a:gd name="connsiteX63" fmla="*/ 508700 w 3024845"/>
                <a:gd name="connsiteY63" fmla="*/ 399118 h 834218"/>
                <a:gd name="connsiteX64" fmla="*/ 508700 w 3024845"/>
                <a:gd name="connsiteY64" fmla="*/ 393443 h 834218"/>
                <a:gd name="connsiteX65" fmla="*/ 539100 w 3024845"/>
                <a:gd name="connsiteY65" fmla="*/ 393443 h 834218"/>
                <a:gd name="connsiteX66" fmla="*/ 539100 w 3024845"/>
                <a:gd name="connsiteY66" fmla="*/ 417223 h 834218"/>
                <a:gd name="connsiteX67" fmla="*/ 540113 w 3024845"/>
                <a:gd name="connsiteY67" fmla="*/ 417223 h 834218"/>
                <a:gd name="connsiteX68" fmla="*/ 547207 w 3024845"/>
                <a:gd name="connsiteY68" fmla="*/ 417223 h 834218"/>
                <a:gd name="connsiteX69" fmla="*/ 547207 w 3024845"/>
                <a:gd name="connsiteY69" fmla="*/ 418304 h 834218"/>
                <a:gd name="connsiteX70" fmla="*/ 547207 w 3024845"/>
                <a:gd name="connsiteY70" fmla="*/ 425870 h 834218"/>
                <a:gd name="connsiteX71" fmla="*/ 547967 w 3024845"/>
                <a:gd name="connsiteY71" fmla="*/ 425870 h 834218"/>
                <a:gd name="connsiteX72" fmla="*/ 553287 w 3024845"/>
                <a:gd name="connsiteY72" fmla="*/ 425870 h 834218"/>
                <a:gd name="connsiteX73" fmla="*/ 553287 w 3024845"/>
                <a:gd name="connsiteY73" fmla="*/ 423708 h 834218"/>
                <a:gd name="connsiteX74" fmla="*/ 553287 w 3024845"/>
                <a:gd name="connsiteY74" fmla="*/ 408576 h 834218"/>
                <a:gd name="connsiteX75" fmla="*/ 554300 w 3024845"/>
                <a:gd name="connsiteY75" fmla="*/ 408576 h 834218"/>
                <a:gd name="connsiteX76" fmla="*/ 561394 w 3024845"/>
                <a:gd name="connsiteY76" fmla="*/ 408576 h 834218"/>
                <a:gd name="connsiteX77" fmla="*/ 561394 w 3024845"/>
                <a:gd name="connsiteY77" fmla="*/ 409657 h 834218"/>
                <a:gd name="connsiteX78" fmla="*/ 561394 w 3024845"/>
                <a:gd name="connsiteY78" fmla="*/ 417223 h 834218"/>
                <a:gd name="connsiteX79" fmla="*/ 566714 w 3024845"/>
                <a:gd name="connsiteY79" fmla="*/ 415230 h 834218"/>
                <a:gd name="connsiteX80" fmla="*/ 567474 w 3024845"/>
                <a:gd name="connsiteY80" fmla="*/ 414250 h 834218"/>
                <a:gd name="connsiteX81" fmla="*/ 567474 w 3024845"/>
                <a:gd name="connsiteY81" fmla="*/ 408576 h 834218"/>
                <a:gd name="connsiteX82" fmla="*/ 605981 w 3024845"/>
                <a:gd name="connsiteY82" fmla="*/ 408576 h 834218"/>
                <a:gd name="connsiteX83" fmla="*/ 605981 w 3024845"/>
                <a:gd name="connsiteY83" fmla="*/ 432355 h 834218"/>
                <a:gd name="connsiteX84" fmla="*/ 608007 w 3024845"/>
                <a:gd name="connsiteY84" fmla="*/ 432355 h 834218"/>
                <a:gd name="connsiteX85" fmla="*/ 622194 w 3024845"/>
                <a:gd name="connsiteY85" fmla="*/ 432355 h 834218"/>
                <a:gd name="connsiteX86" fmla="*/ 622194 w 3024845"/>
                <a:gd name="connsiteY86" fmla="*/ 433436 h 834218"/>
                <a:gd name="connsiteX87" fmla="*/ 622194 w 3024845"/>
                <a:gd name="connsiteY87" fmla="*/ 441002 h 834218"/>
                <a:gd name="connsiteX88" fmla="*/ 623968 w 3024845"/>
                <a:gd name="connsiteY88" fmla="*/ 441002 h 834218"/>
                <a:gd name="connsiteX89" fmla="*/ 636381 w 3024845"/>
                <a:gd name="connsiteY89" fmla="*/ 441002 h 834218"/>
                <a:gd name="connsiteX90" fmla="*/ 636381 w 3024845"/>
                <a:gd name="connsiteY90" fmla="*/ 417223 h 834218"/>
                <a:gd name="connsiteX91" fmla="*/ 637394 w 3024845"/>
                <a:gd name="connsiteY91" fmla="*/ 417223 h 834218"/>
                <a:gd name="connsiteX92" fmla="*/ 644488 w 3024845"/>
                <a:gd name="connsiteY92" fmla="*/ 417223 h 834218"/>
                <a:gd name="connsiteX93" fmla="*/ 644488 w 3024845"/>
                <a:gd name="connsiteY93" fmla="*/ 384796 h 834218"/>
                <a:gd name="connsiteX94" fmla="*/ 645501 w 3024845"/>
                <a:gd name="connsiteY94" fmla="*/ 384796 h 834218"/>
                <a:gd name="connsiteX95" fmla="*/ 652595 w 3024845"/>
                <a:gd name="connsiteY95" fmla="*/ 384796 h 834218"/>
                <a:gd name="connsiteX96" fmla="*/ 652595 w 3024845"/>
                <a:gd name="connsiteY96" fmla="*/ 382905 h 834218"/>
                <a:gd name="connsiteX97" fmla="*/ 652595 w 3024845"/>
                <a:gd name="connsiteY97" fmla="*/ 369664 h 834218"/>
                <a:gd name="connsiteX98" fmla="*/ 651328 w 3024845"/>
                <a:gd name="connsiteY98" fmla="*/ 368042 h 834218"/>
                <a:gd name="connsiteX99" fmla="*/ 656648 w 3024845"/>
                <a:gd name="connsiteY99" fmla="*/ 356693 h 834218"/>
                <a:gd name="connsiteX100" fmla="*/ 664755 w 3024845"/>
                <a:gd name="connsiteY100" fmla="*/ 384796 h 834218"/>
                <a:gd name="connsiteX101" fmla="*/ 665515 w 3024845"/>
                <a:gd name="connsiteY101" fmla="*/ 384796 h 834218"/>
                <a:gd name="connsiteX102" fmla="*/ 670835 w 3024845"/>
                <a:gd name="connsiteY102" fmla="*/ 384796 h 834218"/>
                <a:gd name="connsiteX103" fmla="*/ 670835 w 3024845"/>
                <a:gd name="connsiteY103" fmla="*/ 278869 h 834218"/>
                <a:gd name="connsiteX104" fmla="*/ 672355 w 3024845"/>
                <a:gd name="connsiteY104" fmla="*/ 278869 h 834218"/>
                <a:gd name="connsiteX105" fmla="*/ 682995 w 3024845"/>
                <a:gd name="connsiteY105" fmla="*/ 278869 h 834218"/>
                <a:gd name="connsiteX106" fmla="*/ 682995 w 3024845"/>
                <a:gd name="connsiteY106" fmla="*/ 231310 h 834218"/>
                <a:gd name="connsiteX107" fmla="*/ 709342 w 3024845"/>
                <a:gd name="connsiteY107" fmla="*/ 231310 h 834218"/>
                <a:gd name="connsiteX108" fmla="*/ 709342 w 3024845"/>
                <a:gd name="connsiteY108" fmla="*/ 209692 h 834218"/>
                <a:gd name="connsiteX109" fmla="*/ 743796 w 3024845"/>
                <a:gd name="connsiteY109" fmla="*/ 209692 h 834218"/>
                <a:gd name="connsiteX110" fmla="*/ 743796 w 3024845"/>
                <a:gd name="connsiteY110" fmla="*/ 212124 h 834218"/>
                <a:gd name="connsiteX111" fmla="*/ 743796 w 3024845"/>
                <a:gd name="connsiteY111" fmla="*/ 229148 h 834218"/>
                <a:gd name="connsiteX112" fmla="*/ 746076 w 3024845"/>
                <a:gd name="connsiteY112" fmla="*/ 229148 h 834218"/>
                <a:gd name="connsiteX113" fmla="*/ 762036 w 3024845"/>
                <a:gd name="connsiteY113" fmla="*/ 229148 h 834218"/>
                <a:gd name="connsiteX114" fmla="*/ 762036 w 3024845"/>
                <a:gd name="connsiteY114" fmla="*/ 276707 h 834218"/>
                <a:gd name="connsiteX115" fmla="*/ 763049 w 3024845"/>
                <a:gd name="connsiteY115" fmla="*/ 276707 h 834218"/>
                <a:gd name="connsiteX116" fmla="*/ 770143 w 3024845"/>
                <a:gd name="connsiteY116" fmla="*/ 276707 h 834218"/>
                <a:gd name="connsiteX117" fmla="*/ 784330 w 3024845"/>
                <a:gd name="connsiteY117" fmla="*/ 281031 h 834218"/>
                <a:gd name="connsiteX118" fmla="*/ 784330 w 3024845"/>
                <a:gd name="connsiteY118" fmla="*/ 319943 h 834218"/>
                <a:gd name="connsiteX119" fmla="*/ 785343 w 3024845"/>
                <a:gd name="connsiteY119" fmla="*/ 319943 h 834218"/>
                <a:gd name="connsiteX120" fmla="*/ 792436 w 3024845"/>
                <a:gd name="connsiteY120" fmla="*/ 319943 h 834218"/>
                <a:gd name="connsiteX121" fmla="*/ 792436 w 3024845"/>
                <a:gd name="connsiteY121" fmla="*/ 321564 h 834218"/>
                <a:gd name="connsiteX122" fmla="*/ 792436 w 3024845"/>
                <a:gd name="connsiteY122" fmla="*/ 332913 h 834218"/>
                <a:gd name="connsiteX123" fmla="*/ 794463 w 3024845"/>
                <a:gd name="connsiteY123" fmla="*/ 332913 h 834218"/>
                <a:gd name="connsiteX124" fmla="*/ 808650 w 3024845"/>
                <a:gd name="connsiteY124" fmla="*/ 332913 h 834218"/>
                <a:gd name="connsiteX125" fmla="*/ 814730 w 3024845"/>
                <a:gd name="connsiteY125" fmla="*/ 339399 h 834218"/>
                <a:gd name="connsiteX126" fmla="*/ 814730 w 3024845"/>
                <a:gd name="connsiteY126" fmla="*/ 361017 h 834218"/>
                <a:gd name="connsiteX127" fmla="*/ 817010 w 3024845"/>
                <a:gd name="connsiteY127" fmla="*/ 361017 h 834218"/>
                <a:gd name="connsiteX128" fmla="*/ 832970 w 3024845"/>
                <a:gd name="connsiteY128" fmla="*/ 361017 h 834218"/>
                <a:gd name="connsiteX129" fmla="*/ 832970 w 3024845"/>
                <a:gd name="connsiteY129" fmla="*/ 362097 h 834218"/>
                <a:gd name="connsiteX130" fmla="*/ 832970 w 3024845"/>
                <a:gd name="connsiteY130" fmla="*/ 369664 h 834218"/>
                <a:gd name="connsiteX131" fmla="*/ 834237 w 3024845"/>
                <a:gd name="connsiteY131" fmla="*/ 369664 h 834218"/>
                <a:gd name="connsiteX132" fmla="*/ 843104 w 3024845"/>
                <a:gd name="connsiteY132" fmla="*/ 369664 h 834218"/>
                <a:gd name="connsiteX133" fmla="*/ 843104 w 3024845"/>
                <a:gd name="connsiteY133" fmla="*/ 371825 h 834218"/>
                <a:gd name="connsiteX134" fmla="*/ 843104 w 3024845"/>
                <a:gd name="connsiteY134" fmla="*/ 386958 h 834218"/>
                <a:gd name="connsiteX135" fmla="*/ 847157 w 3024845"/>
                <a:gd name="connsiteY135" fmla="*/ 385066 h 834218"/>
                <a:gd name="connsiteX136" fmla="*/ 847157 w 3024845"/>
                <a:gd name="connsiteY136" fmla="*/ 371825 h 834218"/>
                <a:gd name="connsiteX137" fmla="*/ 848170 w 3024845"/>
                <a:gd name="connsiteY137" fmla="*/ 371825 h 834218"/>
                <a:gd name="connsiteX138" fmla="*/ 855264 w 3024845"/>
                <a:gd name="connsiteY138" fmla="*/ 371825 h 834218"/>
                <a:gd name="connsiteX139" fmla="*/ 855264 w 3024845"/>
                <a:gd name="connsiteY139" fmla="*/ 373447 h 834218"/>
                <a:gd name="connsiteX140" fmla="*/ 855264 w 3024845"/>
                <a:gd name="connsiteY140" fmla="*/ 384796 h 834218"/>
                <a:gd name="connsiteX141" fmla="*/ 856024 w 3024845"/>
                <a:gd name="connsiteY141" fmla="*/ 384796 h 834218"/>
                <a:gd name="connsiteX142" fmla="*/ 861344 w 3024845"/>
                <a:gd name="connsiteY142" fmla="*/ 384796 h 834218"/>
                <a:gd name="connsiteX143" fmla="*/ 909984 w 3024845"/>
                <a:gd name="connsiteY143" fmla="*/ 380473 h 834218"/>
                <a:gd name="connsiteX144" fmla="*/ 909984 w 3024845"/>
                <a:gd name="connsiteY144" fmla="*/ 381824 h 834218"/>
                <a:gd name="connsiteX145" fmla="*/ 909984 w 3024845"/>
                <a:gd name="connsiteY145" fmla="*/ 391281 h 834218"/>
                <a:gd name="connsiteX146" fmla="*/ 910744 w 3024845"/>
                <a:gd name="connsiteY146" fmla="*/ 391281 h 834218"/>
                <a:gd name="connsiteX147" fmla="*/ 916065 w 3024845"/>
                <a:gd name="connsiteY147" fmla="*/ 391281 h 834218"/>
                <a:gd name="connsiteX148" fmla="*/ 916065 w 3024845"/>
                <a:gd name="connsiteY148" fmla="*/ 393443 h 834218"/>
                <a:gd name="connsiteX149" fmla="*/ 916065 w 3024845"/>
                <a:gd name="connsiteY149" fmla="*/ 408576 h 834218"/>
                <a:gd name="connsiteX150" fmla="*/ 918091 w 3024845"/>
                <a:gd name="connsiteY150" fmla="*/ 407225 h 834218"/>
                <a:gd name="connsiteX151" fmla="*/ 932278 w 3024845"/>
                <a:gd name="connsiteY151" fmla="*/ 397767 h 834218"/>
                <a:gd name="connsiteX152" fmla="*/ 938358 w 3024845"/>
                <a:gd name="connsiteY152" fmla="*/ 356693 h 834218"/>
                <a:gd name="connsiteX153" fmla="*/ 939118 w 3024845"/>
                <a:gd name="connsiteY153" fmla="*/ 356423 h 834218"/>
                <a:gd name="connsiteX154" fmla="*/ 944438 w 3024845"/>
                <a:gd name="connsiteY154" fmla="*/ 354531 h 834218"/>
                <a:gd name="connsiteX155" fmla="*/ 946465 w 3024845"/>
                <a:gd name="connsiteY155" fmla="*/ 285354 h 834218"/>
                <a:gd name="connsiteX156" fmla="*/ 948492 w 3024845"/>
                <a:gd name="connsiteY156" fmla="*/ 354531 h 834218"/>
                <a:gd name="connsiteX157" fmla="*/ 949252 w 3024845"/>
                <a:gd name="connsiteY157" fmla="*/ 354801 h 834218"/>
                <a:gd name="connsiteX158" fmla="*/ 954572 w 3024845"/>
                <a:gd name="connsiteY158" fmla="*/ 356693 h 834218"/>
                <a:gd name="connsiteX159" fmla="*/ 954572 w 3024845"/>
                <a:gd name="connsiteY159" fmla="*/ 270222 h 834218"/>
                <a:gd name="connsiteX160" fmla="*/ 958625 w 3024845"/>
                <a:gd name="connsiteY160" fmla="*/ 237795 h 834218"/>
                <a:gd name="connsiteX161" fmla="*/ 997132 w 3024845"/>
                <a:gd name="connsiteY161" fmla="*/ 237795 h 834218"/>
                <a:gd name="connsiteX162" fmla="*/ 997132 w 3024845"/>
                <a:gd name="connsiteY162" fmla="*/ 270222 h 834218"/>
                <a:gd name="connsiteX163" fmla="*/ 997892 w 3024845"/>
                <a:gd name="connsiteY163" fmla="*/ 270222 h 834218"/>
                <a:gd name="connsiteX164" fmla="*/ 1003212 w 3024845"/>
                <a:gd name="connsiteY164" fmla="*/ 270222 h 834218"/>
                <a:gd name="connsiteX165" fmla="*/ 1003212 w 3024845"/>
                <a:gd name="connsiteY165" fmla="*/ 188074 h 834218"/>
                <a:gd name="connsiteX166" fmla="*/ 1004986 w 3024845"/>
                <a:gd name="connsiteY166" fmla="*/ 188074 h 834218"/>
                <a:gd name="connsiteX167" fmla="*/ 1017399 w 3024845"/>
                <a:gd name="connsiteY167" fmla="*/ 188074 h 834218"/>
                <a:gd name="connsiteX168" fmla="*/ 1017399 w 3024845"/>
                <a:gd name="connsiteY168" fmla="*/ 186183 h 834218"/>
                <a:gd name="connsiteX169" fmla="*/ 1017399 w 3024845"/>
                <a:gd name="connsiteY169" fmla="*/ 172942 h 834218"/>
                <a:gd name="connsiteX170" fmla="*/ 1039693 w 3024845"/>
                <a:gd name="connsiteY170" fmla="*/ 172942 h 834218"/>
                <a:gd name="connsiteX171" fmla="*/ 1039693 w 3024845"/>
                <a:gd name="connsiteY171" fmla="*/ 171861 h 834218"/>
                <a:gd name="connsiteX172" fmla="*/ 1039693 w 3024845"/>
                <a:gd name="connsiteY172" fmla="*/ 164295 h 834218"/>
                <a:gd name="connsiteX173" fmla="*/ 1041466 w 3024845"/>
                <a:gd name="connsiteY173" fmla="*/ 164295 h 834218"/>
                <a:gd name="connsiteX174" fmla="*/ 1053880 w 3024845"/>
                <a:gd name="connsiteY174" fmla="*/ 164295 h 834218"/>
                <a:gd name="connsiteX175" fmla="*/ 1053880 w 3024845"/>
                <a:gd name="connsiteY175" fmla="*/ 165376 h 834218"/>
                <a:gd name="connsiteX176" fmla="*/ 1053880 w 3024845"/>
                <a:gd name="connsiteY176" fmla="*/ 172942 h 834218"/>
                <a:gd name="connsiteX177" fmla="*/ 1054640 w 3024845"/>
                <a:gd name="connsiteY177" fmla="*/ 172942 h 834218"/>
                <a:gd name="connsiteX178" fmla="*/ 1059960 w 3024845"/>
                <a:gd name="connsiteY178" fmla="*/ 172942 h 834218"/>
                <a:gd name="connsiteX179" fmla="*/ 1070093 w 3024845"/>
                <a:gd name="connsiteY179" fmla="*/ 168618 h 834218"/>
                <a:gd name="connsiteX180" fmla="*/ 1074146 w 3024845"/>
                <a:gd name="connsiteY180" fmla="*/ 171861 h 834218"/>
                <a:gd name="connsiteX181" fmla="*/ 1074146 w 3024845"/>
                <a:gd name="connsiteY181" fmla="*/ 164295 h 834218"/>
                <a:gd name="connsiteX182" fmla="*/ 1076426 w 3024845"/>
                <a:gd name="connsiteY182" fmla="*/ 164295 h 834218"/>
                <a:gd name="connsiteX183" fmla="*/ 1092387 w 3024845"/>
                <a:gd name="connsiteY183" fmla="*/ 164295 h 834218"/>
                <a:gd name="connsiteX184" fmla="*/ 1092387 w 3024845"/>
                <a:gd name="connsiteY184" fmla="*/ 165376 h 834218"/>
                <a:gd name="connsiteX185" fmla="*/ 1092387 w 3024845"/>
                <a:gd name="connsiteY185" fmla="*/ 172942 h 834218"/>
                <a:gd name="connsiteX186" fmla="*/ 1122787 w 3024845"/>
                <a:gd name="connsiteY186" fmla="*/ 172942 h 834218"/>
                <a:gd name="connsiteX187" fmla="*/ 1122787 w 3024845"/>
                <a:gd name="connsiteY187" fmla="*/ 174563 h 834218"/>
                <a:gd name="connsiteX188" fmla="*/ 1122787 w 3024845"/>
                <a:gd name="connsiteY188" fmla="*/ 185913 h 834218"/>
                <a:gd name="connsiteX189" fmla="*/ 1149134 w 3024845"/>
                <a:gd name="connsiteY189" fmla="*/ 185913 h 834218"/>
                <a:gd name="connsiteX190" fmla="*/ 1149134 w 3024845"/>
                <a:gd name="connsiteY190" fmla="*/ 216177 h 834218"/>
                <a:gd name="connsiteX191" fmla="*/ 1149894 w 3024845"/>
                <a:gd name="connsiteY191" fmla="*/ 216177 h 834218"/>
                <a:gd name="connsiteX192" fmla="*/ 1155214 w 3024845"/>
                <a:gd name="connsiteY192" fmla="*/ 216177 h 834218"/>
                <a:gd name="connsiteX193" fmla="*/ 1155214 w 3024845"/>
                <a:gd name="connsiteY193" fmla="*/ 217258 h 834218"/>
                <a:gd name="connsiteX194" fmla="*/ 1155214 w 3024845"/>
                <a:gd name="connsiteY194" fmla="*/ 224825 h 834218"/>
                <a:gd name="connsiteX195" fmla="*/ 1159268 w 3024845"/>
                <a:gd name="connsiteY195" fmla="*/ 255089 h 834218"/>
                <a:gd name="connsiteX196" fmla="*/ 1160028 w 3024845"/>
                <a:gd name="connsiteY196" fmla="*/ 255089 h 834218"/>
                <a:gd name="connsiteX197" fmla="*/ 1165348 w 3024845"/>
                <a:gd name="connsiteY197" fmla="*/ 255089 h 834218"/>
                <a:gd name="connsiteX198" fmla="*/ 1165348 w 3024845"/>
                <a:gd name="connsiteY198" fmla="*/ 255900 h 834218"/>
                <a:gd name="connsiteX199" fmla="*/ 1165348 w 3024845"/>
                <a:gd name="connsiteY199" fmla="*/ 261575 h 834218"/>
                <a:gd name="connsiteX200" fmla="*/ 1166361 w 3024845"/>
                <a:gd name="connsiteY200" fmla="*/ 261575 h 834218"/>
                <a:gd name="connsiteX201" fmla="*/ 1173454 w 3024845"/>
                <a:gd name="connsiteY201" fmla="*/ 261575 h 834218"/>
                <a:gd name="connsiteX202" fmla="*/ 1173454 w 3024845"/>
                <a:gd name="connsiteY202" fmla="*/ 291840 h 834218"/>
                <a:gd name="connsiteX203" fmla="*/ 1175481 w 3024845"/>
                <a:gd name="connsiteY203" fmla="*/ 291840 h 834218"/>
                <a:gd name="connsiteX204" fmla="*/ 1189668 w 3024845"/>
                <a:gd name="connsiteY204" fmla="*/ 291840 h 834218"/>
                <a:gd name="connsiteX205" fmla="*/ 1189668 w 3024845"/>
                <a:gd name="connsiteY205" fmla="*/ 315619 h 834218"/>
                <a:gd name="connsiteX206" fmla="*/ 1191695 w 3024845"/>
                <a:gd name="connsiteY206" fmla="*/ 317240 h 834218"/>
                <a:gd name="connsiteX207" fmla="*/ 1191695 w 3024845"/>
                <a:gd name="connsiteY207" fmla="*/ 328590 h 834218"/>
                <a:gd name="connsiteX208" fmla="*/ 1192455 w 3024845"/>
                <a:gd name="connsiteY208" fmla="*/ 328590 h 834218"/>
                <a:gd name="connsiteX209" fmla="*/ 1197775 w 3024845"/>
                <a:gd name="connsiteY209" fmla="*/ 328590 h 834218"/>
                <a:gd name="connsiteX210" fmla="*/ 1197775 w 3024845"/>
                <a:gd name="connsiteY210" fmla="*/ 352369 h 834218"/>
                <a:gd name="connsiteX211" fmla="*/ 1199041 w 3024845"/>
                <a:gd name="connsiteY211" fmla="*/ 352369 h 834218"/>
                <a:gd name="connsiteX212" fmla="*/ 1207908 w 3024845"/>
                <a:gd name="connsiteY212" fmla="*/ 352369 h 834218"/>
                <a:gd name="connsiteX213" fmla="*/ 1209935 w 3024845"/>
                <a:gd name="connsiteY213" fmla="*/ 356423 h 834218"/>
                <a:gd name="connsiteX214" fmla="*/ 1209935 w 3024845"/>
                <a:gd name="connsiteY214" fmla="*/ 369664 h 834218"/>
                <a:gd name="connsiteX215" fmla="*/ 1211455 w 3024845"/>
                <a:gd name="connsiteY215" fmla="*/ 367772 h 834218"/>
                <a:gd name="connsiteX216" fmla="*/ 1222095 w 3024845"/>
                <a:gd name="connsiteY216" fmla="*/ 354531 h 834218"/>
                <a:gd name="connsiteX217" fmla="*/ 1250469 w 3024845"/>
                <a:gd name="connsiteY217" fmla="*/ 354531 h 834218"/>
                <a:gd name="connsiteX218" fmla="*/ 1250469 w 3024845"/>
                <a:gd name="connsiteY218" fmla="*/ 441002 h 834218"/>
                <a:gd name="connsiteX219" fmla="*/ 1251229 w 3024845"/>
                <a:gd name="connsiteY219" fmla="*/ 441002 h 834218"/>
                <a:gd name="connsiteX220" fmla="*/ 1256549 w 3024845"/>
                <a:gd name="connsiteY220" fmla="*/ 441002 h 834218"/>
                <a:gd name="connsiteX221" fmla="*/ 1257309 w 3024845"/>
                <a:gd name="connsiteY221" fmla="*/ 439651 h 834218"/>
                <a:gd name="connsiteX222" fmla="*/ 1262629 w 3024845"/>
                <a:gd name="connsiteY222" fmla="*/ 430193 h 834218"/>
                <a:gd name="connsiteX223" fmla="*/ 1262629 w 3024845"/>
                <a:gd name="connsiteY223" fmla="*/ 432085 h 834218"/>
                <a:gd name="connsiteX224" fmla="*/ 1262629 w 3024845"/>
                <a:gd name="connsiteY224" fmla="*/ 445326 h 834218"/>
                <a:gd name="connsiteX225" fmla="*/ 1266682 w 3024845"/>
                <a:gd name="connsiteY225" fmla="*/ 399929 h 834218"/>
                <a:gd name="connsiteX226" fmla="*/ 1267442 w 3024845"/>
                <a:gd name="connsiteY226" fmla="*/ 399929 h 834218"/>
                <a:gd name="connsiteX227" fmla="*/ 1272762 w 3024845"/>
                <a:gd name="connsiteY227" fmla="*/ 399929 h 834218"/>
                <a:gd name="connsiteX228" fmla="*/ 1272762 w 3024845"/>
                <a:gd name="connsiteY228" fmla="*/ 335075 h 834218"/>
                <a:gd name="connsiteX229" fmla="*/ 1273776 w 3024845"/>
                <a:gd name="connsiteY229" fmla="*/ 335075 h 834218"/>
                <a:gd name="connsiteX230" fmla="*/ 1280869 w 3024845"/>
                <a:gd name="connsiteY230" fmla="*/ 335075 h 834218"/>
                <a:gd name="connsiteX231" fmla="*/ 1293029 w 3024845"/>
                <a:gd name="connsiteY231" fmla="*/ 291840 h 834218"/>
                <a:gd name="connsiteX232" fmla="*/ 1294296 w 3024845"/>
                <a:gd name="connsiteY232" fmla="*/ 291840 h 834218"/>
                <a:gd name="connsiteX233" fmla="*/ 1303163 w 3024845"/>
                <a:gd name="connsiteY233" fmla="*/ 291840 h 834218"/>
                <a:gd name="connsiteX234" fmla="*/ 1313296 w 3024845"/>
                <a:gd name="connsiteY234" fmla="*/ 335075 h 834218"/>
                <a:gd name="connsiteX235" fmla="*/ 1314309 w 3024845"/>
                <a:gd name="connsiteY235" fmla="*/ 335075 h 834218"/>
                <a:gd name="connsiteX236" fmla="*/ 1321403 w 3024845"/>
                <a:gd name="connsiteY236" fmla="*/ 335075 h 834218"/>
                <a:gd name="connsiteX237" fmla="*/ 1321403 w 3024845"/>
                <a:gd name="connsiteY237" fmla="*/ 373987 h 834218"/>
                <a:gd name="connsiteX238" fmla="*/ 1323176 w 3024845"/>
                <a:gd name="connsiteY238" fmla="*/ 373987 h 834218"/>
                <a:gd name="connsiteX239" fmla="*/ 1335590 w 3024845"/>
                <a:gd name="connsiteY239" fmla="*/ 373987 h 834218"/>
                <a:gd name="connsiteX240" fmla="*/ 1335590 w 3024845"/>
                <a:gd name="connsiteY240" fmla="*/ 376149 h 834218"/>
                <a:gd name="connsiteX241" fmla="*/ 1335590 w 3024845"/>
                <a:gd name="connsiteY241" fmla="*/ 391281 h 834218"/>
                <a:gd name="connsiteX242" fmla="*/ 1339643 w 3024845"/>
                <a:gd name="connsiteY242" fmla="*/ 389120 h 834218"/>
                <a:gd name="connsiteX243" fmla="*/ 1339643 w 3024845"/>
                <a:gd name="connsiteY243" fmla="*/ 373987 h 834218"/>
                <a:gd name="connsiteX244" fmla="*/ 1341163 w 3024845"/>
                <a:gd name="connsiteY244" fmla="*/ 373987 h 834218"/>
                <a:gd name="connsiteX245" fmla="*/ 1351803 w 3024845"/>
                <a:gd name="connsiteY245" fmla="*/ 373987 h 834218"/>
                <a:gd name="connsiteX246" fmla="*/ 1351803 w 3024845"/>
                <a:gd name="connsiteY246" fmla="*/ 375608 h 834218"/>
                <a:gd name="connsiteX247" fmla="*/ 1351803 w 3024845"/>
                <a:gd name="connsiteY247" fmla="*/ 386958 h 834218"/>
                <a:gd name="connsiteX248" fmla="*/ 1382204 w 3024845"/>
                <a:gd name="connsiteY248" fmla="*/ 386958 h 834218"/>
                <a:gd name="connsiteX249" fmla="*/ 1382204 w 3024845"/>
                <a:gd name="connsiteY249" fmla="*/ 350208 h 834218"/>
                <a:gd name="connsiteX250" fmla="*/ 1383470 w 3024845"/>
                <a:gd name="connsiteY250" fmla="*/ 350208 h 834218"/>
                <a:gd name="connsiteX251" fmla="*/ 1392337 w 3024845"/>
                <a:gd name="connsiteY251" fmla="*/ 350208 h 834218"/>
                <a:gd name="connsiteX252" fmla="*/ 1392337 w 3024845"/>
                <a:gd name="connsiteY252" fmla="*/ 371825 h 834218"/>
                <a:gd name="connsiteX253" fmla="*/ 1394364 w 3024845"/>
                <a:gd name="connsiteY253" fmla="*/ 339399 h 834218"/>
                <a:gd name="connsiteX254" fmla="*/ 1416657 w 3024845"/>
                <a:gd name="connsiteY254" fmla="*/ 339399 h 834218"/>
                <a:gd name="connsiteX255" fmla="*/ 1416657 w 3024845"/>
                <a:gd name="connsiteY255" fmla="*/ 337777 h 834218"/>
                <a:gd name="connsiteX256" fmla="*/ 1416657 w 3024845"/>
                <a:gd name="connsiteY256" fmla="*/ 326428 h 834218"/>
                <a:gd name="connsiteX257" fmla="*/ 1417417 w 3024845"/>
                <a:gd name="connsiteY257" fmla="*/ 326428 h 834218"/>
                <a:gd name="connsiteX258" fmla="*/ 1422737 w 3024845"/>
                <a:gd name="connsiteY258" fmla="*/ 326428 h 834218"/>
                <a:gd name="connsiteX259" fmla="*/ 1422737 w 3024845"/>
                <a:gd name="connsiteY259" fmla="*/ 324537 h 834218"/>
                <a:gd name="connsiteX260" fmla="*/ 1422737 w 3024845"/>
                <a:gd name="connsiteY260" fmla="*/ 311296 h 834218"/>
                <a:gd name="connsiteX261" fmla="*/ 1426791 w 3024845"/>
                <a:gd name="connsiteY261" fmla="*/ 317781 h 834218"/>
                <a:gd name="connsiteX262" fmla="*/ 1429071 w 3024845"/>
                <a:gd name="connsiteY262" fmla="*/ 317781 h 834218"/>
                <a:gd name="connsiteX263" fmla="*/ 1445031 w 3024845"/>
                <a:gd name="connsiteY263" fmla="*/ 317781 h 834218"/>
                <a:gd name="connsiteX264" fmla="*/ 1445031 w 3024845"/>
                <a:gd name="connsiteY264" fmla="*/ 316970 h 834218"/>
                <a:gd name="connsiteX265" fmla="*/ 1445031 w 3024845"/>
                <a:gd name="connsiteY265" fmla="*/ 311296 h 834218"/>
                <a:gd name="connsiteX266" fmla="*/ 1445791 w 3024845"/>
                <a:gd name="connsiteY266" fmla="*/ 311296 h 834218"/>
                <a:gd name="connsiteX267" fmla="*/ 1451111 w 3024845"/>
                <a:gd name="connsiteY267" fmla="*/ 311296 h 834218"/>
                <a:gd name="connsiteX268" fmla="*/ 1451111 w 3024845"/>
                <a:gd name="connsiteY268" fmla="*/ 312647 h 834218"/>
                <a:gd name="connsiteX269" fmla="*/ 1451111 w 3024845"/>
                <a:gd name="connsiteY269" fmla="*/ 322105 h 834218"/>
                <a:gd name="connsiteX270" fmla="*/ 1489618 w 3024845"/>
                <a:gd name="connsiteY270" fmla="*/ 322105 h 834218"/>
                <a:gd name="connsiteX271" fmla="*/ 1489618 w 3024845"/>
                <a:gd name="connsiteY271" fmla="*/ 460458 h 834218"/>
                <a:gd name="connsiteX272" fmla="*/ 1491138 w 3024845"/>
                <a:gd name="connsiteY272" fmla="*/ 460458 h 834218"/>
                <a:gd name="connsiteX273" fmla="*/ 1501778 w 3024845"/>
                <a:gd name="connsiteY273" fmla="*/ 460458 h 834218"/>
                <a:gd name="connsiteX274" fmla="*/ 1501778 w 3024845"/>
                <a:gd name="connsiteY274" fmla="*/ 447488 h 834218"/>
                <a:gd name="connsiteX275" fmla="*/ 1505832 w 3024845"/>
                <a:gd name="connsiteY275" fmla="*/ 447488 h 834218"/>
                <a:gd name="connsiteX276" fmla="*/ 1505832 w 3024845"/>
                <a:gd name="connsiteY276" fmla="*/ 460458 h 834218"/>
                <a:gd name="connsiteX277" fmla="*/ 1536232 w 3024845"/>
                <a:gd name="connsiteY277" fmla="*/ 460458 h 834218"/>
                <a:gd name="connsiteX278" fmla="*/ 1536232 w 3024845"/>
                <a:gd name="connsiteY278" fmla="*/ 430193 h 834218"/>
                <a:gd name="connsiteX279" fmla="*/ 1548392 w 3024845"/>
                <a:gd name="connsiteY279" fmla="*/ 430193 h 834218"/>
                <a:gd name="connsiteX280" fmla="*/ 1560552 w 3024845"/>
                <a:gd name="connsiteY280" fmla="*/ 428032 h 834218"/>
                <a:gd name="connsiteX281" fmla="*/ 1564606 w 3024845"/>
                <a:gd name="connsiteY281" fmla="*/ 430193 h 834218"/>
                <a:gd name="connsiteX282" fmla="*/ 1574739 w 3024845"/>
                <a:gd name="connsiteY282" fmla="*/ 430193 h 834218"/>
                <a:gd name="connsiteX283" fmla="*/ 1574739 w 3024845"/>
                <a:gd name="connsiteY283" fmla="*/ 460458 h 834218"/>
                <a:gd name="connsiteX284" fmla="*/ 1582846 w 3024845"/>
                <a:gd name="connsiteY284" fmla="*/ 460458 h 834218"/>
                <a:gd name="connsiteX285" fmla="*/ 1582846 w 3024845"/>
                <a:gd name="connsiteY285" fmla="*/ 477753 h 834218"/>
                <a:gd name="connsiteX286" fmla="*/ 1592182 w 3024845"/>
                <a:gd name="connsiteY286" fmla="*/ 478658 h 834218"/>
                <a:gd name="connsiteX287" fmla="*/ 1605140 w 3024845"/>
                <a:gd name="connsiteY287" fmla="*/ 478658 h 834218"/>
                <a:gd name="connsiteX288" fmla="*/ 1605140 w 3024845"/>
                <a:gd name="connsiteY288" fmla="*/ 462620 h 834218"/>
                <a:gd name="connsiteX289" fmla="*/ 1673096 w 3024845"/>
                <a:gd name="connsiteY289" fmla="*/ 462620 h 834218"/>
                <a:gd name="connsiteX290" fmla="*/ 1673096 w 3024845"/>
                <a:gd name="connsiteY290" fmla="*/ 377367 h 834218"/>
                <a:gd name="connsiteX291" fmla="*/ 1745104 w 3024845"/>
                <a:gd name="connsiteY291" fmla="*/ 377367 h 834218"/>
                <a:gd name="connsiteX292" fmla="*/ 1745104 w 3024845"/>
                <a:gd name="connsiteY292" fmla="*/ 456135 h 834218"/>
                <a:gd name="connsiteX293" fmla="*/ 1747008 w 3024845"/>
                <a:gd name="connsiteY293" fmla="*/ 456135 h 834218"/>
                <a:gd name="connsiteX294" fmla="*/ 1748250 w 3024845"/>
                <a:gd name="connsiteY294" fmla="*/ 478658 h 834218"/>
                <a:gd name="connsiteX295" fmla="*/ 1757926 w 3024845"/>
                <a:gd name="connsiteY295" fmla="*/ 478658 h 834218"/>
                <a:gd name="connsiteX296" fmla="*/ 1759168 w 3024845"/>
                <a:gd name="connsiteY296" fmla="*/ 456135 h 834218"/>
                <a:gd name="connsiteX297" fmla="*/ 1765248 w 3024845"/>
                <a:gd name="connsiteY297" fmla="*/ 456135 h 834218"/>
                <a:gd name="connsiteX298" fmla="*/ 1766490 w 3024845"/>
                <a:gd name="connsiteY298" fmla="*/ 478658 h 834218"/>
                <a:gd name="connsiteX299" fmla="*/ 1817112 w 3024845"/>
                <a:gd name="connsiteY299" fmla="*/ 478658 h 834218"/>
                <a:gd name="connsiteX300" fmla="*/ 1817112 w 3024845"/>
                <a:gd name="connsiteY300" fmla="*/ 315630 h 834218"/>
                <a:gd name="connsiteX301" fmla="*/ 2014439 w 3024845"/>
                <a:gd name="connsiteY301" fmla="*/ 315630 h 834218"/>
                <a:gd name="connsiteX302" fmla="*/ 2014439 w 3024845"/>
                <a:gd name="connsiteY302" fmla="*/ 478658 h 834218"/>
                <a:gd name="connsiteX303" fmla="*/ 2033136 w 3024845"/>
                <a:gd name="connsiteY303" fmla="*/ 478658 h 834218"/>
                <a:gd name="connsiteX304" fmla="*/ 2033136 w 3024845"/>
                <a:gd name="connsiteY304" fmla="*/ 395965 h 834218"/>
                <a:gd name="connsiteX305" fmla="*/ 2128256 w 3024845"/>
                <a:gd name="connsiteY305" fmla="*/ 395965 h 834218"/>
                <a:gd name="connsiteX306" fmla="*/ 2180720 w 3024845"/>
                <a:gd name="connsiteY306" fmla="*/ 330752 h 834218"/>
                <a:gd name="connsiteX307" fmla="*/ 2245574 w 3024845"/>
                <a:gd name="connsiteY307" fmla="*/ 330752 h 834218"/>
                <a:gd name="connsiteX308" fmla="*/ 2245574 w 3024845"/>
                <a:gd name="connsiteY308" fmla="*/ 406414 h 834218"/>
                <a:gd name="connsiteX309" fmla="*/ 2253681 w 3024845"/>
                <a:gd name="connsiteY309" fmla="*/ 406414 h 834218"/>
                <a:gd name="connsiteX310" fmla="*/ 2255708 w 3024845"/>
                <a:gd name="connsiteY310" fmla="*/ 399929 h 834218"/>
                <a:gd name="connsiteX311" fmla="*/ 2261788 w 3024845"/>
                <a:gd name="connsiteY311" fmla="*/ 399929 h 834218"/>
                <a:gd name="connsiteX312" fmla="*/ 2263815 w 3024845"/>
                <a:gd name="connsiteY312" fmla="*/ 408576 h 834218"/>
                <a:gd name="connsiteX313" fmla="*/ 2275975 w 3024845"/>
                <a:gd name="connsiteY313" fmla="*/ 408576 h 834218"/>
                <a:gd name="connsiteX314" fmla="*/ 2275975 w 3024845"/>
                <a:gd name="connsiteY314" fmla="*/ 402090 h 834218"/>
                <a:gd name="connsiteX315" fmla="*/ 2298268 w 3024845"/>
                <a:gd name="connsiteY315" fmla="*/ 402090 h 834218"/>
                <a:gd name="connsiteX316" fmla="*/ 2298268 w 3024845"/>
                <a:gd name="connsiteY316" fmla="*/ 408576 h 834218"/>
                <a:gd name="connsiteX317" fmla="*/ 2318535 w 3024845"/>
                <a:gd name="connsiteY317" fmla="*/ 408576 h 834218"/>
                <a:gd name="connsiteX318" fmla="*/ 2318535 w 3024845"/>
                <a:gd name="connsiteY318" fmla="*/ 453973 h 834218"/>
                <a:gd name="connsiteX319" fmla="*/ 2332722 w 3024845"/>
                <a:gd name="connsiteY319" fmla="*/ 453973 h 834218"/>
                <a:gd name="connsiteX320" fmla="*/ 2332722 w 3024845"/>
                <a:gd name="connsiteY320" fmla="*/ 441002 h 834218"/>
                <a:gd name="connsiteX321" fmla="*/ 2348936 w 3024845"/>
                <a:gd name="connsiteY321" fmla="*/ 441002 h 834218"/>
                <a:gd name="connsiteX322" fmla="*/ 2348936 w 3024845"/>
                <a:gd name="connsiteY322" fmla="*/ 261575 h 834218"/>
                <a:gd name="connsiteX323" fmla="*/ 2355016 w 3024845"/>
                <a:gd name="connsiteY323" fmla="*/ 255089 h 834218"/>
                <a:gd name="connsiteX324" fmla="*/ 2427977 w 3024845"/>
                <a:gd name="connsiteY324" fmla="*/ 255089 h 834218"/>
                <a:gd name="connsiteX325" fmla="*/ 2427977 w 3024845"/>
                <a:gd name="connsiteY325" fmla="*/ 263737 h 834218"/>
                <a:gd name="connsiteX326" fmla="*/ 2438110 w 3024845"/>
                <a:gd name="connsiteY326" fmla="*/ 263737 h 834218"/>
                <a:gd name="connsiteX327" fmla="*/ 2438110 w 3024845"/>
                <a:gd name="connsiteY327" fmla="*/ 378311 h 834218"/>
                <a:gd name="connsiteX328" fmla="*/ 2460404 w 3024845"/>
                <a:gd name="connsiteY328" fmla="*/ 378311 h 834218"/>
                <a:gd name="connsiteX329" fmla="*/ 2460404 w 3024845"/>
                <a:gd name="connsiteY329" fmla="*/ 311296 h 834218"/>
                <a:gd name="connsiteX330" fmla="*/ 2486751 w 3024845"/>
                <a:gd name="connsiteY330" fmla="*/ 311296 h 834218"/>
                <a:gd name="connsiteX331" fmla="*/ 2490804 w 3024845"/>
                <a:gd name="connsiteY331" fmla="*/ 306972 h 834218"/>
                <a:gd name="connsiteX332" fmla="*/ 2498911 w 3024845"/>
                <a:gd name="connsiteY332" fmla="*/ 306972 h 834218"/>
                <a:gd name="connsiteX333" fmla="*/ 2502964 w 3024845"/>
                <a:gd name="connsiteY333" fmla="*/ 311296 h 834218"/>
                <a:gd name="connsiteX334" fmla="*/ 2525258 w 3024845"/>
                <a:gd name="connsiteY334" fmla="*/ 311296 h 834218"/>
                <a:gd name="connsiteX335" fmla="*/ 2525258 w 3024845"/>
                <a:gd name="connsiteY335" fmla="*/ 194560 h 834218"/>
                <a:gd name="connsiteX336" fmla="*/ 2582005 w 3024845"/>
                <a:gd name="connsiteY336" fmla="*/ 183751 h 834218"/>
                <a:gd name="connsiteX337" fmla="*/ 2582005 w 3024845"/>
                <a:gd name="connsiteY337" fmla="*/ 184832 h 834218"/>
                <a:gd name="connsiteX338" fmla="*/ 2582005 w 3024845"/>
                <a:gd name="connsiteY338" fmla="*/ 192398 h 834218"/>
                <a:gd name="connsiteX339" fmla="*/ 2608352 w 3024845"/>
                <a:gd name="connsiteY339" fmla="*/ 192398 h 834218"/>
                <a:gd name="connsiteX340" fmla="*/ 2608352 w 3024845"/>
                <a:gd name="connsiteY340" fmla="*/ 447488 h 834218"/>
                <a:gd name="connsiteX341" fmla="*/ 2630646 w 3024845"/>
                <a:gd name="connsiteY341" fmla="*/ 447488 h 834218"/>
                <a:gd name="connsiteX342" fmla="*/ 2630646 w 3024845"/>
                <a:gd name="connsiteY342" fmla="*/ 443164 h 834218"/>
                <a:gd name="connsiteX343" fmla="*/ 2642806 w 3024845"/>
                <a:gd name="connsiteY343" fmla="*/ 443164 h 834218"/>
                <a:gd name="connsiteX344" fmla="*/ 2642806 w 3024845"/>
                <a:gd name="connsiteY344" fmla="*/ 447488 h 834218"/>
                <a:gd name="connsiteX345" fmla="*/ 2667126 w 3024845"/>
                <a:gd name="connsiteY345" fmla="*/ 447488 h 834218"/>
                <a:gd name="connsiteX346" fmla="*/ 2667126 w 3024845"/>
                <a:gd name="connsiteY346" fmla="*/ 434517 h 834218"/>
                <a:gd name="connsiteX347" fmla="*/ 2695500 w 3024845"/>
                <a:gd name="connsiteY347" fmla="*/ 434517 h 834218"/>
                <a:gd name="connsiteX348" fmla="*/ 2707660 w 3024845"/>
                <a:gd name="connsiteY348" fmla="*/ 430193 h 834218"/>
                <a:gd name="connsiteX349" fmla="*/ 2727927 w 3024845"/>
                <a:gd name="connsiteY349" fmla="*/ 434517 h 834218"/>
                <a:gd name="connsiteX350" fmla="*/ 2727927 w 3024845"/>
                <a:gd name="connsiteY350" fmla="*/ 417223 h 834218"/>
                <a:gd name="connsiteX351" fmla="*/ 2736034 w 3024845"/>
                <a:gd name="connsiteY351" fmla="*/ 417223 h 834218"/>
                <a:gd name="connsiteX352" fmla="*/ 2736034 w 3024845"/>
                <a:gd name="connsiteY352" fmla="*/ 404252 h 834218"/>
                <a:gd name="connsiteX353" fmla="*/ 2792781 w 3024845"/>
                <a:gd name="connsiteY353" fmla="*/ 404252 h 834218"/>
                <a:gd name="connsiteX354" fmla="*/ 2792781 w 3024845"/>
                <a:gd name="connsiteY354" fmla="*/ 373987 h 834218"/>
                <a:gd name="connsiteX355" fmla="*/ 2811021 w 3024845"/>
                <a:gd name="connsiteY355" fmla="*/ 373987 h 834218"/>
                <a:gd name="connsiteX356" fmla="*/ 2811021 w 3024845"/>
                <a:gd name="connsiteY356" fmla="*/ 367502 h 834218"/>
                <a:gd name="connsiteX357" fmla="*/ 2823181 w 3024845"/>
                <a:gd name="connsiteY357" fmla="*/ 367502 h 834218"/>
                <a:gd name="connsiteX358" fmla="*/ 2823181 w 3024845"/>
                <a:gd name="connsiteY358" fmla="*/ 373987 h 834218"/>
                <a:gd name="connsiteX359" fmla="*/ 2839395 w 3024845"/>
                <a:gd name="connsiteY359" fmla="*/ 373987 h 834218"/>
                <a:gd name="connsiteX360" fmla="*/ 2839395 w 3024845"/>
                <a:gd name="connsiteY360" fmla="*/ 423708 h 834218"/>
                <a:gd name="connsiteX361" fmla="*/ 2871822 w 3024845"/>
                <a:gd name="connsiteY361" fmla="*/ 423708 h 834218"/>
                <a:gd name="connsiteX362" fmla="*/ 2871822 w 3024845"/>
                <a:gd name="connsiteY362" fmla="*/ 397767 h 834218"/>
                <a:gd name="connsiteX363" fmla="*/ 2910329 w 3024845"/>
                <a:gd name="connsiteY363" fmla="*/ 397767 h 834218"/>
                <a:gd name="connsiteX364" fmla="*/ 2910329 w 3024845"/>
                <a:gd name="connsiteY364" fmla="*/ 367502 h 834218"/>
                <a:gd name="connsiteX365" fmla="*/ 2958970 w 3024845"/>
                <a:gd name="connsiteY365" fmla="*/ 367502 h 834218"/>
                <a:gd name="connsiteX366" fmla="*/ 2958970 w 3024845"/>
                <a:gd name="connsiteY366" fmla="*/ 478658 h 834218"/>
                <a:gd name="connsiteX367" fmla="*/ 2958970 w 3024845"/>
                <a:gd name="connsiteY367" fmla="*/ 492437 h 834218"/>
                <a:gd name="connsiteX368" fmla="*/ 3024845 w 3024845"/>
                <a:gd name="connsiteY368" fmla="*/ 492437 h 834218"/>
                <a:gd name="connsiteX369" fmla="*/ 3024845 w 3024845"/>
                <a:gd name="connsiteY369" fmla="*/ 834218 h 834218"/>
                <a:gd name="connsiteX370" fmla="*/ 2054 w 3024845"/>
                <a:gd name="connsiteY370" fmla="*/ 831885 h 834218"/>
                <a:gd name="connsiteX371" fmla="*/ 0 w 3024845"/>
                <a:gd name="connsiteY371" fmla="*/ 397767 h 834218"/>
                <a:gd name="connsiteX372" fmla="*/ 20267 w 3024845"/>
                <a:gd name="connsiteY372" fmla="*/ 397767 h 834218"/>
                <a:gd name="connsiteX373" fmla="*/ 20774 w 3024845"/>
                <a:gd name="connsiteY373" fmla="*/ 396686 h 834218"/>
                <a:gd name="connsiteX374" fmla="*/ 24320 w 3024845"/>
                <a:gd name="connsiteY374" fmla="*/ 389120 h 834218"/>
                <a:gd name="connsiteX375" fmla="*/ 26094 w 3024845"/>
                <a:gd name="connsiteY375" fmla="*/ 389390 h 834218"/>
                <a:gd name="connsiteX376" fmla="*/ 38507 w 3024845"/>
                <a:gd name="connsiteY376" fmla="*/ 391281 h 834218"/>
                <a:gd name="connsiteX377" fmla="*/ 39014 w 3024845"/>
                <a:gd name="connsiteY377" fmla="*/ 392633 h 834218"/>
                <a:gd name="connsiteX378" fmla="*/ 42560 w 3024845"/>
                <a:gd name="connsiteY378" fmla="*/ 402090 h 834218"/>
                <a:gd name="connsiteX379" fmla="*/ 68907 w 3024845"/>
                <a:gd name="connsiteY379" fmla="*/ 404252 h 834218"/>
                <a:gd name="connsiteX380" fmla="*/ 68907 w 3024845"/>
                <a:gd name="connsiteY380" fmla="*/ 281031 h 834218"/>
                <a:gd name="connsiteX381" fmla="*/ 70934 w 3024845"/>
                <a:gd name="connsiteY381" fmla="*/ 281031 h 834218"/>
                <a:gd name="connsiteX382" fmla="*/ 85121 w 3024845"/>
                <a:gd name="connsiteY382" fmla="*/ 281031 h 834218"/>
                <a:gd name="connsiteX383" fmla="*/ 85121 w 3024845"/>
                <a:gd name="connsiteY383" fmla="*/ 144839 h 834218"/>
                <a:gd name="connsiteX384" fmla="*/ 86894 w 3024845"/>
                <a:gd name="connsiteY384" fmla="*/ 144839 h 834218"/>
                <a:gd name="connsiteX385" fmla="*/ 99308 w 3024845"/>
                <a:gd name="connsiteY385" fmla="*/ 144839 h 834218"/>
                <a:gd name="connsiteX386" fmla="*/ 99308 w 3024845"/>
                <a:gd name="connsiteY386" fmla="*/ 30265 h 834218"/>
                <a:gd name="connsiteX387" fmla="*/ 103361 w 3024845"/>
                <a:gd name="connsiteY387" fmla="*/ 2161 h 834218"/>
                <a:gd name="connsiteX0" fmla="*/ 103361 w 3024845"/>
                <a:gd name="connsiteY0" fmla="*/ 2161 h 834218"/>
                <a:gd name="connsiteX1" fmla="*/ 200642 w 3024845"/>
                <a:gd name="connsiteY1" fmla="*/ 0 h 834218"/>
                <a:gd name="connsiteX2" fmla="*/ 220909 w 3024845"/>
                <a:gd name="connsiteY2" fmla="*/ 144839 h 834218"/>
                <a:gd name="connsiteX3" fmla="*/ 223189 w 3024845"/>
                <a:gd name="connsiteY3" fmla="*/ 144839 h 834218"/>
                <a:gd name="connsiteX4" fmla="*/ 239150 w 3024845"/>
                <a:gd name="connsiteY4" fmla="*/ 144839 h 834218"/>
                <a:gd name="connsiteX5" fmla="*/ 239150 w 3024845"/>
                <a:gd name="connsiteY5" fmla="*/ 285354 h 834218"/>
                <a:gd name="connsiteX6" fmla="*/ 240670 w 3024845"/>
                <a:gd name="connsiteY6" fmla="*/ 285084 h 834218"/>
                <a:gd name="connsiteX7" fmla="*/ 251310 w 3024845"/>
                <a:gd name="connsiteY7" fmla="*/ 283193 h 834218"/>
                <a:gd name="connsiteX8" fmla="*/ 249283 w 3024845"/>
                <a:gd name="connsiteY8" fmla="*/ 371825 h 834218"/>
                <a:gd name="connsiteX9" fmla="*/ 250803 w 3024845"/>
                <a:gd name="connsiteY9" fmla="*/ 372096 h 834218"/>
                <a:gd name="connsiteX10" fmla="*/ 261443 w 3024845"/>
                <a:gd name="connsiteY10" fmla="*/ 373987 h 834218"/>
                <a:gd name="connsiteX11" fmla="*/ 261696 w 3024845"/>
                <a:gd name="connsiteY11" fmla="*/ 374798 h 834218"/>
                <a:gd name="connsiteX12" fmla="*/ 263470 w 3024845"/>
                <a:gd name="connsiteY12" fmla="*/ 380473 h 834218"/>
                <a:gd name="connsiteX13" fmla="*/ 264230 w 3024845"/>
                <a:gd name="connsiteY13" fmla="*/ 378041 h 834218"/>
                <a:gd name="connsiteX14" fmla="*/ 269550 w 3024845"/>
                <a:gd name="connsiteY14" fmla="*/ 361017 h 834218"/>
                <a:gd name="connsiteX15" fmla="*/ 271323 w 3024845"/>
                <a:gd name="connsiteY15" fmla="*/ 361017 h 834218"/>
                <a:gd name="connsiteX16" fmla="*/ 283737 w 3024845"/>
                <a:gd name="connsiteY16" fmla="*/ 361017 h 834218"/>
                <a:gd name="connsiteX17" fmla="*/ 283737 w 3024845"/>
                <a:gd name="connsiteY17" fmla="*/ 393443 h 834218"/>
                <a:gd name="connsiteX18" fmla="*/ 284750 w 3024845"/>
                <a:gd name="connsiteY18" fmla="*/ 393984 h 834218"/>
                <a:gd name="connsiteX19" fmla="*/ 291844 w 3024845"/>
                <a:gd name="connsiteY19" fmla="*/ 397767 h 834218"/>
                <a:gd name="connsiteX20" fmla="*/ 291844 w 3024845"/>
                <a:gd name="connsiteY20" fmla="*/ 399118 h 834218"/>
                <a:gd name="connsiteX21" fmla="*/ 291844 w 3024845"/>
                <a:gd name="connsiteY21" fmla="*/ 408576 h 834218"/>
                <a:gd name="connsiteX22" fmla="*/ 336431 w 3024845"/>
                <a:gd name="connsiteY22" fmla="*/ 408576 h 834218"/>
                <a:gd name="connsiteX23" fmla="*/ 336431 w 3024845"/>
                <a:gd name="connsiteY23" fmla="*/ 409657 h 834218"/>
                <a:gd name="connsiteX24" fmla="*/ 336431 w 3024845"/>
                <a:gd name="connsiteY24" fmla="*/ 417223 h 834218"/>
                <a:gd name="connsiteX25" fmla="*/ 338457 w 3024845"/>
                <a:gd name="connsiteY25" fmla="*/ 417223 h 834218"/>
                <a:gd name="connsiteX26" fmla="*/ 352644 w 3024845"/>
                <a:gd name="connsiteY26" fmla="*/ 417223 h 834218"/>
                <a:gd name="connsiteX27" fmla="*/ 352644 w 3024845"/>
                <a:gd name="connsiteY27" fmla="*/ 386958 h 834218"/>
                <a:gd name="connsiteX28" fmla="*/ 397231 w 3024845"/>
                <a:gd name="connsiteY28" fmla="*/ 386958 h 834218"/>
                <a:gd name="connsiteX29" fmla="*/ 397231 w 3024845"/>
                <a:gd name="connsiteY29" fmla="*/ 385607 h 834218"/>
                <a:gd name="connsiteX30" fmla="*/ 397231 w 3024845"/>
                <a:gd name="connsiteY30" fmla="*/ 376149 h 834218"/>
                <a:gd name="connsiteX31" fmla="*/ 398245 w 3024845"/>
                <a:gd name="connsiteY31" fmla="*/ 376149 h 834218"/>
                <a:gd name="connsiteX32" fmla="*/ 405338 w 3024845"/>
                <a:gd name="connsiteY32" fmla="*/ 376149 h 834218"/>
                <a:gd name="connsiteX33" fmla="*/ 405338 w 3024845"/>
                <a:gd name="connsiteY33" fmla="*/ 374258 h 834218"/>
                <a:gd name="connsiteX34" fmla="*/ 405338 w 3024845"/>
                <a:gd name="connsiteY34" fmla="*/ 361017 h 834218"/>
                <a:gd name="connsiteX35" fmla="*/ 406098 w 3024845"/>
                <a:gd name="connsiteY35" fmla="*/ 361017 h 834218"/>
                <a:gd name="connsiteX36" fmla="*/ 411418 w 3024845"/>
                <a:gd name="connsiteY36" fmla="*/ 361017 h 834218"/>
                <a:gd name="connsiteX37" fmla="*/ 411418 w 3024845"/>
                <a:gd name="connsiteY37" fmla="*/ 359936 h 834218"/>
                <a:gd name="connsiteX38" fmla="*/ 411418 w 3024845"/>
                <a:gd name="connsiteY38" fmla="*/ 352369 h 834218"/>
                <a:gd name="connsiteX39" fmla="*/ 413445 w 3024845"/>
                <a:gd name="connsiteY39" fmla="*/ 352369 h 834218"/>
                <a:gd name="connsiteX40" fmla="*/ 427632 w 3024845"/>
                <a:gd name="connsiteY40" fmla="*/ 352369 h 834218"/>
                <a:gd name="connsiteX41" fmla="*/ 427632 w 3024845"/>
                <a:gd name="connsiteY41" fmla="*/ 353450 h 834218"/>
                <a:gd name="connsiteX42" fmla="*/ 427632 w 3024845"/>
                <a:gd name="connsiteY42" fmla="*/ 361017 h 834218"/>
                <a:gd name="connsiteX43" fmla="*/ 449925 w 3024845"/>
                <a:gd name="connsiteY43" fmla="*/ 361017 h 834218"/>
                <a:gd name="connsiteX44" fmla="*/ 449925 w 3024845"/>
                <a:gd name="connsiteY44" fmla="*/ 359125 h 834218"/>
                <a:gd name="connsiteX45" fmla="*/ 449925 w 3024845"/>
                <a:gd name="connsiteY45" fmla="*/ 345884 h 834218"/>
                <a:gd name="connsiteX46" fmla="*/ 451699 w 3024845"/>
                <a:gd name="connsiteY46" fmla="*/ 345884 h 834218"/>
                <a:gd name="connsiteX47" fmla="*/ 464112 w 3024845"/>
                <a:gd name="connsiteY47" fmla="*/ 345884 h 834218"/>
                <a:gd name="connsiteX48" fmla="*/ 464112 w 3024845"/>
                <a:gd name="connsiteY48" fmla="*/ 369664 h 834218"/>
                <a:gd name="connsiteX49" fmla="*/ 465126 w 3024845"/>
                <a:gd name="connsiteY49" fmla="*/ 369664 h 834218"/>
                <a:gd name="connsiteX50" fmla="*/ 472219 w 3024845"/>
                <a:gd name="connsiteY50" fmla="*/ 369664 h 834218"/>
                <a:gd name="connsiteX51" fmla="*/ 472219 w 3024845"/>
                <a:gd name="connsiteY51" fmla="*/ 368583 h 834218"/>
                <a:gd name="connsiteX52" fmla="*/ 472219 w 3024845"/>
                <a:gd name="connsiteY52" fmla="*/ 361017 h 834218"/>
                <a:gd name="connsiteX53" fmla="*/ 473992 w 3024845"/>
                <a:gd name="connsiteY53" fmla="*/ 361017 h 834218"/>
                <a:gd name="connsiteX54" fmla="*/ 486406 w 3024845"/>
                <a:gd name="connsiteY54" fmla="*/ 361017 h 834218"/>
                <a:gd name="connsiteX55" fmla="*/ 486406 w 3024845"/>
                <a:gd name="connsiteY55" fmla="*/ 386958 h 834218"/>
                <a:gd name="connsiteX56" fmla="*/ 488433 w 3024845"/>
                <a:gd name="connsiteY56" fmla="*/ 386958 h 834218"/>
                <a:gd name="connsiteX57" fmla="*/ 502619 w 3024845"/>
                <a:gd name="connsiteY57" fmla="*/ 386958 h 834218"/>
                <a:gd name="connsiteX58" fmla="*/ 502619 w 3024845"/>
                <a:gd name="connsiteY58" fmla="*/ 388579 h 834218"/>
                <a:gd name="connsiteX59" fmla="*/ 502619 w 3024845"/>
                <a:gd name="connsiteY59" fmla="*/ 399929 h 834218"/>
                <a:gd name="connsiteX60" fmla="*/ 503379 w 3024845"/>
                <a:gd name="connsiteY60" fmla="*/ 399929 h 834218"/>
                <a:gd name="connsiteX61" fmla="*/ 508700 w 3024845"/>
                <a:gd name="connsiteY61" fmla="*/ 399929 h 834218"/>
                <a:gd name="connsiteX62" fmla="*/ 508700 w 3024845"/>
                <a:gd name="connsiteY62" fmla="*/ 399118 h 834218"/>
                <a:gd name="connsiteX63" fmla="*/ 508700 w 3024845"/>
                <a:gd name="connsiteY63" fmla="*/ 393443 h 834218"/>
                <a:gd name="connsiteX64" fmla="*/ 539100 w 3024845"/>
                <a:gd name="connsiteY64" fmla="*/ 393443 h 834218"/>
                <a:gd name="connsiteX65" fmla="*/ 539100 w 3024845"/>
                <a:gd name="connsiteY65" fmla="*/ 417223 h 834218"/>
                <a:gd name="connsiteX66" fmla="*/ 540113 w 3024845"/>
                <a:gd name="connsiteY66" fmla="*/ 417223 h 834218"/>
                <a:gd name="connsiteX67" fmla="*/ 547207 w 3024845"/>
                <a:gd name="connsiteY67" fmla="*/ 417223 h 834218"/>
                <a:gd name="connsiteX68" fmla="*/ 547207 w 3024845"/>
                <a:gd name="connsiteY68" fmla="*/ 418304 h 834218"/>
                <a:gd name="connsiteX69" fmla="*/ 547207 w 3024845"/>
                <a:gd name="connsiteY69" fmla="*/ 425870 h 834218"/>
                <a:gd name="connsiteX70" fmla="*/ 547967 w 3024845"/>
                <a:gd name="connsiteY70" fmla="*/ 425870 h 834218"/>
                <a:gd name="connsiteX71" fmla="*/ 553287 w 3024845"/>
                <a:gd name="connsiteY71" fmla="*/ 425870 h 834218"/>
                <a:gd name="connsiteX72" fmla="*/ 553287 w 3024845"/>
                <a:gd name="connsiteY72" fmla="*/ 423708 h 834218"/>
                <a:gd name="connsiteX73" fmla="*/ 553287 w 3024845"/>
                <a:gd name="connsiteY73" fmla="*/ 408576 h 834218"/>
                <a:gd name="connsiteX74" fmla="*/ 554300 w 3024845"/>
                <a:gd name="connsiteY74" fmla="*/ 408576 h 834218"/>
                <a:gd name="connsiteX75" fmla="*/ 561394 w 3024845"/>
                <a:gd name="connsiteY75" fmla="*/ 408576 h 834218"/>
                <a:gd name="connsiteX76" fmla="*/ 561394 w 3024845"/>
                <a:gd name="connsiteY76" fmla="*/ 409657 h 834218"/>
                <a:gd name="connsiteX77" fmla="*/ 561394 w 3024845"/>
                <a:gd name="connsiteY77" fmla="*/ 417223 h 834218"/>
                <a:gd name="connsiteX78" fmla="*/ 566714 w 3024845"/>
                <a:gd name="connsiteY78" fmla="*/ 415230 h 834218"/>
                <a:gd name="connsiteX79" fmla="*/ 567474 w 3024845"/>
                <a:gd name="connsiteY79" fmla="*/ 414250 h 834218"/>
                <a:gd name="connsiteX80" fmla="*/ 567474 w 3024845"/>
                <a:gd name="connsiteY80" fmla="*/ 408576 h 834218"/>
                <a:gd name="connsiteX81" fmla="*/ 605981 w 3024845"/>
                <a:gd name="connsiteY81" fmla="*/ 408576 h 834218"/>
                <a:gd name="connsiteX82" fmla="*/ 605981 w 3024845"/>
                <a:gd name="connsiteY82" fmla="*/ 432355 h 834218"/>
                <a:gd name="connsiteX83" fmla="*/ 608007 w 3024845"/>
                <a:gd name="connsiteY83" fmla="*/ 432355 h 834218"/>
                <a:gd name="connsiteX84" fmla="*/ 622194 w 3024845"/>
                <a:gd name="connsiteY84" fmla="*/ 432355 h 834218"/>
                <a:gd name="connsiteX85" fmla="*/ 622194 w 3024845"/>
                <a:gd name="connsiteY85" fmla="*/ 433436 h 834218"/>
                <a:gd name="connsiteX86" fmla="*/ 622194 w 3024845"/>
                <a:gd name="connsiteY86" fmla="*/ 441002 h 834218"/>
                <a:gd name="connsiteX87" fmla="*/ 623968 w 3024845"/>
                <a:gd name="connsiteY87" fmla="*/ 441002 h 834218"/>
                <a:gd name="connsiteX88" fmla="*/ 636381 w 3024845"/>
                <a:gd name="connsiteY88" fmla="*/ 441002 h 834218"/>
                <a:gd name="connsiteX89" fmla="*/ 636381 w 3024845"/>
                <a:gd name="connsiteY89" fmla="*/ 417223 h 834218"/>
                <a:gd name="connsiteX90" fmla="*/ 637394 w 3024845"/>
                <a:gd name="connsiteY90" fmla="*/ 417223 h 834218"/>
                <a:gd name="connsiteX91" fmla="*/ 644488 w 3024845"/>
                <a:gd name="connsiteY91" fmla="*/ 417223 h 834218"/>
                <a:gd name="connsiteX92" fmla="*/ 644488 w 3024845"/>
                <a:gd name="connsiteY92" fmla="*/ 384796 h 834218"/>
                <a:gd name="connsiteX93" fmla="*/ 645501 w 3024845"/>
                <a:gd name="connsiteY93" fmla="*/ 384796 h 834218"/>
                <a:gd name="connsiteX94" fmla="*/ 652595 w 3024845"/>
                <a:gd name="connsiteY94" fmla="*/ 384796 h 834218"/>
                <a:gd name="connsiteX95" fmla="*/ 652595 w 3024845"/>
                <a:gd name="connsiteY95" fmla="*/ 382905 h 834218"/>
                <a:gd name="connsiteX96" fmla="*/ 652595 w 3024845"/>
                <a:gd name="connsiteY96" fmla="*/ 369664 h 834218"/>
                <a:gd name="connsiteX97" fmla="*/ 651328 w 3024845"/>
                <a:gd name="connsiteY97" fmla="*/ 368042 h 834218"/>
                <a:gd name="connsiteX98" fmla="*/ 656648 w 3024845"/>
                <a:gd name="connsiteY98" fmla="*/ 356693 h 834218"/>
                <a:gd name="connsiteX99" fmla="*/ 664755 w 3024845"/>
                <a:gd name="connsiteY99" fmla="*/ 384796 h 834218"/>
                <a:gd name="connsiteX100" fmla="*/ 665515 w 3024845"/>
                <a:gd name="connsiteY100" fmla="*/ 384796 h 834218"/>
                <a:gd name="connsiteX101" fmla="*/ 670835 w 3024845"/>
                <a:gd name="connsiteY101" fmla="*/ 384796 h 834218"/>
                <a:gd name="connsiteX102" fmla="*/ 670835 w 3024845"/>
                <a:gd name="connsiteY102" fmla="*/ 278869 h 834218"/>
                <a:gd name="connsiteX103" fmla="*/ 672355 w 3024845"/>
                <a:gd name="connsiteY103" fmla="*/ 278869 h 834218"/>
                <a:gd name="connsiteX104" fmla="*/ 682995 w 3024845"/>
                <a:gd name="connsiteY104" fmla="*/ 278869 h 834218"/>
                <a:gd name="connsiteX105" fmla="*/ 682995 w 3024845"/>
                <a:gd name="connsiteY105" fmla="*/ 231310 h 834218"/>
                <a:gd name="connsiteX106" fmla="*/ 709342 w 3024845"/>
                <a:gd name="connsiteY106" fmla="*/ 231310 h 834218"/>
                <a:gd name="connsiteX107" fmla="*/ 709342 w 3024845"/>
                <a:gd name="connsiteY107" fmla="*/ 209692 h 834218"/>
                <a:gd name="connsiteX108" fmla="*/ 743796 w 3024845"/>
                <a:gd name="connsiteY108" fmla="*/ 209692 h 834218"/>
                <a:gd name="connsiteX109" fmla="*/ 743796 w 3024845"/>
                <a:gd name="connsiteY109" fmla="*/ 212124 h 834218"/>
                <a:gd name="connsiteX110" fmla="*/ 743796 w 3024845"/>
                <a:gd name="connsiteY110" fmla="*/ 229148 h 834218"/>
                <a:gd name="connsiteX111" fmla="*/ 746076 w 3024845"/>
                <a:gd name="connsiteY111" fmla="*/ 229148 h 834218"/>
                <a:gd name="connsiteX112" fmla="*/ 762036 w 3024845"/>
                <a:gd name="connsiteY112" fmla="*/ 229148 h 834218"/>
                <a:gd name="connsiteX113" fmla="*/ 762036 w 3024845"/>
                <a:gd name="connsiteY113" fmla="*/ 276707 h 834218"/>
                <a:gd name="connsiteX114" fmla="*/ 763049 w 3024845"/>
                <a:gd name="connsiteY114" fmla="*/ 276707 h 834218"/>
                <a:gd name="connsiteX115" fmla="*/ 770143 w 3024845"/>
                <a:gd name="connsiteY115" fmla="*/ 276707 h 834218"/>
                <a:gd name="connsiteX116" fmla="*/ 784330 w 3024845"/>
                <a:gd name="connsiteY116" fmla="*/ 281031 h 834218"/>
                <a:gd name="connsiteX117" fmla="*/ 784330 w 3024845"/>
                <a:gd name="connsiteY117" fmla="*/ 319943 h 834218"/>
                <a:gd name="connsiteX118" fmla="*/ 785343 w 3024845"/>
                <a:gd name="connsiteY118" fmla="*/ 319943 h 834218"/>
                <a:gd name="connsiteX119" fmla="*/ 792436 w 3024845"/>
                <a:gd name="connsiteY119" fmla="*/ 319943 h 834218"/>
                <a:gd name="connsiteX120" fmla="*/ 792436 w 3024845"/>
                <a:gd name="connsiteY120" fmla="*/ 321564 h 834218"/>
                <a:gd name="connsiteX121" fmla="*/ 792436 w 3024845"/>
                <a:gd name="connsiteY121" fmla="*/ 332913 h 834218"/>
                <a:gd name="connsiteX122" fmla="*/ 794463 w 3024845"/>
                <a:gd name="connsiteY122" fmla="*/ 332913 h 834218"/>
                <a:gd name="connsiteX123" fmla="*/ 808650 w 3024845"/>
                <a:gd name="connsiteY123" fmla="*/ 332913 h 834218"/>
                <a:gd name="connsiteX124" fmla="*/ 814730 w 3024845"/>
                <a:gd name="connsiteY124" fmla="*/ 339399 h 834218"/>
                <a:gd name="connsiteX125" fmla="*/ 814730 w 3024845"/>
                <a:gd name="connsiteY125" fmla="*/ 361017 h 834218"/>
                <a:gd name="connsiteX126" fmla="*/ 817010 w 3024845"/>
                <a:gd name="connsiteY126" fmla="*/ 361017 h 834218"/>
                <a:gd name="connsiteX127" fmla="*/ 832970 w 3024845"/>
                <a:gd name="connsiteY127" fmla="*/ 361017 h 834218"/>
                <a:gd name="connsiteX128" fmla="*/ 832970 w 3024845"/>
                <a:gd name="connsiteY128" fmla="*/ 362097 h 834218"/>
                <a:gd name="connsiteX129" fmla="*/ 832970 w 3024845"/>
                <a:gd name="connsiteY129" fmla="*/ 369664 h 834218"/>
                <a:gd name="connsiteX130" fmla="*/ 834237 w 3024845"/>
                <a:gd name="connsiteY130" fmla="*/ 369664 h 834218"/>
                <a:gd name="connsiteX131" fmla="*/ 843104 w 3024845"/>
                <a:gd name="connsiteY131" fmla="*/ 369664 h 834218"/>
                <a:gd name="connsiteX132" fmla="*/ 843104 w 3024845"/>
                <a:gd name="connsiteY132" fmla="*/ 371825 h 834218"/>
                <a:gd name="connsiteX133" fmla="*/ 843104 w 3024845"/>
                <a:gd name="connsiteY133" fmla="*/ 386958 h 834218"/>
                <a:gd name="connsiteX134" fmla="*/ 847157 w 3024845"/>
                <a:gd name="connsiteY134" fmla="*/ 385066 h 834218"/>
                <a:gd name="connsiteX135" fmla="*/ 847157 w 3024845"/>
                <a:gd name="connsiteY135" fmla="*/ 371825 h 834218"/>
                <a:gd name="connsiteX136" fmla="*/ 848170 w 3024845"/>
                <a:gd name="connsiteY136" fmla="*/ 371825 h 834218"/>
                <a:gd name="connsiteX137" fmla="*/ 855264 w 3024845"/>
                <a:gd name="connsiteY137" fmla="*/ 371825 h 834218"/>
                <a:gd name="connsiteX138" fmla="*/ 855264 w 3024845"/>
                <a:gd name="connsiteY138" fmla="*/ 373447 h 834218"/>
                <a:gd name="connsiteX139" fmla="*/ 855264 w 3024845"/>
                <a:gd name="connsiteY139" fmla="*/ 384796 h 834218"/>
                <a:gd name="connsiteX140" fmla="*/ 856024 w 3024845"/>
                <a:gd name="connsiteY140" fmla="*/ 384796 h 834218"/>
                <a:gd name="connsiteX141" fmla="*/ 861344 w 3024845"/>
                <a:gd name="connsiteY141" fmla="*/ 384796 h 834218"/>
                <a:gd name="connsiteX142" fmla="*/ 909984 w 3024845"/>
                <a:gd name="connsiteY142" fmla="*/ 380473 h 834218"/>
                <a:gd name="connsiteX143" fmla="*/ 909984 w 3024845"/>
                <a:gd name="connsiteY143" fmla="*/ 381824 h 834218"/>
                <a:gd name="connsiteX144" fmla="*/ 909984 w 3024845"/>
                <a:gd name="connsiteY144" fmla="*/ 391281 h 834218"/>
                <a:gd name="connsiteX145" fmla="*/ 910744 w 3024845"/>
                <a:gd name="connsiteY145" fmla="*/ 391281 h 834218"/>
                <a:gd name="connsiteX146" fmla="*/ 916065 w 3024845"/>
                <a:gd name="connsiteY146" fmla="*/ 391281 h 834218"/>
                <a:gd name="connsiteX147" fmla="*/ 916065 w 3024845"/>
                <a:gd name="connsiteY147" fmla="*/ 393443 h 834218"/>
                <a:gd name="connsiteX148" fmla="*/ 916065 w 3024845"/>
                <a:gd name="connsiteY148" fmla="*/ 408576 h 834218"/>
                <a:gd name="connsiteX149" fmla="*/ 918091 w 3024845"/>
                <a:gd name="connsiteY149" fmla="*/ 407225 h 834218"/>
                <a:gd name="connsiteX150" fmla="*/ 932278 w 3024845"/>
                <a:gd name="connsiteY150" fmla="*/ 397767 h 834218"/>
                <a:gd name="connsiteX151" fmla="*/ 938358 w 3024845"/>
                <a:gd name="connsiteY151" fmla="*/ 356693 h 834218"/>
                <a:gd name="connsiteX152" fmla="*/ 939118 w 3024845"/>
                <a:gd name="connsiteY152" fmla="*/ 356423 h 834218"/>
                <a:gd name="connsiteX153" fmla="*/ 944438 w 3024845"/>
                <a:gd name="connsiteY153" fmla="*/ 354531 h 834218"/>
                <a:gd name="connsiteX154" fmla="*/ 946465 w 3024845"/>
                <a:gd name="connsiteY154" fmla="*/ 285354 h 834218"/>
                <a:gd name="connsiteX155" fmla="*/ 948492 w 3024845"/>
                <a:gd name="connsiteY155" fmla="*/ 354531 h 834218"/>
                <a:gd name="connsiteX156" fmla="*/ 949252 w 3024845"/>
                <a:gd name="connsiteY156" fmla="*/ 354801 h 834218"/>
                <a:gd name="connsiteX157" fmla="*/ 954572 w 3024845"/>
                <a:gd name="connsiteY157" fmla="*/ 356693 h 834218"/>
                <a:gd name="connsiteX158" fmla="*/ 954572 w 3024845"/>
                <a:gd name="connsiteY158" fmla="*/ 270222 h 834218"/>
                <a:gd name="connsiteX159" fmla="*/ 958625 w 3024845"/>
                <a:gd name="connsiteY159" fmla="*/ 237795 h 834218"/>
                <a:gd name="connsiteX160" fmla="*/ 997132 w 3024845"/>
                <a:gd name="connsiteY160" fmla="*/ 237795 h 834218"/>
                <a:gd name="connsiteX161" fmla="*/ 997132 w 3024845"/>
                <a:gd name="connsiteY161" fmla="*/ 270222 h 834218"/>
                <a:gd name="connsiteX162" fmla="*/ 997892 w 3024845"/>
                <a:gd name="connsiteY162" fmla="*/ 270222 h 834218"/>
                <a:gd name="connsiteX163" fmla="*/ 1003212 w 3024845"/>
                <a:gd name="connsiteY163" fmla="*/ 270222 h 834218"/>
                <a:gd name="connsiteX164" fmla="*/ 1003212 w 3024845"/>
                <a:gd name="connsiteY164" fmla="*/ 188074 h 834218"/>
                <a:gd name="connsiteX165" fmla="*/ 1004986 w 3024845"/>
                <a:gd name="connsiteY165" fmla="*/ 188074 h 834218"/>
                <a:gd name="connsiteX166" fmla="*/ 1017399 w 3024845"/>
                <a:gd name="connsiteY166" fmla="*/ 188074 h 834218"/>
                <a:gd name="connsiteX167" fmla="*/ 1017399 w 3024845"/>
                <a:gd name="connsiteY167" fmla="*/ 186183 h 834218"/>
                <a:gd name="connsiteX168" fmla="*/ 1017399 w 3024845"/>
                <a:gd name="connsiteY168" fmla="*/ 172942 h 834218"/>
                <a:gd name="connsiteX169" fmla="*/ 1039693 w 3024845"/>
                <a:gd name="connsiteY169" fmla="*/ 172942 h 834218"/>
                <a:gd name="connsiteX170" fmla="*/ 1039693 w 3024845"/>
                <a:gd name="connsiteY170" fmla="*/ 171861 h 834218"/>
                <a:gd name="connsiteX171" fmla="*/ 1039693 w 3024845"/>
                <a:gd name="connsiteY171" fmla="*/ 164295 h 834218"/>
                <a:gd name="connsiteX172" fmla="*/ 1041466 w 3024845"/>
                <a:gd name="connsiteY172" fmla="*/ 164295 h 834218"/>
                <a:gd name="connsiteX173" fmla="*/ 1053880 w 3024845"/>
                <a:gd name="connsiteY173" fmla="*/ 164295 h 834218"/>
                <a:gd name="connsiteX174" fmla="*/ 1053880 w 3024845"/>
                <a:gd name="connsiteY174" fmla="*/ 165376 h 834218"/>
                <a:gd name="connsiteX175" fmla="*/ 1053880 w 3024845"/>
                <a:gd name="connsiteY175" fmla="*/ 172942 h 834218"/>
                <a:gd name="connsiteX176" fmla="*/ 1054640 w 3024845"/>
                <a:gd name="connsiteY176" fmla="*/ 172942 h 834218"/>
                <a:gd name="connsiteX177" fmla="*/ 1059960 w 3024845"/>
                <a:gd name="connsiteY177" fmla="*/ 172942 h 834218"/>
                <a:gd name="connsiteX178" fmla="*/ 1070093 w 3024845"/>
                <a:gd name="connsiteY178" fmla="*/ 168618 h 834218"/>
                <a:gd name="connsiteX179" fmla="*/ 1074146 w 3024845"/>
                <a:gd name="connsiteY179" fmla="*/ 171861 h 834218"/>
                <a:gd name="connsiteX180" fmla="*/ 1074146 w 3024845"/>
                <a:gd name="connsiteY180" fmla="*/ 164295 h 834218"/>
                <a:gd name="connsiteX181" fmla="*/ 1076426 w 3024845"/>
                <a:gd name="connsiteY181" fmla="*/ 164295 h 834218"/>
                <a:gd name="connsiteX182" fmla="*/ 1092387 w 3024845"/>
                <a:gd name="connsiteY182" fmla="*/ 164295 h 834218"/>
                <a:gd name="connsiteX183" fmla="*/ 1092387 w 3024845"/>
                <a:gd name="connsiteY183" fmla="*/ 165376 h 834218"/>
                <a:gd name="connsiteX184" fmla="*/ 1092387 w 3024845"/>
                <a:gd name="connsiteY184" fmla="*/ 172942 h 834218"/>
                <a:gd name="connsiteX185" fmla="*/ 1122787 w 3024845"/>
                <a:gd name="connsiteY185" fmla="*/ 172942 h 834218"/>
                <a:gd name="connsiteX186" fmla="*/ 1122787 w 3024845"/>
                <a:gd name="connsiteY186" fmla="*/ 174563 h 834218"/>
                <a:gd name="connsiteX187" fmla="*/ 1122787 w 3024845"/>
                <a:gd name="connsiteY187" fmla="*/ 185913 h 834218"/>
                <a:gd name="connsiteX188" fmla="*/ 1149134 w 3024845"/>
                <a:gd name="connsiteY188" fmla="*/ 185913 h 834218"/>
                <a:gd name="connsiteX189" fmla="*/ 1149134 w 3024845"/>
                <a:gd name="connsiteY189" fmla="*/ 216177 h 834218"/>
                <a:gd name="connsiteX190" fmla="*/ 1149894 w 3024845"/>
                <a:gd name="connsiteY190" fmla="*/ 216177 h 834218"/>
                <a:gd name="connsiteX191" fmla="*/ 1155214 w 3024845"/>
                <a:gd name="connsiteY191" fmla="*/ 216177 h 834218"/>
                <a:gd name="connsiteX192" fmla="*/ 1155214 w 3024845"/>
                <a:gd name="connsiteY192" fmla="*/ 217258 h 834218"/>
                <a:gd name="connsiteX193" fmla="*/ 1155214 w 3024845"/>
                <a:gd name="connsiteY193" fmla="*/ 224825 h 834218"/>
                <a:gd name="connsiteX194" fmla="*/ 1159268 w 3024845"/>
                <a:gd name="connsiteY194" fmla="*/ 255089 h 834218"/>
                <a:gd name="connsiteX195" fmla="*/ 1160028 w 3024845"/>
                <a:gd name="connsiteY195" fmla="*/ 255089 h 834218"/>
                <a:gd name="connsiteX196" fmla="*/ 1165348 w 3024845"/>
                <a:gd name="connsiteY196" fmla="*/ 255089 h 834218"/>
                <a:gd name="connsiteX197" fmla="*/ 1165348 w 3024845"/>
                <a:gd name="connsiteY197" fmla="*/ 255900 h 834218"/>
                <a:gd name="connsiteX198" fmla="*/ 1165348 w 3024845"/>
                <a:gd name="connsiteY198" fmla="*/ 261575 h 834218"/>
                <a:gd name="connsiteX199" fmla="*/ 1166361 w 3024845"/>
                <a:gd name="connsiteY199" fmla="*/ 261575 h 834218"/>
                <a:gd name="connsiteX200" fmla="*/ 1173454 w 3024845"/>
                <a:gd name="connsiteY200" fmla="*/ 261575 h 834218"/>
                <a:gd name="connsiteX201" fmla="*/ 1173454 w 3024845"/>
                <a:gd name="connsiteY201" fmla="*/ 291840 h 834218"/>
                <a:gd name="connsiteX202" fmla="*/ 1175481 w 3024845"/>
                <a:gd name="connsiteY202" fmla="*/ 291840 h 834218"/>
                <a:gd name="connsiteX203" fmla="*/ 1189668 w 3024845"/>
                <a:gd name="connsiteY203" fmla="*/ 291840 h 834218"/>
                <a:gd name="connsiteX204" fmla="*/ 1189668 w 3024845"/>
                <a:gd name="connsiteY204" fmla="*/ 315619 h 834218"/>
                <a:gd name="connsiteX205" fmla="*/ 1191695 w 3024845"/>
                <a:gd name="connsiteY205" fmla="*/ 317240 h 834218"/>
                <a:gd name="connsiteX206" fmla="*/ 1191695 w 3024845"/>
                <a:gd name="connsiteY206" fmla="*/ 328590 h 834218"/>
                <a:gd name="connsiteX207" fmla="*/ 1192455 w 3024845"/>
                <a:gd name="connsiteY207" fmla="*/ 328590 h 834218"/>
                <a:gd name="connsiteX208" fmla="*/ 1197775 w 3024845"/>
                <a:gd name="connsiteY208" fmla="*/ 328590 h 834218"/>
                <a:gd name="connsiteX209" fmla="*/ 1197775 w 3024845"/>
                <a:gd name="connsiteY209" fmla="*/ 352369 h 834218"/>
                <a:gd name="connsiteX210" fmla="*/ 1199041 w 3024845"/>
                <a:gd name="connsiteY210" fmla="*/ 352369 h 834218"/>
                <a:gd name="connsiteX211" fmla="*/ 1207908 w 3024845"/>
                <a:gd name="connsiteY211" fmla="*/ 352369 h 834218"/>
                <a:gd name="connsiteX212" fmla="*/ 1209935 w 3024845"/>
                <a:gd name="connsiteY212" fmla="*/ 356423 h 834218"/>
                <a:gd name="connsiteX213" fmla="*/ 1209935 w 3024845"/>
                <a:gd name="connsiteY213" fmla="*/ 369664 h 834218"/>
                <a:gd name="connsiteX214" fmla="*/ 1211455 w 3024845"/>
                <a:gd name="connsiteY214" fmla="*/ 367772 h 834218"/>
                <a:gd name="connsiteX215" fmla="*/ 1222095 w 3024845"/>
                <a:gd name="connsiteY215" fmla="*/ 354531 h 834218"/>
                <a:gd name="connsiteX216" fmla="*/ 1250469 w 3024845"/>
                <a:gd name="connsiteY216" fmla="*/ 354531 h 834218"/>
                <a:gd name="connsiteX217" fmla="*/ 1250469 w 3024845"/>
                <a:gd name="connsiteY217" fmla="*/ 441002 h 834218"/>
                <a:gd name="connsiteX218" fmla="*/ 1251229 w 3024845"/>
                <a:gd name="connsiteY218" fmla="*/ 441002 h 834218"/>
                <a:gd name="connsiteX219" fmla="*/ 1256549 w 3024845"/>
                <a:gd name="connsiteY219" fmla="*/ 441002 h 834218"/>
                <a:gd name="connsiteX220" fmla="*/ 1257309 w 3024845"/>
                <a:gd name="connsiteY220" fmla="*/ 439651 h 834218"/>
                <a:gd name="connsiteX221" fmla="*/ 1262629 w 3024845"/>
                <a:gd name="connsiteY221" fmla="*/ 430193 h 834218"/>
                <a:gd name="connsiteX222" fmla="*/ 1262629 w 3024845"/>
                <a:gd name="connsiteY222" fmla="*/ 432085 h 834218"/>
                <a:gd name="connsiteX223" fmla="*/ 1262629 w 3024845"/>
                <a:gd name="connsiteY223" fmla="*/ 445326 h 834218"/>
                <a:gd name="connsiteX224" fmla="*/ 1266682 w 3024845"/>
                <a:gd name="connsiteY224" fmla="*/ 399929 h 834218"/>
                <a:gd name="connsiteX225" fmla="*/ 1267442 w 3024845"/>
                <a:gd name="connsiteY225" fmla="*/ 399929 h 834218"/>
                <a:gd name="connsiteX226" fmla="*/ 1272762 w 3024845"/>
                <a:gd name="connsiteY226" fmla="*/ 399929 h 834218"/>
                <a:gd name="connsiteX227" fmla="*/ 1272762 w 3024845"/>
                <a:gd name="connsiteY227" fmla="*/ 335075 h 834218"/>
                <a:gd name="connsiteX228" fmla="*/ 1273776 w 3024845"/>
                <a:gd name="connsiteY228" fmla="*/ 335075 h 834218"/>
                <a:gd name="connsiteX229" fmla="*/ 1280869 w 3024845"/>
                <a:gd name="connsiteY229" fmla="*/ 335075 h 834218"/>
                <a:gd name="connsiteX230" fmla="*/ 1293029 w 3024845"/>
                <a:gd name="connsiteY230" fmla="*/ 291840 h 834218"/>
                <a:gd name="connsiteX231" fmla="*/ 1294296 w 3024845"/>
                <a:gd name="connsiteY231" fmla="*/ 291840 h 834218"/>
                <a:gd name="connsiteX232" fmla="*/ 1303163 w 3024845"/>
                <a:gd name="connsiteY232" fmla="*/ 291840 h 834218"/>
                <a:gd name="connsiteX233" fmla="*/ 1313296 w 3024845"/>
                <a:gd name="connsiteY233" fmla="*/ 335075 h 834218"/>
                <a:gd name="connsiteX234" fmla="*/ 1314309 w 3024845"/>
                <a:gd name="connsiteY234" fmla="*/ 335075 h 834218"/>
                <a:gd name="connsiteX235" fmla="*/ 1321403 w 3024845"/>
                <a:gd name="connsiteY235" fmla="*/ 335075 h 834218"/>
                <a:gd name="connsiteX236" fmla="*/ 1321403 w 3024845"/>
                <a:gd name="connsiteY236" fmla="*/ 373987 h 834218"/>
                <a:gd name="connsiteX237" fmla="*/ 1323176 w 3024845"/>
                <a:gd name="connsiteY237" fmla="*/ 373987 h 834218"/>
                <a:gd name="connsiteX238" fmla="*/ 1335590 w 3024845"/>
                <a:gd name="connsiteY238" fmla="*/ 373987 h 834218"/>
                <a:gd name="connsiteX239" fmla="*/ 1335590 w 3024845"/>
                <a:gd name="connsiteY239" fmla="*/ 376149 h 834218"/>
                <a:gd name="connsiteX240" fmla="*/ 1335590 w 3024845"/>
                <a:gd name="connsiteY240" fmla="*/ 391281 h 834218"/>
                <a:gd name="connsiteX241" fmla="*/ 1339643 w 3024845"/>
                <a:gd name="connsiteY241" fmla="*/ 389120 h 834218"/>
                <a:gd name="connsiteX242" fmla="*/ 1339643 w 3024845"/>
                <a:gd name="connsiteY242" fmla="*/ 373987 h 834218"/>
                <a:gd name="connsiteX243" fmla="*/ 1341163 w 3024845"/>
                <a:gd name="connsiteY243" fmla="*/ 373987 h 834218"/>
                <a:gd name="connsiteX244" fmla="*/ 1351803 w 3024845"/>
                <a:gd name="connsiteY244" fmla="*/ 373987 h 834218"/>
                <a:gd name="connsiteX245" fmla="*/ 1351803 w 3024845"/>
                <a:gd name="connsiteY245" fmla="*/ 375608 h 834218"/>
                <a:gd name="connsiteX246" fmla="*/ 1351803 w 3024845"/>
                <a:gd name="connsiteY246" fmla="*/ 386958 h 834218"/>
                <a:gd name="connsiteX247" fmla="*/ 1382204 w 3024845"/>
                <a:gd name="connsiteY247" fmla="*/ 386958 h 834218"/>
                <a:gd name="connsiteX248" fmla="*/ 1382204 w 3024845"/>
                <a:gd name="connsiteY248" fmla="*/ 350208 h 834218"/>
                <a:gd name="connsiteX249" fmla="*/ 1383470 w 3024845"/>
                <a:gd name="connsiteY249" fmla="*/ 350208 h 834218"/>
                <a:gd name="connsiteX250" fmla="*/ 1392337 w 3024845"/>
                <a:gd name="connsiteY250" fmla="*/ 350208 h 834218"/>
                <a:gd name="connsiteX251" fmla="*/ 1392337 w 3024845"/>
                <a:gd name="connsiteY251" fmla="*/ 371825 h 834218"/>
                <a:gd name="connsiteX252" fmla="*/ 1394364 w 3024845"/>
                <a:gd name="connsiteY252" fmla="*/ 339399 h 834218"/>
                <a:gd name="connsiteX253" fmla="*/ 1416657 w 3024845"/>
                <a:gd name="connsiteY253" fmla="*/ 339399 h 834218"/>
                <a:gd name="connsiteX254" fmla="*/ 1416657 w 3024845"/>
                <a:gd name="connsiteY254" fmla="*/ 337777 h 834218"/>
                <a:gd name="connsiteX255" fmla="*/ 1416657 w 3024845"/>
                <a:gd name="connsiteY255" fmla="*/ 326428 h 834218"/>
                <a:gd name="connsiteX256" fmla="*/ 1417417 w 3024845"/>
                <a:gd name="connsiteY256" fmla="*/ 326428 h 834218"/>
                <a:gd name="connsiteX257" fmla="*/ 1422737 w 3024845"/>
                <a:gd name="connsiteY257" fmla="*/ 326428 h 834218"/>
                <a:gd name="connsiteX258" fmla="*/ 1422737 w 3024845"/>
                <a:gd name="connsiteY258" fmla="*/ 324537 h 834218"/>
                <a:gd name="connsiteX259" fmla="*/ 1422737 w 3024845"/>
                <a:gd name="connsiteY259" fmla="*/ 311296 h 834218"/>
                <a:gd name="connsiteX260" fmla="*/ 1426791 w 3024845"/>
                <a:gd name="connsiteY260" fmla="*/ 317781 h 834218"/>
                <a:gd name="connsiteX261" fmla="*/ 1429071 w 3024845"/>
                <a:gd name="connsiteY261" fmla="*/ 317781 h 834218"/>
                <a:gd name="connsiteX262" fmla="*/ 1445031 w 3024845"/>
                <a:gd name="connsiteY262" fmla="*/ 317781 h 834218"/>
                <a:gd name="connsiteX263" fmla="*/ 1445031 w 3024845"/>
                <a:gd name="connsiteY263" fmla="*/ 316970 h 834218"/>
                <a:gd name="connsiteX264" fmla="*/ 1445031 w 3024845"/>
                <a:gd name="connsiteY264" fmla="*/ 311296 h 834218"/>
                <a:gd name="connsiteX265" fmla="*/ 1445791 w 3024845"/>
                <a:gd name="connsiteY265" fmla="*/ 311296 h 834218"/>
                <a:gd name="connsiteX266" fmla="*/ 1451111 w 3024845"/>
                <a:gd name="connsiteY266" fmla="*/ 311296 h 834218"/>
                <a:gd name="connsiteX267" fmla="*/ 1451111 w 3024845"/>
                <a:gd name="connsiteY267" fmla="*/ 312647 h 834218"/>
                <a:gd name="connsiteX268" fmla="*/ 1451111 w 3024845"/>
                <a:gd name="connsiteY268" fmla="*/ 322105 h 834218"/>
                <a:gd name="connsiteX269" fmla="*/ 1489618 w 3024845"/>
                <a:gd name="connsiteY269" fmla="*/ 322105 h 834218"/>
                <a:gd name="connsiteX270" fmla="*/ 1489618 w 3024845"/>
                <a:gd name="connsiteY270" fmla="*/ 460458 h 834218"/>
                <a:gd name="connsiteX271" fmla="*/ 1491138 w 3024845"/>
                <a:gd name="connsiteY271" fmla="*/ 460458 h 834218"/>
                <a:gd name="connsiteX272" fmla="*/ 1501778 w 3024845"/>
                <a:gd name="connsiteY272" fmla="*/ 460458 h 834218"/>
                <a:gd name="connsiteX273" fmla="*/ 1501778 w 3024845"/>
                <a:gd name="connsiteY273" fmla="*/ 447488 h 834218"/>
                <a:gd name="connsiteX274" fmla="*/ 1505832 w 3024845"/>
                <a:gd name="connsiteY274" fmla="*/ 447488 h 834218"/>
                <a:gd name="connsiteX275" fmla="*/ 1505832 w 3024845"/>
                <a:gd name="connsiteY275" fmla="*/ 460458 h 834218"/>
                <a:gd name="connsiteX276" fmla="*/ 1536232 w 3024845"/>
                <a:gd name="connsiteY276" fmla="*/ 460458 h 834218"/>
                <a:gd name="connsiteX277" fmla="*/ 1536232 w 3024845"/>
                <a:gd name="connsiteY277" fmla="*/ 430193 h 834218"/>
                <a:gd name="connsiteX278" fmla="*/ 1548392 w 3024845"/>
                <a:gd name="connsiteY278" fmla="*/ 430193 h 834218"/>
                <a:gd name="connsiteX279" fmla="*/ 1560552 w 3024845"/>
                <a:gd name="connsiteY279" fmla="*/ 428032 h 834218"/>
                <a:gd name="connsiteX280" fmla="*/ 1564606 w 3024845"/>
                <a:gd name="connsiteY280" fmla="*/ 430193 h 834218"/>
                <a:gd name="connsiteX281" fmla="*/ 1574739 w 3024845"/>
                <a:gd name="connsiteY281" fmla="*/ 430193 h 834218"/>
                <a:gd name="connsiteX282" fmla="*/ 1574739 w 3024845"/>
                <a:gd name="connsiteY282" fmla="*/ 460458 h 834218"/>
                <a:gd name="connsiteX283" fmla="*/ 1582846 w 3024845"/>
                <a:gd name="connsiteY283" fmla="*/ 460458 h 834218"/>
                <a:gd name="connsiteX284" fmla="*/ 1582846 w 3024845"/>
                <a:gd name="connsiteY284" fmla="*/ 477753 h 834218"/>
                <a:gd name="connsiteX285" fmla="*/ 1592182 w 3024845"/>
                <a:gd name="connsiteY285" fmla="*/ 478658 h 834218"/>
                <a:gd name="connsiteX286" fmla="*/ 1605140 w 3024845"/>
                <a:gd name="connsiteY286" fmla="*/ 478658 h 834218"/>
                <a:gd name="connsiteX287" fmla="*/ 1605140 w 3024845"/>
                <a:gd name="connsiteY287" fmla="*/ 462620 h 834218"/>
                <a:gd name="connsiteX288" fmla="*/ 1673096 w 3024845"/>
                <a:gd name="connsiteY288" fmla="*/ 462620 h 834218"/>
                <a:gd name="connsiteX289" fmla="*/ 1673096 w 3024845"/>
                <a:gd name="connsiteY289" fmla="*/ 377367 h 834218"/>
                <a:gd name="connsiteX290" fmla="*/ 1745104 w 3024845"/>
                <a:gd name="connsiteY290" fmla="*/ 377367 h 834218"/>
                <a:gd name="connsiteX291" fmla="*/ 1745104 w 3024845"/>
                <a:gd name="connsiteY291" fmla="*/ 456135 h 834218"/>
                <a:gd name="connsiteX292" fmla="*/ 1747008 w 3024845"/>
                <a:gd name="connsiteY292" fmla="*/ 456135 h 834218"/>
                <a:gd name="connsiteX293" fmla="*/ 1748250 w 3024845"/>
                <a:gd name="connsiteY293" fmla="*/ 478658 h 834218"/>
                <a:gd name="connsiteX294" fmla="*/ 1757926 w 3024845"/>
                <a:gd name="connsiteY294" fmla="*/ 478658 h 834218"/>
                <a:gd name="connsiteX295" fmla="*/ 1759168 w 3024845"/>
                <a:gd name="connsiteY295" fmla="*/ 456135 h 834218"/>
                <a:gd name="connsiteX296" fmla="*/ 1765248 w 3024845"/>
                <a:gd name="connsiteY296" fmla="*/ 456135 h 834218"/>
                <a:gd name="connsiteX297" fmla="*/ 1766490 w 3024845"/>
                <a:gd name="connsiteY297" fmla="*/ 478658 h 834218"/>
                <a:gd name="connsiteX298" fmla="*/ 1817112 w 3024845"/>
                <a:gd name="connsiteY298" fmla="*/ 478658 h 834218"/>
                <a:gd name="connsiteX299" fmla="*/ 1817112 w 3024845"/>
                <a:gd name="connsiteY299" fmla="*/ 315630 h 834218"/>
                <a:gd name="connsiteX300" fmla="*/ 2014439 w 3024845"/>
                <a:gd name="connsiteY300" fmla="*/ 315630 h 834218"/>
                <a:gd name="connsiteX301" fmla="*/ 2014439 w 3024845"/>
                <a:gd name="connsiteY301" fmla="*/ 478658 h 834218"/>
                <a:gd name="connsiteX302" fmla="*/ 2033136 w 3024845"/>
                <a:gd name="connsiteY302" fmla="*/ 478658 h 834218"/>
                <a:gd name="connsiteX303" fmla="*/ 2033136 w 3024845"/>
                <a:gd name="connsiteY303" fmla="*/ 395965 h 834218"/>
                <a:gd name="connsiteX304" fmla="*/ 2128256 w 3024845"/>
                <a:gd name="connsiteY304" fmla="*/ 395965 h 834218"/>
                <a:gd name="connsiteX305" fmla="*/ 2180720 w 3024845"/>
                <a:gd name="connsiteY305" fmla="*/ 330752 h 834218"/>
                <a:gd name="connsiteX306" fmla="*/ 2245574 w 3024845"/>
                <a:gd name="connsiteY306" fmla="*/ 330752 h 834218"/>
                <a:gd name="connsiteX307" fmla="*/ 2245574 w 3024845"/>
                <a:gd name="connsiteY307" fmla="*/ 406414 h 834218"/>
                <a:gd name="connsiteX308" fmla="*/ 2253681 w 3024845"/>
                <a:gd name="connsiteY308" fmla="*/ 406414 h 834218"/>
                <a:gd name="connsiteX309" fmla="*/ 2255708 w 3024845"/>
                <a:gd name="connsiteY309" fmla="*/ 399929 h 834218"/>
                <a:gd name="connsiteX310" fmla="*/ 2261788 w 3024845"/>
                <a:gd name="connsiteY310" fmla="*/ 399929 h 834218"/>
                <a:gd name="connsiteX311" fmla="*/ 2263815 w 3024845"/>
                <a:gd name="connsiteY311" fmla="*/ 408576 h 834218"/>
                <a:gd name="connsiteX312" fmla="*/ 2275975 w 3024845"/>
                <a:gd name="connsiteY312" fmla="*/ 408576 h 834218"/>
                <a:gd name="connsiteX313" fmla="*/ 2275975 w 3024845"/>
                <a:gd name="connsiteY313" fmla="*/ 402090 h 834218"/>
                <a:gd name="connsiteX314" fmla="*/ 2298268 w 3024845"/>
                <a:gd name="connsiteY314" fmla="*/ 402090 h 834218"/>
                <a:gd name="connsiteX315" fmla="*/ 2298268 w 3024845"/>
                <a:gd name="connsiteY315" fmla="*/ 408576 h 834218"/>
                <a:gd name="connsiteX316" fmla="*/ 2318535 w 3024845"/>
                <a:gd name="connsiteY316" fmla="*/ 408576 h 834218"/>
                <a:gd name="connsiteX317" fmla="*/ 2318535 w 3024845"/>
                <a:gd name="connsiteY317" fmla="*/ 453973 h 834218"/>
                <a:gd name="connsiteX318" fmla="*/ 2332722 w 3024845"/>
                <a:gd name="connsiteY318" fmla="*/ 453973 h 834218"/>
                <a:gd name="connsiteX319" fmla="*/ 2332722 w 3024845"/>
                <a:gd name="connsiteY319" fmla="*/ 441002 h 834218"/>
                <a:gd name="connsiteX320" fmla="*/ 2348936 w 3024845"/>
                <a:gd name="connsiteY320" fmla="*/ 441002 h 834218"/>
                <a:gd name="connsiteX321" fmla="*/ 2348936 w 3024845"/>
                <a:gd name="connsiteY321" fmla="*/ 261575 h 834218"/>
                <a:gd name="connsiteX322" fmla="*/ 2355016 w 3024845"/>
                <a:gd name="connsiteY322" fmla="*/ 255089 h 834218"/>
                <a:gd name="connsiteX323" fmla="*/ 2427977 w 3024845"/>
                <a:gd name="connsiteY323" fmla="*/ 255089 h 834218"/>
                <a:gd name="connsiteX324" fmla="*/ 2427977 w 3024845"/>
                <a:gd name="connsiteY324" fmla="*/ 263737 h 834218"/>
                <a:gd name="connsiteX325" fmla="*/ 2438110 w 3024845"/>
                <a:gd name="connsiteY325" fmla="*/ 263737 h 834218"/>
                <a:gd name="connsiteX326" fmla="*/ 2438110 w 3024845"/>
                <a:gd name="connsiteY326" fmla="*/ 378311 h 834218"/>
                <a:gd name="connsiteX327" fmla="*/ 2460404 w 3024845"/>
                <a:gd name="connsiteY327" fmla="*/ 378311 h 834218"/>
                <a:gd name="connsiteX328" fmla="*/ 2460404 w 3024845"/>
                <a:gd name="connsiteY328" fmla="*/ 311296 h 834218"/>
                <a:gd name="connsiteX329" fmla="*/ 2486751 w 3024845"/>
                <a:gd name="connsiteY329" fmla="*/ 311296 h 834218"/>
                <a:gd name="connsiteX330" fmla="*/ 2490804 w 3024845"/>
                <a:gd name="connsiteY330" fmla="*/ 306972 h 834218"/>
                <a:gd name="connsiteX331" fmla="*/ 2498911 w 3024845"/>
                <a:gd name="connsiteY331" fmla="*/ 306972 h 834218"/>
                <a:gd name="connsiteX332" fmla="*/ 2502964 w 3024845"/>
                <a:gd name="connsiteY332" fmla="*/ 311296 h 834218"/>
                <a:gd name="connsiteX333" fmla="*/ 2525258 w 3024845"/>
                <a:gd name="connsiteY333" fmla="*/ 311296 h 834218"/>
                <a:gd name="connsiteX334" fmla="*/ 2525258 w 3024845"/>
                <a:gd name="connsiteY334" fmla="*/ 194560 h 834218"/>
                <a:gd name="connsiteX335" fmla="*/ 2582005 w 3024845"/>
                <a:gd name="connsiteY335" fmla="*/ 183751 h 834218"/>
                <a:gd name="connsiteX336" fmla="*/ 2582005 w 3024845"/>
                <a:gd name="connsiteY336" fmla="*/ 184832 h 834218"/>
                <a:gd name="connsiteX337" fmla="*/ 2582005 w 3024845"/>
                <a:gd name="connsiteY337" fmla="*/ 192398 h 834218"/>
                <a:gd name="connsiteX338" fmla="*/ 2608352 w 3024845"/>
                <a:gd name="connsiteY338" fmla="*/ 192398 h 834218"/>
                <a:gd name="connsiteX339" fmla="*/ 2608352 w 3024845"/>
                <a:gd name="connsiteY339" fmla="*/ 447488 h 834218"/>
                <a:gd name="connsiteX340" fmla="*/ 2630646 w 3024845"/>
                <a:gd name="connsiteY340" fmla="*/ 447488 h 834218"/>
                <a:gd name="connsiteX341" fmla="*/ 2630646 w 3024845"/>
                <a:gd name="connsiteY341" fmla="*/ 443164 h 834218"/>
                <a:gd name="connsiteX342" fmla="*/ 2642806 w 3024845"/>
                <a:gd name="connsiteY342" fmla="*/ 443164 h 834218"/>
                <a:gd name="connsiteX343" fmla="*/ 2642806 w 3024845"/>
                <a:gd name="connsiteY343" fmla="*/ 447488 h 834218"/>
                <a:gd name="connsiteX344" fmla="*/ 2667126 w 3024845"/>
                <a:gd name="connsiteY344" fmla="*/ 447488 h 834218"/>
                <a:gd name="connsiteX345" fmla="*/ 2667126 w 3024845"/>
                <a:gd name="connsiteY345" fmla="*/ 434517 h 834218"/>
                <a:gd name="connsiteX346" fmla="*/ 2695500 w 3024845"/>
                <a:gd name="connsiteY346" fmla="*/ 434517 h 834218"/>
                <a:gd name="connsiteX347" fmla="*/ 2707660 w 3024845"/>
                <a:gd name="connsiteY347" fmla="*/ 430193 h 834218"/>
                <a:gd name="connsiteX348" fmla="*/ 2727927 w 3024845"/>
                <a:gd name="connsiteY348" fmla="*/ 434517 h 834218"/>
                <a:gd name="connsiteX349" fmla="*/ 2727927 w 3024845"/>
                <a:gd name="connsiteY349" fmla="*/ 417223 h 834218"/>
                <a:gd name="connsiteX350" fmla="*/ 2736034 w 3024845"/>
                <a:gd name="connsiteY350" fmla="*/ 417223 h 834218"/>
                <a:gd name="connsiteX351" fmla="*/ 2736034 w 3024845"/>
                <a:gd name="connsiteY351" fmla="*/ 404252 h 834218"/>
                <a:gd name="connsiteX352" fmla="*/ 2792781 w 3024845"/>
                <a:gd name="connsiteY352" fmla="*/ 404252 h 834218"/>
                <a:gd name="connsiteX353" fmla="*/ 2792781 w 3024845"/>
                <a:gd name="connsiteY353" fmla="*/ 373987 h 834218"/>
                <a:gd name="connsiteX354" fmla="*/ 2811021 w 3024845"/>
                <a:gd name="connsiteY354" fmla="*/ 373987 h 834218"/>
                <a:gd name="connsiteX355" fmla="*/ 2811021 w 3024845"/>
                <a:gd name="connsiteY355" fmla="*/ 367502 h 834218"/>
                <a:gd name="connsiteX356" fmla="*/ 2823181 w 3024845"/>
                <a:gd name="connsiteY356" fmla="*/ 367502 h 834218"/>
                <a:gd name="connsiteX357" fmla="*/ 2823181 w 3024845"/>
                <a:gd name="connsiteY357" fmla="*/ 373987 h 834218"/>
                <a:gd name="connsiteX358" fmla="*/ 2839395 w 3024845"/>
                <a:gd name="connsiteY358" fmla="*/ 373987 h 834218"/>
                <a:gd name="connsiteX359" fmla="*/ 2839395 w 3024845"/>
                <a:gd name="connsiteY359" fmla="*/ 423708 h 834218"/>
                <a:gd name="connsiteX360" fmla="*/ 2871822 w 3024845"/>
                <a:gd name="connsiteY360" fmla="*/ 423708 h 834218"/>
                <a:gd name="connsiteX361" fmla="*/ 2871822 w 3024845"/>
                <a:gd name="connsiteY361" fmla="*/ 397767 h 834218"/>
                <a:gd name="connsiteX362" fmla="*/ 2910329 w 3024845"/>
                <a:gd name="connsiteY362" fmla="*/ 397767 h 834218"/>
                <a:gd name="connsiteX363" fmla="*/ 2910329 w 3024845"/>
                <a:gd name="connsiteY363" fmla="*/ 367502 h 834218"/>
                <a:gd name="connsiteX364" fmla="*/ 2958970 w 3024845"/>
                <a:gd name="connsiteY364" fmla="*/ 367502 h 834218"/>
                <a:gd name="connsiteX365" fmla="*/ 2958970 w 3024845"/>
                <a:gd name="connsiteY365" fmla="*/ 478658 h 834218"/>
                <a:gd name="connsiteX366" fmla="*/ 2958970 w 3024845"/>
                <a:gd name="connsiteY366" fmla="*/ 492437 h 834218"/>
                <a:gd name="connsiteX367" fmla="*/ 3024845 w 3024845"/>
                <a:gd name="connsiteY367" fmla="*/ 492437 h 834218"/>
                <a:gd name="connsiteX368" fmla="*/ 3024845 w 3024845"/>
                <a:gd name="connsiteY368" fmla="*/ 834218 h 834218"/>
                <a:gd name="connsiteX369" fmla="*/ 2054 w 3024845"/>
                <a:gd name="connsiteY369" fmla="*/ 831885 h 834218"/>
                <a:gd name="connsiteX370" fmla="*/ 0 w 3024845"/>
                <a:gd name="connsiteY370" fmla="*/ 397767 h 834218"/>
                <a:gd name="connsiteX371" fmla="*/ 20267 w 3024845"/>
                <a:gd name="connsiteY371" fmla="*/ 397767 h 834218"/>
                <a:gd name="connsiteX372" fmla="*/ 20774 w 3024845"/>
                <a:gd name="connsiteY372" fmla="*/ 396686 h 834218"/>
                <a:gd name="connsiteX373" fmla="*/ 24320 w 3024845"/>
                <a:gd name="connsiteY373" fmla="*/ 389120 h 834218"/>
                <a:gd name="connsiteX374" fmla="*/ 26094 w 3024845"/>
                <a:gd name="connsiteY374" fmla="*/ 389390 h 834218"/>
                <a:gd name="connsiteX375" fmla="*/ 38507 w 3024845"/>
                <a:gd name="connsiteY375" fmla="*/ 391281 h 834218"/>
                <a:gd name="connsiteX376" fmla="*/ 39014 w 3024845"/>
                <a:gd name="connsiteY376" fmla="*/ 392633 h 834218"/>
                <a:gd name="connsiteX377" fmla="*/ 42560 w 3024845"/>
                <a:gd name="connsiteY377" fmla="*/ 402090 h 834218"/>
                <a:gd name="connsiteX378" fmla="*/ 68907 w 3024845"/>
                <a:gd name="connsiteY378" fmla="*/ 404252 h 834218"/>
                <a:gd name="connsiteX379" fmla="*/ 68907 w 3024845"/>
                <a:gd name="connsiteY379" fmla="*/ 281031 h 834218"/>
                <a:gd name="connsiteX380" fmla="*/ 70934 w 3024845"/>
                <a:gd name="connsiteY380" fmla="*/ 281031 h 834218"/>
                <a:gd name="connsiteX381" fmla="*/ 85121 w 3024845"/>
                <a:gd name="connsiteY381" fmla="*/ 281031 h 834218"/>
                <a:gd name="connsiteX382" fmla="*/ 85121 w 3024845"/>
                <a:gd name="connsiteY382" fmla="*/ 144839 h 834218"/>
                <a:gd name="connsiteX383" fmla="*/ 86894 w 3024845"/>
                <a:gd name="connsiteY383" fmla="*/ 144839 h 834218"/>
                <a:gd name="connsiteX384" fmla="*/ 99308 w 3024845"/>
                <a:gd name="connsiteY384" fmla="*/ 144839 h 834218"/>
                <a:gd name="connsiteX385" fmla="*/ 99308 w 3024845"/>
                <a:gd name="connsiteY385" fmla="*/ 30265 h 834218"/>
                <a:gd name="connsiteX386" fmla="*/ 103361 w 3024845"/>
                <a:gd name="connsiteY386" fmla="*/ 2161 h 834218"/>
                <a:gd name="connsiteX0" fmla="*/ 99308 w 3024845"/>
                <a:gd name="connsiteY0" fmla="*/ 36988 h 840941"/>
                <a:gd name="connsiteX1" fmla="*/ 200642 w 3024845"/>
                <a:gd name="connsiteY1" fmla="*/ 6723 h 840941"/>
                <a:gd name="connsiteX2" fmla="*/ 220909 w 3024845"/>
                <a:gd name="connsiteY2" fmla="*/ 151562 h 840941"/>
                <a:gd name="connsiteX3" fmla="*/ 223189 w 3024845"/>
                <a:gd name="connsiteY3" fmla="*/ 151562 h 840941"/>
                <a:gd name="connsiteX4" fmla="*/ 239150 w 3024845"/>
                <a:gd name="connsiteY4" fmla="*/ 151562 h 840941"/>
                <a:gd name="connsiteX5" fmla="*/ 239150 w 3024845"/>
                <a:gd name="connsiteY5" fmla="*/ 292077 h 840941"/>
                <a:gd name="connsiteX6" fmla="*/ 240670 w 3024845"/>
                <a:gd name="connsiteY6" fmla="*/ 291807 h 840941"/>
                <a:gd name="connsiteX7" fmla="*/ 251310 w 3024845"/>
                <a:gd name="connsiteY7" fmla="*/ 289916 h 840941"/>
                <a:gd name="connsiteX8" fmla="*/ 249283 w 3024845"/>
                <a:gd name="connsiteY8" fmla="*/ 378548 h 840941"/>
                <a:gd name="connsiteX9" fmla="*/ 250803 w 3024845"/>
                <a:gd name="connsiteY9" fmla="*/ 378819 h 840941"/>
                <a:gd name="connsiteX10" fmla="*/ 261443 w 3024845"/>
                <a:gd name="connsiteY10" fmla="*/ 380710 h 840941"/>
                <a:gd name="connsiteX11" fmla="*/ 261696 w 3024845"/>
                <a:gd name="connsiteY11" fmla="*/ 381521 h 840941"/>
                <a:gd name="connsiteX12" fmla="*/ 263470 w 3024845"/>
                <a:gd name="connsiteY12" fmla="*/ 387196 h 840941"/>
                <a:gd name="connsiteX13" fmla="*/ 264230 w 3024845"/>
                <a:gd name="connsiteY13" fmla="*/ 384764 h 840941"/>
                <a:gd name="connsiteX14" fmla="*/ 269550 w 3024845"/>
                <a:gd name="connsiteY14" fmla="*/ 367740 h 840941"/>
                <a:gd name="connsiteX15" fmla="*/ 271323 w 3024845"/>
                <a:gd name="connsiteY15" fmla="*/ 367740 h 840941"/>
                <a:gd name="connsiteX16" fmla="*/ 283737 w 3024845"/>
                <a:gd name="connsiteY16" fmla="*/ 367740 h 840941"/>
                <a:gd name="connsiteX17" fmla="*/ 283737 w 3024845"/>
                <a:gd name="connsiteY17" fmla="*/ 400166 h 840941"/>
                <a:gd name="connsiteX18" fmla="*/ 284750 w 3024845"/>
                <a:gd name="connsiteY18" fmla="*/ 400707 h 840941"/>
                <a:gd name="connsiteX19" fmla="*/ 291844 w 3024845"/>
                <a:gd name="connsiteY19" fmla="*/ 404490 h 840941"/>
                <a:gd name="connsiteX20" fmla="*/ 291844 w 3024845"/>
                <a:gd name="connsiteY20" fmla="*/ 405841 h 840941"/>
                <a:gd name="connsiteX21" fmla="*/ 291844 w 3024845"/>
                <a:gd name="connsiteY21" fmla="*/ 415299 h 840941"/>
                <a:gd name="connsiteX22" fmla="*/ 336431 w 3024845"/>
                <a:gd name="connsiteY22" fmla="*/ 415299 h 840941"/>
                <a:gd name="connsiteX23" fmla="*/ 336431 w 3024845"/>
                <a:gd name="connsiteY23" fmla="*/ 416380 h 840941"/>
                <a:gd name="connsiteX24" fmla="*/ 336431 w 3024845"/>
                <a:gd name="connsiteY24" fmla="*/ 423946 h 840941"/>
                <a:gd name="connsiteX25" fmla="*/ 338457 w 3024845"/>
                <a:gd name="connsiteY25" fmla="*/ 423946 h 840941"/>
                <a:gd name="connsiteX26" fmla="*/ 352644 w 3024845"/>
                <a:gd name="connsiteY26" fmla="*/ 423946 h 840941"/>
                <a:gd name="connsiteX27" fmla="*/ 352644 w 3024845"/>
                <a:gd name="connsiteY27" fmla="*/ 393681 h 840941"/>
                <a:gd name="connsiteX28" fmla="*/ 397231 w 3024845"/>
                <a:gd name="connsiteY28" fmla="*/ 393681 h 840941"/>
                <a:gd name="connsiteX29" fmla="*/ 397231 w 3024845"/>
                <a:gd name="connsiteY29" fmla="*/ 392330 h 840941"/>
                <a:gd name="connsiteX30" fmla="*/ 397231 w 3024845"/>
                <a:gd name="connsiteY30" fmla="*/ 382872 h 840941"/>
                <a:gd name="connsiteX31" fmla="*/ 398245 w 3024845"/>
                <a:gd name="connsiteY31" fmla="*/ 382872 h 840941"/>
                <a:gd name="connsiteX32" fmla="*/ 405338 w 3024845"/>
                <a:gd name="connsiteY32" fmla="*/ 382872 h 840941"/>
                <a:gd name="connsiteX33" fmla="*/ 405338 w 3024845"/>
                <a:gd name="connsiteY33" fmla="*/ 380981 h 840941"/>
                <a:gd name="connsiteX34" fmla="*/ 405338 w 3024845"/>
                <a:gd name="connsiteY34" fmla="*/ 367740 h 840941"/>
                <a:gd name="connsiteX35" fmla="*/ 406098 w 3024845"/>
                <a:gd name="connsiteY35" fmla="*/ 367740 h 840941"/>
                <a:gd name="connsiteX36" fmla="*/ 411418 w 3024845"/>
                <a:gd name="connsiteY36" fmla="*/ 367740 h 840941"/>
                <a:gd name="connsiteX37" fmla="*/ 411418 w 3024845"/>
                <a:gd name="connsiteY37" fmla="*/ 366659 h 840941"/>
                <a:gd name="connsiteX38" fmla="*/ 411418 w 3024845"/>
                <a:gd name="connsiteY38" fmla="*/ 359092 h 840941"/>
                <a:gd name="connsiteX39" fmla="*/ 413445 w 3024845"/>
                <a:gd name="connsiteY39" fmla="*/ 359092 h 840941"/>
                <a:gd name="connsiteX40" fmla="*/ 427632 w 3024845"/>
                <a:gd name="connsiteY40" fmla="*/ 359092 h 840941"/>
                <a:gd name="connsiteX41" fmla="*/ 427632 w 3024845"/>
                <a:gd name="connsiteY41" fmla="*/ 360173 h 840941"/>
                <a:gd name="connsiteX42" fmla="*/ 427632 w 3024845"/>
                <a:gd name="connsiteY42" fmla="*/ 367740 h 840941"/>
                <a:gd name="connsiteX43" fmla="*/ 449925 w 3024845"/>
                <a:gd name="connsiteY43" fmla="*/ 367740 h 840941"/>
                <a:gd name="connsiteX44" fmla="*/ 449925 w 3024845"/>
                <a:gd name="connsiteY44" fmla="*/ 365848 h 840941"/>
                <a:gd name="connsiteX45" fmla="*/ 449925 w 3024845"/>
                <a:gd name="connsiteY45" fmla="*/ 352607 h 840941"/>
                <a:gd name="connsiteX46" fmla="*/ 451699 w 3024845"/>
                <a:gd name="connsiteY46" fmla="*/ 352607 h 840941"/>
                <a:gd name="connsiteX47" fmla="*/ 464112 w 3024845"/>
                <a:gd name="connsiteY47" fmla="*/ 352607 h 840941"/>
                <a:gd name="connsiteX48" fmla="*/ 464112 w 3024845"/>
                <a:gd name="connsiteY48" fmla="*/ 376387 h 840941"/>
                <a:gd name="connsiteX49" fmla="*/ 465126 w 3024845"/>
                <a:gd name="connsiteY49" fmla="*/ 376387 h 840941"/>
                <a:gd name="connsiteX50" fmla="*/ 472219 w 3024845"/>
                <a:gd name="connsiteY50" fmla="*/ 376387 h 840941"/>
                <a:gd name="connsiteX51" fmla="*/ 472219 w 3024845"/>
                <a:gd name="connsiteY51" fmla="*/ 375306 h 840941"/>
                <a:gd name="connsiteX52" fmla="*/ 472219 w 3024845"/>
                <a:gd name="connsiteY52" fmla="*/ 367740 h 840941"/>
                <a:gd name="connsiteX53" fmla="*/ 473992 w 3024845"/>
                <a:gd name="connsiteY53" fmla="*/ 367740 h 840941"/>
                <a:gd name="connsiteX54" fmla="*/ 486406 w 3024845"/>
                <a:gd name="connsiteY54" fmla="*/ 367740 h 840941"/>
                <a:gd name="connsiteX55" fmla="*/ 486406 w 3024845"/>
                <a:gd name="connsiteY55" fmla="*/ 393681 h 840941"/>
                <a:gd name="connsiteX56" fmla="*/ 488433 w 3024845"/>
                <a:gd name="connsiteY56" fmla="*/ 393681 h 840941"/>
                <a:gd name="connsiteX57" fmla="*/ 502619 w 3024845"/>
                <a:gd name="connsiteY57" fmla="*/ 393681 h 840941"/>
                <a:gd name="connsiteX58" fmla="*/ 502619 w 3024845"/>
                <a:gd name="connsiteY58" fmla="*/ 395302 h 840941"/>
                <a:gd name="connsiteX59" fmla="*/ 502619 w 3024845"/>
                <a:gd name="connsiteY59" fmla="*/ 406652 h 840941"/>
                <a:gd name="connsiteX60" fmla="*/ 503379 w 3024845"/>
                <a:gd name="connsiteY60" fmla="*/ 406652 h 840941"/>
                <a:gd name="connsiteX61" fmla="*/ 508700 w 3024845"/>
                <a:gd name="connsiteY61" fmla="*/ 406652 h 840941"/>
                <a:gd name="connsiteX62" fmla="*/ 508700 w 3024845"/>
                <a:gd name="connsiteY62" fmla="*/ 405841 h 840941"/>
                <a:gd name="connsiteX63" fmla="*/ 508700 w 3024845"/>
                <a:gd name="connsiteY63" fmla="*/ 400166 h 840941"/>
                <a:gd name="connsiteX64" fmla="*/ 539100 w 3024845"/>
                <a:gd name="connsiteY64" fmla="*/ 400166 h 840941"/>
                <a:gd name="connsiteX65" fmla="*/ 539100 w 3024845"/>
                <a:gd name="connsiteY65" fmla="*/ 423946 h 840941"/>
                <a:gd name="connsiteX66" fmla="*/ 540113 w 3024845"/>
                <a:gd name="connsiteY66" fmla="*/ 423946 h 840941"/>
                <a:gd name="connsiteX67" fmla="*/ 547207 w 3024845"/>
                <a:gd name="connsiteY67" fmla="*/ 423946 h 840941"/>
                <a:gd name="connsiteX68" fmla="*/ 547207 w 3024845"/>
                <a:gd name="connsiteY68" fmla="*/ 425027 h 840941"/>
                <a:gd name="connsiteX69" fmla="*/ 547207 w 3024845"/>
                <a:gd name="connsiteY69" fmla="*/ 432593 h 840941"/>
                <a:gd name="connsiteX70" fmla="*/ 547967 w 3024845"/>
                <a:gd name="connsiteY70" fmla="*/ 432593 h 840941"/>
                <a:gd name="connsiteX71" fmla="*/ 553287 w 3024845"/>
                <a:gd name="connsiteY71" fmla="*/ 432593 h 840941"/>
                <a:gd name="connsiteX72" fmla="*/ 553287 w 3024845"/>
                <a:gd name="connsiteY72" fmla="*/ 430431 h 840941"/>
                <a:gd name="connsiteX73" fmla="*/ 553287 w 3024845"/>
                <a:gd name="connsiteY73" fmla="*/ 415299 h 840941"/>
                <a:gd name="connsiteX74" fmla="*/ 554300 w 3024845"/>
                <a:gd name="connsiteY74" fmla="*/ 415299 h 840941"/>
                <a:gd name="connsiteX75" fmla="*/ 561394 w 3024845"/>
                <a:gd name="connsiteY75" fmla="*/ 415299 h 840941"/>
                <a:gd name="connsiteX76" fmla="*/ 561394 w 3024845"/>
                <a:gd name="connsiteY76" fmla="*/ 416380 h 840941"/>
                <a:gd name="connsiteX77" fmla="*/ 561394 w 3024845"/>
                <a:gd name="connsiteY77" fmla="*/ 423946 h 840941"/>
                <a:gd name="connsiteX78" fmla="*/ 566714 w 3024845"/>
                <a:gd name="connsiteY78" fmla="*/ 421953 h 840941"/>
                <a:gd name="connsiteX79" fmla="*/ 567474 w 3024845"/>
                <a:gd name="connsiteY79" fmla="*/ 420973 h 840941"/>
                <a:gd name="connsiteX80" fmla="*/ 567474 w 3024845"/>
                <a:gd name="connsiteY80" fmla="*/ 415299 h 840941"/>
                <a:gd name="connsiteX81" fmla="*/ 605981 w 3024845"/>
                <a:gd name="connsiteY81" fmla="*/ 415299 h 840941"/>
                <a:gd name="connsiteX82" fmla="*/ 605981 w 3024845"/>
                <a:gd name="connsiteY82" fmla="*/ 439078 h 840941"/>
                <a:gd name="connsiteX83" fmla="*/ 608007 w 3024845"/>
                <a:gd name="connsiteY83" fmla="*/ 439078 h 840941"/>
                <a:gd name="connsiteX84" fmla="*/ 622194 w 3024845"/>
                <a:gd name="connsiteY84" fmla="*/ 439078 h 840941"/>
                <a:gd name="connsiteX85" fmla="*/ 622194 w 3024845"/>
                <a:gd name="connsiteY85" fmla="*/ 440159 h 840941"/>
                <a:gd name="connsiteX86" fmla="*/ 622194 w 3024845"/>
                <a:gd name="connsiteY86" fmla="*/ 447725 h 840941"/>
                <a:gd name="connsiteX87" fmla="*/ 623968 w 3024845"/>
                <a:gd name="connsiteY87" fmla="*/ 447725 h 840941"/>
                <a:gd name="connsiteX88" fmla="*/ 636381 w 3024845"/>
                <a:gd name="connsiteY88" fmla="*/ 447725 h 840941"/>
                <a:gd name="connsiteX89" fmla="*/ 636381 w 3024845"/>
                <a:gd name="connsiteY89" fmla="*/ 423946 h 840941"/>
                <a:gd name="connsiteX90" fmla="*/ 637394 w 3024845"/>
                <a:gd name="connsiteY90" fmla="*/ 423946 h 840941"/>
                <a:gd name="connsiteX91" fmla="*/ 644488 w 3024845"/>
                <a:gd name="connsiteY91" fmla="*/ 423946 h 840941"/>
                <a:gd name="connsiteX92" fmla="*/ 644488 w 3024845"/>
                <a:gd name="connsiteY92" fmla="*/ 391519 h 840941"/>
                <a:gd name="connsiteX93" fmla="*/ 645501 w 3024845"/>
                <a:gd name="connsiteY93" fmla="*/ 391519 h 840941"/>
                <a:gd name="connsiteX94" fmla="*/ 652595 w 3024845"/>
                <a:gd name="connsiteY94" fmla="*/ 391519 h 840941"/>
                <a:gd name="connsiteX95" fmla="*/ 652595 w 3024845"/>
                <a:gd name="connsiteY95" fmla="*/ 389628 h 840941"/>
                <a:gd name="connsiteX96" fmla="*/ 652595 w 3024845"/>
                <a:gd name="connsiteY96" fmla="*/ 376387 h 840941"/>
                <a:gd name="connsiteX97" fmla="*/ 651328 w 3024845"/>
                <a:gd name="connsiteY97" fmla="*/ 374765 h 840941"/>
                <a:gd name="connsiteX98" fmla="*/ 656648 w 3024845"/>
                <a:gd name="connsiteY98" fmla="*/ 363416 h 840941"/>
                <a:gd name="connsiteX99" fmla="*/ 664755 w 3024845"/>
                <a:gd name="connsiteY99" fmla="*/ 391519 h 840941"/>
                <a:gd name="connsiteX100" fmla="*/ 665515 w 3024845"/>
                <a:gd name="connsiteY100" fmla="*/ 391519 h 840941"/>
                <a:gd name="connsiteX101" fmla="*/ 670835 w 3024845"/>
                <a:gd name="connsiteY101" fmla="*/ 391519 h 840941"/>
                <a:gd name="connsiteX102" fmla="*/ 670835 w 3024845"/>
                <a:gd name="connsiteY102" fmla="*/ 285592 h 840941"/>
                <a:gd name="connsiteX103" fmla="*/ 672355 w 3024845"/>
                <a:gd name="connsiteY103" fmla="*/ 285592 h 840941"/>
                <a:gd name="connsiteX104" fmla="*/ 682995 w 3024845"/>
                <a:gd name="connsiteY104" fmla="*/ 285592 h 840941"/>
                <a:gd name="connsiteX105" fmla="*/ 682995 w 3024845"/>
                <a:gd name="connsiteY105" fmla="*/ 238033 h 840941"/>
                <a:gd name="connsiteX106" fmla="*/ 709342 w 3024845"/>
                <a:gd name="connsiteY106" fmla="*/ 238033 h 840941"/>
                <a:gd name="connsiteX107" fmla="*/ 709342 w 3024845"/>
                <a:gd name="connsiteY107" fmla="*/ 216415 h 840941"/>
                <a:gd name="connsiteX108" fmla="*/ 743796 w 3024845"/>
                <a:gd name="connsiteY108" fmla="*/ 216415 h 840941"/>
                <a:gd name="connsiteX109" fmla="*/ 743796 w 3024845"/>
                <a:gd name="connsiteY109" fmla="*/ 218847 h 840941"/>
                <a:gd name="connsiteX110" fmla="*/ 743796 w 3024845"/>
                <a:gd name="connsiteY110" fmla="*/ 235871 h 840941"/>
                <a:gd name="connsiteX111" fmla="*/ 746076 w 3024845"/>
                <a:gd name="connsiteY111" fmla="*/ 235871 h 840941"/>
                <a:gd name="connsiteX112" fmla="*/ 762036 w 3024845"/>
                <a:gd name="connsiteY112" fmla="*/ 235871 h 840941"/>
                <a:gd name="connsiteX113" fmla="*/ 762036 w 3024845"/>
                <a:gd name="connsiteY113" fmla="*/ 283430 h 840941"/>
                <a:gd name="connsiteX114" fmla="*/ 763049 w 3024845"/>
                <a:gd name="connsiteY114" fmla="*/ 283430 h 840941"/>
                <a:gd name="connsiteX115" fmla="*/ 770143 w 3024845"/>
                <a:gd name="connsiteY115" fmla="*/ 283430 h 840941"/>
                <a:gd name="connsiteX116" fmla="*/ 784330 w 3024845"/>
                <a:gd name="connsiteY116" fmla="*/ 287754 h 840941"/>
                <a:gd name="connsiteX117" fmla="*/ 784330 w 3024845"/>
                <a:gd name="connsiteY117" fmla="*/ 326666 h 840941"/>
                <a:gd name="connsiteX118" fmla="*/ 785343 w 3024845"/>
                <a:gd name="connsiteY118" fmla="*/ 326666 h 840941"/>
                <a:gd name="connsiteX119" fmla="*/ 792436 w 3024845"/>
                <a:gd name="connsiteY119" fmla="*/ 326666 h 840941"/>
                <a:gd name="connsiteX120" fmla="*/ 792436 w 3024845"/>
                <a:gd name="connsiteY120" fmla="*/ 328287 h 840941"/>
                <a:gd name="connsiteX121" fmla="*/ 792436 w 3024845"/>
                <a:gd name="connsiteY121" fmla="*/ 339636 h 840941"/>
                <a:gd name="connsiteX122" fmla="*/ 794463 w 3024845"/>
                <a:gd name="connsiteY122" fmla="*/ 339636 h 840941"/>
                <a:gd name="connsiteX123" fmla="*/ 808650 w 3024845"/>
                <a:gd name="connsiteY123" fmla="*/ 339636 h 840941"/>
                <a:gd name="connsiteX124" fmla="*/ 814730 w 3024845"/>
                <a:gd name="connsiteY124" fmla="*/ 346122 h 840941"/>
                <a:gd name="connsiteX125" fmla="*/ 814730 w 3024845"/>
                <a:gd name="connsiteY125" fmla="*/ 367740 h 840941"/>
                <a:gd name="connsiteX126" fmla="*/ 817010 w 3024845"/>
                <a:gd name="connsiteY126" fmla="*/ 367740 h 840941"/>
                <a:gd name="connsiteX127" fmla="*/ 832970 w 3024845"/>
                <a:gd name="connsiteY127" fmla="*/ 367740 h 840941"/>
                <a:gd name="connsiteX128" fmla="*/ 832970 w 3024845"/>
                <a:gd name="connsiteY128" fmla="*/ 368820 h 840941"/>
                <a:gd name="connsiteX129" fmla="*/ 832970 w 3024845"/>
                <a:gd name="connsiteY129" fmla="*/ 376387 h 840941"/>
                <a:gd name="connsiteX130" fmla="*/ 834237 w 3024845"/>
                <a:gd name="connsiteY130" fmla="*/ 376387 h 840941"/>
                <a:gd name="connsiteX131" fmla="*/ 843104 w 3024845"/>
                <a:gd name="connsiteY131" fmla="*/ 376387 h 840941"/>
                <a:gd name="connsiteX132" fmla="*/ 843104 w 3024845"/>
                <a:gd name="connsiteY132" fmla="*/ 378548 h 840941"/>
                <a:gd name="connsiteX133" fmla="*/ 843104 w 3024845"/>
                <a:gd name="connsiteY133" fmla="*/ 393681 h 840941"/>
                <a:gd name="connsiteX134" fmla="*/ 847157 w 3024845"/>
                <a:gd name="connsiteY134" fmla="*/ 391789 h 840941"/>
                <a:gd name="connsiteX135" fmla="*/ 847157 w 3024845"/>
                <a:gd name="connsiteY135" fmla="*/ 378548 h 840941"/>
                <a:gd name="connsiteX136" fmla="*/ 848170 w 3024845"/>
                <a:gd name="connsiteY136" fmla="*/ 378548 h 840941"/>
                <a:gd name="connsiteX137" fmla="*/ 855264 w 3024845"/>
                <a:gd name="connsiteY137" fmla="*/ 378548 h 840941"/>
                <a:gd name="connsiteX138" fmla="*/ 855264 w 3024845"/>
                <a:gd name="connsiteY138" fmla="*/ 380170 h 840941"/>
                <a:gd name="connsiteX139" fmla="*/ 855264 w 3024845"/>
                <a:gd name="connsiteY139" fmla="*/ 391519 h 840941"/>
                <a:gd name="connsiteX140" fmla="*/ 856024 w 3024845"/>
                <a:gd name="connsiteY140" fmla="*/ 391519 h 840941"/>
                <a:gd name="connsiteX141" fmla="*/ 861344 w 3024845"/>
                <a:gd name="connsiteY141" fmla="*/ 391519 h 840941"/>
                <a:gd name="connsiteX142" fmla="*/ 909984 w 3024845"/>
                <a:gd name="connsiteY142" fmla="*/ 387196 h 840941"/>
                <a:gd name="connsiteX143" fmla="*/ 909984 w 3024845"/>
                <a:gd name="connsiteY143" fmla="*/ 388547 h 840941"/>
                <a:gd name="connsiteX144" fmla="*/ 909984 w 3024845"/>
                <a:gd name="connsiteY144" fmla="*/ 398004 h 840941"/>
                <a:gd name="connsiteX145" fmla="*/ 910744 w 3024845"/>
                <a:gd name="connsiteY145" fmla="*/ 398004 h 840941"/>
                <a:gd name="connsiteX146" fmla="*/ 916065 w 3024845"/>
                <a:gd name="connsiteY146" fmla="*/ 398004 h 840941"/>
                <a:gd name="connsiteX147" fmla="*/ 916065 w 3024845"/>
                <a:gd name="connsiteY147" fmla="*/ 400166 h 840941"/>
                <a:gd name="connsiteX148" fmla="*/ 916065 w 3024845"/>
                <a:gd name="connsiteY148" fmla="*/ 415299 h 840941"/>
                <a:gd name="connsiteX149" fmla="*/ 918091 w 3024845"/>
                <a:gd name="connsiteY149" fmla="*/ 413948 h 840941"/>
                <a:gd name="connsiteX150" fmla="*/ 932278 w 3024845"/>
                <a:gd name="connsiteY150" fmla="*/ 404490 h 840941"/>
                <a:gd name="connsiteX151" fmla="*/ 938358 w 3024845"/>
                <a:gd name="connsiteY151" fmla="*/ 363416 h 840941"/>
                <a:gd name="connsiteX152" fmla="*/ 939118 w 3024845"/>
                <a:gd name="connsiteY152" fmla="*/ 363146 h 840941"/>
                <a:gd name="connsiteX153" fmla="*/ 944438 w 3024845"/>
                <a:gd name="connsiteY153" fmla="*/ 361254 h 840941"/>
                <a:gd name="connsiteX154" fmla="*/ 946465 w 3024845"/>
                <a:gd name="connsiteY154" fmla="*/ 292077 h 840941"/>
                <a:gd name="connsiteX155" fmla="*/ 948492 w 3024845"/>
                <a:gd name="connsiteY155" fmla="*/ 361254 h 840941"/>
                <a:gd name="connsiteX156" fmla="*/ 949252 w 3024845"/>
                <a:gd name="connsiteY156" fmla="*/ 361524 h 840941"/>
                <a:gd name="connsiteX157" fmla="*/ 954572 w 3024845"/>
                <a:gd name="connsiteY157" fmla="*/ 363416 h 840941"/>
                <a:gd name="connsiteX158" fmla="*/ 954572 w 3024845"/>
                <a:gd name="connsiteY158" fmla="*/ 276945 h 840941"/>
                <a:gd name="connsiteX159" fmla="*/ 958625 w 3024845"/>
                <a:gd name="connsiteY159" fmla="*/ 244518 h 840941"/>
                <a:gd name="connsiteX160" fmla="*/ 997132 w 3024845"/>
                <a:gd name="connsiteY160" fmla="*/ 244518 h 840941"/>
                <a:gd name="connsiteX161" fmla="*/ 997132 w 3024845"/>
                <a:gd name="connsiteY161" fmla="*/ 276945 h 840941"/>
                <a:gd name="connsiteX162" fmla="*/ 997892 w 3024845"/>
                <a:gd name="connsiteY162" fmla="*/ 276945 h 840941"/>
                <a:gd name="connsiteX163" fmla="*/ 1003212 w 3024845"/>
                <a:gd name="connsiteY163" fmla="*/ 276945 h 840941"/>
                <a:gd name="connsiteX164" fmla="*/ 1003212 w 3024845"/>
                <a:gd name="connsiteY164" fmla="*/ 194797 h 840941"/>
                <a:gd name="connsiteX165" fmla="*/ 1004986 w 3024845"/>
                <a:gd name="connsiteY165" fmla="*/ 194797 h 840941"/>
                <a:gd name="connsiteX166" fmla="*/ 1017399 w 3024845"/>
                <a:gd name="connsiteY166" fmla="*/ 194797 h 840941"/>
                <a:gd name="connsiteX167" fmla="*/ 1017399 w 3024845"/>
                <a:gd name="connsiteY167" fmla="*/ 192906 h 840941"/>
                <a:gd name="connsiteX168" fmla="*/ 1017399 w 3024845"/>
                <a:gd name="connsiteY168" fmla="*/ 179665 h 840941"/>
                <a:gd name="connsiteX169" fmla="*/ 1039693 w 3024845"/>
                <a:gd name="connsiteY169" fmla="*/ 179665 h 840941"/>
                <a:gd name="connsiteX170" fmla="*/ 1039693 w 3024845"/>
                <a:gd name="connsiteY170" fmla="*/ 178584 h 840941"/>
                <a:gd name="connsiteX171" fmla="*/ 1039693 w 3024845"/>
                <a:gd name="connsiteY171" fmla="*/ 171018 h 840941"/>
                <a:gd name="connsiteX172" fmla="*/ 1041466 w 3024845"/>
                <a:gd name="connsiteY172" fmla="*/ 171018 h 840941"/>
                <a:gd name="connsiteX173" fmla="*/ 1053880 w 3024845"/>
                <a:gd name="connsiteY173" fmla="*/ 171018 h 840941"/>
                <a:gd name="connsiteX174" fmla="*/ 1053880 w 3024845"/>
                <a:gd name="connsiteY174" fmla="*/ 172099 h 840941"/>
                <a:gd name="connsiteX175" fmla="*/ 1053880 w 3024845"/>
                <a:gd name="connsiteY175" fmla="*/ 179665 h 840941"/>
                <a:gd name="connsiteX176" fmla="*/ 1054640 w 3024845"/>
                <a:gd name="connsiteY176" fmla="*/ 179665 h 840941"/>
                <a:gd name="connsiteX177" fmla="*/ 1059960 w 3024845"/>
                <a:gd name="connsiteY177" fmla="*/ 179665 h 840941"/>
                <a:gd name="connsiteX178" fmla="*/ 1070093 w 3024845"/>
                <a:gd name="connsiteY178" fmla="*/ 175341 h 840941"/>
                <a:gd name="connsiteX179" fmla="*/ 1074146 w 3024845"/>
                <a:gd name="connsiteY179" fmla="*/ 178584 h 840941"/>
                <a:gd name="connsiteX180" fmla="*/ 1074146 w 3024845"/>
                <a:gd name="connsiteY180" fmla="*/ 171018 h 840941"/>
                <a:gd name="connsiteX181" fmla="*/ 1076426 w 3024845"/>
                <a:gd name="connsiteY181" fmla="*/ 171018 h 840941"/>
                <a:gd name="connsiteX182" fmla="*/ 1092387 w 3024845"/>
                <a:gd name="connsiteY182" fmla="*/ 171018 h 840941"/>
                <a:gd name="connsiteX183" fmla="*/ 1092387 w 3024845"/>
                <a:gd name="connsiteY183" fmla="*/ 172099 h 840941"/>
                <a:gd name="connsiteX184" fmla="*/ 1092387 w 3024845"/>
                <a:gd name="connsiteY184" fmla="*/ 179665 h 840941"/>
                <a:gd name="connsiteX185" fmla="*/ 1122787 w 3024845"/>
                <a:gd name="connsiteY185" fmla="*/ 179665 h 840941"/>
                <a:gd name="connsiteX186" fmla="*/ 1122787 w 3024845"/>
                <a:gd name="connsiteY186" fmla="*/ 181286 h 840941"/>
                <a:gd name="connsiteX187" fmla="*/ 1122787 w 3024845"/>
                <a:gd name="connsiteY187" fmla="*/ 192636 h 840941"/>
                <a:gd name="connsiteX188" fmla="*/ 1149134 w 3024845"/>
                <a:gd name="connsiteY188" fmla="*/ 192636 h 840941"/>
                <a:gd name="connsiteX189" fmla="*/ 1149134 w 3024845"/>
                <a:gd name="connsiteY189" fmla="*/ 222900 h 840941"/>
                <a:gd name="connsiteX190" fmla="*/ 1149894 w 3024845"/>
                <a:gd name="connsiteY190" fmla="*/ 222900 h 840941"/>
                <a:gd name="connsiteX191" fmla="*/ 1155214 w 3024845"/>
                <a:gd name="connsiteY191" fmla="*/ 222900 h 840941"/>
                <a:gd name="connsiteX192" fmla="*/ 1155214 w 3024845"/>
                <a:gd name="connsiteY192" fmla="*/ 223981 h 840941"/>
                <a:gd name="connsiteX193" fmla="*/ 1155214 w 3024845"/>
                <a:gd name="connsiteY193" fmla="*/ 231548 h 840941"/>
                <a:gd name="connsiteX194" fmla="*/ 1159268 w 3024845"/>
                <a:gd name="connsiteY194" fmla="*/ 261812 h 840941"/>
                <a:gd name="connsiteX195" fmla="*/ 1160028 w 3024845"/>
                <a:gd name="connsiteY195" fmla="*/ 261812 h 840941"/>
                <a:gd name="connsiteX196" fmla="*/ 1165348 w 3024845"/>
                <a:gd name="connsiteY196" fmla="*/ 261812 h 840941"/>
                <a:gd name="connsiteX197" fmla="*/ 1165348 w 3024845"/>
                <a:gd name="connsiteY197" fmla="*/ 262623 h 840941"/>
                <a:gd name="connsiteX198" fmla="*/ 1165348 w 3024845"/>
                <a:gd name="connsiteY198" fmla="*/ 268298 h 840941"/>
                <a:gd name="connsiteX199" fmla="*/ 1166361 w 3024845"/>
                <a:gd name="connsiteY199" fmla="*/ 268298 h 840941"/>
                <a:gd name="connsiteX200" fmla="*/ 1173454 w 3024845"/>
                <a:gd name="connsiteY200" fmla="*/ 268298 h 840941"/>
                <a:gd name="connsiteX201" fmla="*/ 1173454 w 3024845"/>
                <a:gd name="connsiteY201" fmla="*/ 298563 h 840941"/>
                <a:gd name="connsiteX202" fmla="*/ 1175481 w 3024845"/>
                <a:gd name="connsiteY202" fmla="*/ 298563 h 840941"/>
                <a:gd name="connsiteX203" fmla="*/ 1189668 w 3024845"/>
                <a:gd name="connsiteY203" fmla="*/ 298563 h 840941"/>
                <a:gd name="connsiteX204" fmla="*/ 1189668 w 3024845"/>
                <a:gd name="connsiteY204" fmla="*/ 322342 h 840941"/>
                <a:gd name="connsiteX205" fmla="*/ 1191695 w 3024845"/>
                <a:gd name="connsiteY205" fmla="*/ 323963 h 840941"/>
                <a:gd name="connsiteX206" fmla="*/ 1191695 w 3024845"/>
                <a:gd name="connsiteY206" fmla="*/ 335313 h 840941"/>
                <a:gd name="connsiteX207" fmla="*/ 1192455 w 3024845"/>
                <a:gd name="connsiteY207" fmla="*/ 335313 h 840941"/>
                <a:gd name="connsiteX208" fmla="*/ 1197775 w 3024845"/>
                <a:gd name="connsiteY208" fmla="*/ 335313 h 840941"/>
                <a:gd name="connsiteX209" fmla="*/ 1197775 w 3024845"/>
                <a:gd name="connsiteY209" fmla="*/ 359092 h 840941"/>
                <a:gd name="connsiteX210" fmla="*/ 1199041 w 3024845"/>
                <a:gd name="connsiteY210" fmla="*/ 359092 h 840941"/>
                <a:gd name="connsiteX211" fmla="*/ 1207908 w 3024845"/>
                <a:gd name="connsiteY211" fmla="*/ 359092 h 840941"/>
                <a:gd name="connsiteX212" fmla="*/ 1209935 w 3024845"/>
                <a:gd name="connsiteY212" fmla="*/ 363146 h 840941"/>
                <a:gd name="connsiteX213" fmla="*/ 1209935 w 3024845"/>
                <a:gd name="connsiteY213" fmla="*/ 376387 h 840941"/>
                <a:gd name="connsiteX214" fmla="*/ 1211455 w 3024845"/>
                <a:gd name="connsiteY214" fmla="*/ 374495 h 840941"/>
                <a:gd name="connsiteX215" fmla="*/ 1222095 w 3024845"/>
                <a:gd name="connsiteY215" fmla="*/ 361254 h 840941"/>
                <a:gd name="connsiteX216" fmla="*/ 1250469 w 3024845"/>
                <a:gd name="connsiteY216" fmla="*/ 361254 h 840941"/>
                <a:gd name="connsiteX217" fmla="*/ 1250469 w 3024845"/>
                <a:gd name="connsiteY217" fmla="*/ 447725 h 840941"/>
                <a:gd name="connsiteX218" fmla="*/ 1251229 w 3024845"/>
                <a:gd name="connsiteY218" fmla="*/ 447725 h 840941"/>
                <a:gd name="connsiteX219" fmla="*/ 1256549 w 3024845"/>
                <a:gd name="connsiteY219" fmla="*/ 447725 h 840941"/>
                <a:gd name="connsiteX220" fmla="*/ 1257309 w 3024845"/>
                <a:gd name="connsiteY220" fmla="*/ 446374 h 840941"/>
                <a:gd name="connsiteX221" fmla="*/ 1262629 w 3024845"/>
                <a:gd name="connsiteY221" fmla="*/ 436916 h 840941"/>
                <a:gd name="connsiteX222" fmla="*/ 1262629 w 3024845"/>
                <a:gd name="connsiteY222" fmla="*/ 438808 h 840941"/>
                <a:gd name="connsiteX223" fmla="*/ 1262629 w 3024845"/>
                <a:gd name="connsiteY223" fmla="*/ 452049 h 840941"/>
                <a:gd name="connsiteX224" fmla="*/ 1266682 w 3024845"/>
                <a:gd name="connsiteY224" fmla="*/ 406652 h 840941"/>
                <a:gd name="connsiteX225" fmla="*/ 1267442 w 3024845"/>
                <a:gd name="connsiteY225" fmla="*/ 406652 h 840941"/>
                <a:gd name="connsiteX226" fmla="*/ 1272762 w 3024845"/>
                <a:gd name="connsiteY226" fmla="*/ 406652 h 840941"/>
                <a:gd name="connsiteX227" fmla="*/ 1272762 w 3024845"/>
                <a:gd name="connsiteY227" fmla="*/ 341798 h 840941"/>
                <a:gd name="connsiteX228" fmla="*/ 1273776 w 3024845"/>
                <a:gd name="connsiteY228" fmla="*/ 341798 h 840941"/>
                <a:gd name="connsiteX229" fmla="*/ 1280869 w 3024845"/>
                <a:gd name="connsiteY229" fmla="*/ 341798 h 840941"/>
                <a:gd name="connsiteX230" fmla="*/ 1293029 w 3024845"/>
                <a:gd name="connsiteY230" fmla="*/ 298563 h 840941"/>
                <a:gd name="connsiteX231" fmla="*/ 1294296 w 3024845"/>
                <a:gd name="connsiteY231" fmla="*/ 298563 h 840941"/>
                <a:gd name="connsiteX232" fmla="*/ 1303163 w 3024845"/>
                <a:gd name="connsiteY232" fmla="*/ 298563 h 840941"/>
                <a:gd name="connsiteX233" fmla="*/ 1313296 w 3024845"/>
                <a:gd name="connsiteY233" fmla="*/ 341798 h 840941"/>
                <a:gd name="connsiteX234" fmla="*/ 1314309 w 3024845"/>
                <a:gd name="connsiteY234" fmla="*/ 341798 h 840941"/>
                <a:gd name="connsiteX235" fmla="*/ 1321403 w 3024845"/>
                <a:gd name="connsiteY235" fmla="*/ 341798 h 840941"/>
                <a:gd name="connsiteX236" fmla="*/ 1321403 w 3024845"/>
                <a:gd name="connsiteY236" fmla="*/ 380710 h 840941"/>
                <a:gd name="connsiteX237" fmla="*/ 1323176 w 3024845"/>
                <a:gd name="connsiteY237" fmla="*/ 380710 h 840941"/>
                <a:gd name="connsiteX238" fmla="*/ 1335590 w 3024845"/>
                <a:gd name="connsiteY238" fmla="*/ 380710 h 840941"/>
                <a:gd name="connsiteX239" fmla="*/ 1335590 w 3024845"/>
                <a:gd name="connsiteY239" fmla="*/ 382872 h 840941"/>
                <a:gd name="connsiteX240" fmla="*/ 1335590 w 3024845"/>
                <a:gd name="connsiteY240" fmla="*/ 398004 h 840941"/>
                <a:gd name="connsiteX241" fmla="*/ 1339643 w 3024845"/>
                <a:gd name="connsiteY241" fmla="*/ 395843 h 840941"/>
                <a:gd name="connsiteX242" fmla="*/ 1339643 w 3024845"/>
                <a:gd name="connsiteY242" fmla="*/ 380710 h 840941"/>
                <a:gd name="connsiteX243" fmla="*/ 1341163 w 3024845"/>
                <a:gd name="connsiteY243" fmla="*/ 380710 h 840941"/>
                <a:gd name="connsiteX244" fmla="*/ 1351803 w 3024845"/>
                <a:gd name="connsiteY244" fmla="*/ 380710 h 840941"/>
                <a:gd name="connsiteX245" fmla="*/ 1351803 w 3024845"/>
                <a:gd name="connsiteY245" fmla="*/ 382331 h 840941"/>
                <a:gd name="connsiteX246" fmla="*/ 1351803 w 3024845"/>
                <a:gd name="connsiteY246" fmla="*/ 393681 h 840941"/>
                <a:gd name="connsiteX247" fmla="*/ 1382204 w 3024845"/>
                <a:gd name="connsiteY247" fmla="*/ 393681 h 840941"/>
                <a:gd name="connsiteX248" fmla="*/ 1382204 w 3024845"/>
                <a:gd name="connsiteY248" fmla="*/ 356931 h 840941"/>
                <a:gd name="connsiteX249" fmla="*/ 1383470 w 3024845"/>
                <a:gd name="connsiteY249" fmla="*/ 356931 h 840941"/>
                <a:gd name="connsiteX250" fmla="*/ 1392337 w 3024845"/>
                <a:gd name="connsiteY250" fmla="*/ 356931 h 840941"/>
                <a:gd name="connsiteX251" fmla="*/ 1392337 w 3024845"/>
                <a:gd name="connsiteY251" fmla="*/ 378548 h 840941"/>
                <a:gd name="connsiteX252" fmla="*/ 1394364 w 3024845"/>
                <a:gd name="connsiteY252" fmla="*/ 346122 h 840941"/>
                <a:gd name="connsiteX253" fmla="*/ 1416657 w 3024845"/>
                <a:gd name="connsiteY253" fmla="*/ 346122 h 840941"/>
                <a:gd name="connsiteX254" fmla="*/ 1416657 w 3024845"/>
                <a:gd name="connsiteY254" fmla="*/ 344500 h 840941"/>
                <a:gd name="connsiteX255" fmla="*/ 1416657 w 3024845"/>
                <a:gd name="connsiteY255" fmla="*/ 333151 h 840941"/>
                <a:gd name="connsiteX256" fmla="*/ 1417417 w 3024845"/>
                <a:gd name="connsiteY256" fmla="*/ 333151 h 840941"/>
                <a:gd name="connsiteX257" fmla="*/ 1422737 w 3024845"/>
                <a:gd name="connsiteY257" fmla="*/ 333151 h 840941"/>
                <a:gd name="connsiteX258" fmla="*/ 1422737 w 3024845"/>
                <a:gd name="connsiteY258" fmla="*/ 331260 h 840941"/>
                <a:gd name="connsiteX259" fmla="*/ 1422737 w 3024845"/>
                <a:gd name="connsiteY259" fmla="*/ 318019 h 840941"/>
                <a:gd name="connsiteX260" fmla="*/ 1426791 w 3024845"/>
                <a:gd name="connsiteY260" fmla="*/ 324504 h 840941"/>
                <a:gd name="connsiteX261" fmla="*/ 1429071 w 3024845"/>
                <a:gd name="connsiteY261" fmla="*/ 324504 h 840941"/>
                <a:gd name="connsiteX262" fmla="*/ 1445031 w 3024845"/>
                <a:gd name="connsiteY262" fmla="*/ 324504 h 840941"/>
                <a:gd name="connsiteX263" fmla="*/ 1445031 w 3024845"/>
                <a:gd name="connsiteY263" fmla="*/ 323693 h 840941"/>
                <a:gd name="connsiteX264" fmla="*/ 1445031 w 3024845"/>
                <a:gd name="connsiteY264" fmla="*/ 318019 h 840941"/>
                <a:gd name="connsiteX265" fmla="*/ 1445791 w 3024845"/>
                <a:gd name="connsiteY265" fmla="*/ 318019 h 840941"/>
                <a:gd name="connsiteX266" fmla="*/ 1451111 w 3024845"/>
                <a:gd name="connsiteY266" fmla="*/ 318019 h 840941"/>
                <a:gd name="connsiteX267" fmla="*/ 1451111 w 3024845"/>
                <a:gd name="connsiteY267" fmla="*/ 319370 h 840941"/>
                <a:gd name="connsiteX268" fmla="*/ 1451111 w 3024845"/>
                <a:gd name="connsiteY268" fmla="*/ 328828 h 840941"/>
                <a:gd name="connsiteX269" fmla="*/ 1489618 w 3024845"/>
                <a:gd name="connsiteY269" fmla="*/ 328828 h 840941"/>
                <a:gd name="connsiteX270" fmla="*/ 1489618 w 3024845"/>
                <a:gd name="connsiteY270" fmla="*/ 467181 h 840941"/>
                <a:gd name="connsiteX271" fmla="*/ 1491138 w 3024845"/>
                <a:gd name="connsiteY271" fmla="*/ 467181 h 840941"/>
                <a:gd name="connsiteX272" fmla="*/ 1501778 w 3024845"/>
                <a:gd name="connsiteY272" fmla="*/ 467181 h 840941"/>
                <a:gd name="connsiteX273" fmla="*/ 1501778 w 3024845"/>
                <a:gd name="connsiteY273" fmla="*/ 454211 h 840941"/>
                <a:gd name="connsiteX274" fmla="*/ 1505832 w 3024845"/>
                <a:gd name="connsiteY274" fmla="*/ 454211 h 840941"/>
                <a:gd name="connsiteX275" fmla="*/ 1505832 w 3024845"/>
                <a:gd name="connsiteY275" fmla="*/ 467181 h 840941"/>
                <a:gd name="connsiteX276" fmla="*/ 1536232 w 3024845"/>
                <a:gd name="connsiteY276" fmla="*/ 467181 h 840941"/>
                <a:gd name="connsiteX277" fmla="*/ 1536232 w 3024845"/>
                <a:gd name="connsiteY277" fmla="*/ 436916 h 840941"/>
                <a:gd name="connsiteX278" fmla="*/ 1548392 w 3024845"/>
                <a:gd name="connsiteY278" fmla="*/ 436916 h 840941"/>
                <a:gd name="connsiteX279" fmla="*/ 1560552 w 3024845"/>
                <a:gd name="connsiteY279" fmla="*/ 434755 h 840941"/>
                <a:gd name="connsiteX280" fmla="*/ 1564606 w 3024845"/>
                <a:gd name="connsiteY280" fmla="*/ 436916 h 840941"/>
                <a:gd name="connsiteX281" fmla="*/ 1574739 w 3024845"/>
                <a:gd name="connsiteY281" fmla="*/ 436916 h 840941"/>
                <a:gd name="connsiteX282" fmla="*/ 1574739 w 3024845"/>
                <a:gd name="connsiteY282" fmla="*/ 467181 h 840941"/>
                <a:gd name="connsiteX283" fmla="*/ 1582846 w 3024845"/>
                <a:gd name="connsiteY283" fmla="*/ 467181 h 840941"/>
                <a:gd name="connsiteX284" fmla="*/ 1582846 w 3024845"/>
                <a:gd name="connsiteY284" fmla="*/ 484476 h 840941"/>
                <a:gd name="connsiteX285" fmla="*/ 1592182 w 3024845"/>
                <a:gd name="connsiteY285" fmla="*/ 485381 h 840941"/>
                <a:gd name="connsiteX286" fmla="*/ 1605140 w 3024845"/>
                <a:gd name="connsiteY286" fmla="*/ 485381 h 840941"/>
                <a:gd name="connsiteX287" fmla="*/ 1605140 w 3024845"/>
                <a:gd name="connsiteY287" fmla="*/ 469343 h 840941"/>
                <a:gd name="connsiteX288" fmla="*/ 1673096 w 3024845"/>
                <a:gd name="connsiteY288" fmla="*/ 469343 h 840941"/>
                <a:gd name="connsiteX289" fmla="*/ 1673096 w 3024845"/>
                <a:gd name="connsiteY289" fmla="*/ 384090 h 840941"/>
                <a:gd name="connsiteX290" fmla="*/ 1745104 w 3024845"/>
                <a:gd name="connsiteY290" fmla="*/ 384090 h 840941"/>
                <a:gd name="connsiteX291" fmla="*/ 1745104 w 3024845"/>
                <a:gd name="connsiteY291" fmla="*/ 462858 h 840941"/>
                <a:gd name="connsiteX292" fmla="*/ 1747008 w 3024845"/>
                <a:gd name="connsiteY292" fmla="*/ 462858 h 840941"/>
                <a:gd name="connsiteX293" fmla="*/ 1748250 w 3024845"/>
                <a:gd name="connsiteY293" fmla="*/ 485381 h 840941"/>
                <a:gd name="connsiteX294" fmla="*/ 1757926 w 3024845"/>
                <a:gd name="connsiteY294" fmla="*/ 485381 h 840941"/>
                <a:gd name="connsiteX295" fmla="*/ 1759168 w 3024845"/>
                <a:gd name="connsiteY295" fmla="*/ 462858 h 840941"/>
                <a:gd name="connsiteX296" fmla="*/ 1765248 w 3024845"/>
                <a:gd name="connsiteY296" fmla="*/ 462858 h 840941"/>
                <a:gd name="connsiteX297" fmla="*/ 1766490 w 3024845"/>
                <a:gd name="connsiteY297" fmla="*/ 485381 h 840941"/>
                <a:gd name="connsiteX298" fmla="*/ 1817112 w 3024845"/>
                <a:gd name="connsiteY298" fmla="*/ 485381 h 840941"/>
                <a:gd name="connsiteX299" fmla="*/ 1817112 w 3024845"/>
                <a:gd name="connsiteY299" fmla="*/ 322353 h 840941"/>
                <a:gd name="connsiteX300" fmla="*/ 2014439 w 3024845"/>
                <a:gd name="connsiteY300" fmla="*/ 322353 h 840941"/>
                <a:gd name="connsiteX301" fmla="*/ 2014439 w 3024845"/>
                <a:gd name="connsiteY301" fmla="*/ 485381 h 840941"/>
                <a:gd name="connsiteX302" fmla="*/ 2033136 w 3024845"/>
                <a:gd name="connsiteY302" fmla="*/ 485381 h 840941"/>
                <a:gd name="connsiteX303" fmla="*/ 2033136 w 3024845"/>
                <a:gd name="connsiteY303" fmla="*/ 402688 h 840941"/>
                <a:gd name="connsiteX304" fmla="*/ 2128256 w 3024845"/>
                <a:gd name="connsiteY304" fmla="*/ 402688 h 840941"/>
                <a:gd name="connsiteX305" fmla="*/ 2180720 w 3024845"/>
                <a:gd name="connsiteY305" fmla="*/ 337475 h 840941"/>
                <a:gd name="connsiteX306" fmla="*/ 2245574 w 3024845"/>
                <a:gd name="connsiteY306" fmla="*/ 337475 h 840941"/>
                <a:gd name="connsiteX307" fmla="*/ 2245574 w 3024845"/>
                <a:gd name="connsiteY307" fmla="*/ 413137 h 840941"/>
                <a:gd name="connsiteX308" fmla="*/ 2253681 w 3024845"/>
                <a:gd name="connsiteY308" fmla="*/ 413137 h 840941"/>
                <a:gd name="connsiteX309" fmla="*/ 2255708 w 3024845"/>
                <a:gd name="connsiteY309" fmla="*/ 406652 h 840941"/>
                <a:gd name="connsiteX310" fmla="*/ 2261788 w 3024845"/>
                <a:gd name="connsiteY310" fmla="*/ 406652 h 840941"/>
                <a:gd name="connsiteX311" fmla="*/ 2263815 w 3024845"/>
                <a:gd name="connsiteY311" fmla="*/ 415299 h 840941"/>
                <a:gd name="connsiteX312" fmla="*/ 2275975 w 3024845"/>
                <a:gd name="connsiteY312" fmla="*/ 415299 h 840941"/>
                <a:gd name="connsiteX313" fmla="*/ 2275975 w 3024845"/>
                <a:gd name="connsiteY313" fmla="*/ 408813 h 840941"/>
                <a:gd name="connsiteX314" fmla="*/ 2298268 w 3024845"/>
                <a:gd name="connsiteY314" fmla="*/ 408813 h 840941"/>
                <a:gd name="connsiteX315" fmla="*/ 2298268 w 3024845"/>
                <a:gd name="connsiteY315" fmla="*/ 415299 h 840941"/>
                <a:gd name="connsiteX316" fmla="*/ 2318535 w 3024845"/>
                <a:gd name="connsiteY316" fmla="*/ 415299 h 840941"/>
                <a:gd name="connsiteX317" fmla="*/ 2318535 w 3024845"/>
                <a:gd name="connsiteY317" fmla="*/ 460696 h 840941"/>
                <a:gd name="connsiteX318" fmla="*/ 2332722 w 3024845"/>
                <a:gd name="connsiteY318" fmla="*/ 460696 h 840941"/>
                <a:gd name="connsiteX319" fmla="*/ 2332722 w 3024845"/>
                <a:gd name="connsiteY319" fmla="*/ 447725 h 840941"/>
                <a:gd name="connsiteX320" fmla="*/ 2348936 w 3024845"/>
                <a:gd name="connsiteY320" fmla="*/ 447725 h 840941"/>
                <a:gd name="connsiteX321" fmla="*/ 2348936 w 3024845"/>
                <a:gd name="connsiteY321" fmla="*/ 268298 h 840941"/>
                <a:gd name="connsiteX322" fmla="*/ 2355016 w 3024845"/>
                <a:gd name="connsiteY322" fmla="*/ 261812 h 840941"/>
                <a:gd name="connsiteX323" fmla="*/ 2427977 w 3024845"/>
                <a:gd name="connsiteY323" fmla="*/ 261812 h 840941"/>
                <a:gd name="connsiteX324" fmla="*/ 2427977 w 3024845"/>
                <a:gd name="connsiteY324" fmla="*/ 270460 h 840941"/>
                <a:gd name="connsiteX325" fmla="*/ 2438110 w 3024845"/>
                <a:gd name="connsiteY325" fmla="*/ 270460 h 840941"/>
                <a:gd name="connsiteX326" fmla="*/ 2438110 w 3024845"/>
                <a:gd name="connsiteY326" fmla="*/ 385034 h 840941"/>
                <a:gd name="connsiteX327" fmla="*/ 2460404 w 3024845"/>
                <a:gd name="connsiteY327" fmla="*/ 385034 h 840941"/>
                <a:gd name="connsiteX328" fmla="*/ 2460404 w 3024845"/>
                <a:gd name="connsiteY328" fmla="*/ 318019 h 840941"/>
                <a:gd name="connsiteX329" fmla="*/ 2486751 w 3024845"/>
                <a:gd name="connsiteY329" fmla="*/ 318019 h 840941"/>
                <a:gd name="connsiteX330" fmla="*/ 2490804 w 3024845"/>
                <a:gd name="connsiteY330" fmla="*/ 313695 h 840941"/>
                <a:gd name="connsiteX331" fmla="*/ 2498911 w 3024845"/>
                <a:gd name="connsiteY331" fmla="*/ 313695 h 840941"/>
                <a:gd name="connsiteX332" fmla="*/ 2502964 w 3024845"/>
                <a:gd name="connsiteY332" fmla="*/ 318019 h 840941"/>
                <a:gd name="connsiteX333" fmla="*/ 2525258 w 3024845"/>
                <a:gd name="connsiteY333" fmla="*/ 318019 h 840941"/>
                <a:gd name="connsiteX334" fmla="*/ 2525258 w 3024845"/>
                <a:gd name="connsiteY334" fmla="*/ 201283 h 840941"/>
                <a:gd name="connsiteX335" fmla="*/ 2582005 w 3024845"/>
                <a:gd name="connsiteY335" fmla="*/ 190474 h 840941"/>
                <a:gd name="connsiteX336" fmla="*/ 2582005 w 3024845"/>
                <a:gd name="connsiteY336" fmla="*/ 191555 h 840941"/>
                <a:gd name="connsiteX337" fmla="*/ 2582005 w 3024845"/>
                <a:gd name="connsiteY337" fmla="*/ 199121 h 840941"/>
                <a:gd name="connsiteX338" fmla="*/ 2608352 w 3024845"/>
                <a:gd name="connsiteY338" fmla="*/ 199121 h 840941"/>
                <a:gd name="connsiteX339" fmla="*/ 2608352 w 3024845"/>
                <a:gd name="connsiteY339" fmla="*/ 454211 h 840941"/>
                <a:gd name="connsiteX340" fmla="*/ 2630646 w 3024845"/>
                <a:gd name="connsiteY340" fmla="*/ 454211 h 840941"/>
                <a:gd name="connsiteX341" fmla="*/ 2630646 w 3024845"/>
                <a:gd name="connsiteY341" fmla="*/ 449887 h 840941"/>
                <a:gd name="connsiteX342" fmla="*/ 2642806 w 3024845"/>
                <a:gd name="connsiteY342" fmla="*/ 449887 h 840941"/>
                <a:gd name="connsiteX343" fmla="*/ 2642806 w 3024845"/>
                <a:gd name="connsiteY343" fmla="*/ 454211 h 840941"/>
                <a:gd name="connsiteX344" fmla="*/ 2667126 w 3024845"/>
                <a:gd name="connsiteY344" fmla="*/ 454211 h 840941"/>
                <a:gd name="connsiteX345" fmla="*/ 2667126 w 3024845"/>
                <a:gd name="connsiteY345" fmla="*/ 441240 h 840941"/>
                <a:gd name="connsiteX346" fmla="*/ 2695500 w 3024845"/>
                <a:gd name="connsiteY346" fmla="*/ 441240 h 840941"/>
                <a:gd name="connsiteX347" fmla="*/ 2707660 w 3024845"/>
                <a:gd name="connsiteY347" fmla="*/ 436916 h 840941"/>
                <a:gd name="connsiteX348" fmla="*/ 2727927 w 3024845"/>
                <a:gd name="connsiteY348" fmla="*/ 441240 h 840941"/>
                <a:gd name="connsiteX349" fmla="*/ 2727927 w 3024845"/>
                <a:gd name="connsiteY349" fmla="*/ 423946 h 840941"/>
                <a:gd name="connsiteX350" fmla="*/ 2736034 w 3024845"/>
                <a:gd name="connsiteY350" fmla="*/ 423946 h 840941"/>
                <a:gd name="connsiteX351" fmla="*/ 2736034 w 3024845"/>
                <a:gd name="connsiteY351" fmla="*/ 410975 h 840941"/>
                <a:gd name="connsiteX352" fmla="*/ 2792781 w 3024845"/>
                <a:gd name="connsiteY352" fmla="*/ 410975 h 840941"/>
                <a:gd name="connsiteX353" fmla="*/ 2792781 w 3024845"/>
                <a:gd name="connsiteY353" fmla="*/ 380710 h 840941"/>
                <a:gd name="connsiteX354" fmla="*/ 2811021 w 3024845"/>
                <a:gd name="connsiteY354" fmla="*/ 380710 h 840941"/>
                <a:gd name="connsiteX355" fmla="*/ 2811021 w 3024845"/>
                <a:gd name="connsiteY355" fmla="*/ 374225 h 840941"/>
                <a:gd name="connsiteX356" fmla="*/ 2823181 w 3024845"/>
                <a:gd name="connsiteY356" fmla="*/ 374225 h 840941"/>
                <a:gd name="connsiteX357" fmla="*/ 2823181 w 3024845"/>
                <a:gd name="connsiteY357" fmla="*/ 380710 h 840941"/>
                <a:gd name="connsiteX358" fmla="*/ 2839395 w 3024845"/>
                <a:gd name="connsiteY358" fmla="*/ 380710 h 840941"/>
                <a:gd name="connsiteX359" fmla="*/ 2839395 w 3024845"/>
                <a:gd name="connsiteY359" fmla="*/ 430431 h 840941"/>
                <a:gd name="connsiteX360" fmla="*/ 2871822 w 3024845"/>
                <a:gd name="connsiteY360" fmla="*/ 430431 h 840941"/>
                <a:gd name="connsiteX361" fmla="*/ 2871822 w 3024845"/>
                <a:gd name="connsiteY361" fmla="*/ 404490 h 840941"/>
                <a:gd name="connsiteX362" fmla="*/ 2910329 w 3024845"/>
                <a:gd name="connsiteY362" fmla="*/ 404490 h 840941"/>
                <a:gd name="connsiteX363" fmla="*/ 2910329 w 3024845"/>
                <a:gd name="connsiteY363" fmla="*/ 374225 h 840941"/>
                <a:gd name="connsiteX364" fmla="*/ 2958970 w 3024845"/>
                <a:gd name="connsiteY364" fmla="*/ 374225 h 840941"/>
                <a:gd name="connsiteX365" fmla="*/ 2958970 w 3024845"/>
                <a:gd name="connsiteY365" fmla="*/ 485381 h 840941"/>
                <a:gd name="connsiteX366" fmla="*/ 2958970 w 3024845"/>
                <a:gd name="connsiteY366" fmla="*/ 499160 h 840941"/>
                <a:gd name="connsiteX367" fmla="*/ 3024845 w 3024845"/>
                <a:gd name="connsiteY367" fmla="*/ 499160 h 840941"/>
                <a:gd name="connsiteX368" fmla="*/ 3024845 w 3024845"/>
                <a:gd name="connsiteY368" fmla="*/ 840941 h 840941"/>
                <a:gd name="connsiteX369" fmla="*/ 2054 w 3024845"/>
                <a:gd name="connsiteY369" fmla="*/ 838608 h 840941"/>
                <a:gd name="connsiteX370" fmla="*/ 0 w 3024845"/>
                <a:gd name="connsiteY370" fmla="*/ 404490 h 840941"/>
                <a:gd name="connsiteX371" fmla="*/ 20267 w 3024845"/>
                <a:gd name="connsiteY371" fmla="*/ 404490 h 840941"/>
                <a:gd name="connsiteX372" fmla="*/ 20774 w 3024845"/>
                <a:gd name="connsiteY372" fmla="*/ 403409 h 840941"/>
                <a:gd name="connsiteX373" fmla="*/ 24320 w 3024845"/>
                <a:gd name="connsiteY373" fmla="*/ 395843 h 840941"/>
                <a:gd name="connsiteX374" fmla="*/ 26094 w 3024845"/>
                <a:gd name="connsiteY374" fmla="*/ 396113 h 840941"/>
                <a:gd name="connsiteX375" fmla="*/ 38507 w 3024845"/>
                <a:gd name="connsiteY375" fmla="*/ 398004 h 840941"/>
                <a:gd name="connsiteX376" fmla="*/ 39014 w 3024845"/>
                <a:gd name="connsiteY376" fmla="*/ 399356 h 840941"/>
                <a:gd name="connsiteX377" fmla="*/ 42560 w 3024845"/>
                <a:gd name="connsiteY377" fmla="*/ 408813 h 840941"/>
                <a:gd name="connsiteX378" fmla="*/ 68907 w 3024845"/>
                <a:gd name="connsiteY378" fmla="*/ 410975 h 840941"/>
                <a:gd name="connsiteX379" fmla="*/ 68907 w 3024845"/>
                <a:gd name="connsiteY379" fmla="*/ 287754 h 840941"/>
                <a:gd name="connsiteX380" fmla="*/ 70934 w 3024845"/>
                <a:gd name="connsiteY380" fmla="*/ 287754 h 840941"/>
                <a:gd name="connsiteX381" fmla="*/ 85121 w 3024845"/>
                <a:gd name="connsiteY381" fmla="*/ 287754 h 840941"/>
                <a:gd name="connsiteX382" fmla="*/ 85121 w 3024845"/>
                <a:gd name="connsiteY382" fmla="*/ 151562 h 840941"/>
                <a:gd name="connsiteX383" fmla="*/ 86894 w 3024845"/>
                <a:gd name="connsiteY383" fmla="*/ 151562 h 840941"/>
                <a:gd name="connsiteX384" fmla="*/ 99308 w 3024845"/>
                <a:gd name="connsiteY384" fmla="*/ 151562 h 840941"/>
                <a:gd name="connsiteX385" fmla="*/ 99308 w 3024845"/>
                <a:gd name="connsiteY385" fmla="*/ 36988 h 840941"/>
                <a:gd name="connsiteX0" fmla="*/ 99308 w 3024845"/>
                <a:gd name="connsiteY0" fmla="*/ 0 h 803953"/>
                <a:gd name="connsiteX1" fmla="*/ 220909 w 3024845"/>
                <a:gd name="connsiteY1" fmla="*/ 114574 h 803953"/>
                <a:gd name="connsiteX2" fmla="*/ 223189 w 3024845"/>
                <a:gd name="connsiteY2" fmla="*/ 114574 h 803953"/>
                <a:gd name="connsiteX3" fmla="*/ 239150 w 3024845"/>
                <a:gd name="connsiteY3" fmla="*/ 114574 h 803953"/>
                <a:gd name="connsiteX4" fmla="*/ 239150 w 3024845"/>
                <a:gd name="connsiteY4" fmla="*/ 255089 h 803953"/>
                <a:gd name="connsiteX5" fmla="*/ 240670 w 3024845"/>
                <a:gd name="connsiteY5" fmla="*/ 254819 h 803953"/>
                <a:gd name="connsiteX6" fmla="*/ 251310 w 3024845"/>
                <a:gd name="connsiteY6" fmla="*/ 252928 h 803953"/>
                <a:gd name="connsiteX7" fmla="*/ 249283 w 3024845"/>
                <a:gd name="connsiteY7" fmla="*/ 341560 h 803953"/>
                <a:gd name="connsiteX8" fmla="*/ 250803 w 3024845"/>
                <a:gd name="connsiteY8" fmla="*/ 341831 h 803953"/>
                <a:gd name="connsiteX9" fmla="*/ 261443 w 3024845"/>
                <a:gd name="connsiteY9" fmla="*/ 343722 h 803953"/>
                <a:gd name="connsiteX10" fmla="*/ 261696 w 3024845"/>
                <a:gd name="connsiteY10" fmla="*/ 344533 h 803953"/>
                <a:gd name="connsiteX11" fmla="*/ 263470 w 3024845"/>
                <a:gd name="connsiteY11" fmla="*/ 350208 h 803953"/>
                <a:gd name="connsiteX12" fmla="*/ 264230 w 3024845"/>
                <a:gd name="connsiteY12" fmla="*/ 347776 h 803953"/>
                <a:gd name="connsiteX13" fmla="*/ 269550 w 3024845"/>
                <a:gd name="connsiteY13" fmla="*/ 330752 h 803953"/>
                <a:gd name="connsiteX14" fmla="*/ 271323 w 3024845"/>
                <a:gd name="connsiteY14" fmla="*/ 330752 h 803953"/>
                <a:gd name="connsiteX15" fmla="*/ 283737 w 3024845"/>
                <a:gd name="connsiteY15" fmla="*/ 330752 h 803953"/>
                <a:gd name="connsiteX16" fmla="*/ 283737 w 3024845"/>
                <a:gd name="connsiteY16" fmla="*/ 363178 h 803953"/>
                <a:gd name="connsiteX17" fmla="*/ 284750 w 3024845"/>
                <a:gd name="connsiteY17" fmla="*/ 363719 h 803953"/>
                <a:gd name="connsiteX18" fmla="*/ 291844 w 3024845"/>
                <a:gd name="connsiteY18" fmla="*/ 367502 h 803953"/>
                <a:gd name="connsiteX19" fmla="*/ 291844 w 3024845"/>
                <a:gd name="connsiteY19" fmla="*/ 368853 h 803953"/>
                <a:gd name="connsiteX20" fmla="*/ 291844 w 3024845"/>
                <a:gd name="connsiteY20" fmla="*/ 378311 h 803953"/>
                <a:gd name="connsiteX21" fmla="*/ 336431 w 3024845"/>
                <a:gd name="connsiteY21" fmla="*/ 378311 h 803953"/>
                <a:gd name="connsiteX22" fmla="*/ 336431 w 3024845"/>
                <a:gd name="connsiteY22" fmla="*/ 379392 h 803953"/>
                <a:gd name="connsiteX23" fmla="*/ 336431 w 3024845"/>
                <a:gd name="connsiteY23" fmla="*/ 386958 h 803953"/>
                <a:gd name="connsiteX24" fmla="*/ 338457 w 3024845"/>
                <a:gd name="connsiteY24" fmla="*/ 386958 h 803953"/>
                <a:gd name="connsiteX25" fmla="*/ 352644 w 3024845"/>
                <a:gd name="connsiteY25" fmla="*/ 386958 h 803953"/>
                <a:gd name="connsiteX26" fmla="*/ 352644 w 3024845"/>
                <a:gd name="connsiteY26" fmla="*/ 356693 h 803953"/>
                <a:gd name="connsiteX27" fmla="*/ 397231 w 3024845"/>
                <a:gd name="connsiteY27" fmla="*/ 356693 h 803953"/>
                <a:gd name="connsiteX28" fmla="*/ 397231 w 3024845"/>
                <a:gd name="connsiteY28" fmla="*/ 355342 h 803953"/>
                <a:gd name="connsiteX29" fmla="*/ 397231 w 3024845"/>
                <a:gd name="connsiteY29" fmla="*/ 345884 h 803953"/>
                <a:gd name="connsiteX30" fmla="*/ 398245 w 3024845"/>
                <a:gd name="connsiteY30" fmla="*/ 345884 h 803953"/>
                <a:gd name="connsiteX31" fmla="*/ 405338 w 3024845"/>
                <a:gd name="connsiteY31" fmla="*/ 345884 h 803953"/>
                <a:gd name="connsiteX32" fmla="*/ 405338 w 3024845"/>
                <a:gd name="connsiteY32" fmla="*/ 343993 h 803953"/>
                <a:gd name="connsiteX33" fmla="*/ 405338 w 3024845"/>
                <a:gd name="connsiteY33" fmla="*/ 330752 h 803953"/>
                <a:gd name="connsiteX34" fmla="*/ 406098 w 3024845"/>
                <a:gd name="connsiteY34" fmla="*/ 330752 h 803953"/>
                <a:gd name="connsiteX35" fmla="*/ 411418 w 3024845"/>
                <a:gd name="connsiteY35" fmla="*/ 330752 h 803953"/>
                <a:gd name="connsiteX36" fmla="*/ 411418 w 3024845"/>
                <a:gd name="connsiteY36" fmla="*/ 329671 h 803953"/>
                <a:gd name="connsiteX37" fmla="*/ 411418 w 3024845"/>
                <a:gd name="connsiteY37" fmla="*/ 322104 h 803953"/>
                <a:gd name="connsiteX38" fmla="*/ 413445 w 3024845"/>
                <a:gd name="connsiteY38" fmla="*/ 322104 h 803953"/>
                <a:gd name="connsiteX39" fmla="*/ 427632 w 3024845"/>
                <a:gd name="connsiteY39" fmla="*/ 322104 h 803953"/>
                <a:gd name="connsiteX40" fmla="*/ 427632 w 3024845"/>
                <a:gd name="connsiteY40" fmla="*/ 323185 h 803953"/>
                <a:gd name="connsiteX41" fmla="*/ 427632 w 3024845"/>
                <a:gd name="connsiteY41" fmla="*/ 330752 h 803953"/>
                <a:gd name="connsiteX42" fmla="*/ 449925 w 3024845"/>
                <a:gd name="connsiteY42" fmla="*/ 330752 h 803953"/>
                <a:gd name="connsiteX43" fmla="*/ 449925 w 3024845"/>
                <a:gd name="connsiteY43" fmla="*/ 328860 h 803953"/>
                <a:gd name="connsiteX44" fmla="*/ 449925 w 3024845"/>
                <a:gd name="connsiteY44" fmla="*/ 315619 h 803953"/>
                <a:gd name="connsiteX45" fmla="*/ 451699 w 3024845"/>
                <a:gd name="connsiteY45" fmla="*/ 315619 h 803953"/>
                <a:gd name="connsiteX46" fmla="*/ 464112 w 3024845"/>
                <a:gd name="connsiteY46" fmla="*/ 315619 h 803953"/>
                <a:gd name="connsiteX47" fmla="*/ 464112 w 3024845"/>
                <a:gd name="connsiteY47" fmla="*/ 339399 h 803953"/>
                <a:gd name="connsiteX48" fmla="*/ 465126 w 3024845"/>
                <a:gd name="connsiteY48" fmla="*/ 339399 h 803953"/>
                <a:gd name="connsiteX49" fmla="*/ 472219 w 3024845"/>
                <a:gd name="connsiteY49" fmla="*/ 339399 h 803953"/>
                <a:gd name="connsiteX50" fmla="*/ 472219 w 3024845"/>
                <a:gd name="connsiteY50" fmla="*/ 338318 h 803953"/>
                <a:gd name="connsiteX51" fmla="*/ 472219 w 3024845"/>
                <a:gd name="connsiteY51" fmla="*/ 330752 h 803953"/>
                <a:gd name="connsiteX52" fmla="*/ 473992 w 3024845"/>
                <a:gd name="connsiteY52" fmla="*/ 330752 h 803953"/>
                <a:gd name="connsiteX53" fmla="*/ 486406 w 3024845"/>
                <a:gd name="connsiteY53" fmla="*/ 330752 h 803953"/>
                <a:gd name="connsiteX54" fmla="*/ 486406 w 3024845"/>
                <a:gd name="connsiteY54" fmla="*/ 356693 h 803953"/>
                <a:gd name="connsiteX55" fmla="*/ 488433 w 3024845"/>
                <a:gd name="connsiteY55" fmla="*/ 356693 h 803953"/>
                <a:gd name="connsiteX56" fmla="*/ 502619 w 3024845"/>
                <a:gd name="connsiteY56" fmla="*/ 356693 h 803953"/>
                <a:gd name="connsiteX57" fmla="*/ 502619 w 3024845"/>
                <a:gd name="connsiteY57" fmla="*/ 358314 h 803953"/>
                <a:gd name="connsiteX58" fmla="*/ 502619 w 3024845"/>
                <a:gd name="connsiteY58" fmla="*/ 369664 h 803953"/>
                <a:gd name="connsiteX59" fmla="*/ 503379 w 3024845"/>
                <a:gd name="connsiteY59" fmla="*/ 369664 h 803953"/>
                <a:gd name="connsiteX60" fmla="*/ 508700 w 3024845"/>
                <a:gd name="connsiteY60" fmla="*/ 369664 h 803953"/>
                <a:gd name="connsiteX61" fmla="*/ 508700 w 3024845"/>
                <a:gd name="connsiteY61" fmla="*/ 368853 h 803953"/>
                <a:gd name="connsiteX62" fmla="*/ 508700 w 3024845"/>
                <a:gd name="connsiteY62" fmla="*/ 363178 h 803953"/>
                <a:gd name="connsiteX63" fmla="*/ 539100 w 3024845"/>
                <a:gd name="connsiteY63" fmla="*/ 363178 h 803953"/>
                <a:gd name="connsiteX64" fmla="*/ 539100 w 3024845"/>
                <a:gd name="connsiteY64" fmla="*/ 386958 h 803953"/>
                <a:gd name="connsiteX65" fmla="*/ 540113 w 3024845"/>
                <a:gd name="connsiteY65" fmla="*/ 386958 h 803953"/>
                <a:gd name="connsiteX66" fmla="*/ 547207 w 3024845"/>
                <a:gd name="connsiteY66" fmla="*/ 386958 h 803953"/>
                <a:gd name="connsiteX67" fmla="*/ 547207 w 3024845"/>
                <a:gd name="connsiteY67" fmla="*/ 388039 h 803953"/>
                <a:gd name="connsiteX68" fmla="*/ 547207 w 3024845"/>
                <a:gd name="connsiteY68" fmla="*/ 395605 h 803953"/>
                <a:gd name="connsiteX69" fmla="*/ 547967 w 3024845"/>
                <a:gd name="connsiteY69" fmla="*/ 395605 h 803953"/>
                <a:gd name="connsiteX70" fmla="*/ 553287 w 3024845"/>
                <a:gd name="connsiteY70" fmla="*/ 395605 h 803953"/>
                <a:gd name="connsiteX71" fmla="*/ 553287 w 3024845"/>
                <a:gd name="connsiteY71" fmla="*/ 393443 h 803953"/>
                <a:gd name="connsiteX72" fmla="*/ 553287 w 3024845"/>
                <a:gd name="connsiteY72" fmla="*/ 378311 h 803953"/>
                <a:gd name="connsiteX73" fmla="*/ 554300 w 3024845"/>
                <a:gd name="connsiteY73" fmla="*/ 378311 h 803953"/>
                <a:gd name="connsiteX74" fmla="*/ 561394 w 3024845"/>
                <a:gd name="connsiteY74" fmla="*/ 378311 h 803953"/>
                <a:gd name="connsiteX75" fmla="*/ 561394 w 3024845"/>
                <a:gd name="connsiteY75" fmla="*/ 379392 h 803953"/>
                <a:gd name="connsiteX76" fmla="*/ 561394 w 3024845"/>
                <a:gd name="connsiteY76" fmla="*/ 386958 h 803953"/>
                <a:gd name="connsiteX77" fmla="*/ 566714 w 3024845"/>
                <a:gd name="connsiteY77" fmla="*/ 384965 h 803953"/>
                <a:gd name="connsiteX78" fmla="*/ 567474 w 3024845"/>
                <a:gd name="connsiteY78" fmla="*/ 383985 h 803953"/>
                <a:gd name="connsiteX79" fmla="*/ 567474 w 3024845"/>
                <a:gd name="connsiteY79" fmla="*/ 378311 h 803953"/>
                <a:gd name="connsiteX80" fmla="*/ 605981 w 3024845"/>
                <a:gd name="connsiteY80" fmla="*/ 378311 h 803953"/>
                <a:gd name="connsiteX81" fmla="*/ 605981 w 3024845"/>
                <a:gd name="connsiteY81" fmla="*/ 402090 h 803953"/>
                <a:gd name="connsiteX82" fmla="*/ 608007 w 3024845"/>
                <a:gd name="connsiteY82" fmla="*/ 402090 h 803953"/>
                <a:gd name="connsiteX83" fmla="*/ 622194 w 3024845"/>
                <a:gd name="connsiteY83" fmla="*/ 402090 h 803953"/>
                <a:gd name="connsiteX84" fmla="*/ 622194 w 3024845"/>
                <a:gd name="connsiteY84" fmla="*/ 403171 h 803953"/>
                <a:gd name="connsiteX85" fmla="*/ 622194 w 3024845"/>
                <a:gd name="connsiteY85" fmla="*/ 410737 h 803953"/>
                <a:gd name="connsiteX86" fmla="*/ 623968 w 3024845"/>
                <a:gd name="connsiteY86" fmla="*/ 410737 h 803953"/>
                <a:gd name="connsiteX87" fmla="*/ 636381 w 3024845"/>
                <a:gd name="connsiteY87" fmla="*/ 410737 h 803953"/>
                <a:gd name="connsiteX88" fmla="*/ 636381 w 3024845"/>
                <a:gd name="connsiteY88" fmla="*/ 386958 h 803953"/>
                <a:gd name="connsiteX89" fmla="*/ 637394 w 3024845"/>
                <a:gd name="connsiteY89" fmla="*/ 386958 h 803953"/>
                <a:gd name="connsiteX90" fmla="*/ 644488 w 3024845"/>
                <a:gd name="connsiteY90" fmla="*/ 386958 h 803953"/>
                <a:gd name="connsiteX91" fmla="*/ 644488 w 3024845"/>
                <a:gd name="connsiteY91" fmla="*/ 354531 h 803953"/>
                <a:gd name="connsiteX92" fmla="*/ 645501 w 3024845"/>
                <a:gd name="connsiteY92" fmla="*/ 354531 h 803953"/>
                <a:gd name="connsiteX93" fmla="*/ 652595 w 3024845"/>
                <a:gd name="connsiteY93" fmla="*/ 354531 h 803953"/>
                <a:gd name="connsiteX94" fmla="*/ 652595 w 3024845"/>
                <a:gd name="connsiteY94" fmla="*/ 352640 h 803953"/>
                <a:gd name="connsiteX95" fmla="*/ 652595 w 3024845"/>
                <a:gd name="connsiteY95" fmla="*/ 339399 h 803953"/>
                <a:gd name="connsiteX96" fmla="*/ 651328 w 3024845"/>
                <a:gd name="connsiteY96" fmla="*/ 337777 h 803953"/>
                <a:gd name="connsiteX97" fmla="*/ 656648 w 3024845"/>
                <a:gd name="connsiteY97" fmla="*/ 326428 h 803953"/>
                <a:gd name="connsiteX98" fmla="*/ 664755 w 3024845"/>
                <a:gd name="connsiteY98" fmla="*/ 354531 h 803953"/>
                <a:gd name="connsiteX99" fmla="*/ 665515 w 3024845"/>
                <a:gd name="connsiteY99" fmla="*/ 354531 h 803953"/>
                <a:gd name="connsiteX100" fmla="*/ 670835 w 3024845"/>
                <a:gd name="connsiteY100" fmla="*/ 354531 h 803953"/>
                <a:gd name="connsiteX101" fmla="*/ 670835 w 3024845"/>
                <a:gd name="connsiteY101" fmla="*/ 248604 h 803953"/>
                <a:gd name="connsiteX102" fmla="*/ 672355 w 3024845"/>
                <a:gd name="connsiteY102" fmla="*/ 248604 h 803953"/>
                <a:gd name="connsiteX103" fmla="*/ 682995 w 3024845"/>
                <a:gd name="connsiteY103" fmla="*/ 248604 h 803953"/>
                <a:gd name="connsiteX104" fmla="*/ 682995 w 3024845"/>
                <a:gd name="connsiteY104" fmla="*/ 201045 h 803953"/>
                <a:gd name="connsiteX105" fmla="*/ 709342 w 3024845"/>
                <a:gd name="connsiteY105" fmla="*/ 201045 h 803953"/>
                <a:gd name="connsiteX106" fmla="*/ 709342 w 3024845"/>
                <a:gd name="connsiteY106" fmla="*/ 179427 h 803953"/>
                <a:gd name="connsiteX107" fmla="*/ 743796 w 3024845"/>
                <a:gd name="connsiteY107" fmla="*/ 179427 h 803953"/>
                <a:gd name="connsiteX108" fmla="*/ 743796 w 3024845"/>
                <a:gd name="connsiteY108" fmla="*/ 181859 h 803953"/>
                <a:gd name="connsiteX109" fmla="*/ 743796 w 3024845"/>
                <a:gd name="connsiteY109" fmla="*/ 198883 h 803953"/>
                <a:gd name="connsiteX110" fmla="*/ 746076 w 3024845"/>
                <a:gd name="connsiteY110" fmla="*/ 198883 h 803953"/>
                <a:gd name="connsiteX111" fmla="*/ 762036 w 3024845"/>
                <a:gd name="connsiteY111" fmla="*/ 198883 h 803953"/>
                <a:gd name="connsiteX112" fmla="*/ 762036 w 3024845"/>
                <a:gd name="connsiteY112" fmla="*/ 246442 h 803953"/>
                <a:gd name="connsiteX113" fmla="*/ 763049 w 3024845"/>
                <a:gd name="connsiteY113" fmla="*/ 246442 h 803953"/>
                <a:gd name="connsiteX114" fmla="*/ 770143 w 3024845"/>
                <a:gd name="connsiteY114" fmla="*/ 246442 h 803953"/>
                <a:gd name="connsiteX115" fmla="*/ 784330 w 3024845"/>
                <a:gd name="connsiteY115" fmla="*/ 250766 h 803953"/>
                <a:gd name="connsiteX116" fmla="*/ 784330 w 3024845"/>
                <a:gd name="connsiteY116" fmla="*/ 289678 h 803953"/>
                <a:gd name="connsiteX117" fmla="*/ 785343 w 3024845"/>
                <a:gd name="connsiteY117" fmla="*/ 289678 h 803953"/>
                <a:gd name="connsiteX118" fmla="*/ 792436 w 3024845"/>
                <a:gd name="connsiteY118" fmla="*/ 289678 h 803953"/>
                <a:gd name="connsiteX119" fmla="*/ 792436 w 3024845"/>
                <a:gd name="connsiteY119" fmla="*/ 291299 h 803953"/>
                <a:gd name="connsiteX120" fmla="*/ 792436 w 3024845"/>
                <a:gd name="connsiteY120" fmla="*/ 302648 h 803953"/>
                <a:gd name="connsiteX121" fmla="*/ 794463 w 3024845"/>
                <a:gd name="connsiteY121" fmla="*/ 302648 h 803953"/>
                <a:gd name="connsiteX122" fmla="*/ 808650 w 3024845"/>
                <a:gd name="connsiteY122" fmla="*/ 302648 h 803953"/>
                <a:gd name="connsiteX123" fmla="*/ 814730 w 3024845"/>
                <a:gd name="connsiteY123" fmla="*/ 309134 h 803953"/>
                <a:gd name="connsiteX124" fmla="*/ 814730 w 3024845"/>
                <a:gd name="connsiteY124" fmla="*/ 330752 h 803953"/>
                <a:gd name="connsiteX125" fmla="*/ 817010 w 3024845"/>
                <a:gd name="connsiteY125" fmla="*/ 330752 h 803953"/>
                <a:gd name="connsiteX126" fmla="*/ 832970 w 3024845"/>
                <a:gd name="connsiteY126" fmla="*/ 330752 h 803953"/>
                <a:gd name="connsiteX127" fmla="*/ 832970 w 3024845"/>
                <a:gd name="connsiteY127" fmla="*/ 331832 h 803953"/>
                <a:gd name="connsiteX128" fmla="*/ 832970 w 3024845"/>
                <a:gd name="connsiteY128" fmla="*/ 339399 h 803953"/>
                <a:gd name="connsiteX129" fmla="*/ 834237 w 3024845"/>
                <a:gd name="connsiteY129" fmla="*/ 339399 h 803953"/>
                <a:gd name="connsiteX130" fmla="*/ 843104 w 3024845"/>
                <a:gd name="connsiteY130" fmla="*/ 339399 h 803953"/>
                <a:gd name="connsiteX131" fmla="*/ 843104 w 3024845"/>
                <a:gd name="connsiteY131" fmla="*/ 341560 h 803953"/>
                <a:gd name="connsiteX132" fmla="*/ 843104 w 3024845"/>
                <a:gd name="connsiteY132" fmla="*/ 356693 h 803953"/>
                <a:gd name="connsiteX133" fmla="*/ 847157 w 3024845"/>
                <a:gd name="connsiteY133" fmla="*/ 354801 h 803953"/>
                <a:gd name="connsiteX134" fmla="*/ 847157 w 3024845"/>
                <a:gd name="connsiteY134" fmla="*/ 341560 h 803953"/>
                <a:gd name="connsiteX135" fmla="*/ 848170 w 3024845"/>
                <a:gd name="connsiteY135" fmla="*/ 341560 h 803953"/>
                <a:gd name="connsiteX136" fmla="*/ 855264 w 3024845"/>
                <a:gd name="connsiteY136" fmla="*/ 341560 h 803953"/>
                <a:gd name="connsiteX137" fmla="*/ 855264 w 3024845"/>
                <a:gd name="connsiteY137" fmla="*/ 343182 h 803953"/>
                <a:gd name="connsiteX138" fmla="*/ 855264 w 3024845"/>
                <a:gd name="connsiteY138" fmla="*/ 354531 h 803953"/>
                <a:gd name="connsiteX139" fmla="*/ 856024 w 3024845"/>
                <a:gd name="connsiteY139" fmla="*/ 354531 h 803953"/>
                <a:gd name="connsiteX140" fmla="*/ 861344 w 3024845"/>
                <a:gd name="connsiteY140" fmla="*/ 354531 h 803953"/>
                <a:gd name="connsiteX141" fmla="*/ 909984 w 3024845"/>
                <a:gd name="connsiteY141" fmla="*/ 350208 h 803953"/>
                <a:gd name="connsiteX142" fmla="*/ 909984 w 3024845"/>
                <a:gd name="connsiteY142" fmla="*/ 351559 h 803953"/>
                <a:gd name="connsiteX143" fmla="*/ 909984 w 3024845"/>
                <a:gd name="connsiteY143" fmla="*/ 361016 h 803953"/>
                <a:gd name="connsiteX144" fmla="*/ 910744 w 3024845"/>
                <a:gd name="connsiteY144" fmla="*/ 361016 h 803953"/>
                <a:gd name="connsiteX145" fmla="*/ 916065 w 3024845"/>
                <a:gd name="connsiteY145" fmla="*/ 361016 h 803953"/>
                <a:gd name="connsiteX146" fmla="*/ 916065 w 3024845"/>
                <a:gd name="connsiteY146" fmla="*/ 363178 h 803953"/>
                <a:gd name="connsiteX147" fmla="*/ 916065 w 3024845"/>
                <a:gd name="connsiteY147" fmla="*/ 378311 h 803953"/>
                <a:gd name="connsiteX148" fmla="*/ 918091 w 3024845"/>
                <a:gd name="connsiteY148" fmla="*/ 376960 h 803953"/>
                <a:gd name="connsiteX149" fmla="*/ 932278 w 3024845"/>
                <a:gd name="connsiteY149" fmla="*/ 367502 h 803953"/>
                <a:gd name="connsiteX150" fmla="*/ 938358 w 3024845"/>
                <a:gd name="connsiteY150" fmla="*/ 326428 h 803953"/>
                <a:gd name="connsiteX151" fmla="*/ 939118 w 3024845"/>
                <a:gd name="connsiteY151" fmla="*/ 326158 h 803953"/>
                <a:gd name="connsiteX152" fmla="*/ 944438 w 3024845"/>
                <a:gd name="connsiteY152" fmla="*/ 324266 h 803953"/>
                <a:gd name="connsiteX153" fmla="*/ 946465 w 3024845"/>
                <a:gd name="connsiteY153" fmla="*/ 255089 h 803953"/>
                <a:gd name="connsiteX154" fmla="*/ 948492 w 3024845"/>
                <a:gd name="connsiteY154" fmla="*/ 324266 h 803953"/>
                <a:gd name="connsiteX155" fmla="*/ 949252 w 3024845"/>
                <a:gd name="connsiteY155" fmla="*/ 324536 h 803953"/>
                <a:gd name="connsiteX156" fmla="*/ 954572 w 3024845"/>
                <a:gd name="connsiteY156" fmla="*/ 326428 h 803953"/>
                <a:gd name="connsiteX157" fmla="*/ 954572 w 3024845"/>
                <a:gd name="connsiteY157" fmla="*/ 239957 h 803953"/>
                <a:gd name="connsiteX158" fmla="*/ 958625 w 3024845"/>
                <a:gd name="connsiteY158" fmla="*/ 207530 h 803953"/>
                <a:gd name="connsiteX159" fmla="*/ 997132 w 3024845"/>
                <a:gd name="connsiteY159" fmla="*/ 207530 h 803953"/>
                <a:gd name="connsiteX160" fmla="*/ 997132 w 3024845"/>
                <a:gd name="connsiteY160" fmla="*/ 239957 h 803953"/>
                <a:gd name="connsiteX161" fmla="*/ 997892 w 3024845"/>
                <a:gd name="connsiteY161" fmla="*/ 239957 h 803953"/>
                <a:gd name="connsiteX162" fmla="*/ 1003212 w 3024845"/>
                <a:gd name="connsiteY162" fmla="*/ 239957 h 803953"/>
                <a:gd name="connsiteX163" fmla="*/ 1003212 w 3024845"/>
                <a:gd name="connsiteY163" fmla="*/ 157809 h 803953"/>
                <a:gd name="connsiteX164" fmla="*/ 1004986 w 3024845"/>
                <a:gd name="connsiteY164" fmla="*/ 157809 h 803953"/>
                <a:gd name="connsiteX165" fmla="*/ 1017399 w 3024845"/>
                <a:gd name="connsiteY165" fmla="*/ 157809 h 803953"/>
                <a:gd name="connsiteX166" fmla="*/ 1017399 w 3024845"/>
                <a:gd name="connsiteY166" fmla="*/ 155918 h 803953"/>
                <a:gd name="connsiteX167" fmla="*/ 1017399 w 3024845"/>
                <a:gd name="connsiteY167" fmla="*/ 142677 h 803953"/>
                <a:gd name="connsiteX168" fmla="*/ 1039693 w 3024845"/>
                <a:gd name="connsiteY168" fmla="*/ 142677 h 803953"/>
                <a:gd name="connsiteX169" fmla="*/ 1039693 w 3024845"/>
                <a:gd name="connsiteY169" fmla="*/ 141596 h 803953"/>
                <a:gd name="connsiteX170" fmla="*/ 1039693 w 3024845"/>
                <a:gd name="connsiteY170" fmla="*/ 134030 h 803953"/>
                <a:gd name="connsiteX171" fmla="*/ 1041466 w 3024845"/>
                <a:gd name="connsiteY171" fmla="*/ 134030 h 803953"/>
                <a:gd name="connsiteX172" fmla="*/ 1053880 w 3024845"/>
                <a:gd name="connsiteY172" fmla="*/ 134030 h 803953"/>
                <a:gd name="connsiteX173" fmla="*/ 1053880 w 3024845"/>
                <a:gd name="connsiteY173" fmla="*/ 135111 h 803953"/>
                <a:gd name="connsiteX174" fmla="*/ 1053880 w 3024845"/>
                <a:gd name="connsiteY174" fmla="*/ 142677 h 803953"/>
                <a:gd name="connsiteX175" fmla="*/ 1054640 w 3024845"/>
                <a:gd name="connsiteY175" fmla="*/ 142677 h 803953"/>
                <a:gd name="connsiteX176" fmla="*/ 1059960 w 3024845"/>
                <a:gd name="connsiteY176" fmla="*/ 142677 h 803953"/>
                <a:gd name="connsiteX177" fmla="*/ 1070093 w 3024845"/>
                <a:gd name="connsiteY177" fmla="*/ 138353 h 803953"/>
                <a:gd name="connsiteX178" fmla="*/ 1074146 w 3024845"/>
                <a:gd name="connsiteY178" fmla="*/ 141596 h 803953"/>
                <a:gd name="connsiteX179" fmla="*/ 1074146 w 3024845"/>
                <a:gd name="connsiteY179" fmla="*/ 134030 h 803953"/>
                <a:gd name="connsiteX180" fmla="*/ 1076426 w 3024845"/>
                <a:gd name="connsiteY180" fmla="*/ 134030 h 803953"/>
                <a:gd name="connsiteX181" fmla="*/ 1092387 w 3024845"/>
                <a:gd name="connsiteY181" fmla="*/ 134030 h 803953"/>
                <a:gd name="connsiteX182" fmla="*/ 1092387 w 3024845"/>
                <a:gd name="connsiteY182" fmla="*/ 135111 h 803953"/>
                <a:gd name="connsiteX183" fmla="*/ 1092387 w 3024845"/>
                <a:gd name="connsiteY183" fmla="*/ 142677 h 803953"/>
                <a:gd name="connsiteX184" fmla="*/ 1122787 w 3024845"/>
                <a:gd name="connsiteY184" fmla="*/ 142677 h 803953"/>
                <a:gd name="connsiteX185" fmla="*/ 1122787 w 3024845"/>
                <a:gd name="connsiteY185" fmla="*/ 144298 h 803953"/>
                <a:gd name="connsiteX186" fmla="*/ 1122787 w 3024845"/>
                <a:gd name="connsiteY186" fmla="*/ 155648 h 803953"/>
                <a:gd name="connsiteX187" fmla="*/ 1149134 w 3024845"/>
                <a:gd name="connsiteY187" fmla="*/ 155648 h 803953"/>
                <a:gd name="connsiteX188" fmla="*/ 1149134 w 3024845"/>
                <a:gd name="connsiteY188" fmla="*/ 185912 h 803953"/>
                <a:gd name="connsiteX189" fmla="*/ 1149894 w 3024845"/>
                <a:gd name="connsiteY189" fmla="*/ 185912 h 803953"/>
                <a:gd name="connsiteX190" fmla="*/ 1155214 w 3024845"/>
                <a:gd name="connsiteY190" fmla="*/ 185912 h 803953"/>
                <a:gd name="connsiteX191" fmla="*/ 1155214 w 3024845"/>
                <a:gd name="connsiteY191" fmla="*/ 186993 h 803953"/>
                <a:gd name="connsiteX192" fmla="*/ 1155214 w 3024845"/>
                <a:gd name="connsiteY192" fmla="*/ 194560 h 803953"/>
                <a:gd name="connsiteX193" fmla="*/ 1159268 w 3024845"/>
                <a:gd name="connsiteY193" fmla="*/ 224824 h 803953"/>
                <a:gd name="connsiteX194" fmla="*/ 1160028 w 3024845"/>
                <a:gd name="connsiteY194" fmla="*/ 224824 h 803953"/>
                <a:gd name="connsiteX195" fmla="*/ 1165348 w 3024845"/>
                <a:gd name="connsiteY195" fmla="*/ 224824 h 803953"/>
                <a:gd name="connsiteX196" fmla="*/ 1165348 w 3024845"/>
                <a:gd name="connsiteY196" fmla="*/ 225635 h 803953"/>
                <a:gd name="connsiteX197" fmla="*/ 1165348 w 3024845"/>
                <a:gd name="connsiteY197" fmla="*/ 231310 h 803953"/>
                <a:gd name="connsiteX198" fmla="*/ 1166361 w 3024845"/>
                <a:gd name="connsiteY198" fmla="*/ 231310 h 803953"/>
                <a:gd name="connsiteX199" fmla="*/ 1173454 w 3024845"/>
                <a:gd name="connsiteY199" fmla="*/ 231310 h 803953"/>
                <a:gd name="connsiteX200" fmla="*/ 1173454 w 3024845"/>
                <a:gd name="connsiteY200" fmla="*/ 261575 h 803953"/>
                <a:gd name="connsiteX201" fmla="*/ 1175481 w 3024845"/>
                <a:gd name="connsiteY201" fmla="*/ 261575 h 803953"/>
                <a:gd name="connsiteX202" fmla="*/ 1189668 w 3024845"/>
                <a:gd name="connsiteY202" fmla="*/ 261575 h 803953"/>
                <a:gd name="connsiteX203" fmla="*/ 1189668 w 3024845"/>
                <a:gd name="connsiteY203" fmla="*/ 285354 h 803953"/>
                <a:gd name="connsiteX204" fmla="*/ 1191695 w 3024845"/>
                <a:gd name="connsiteY204" fmla="*/ 286975 h 803953"/>
                <a:gd name="connsiteX205" fmla="*/ 1191695 w 3024845"/>
                <a:gd name="connsiteY205" fmla="*/ 298325 h 803953"/>
                <a:gd name="connsiteX206" fmla="*/ 1192455 w 3024845"/>
                <a:gd name="connsiteY206" fmla="*/ 298325 h 803953"/>
                <a:gd name="connsiteX207" fmla="*/ 1197775 w 3024845"/>
                <a:gd name="connsiteY207" fmla="*/ 298325 h 803953"/>
                <a:gd name="connsiteX208" fmla="*/ 1197775 w 3024845"/>
                <a:gd name="connsiteY208" fmla="*/ 322104 h 803953"/>
                <a:gd name="connsiteX209" fmla="*/ 1199041 w 3024845"/>
                <a:gd name="connsiteY209" fmla="*/ 322104 h 803953"/>
                <a:gd name="connsiteX210" fmla="*/ 1207908 w 3024845"/>
                <a:gd name="connsiteY210" fmla="*/ 322104 h 803953"/>
                <a:gd name="connsiteX211" fmla="*/ 1209935 w 3024845"/>
                <a:gd name="connsiteY211" fmla="*/ 326158 h 803953"/>
                <a:gd name="connsiteX212" fmla="*/ 1209935 w 3024845"/>
                <a:gd name="connsiteY212" fmla="*/ 339399 h 803953"/>
                <a:gd name="connsiteX213" fmla="*/ 1211455 w 3024845"/>
                <a:gd name="connsiteY213" fmla="*/ 337507 h 803953"/>
                <a:gd name="connsiteX214" fmla="*/ 1222095 w 3024845"/>
                <a:gd name="connsiteY214" fmla="*/ 324266 h 803953"/>
                <a:gd name="connsiteX215" fmla="*/ 1250469 w 3024845"/>
                <a:gd name="connsiteY215" fmla="*/ 324266 h 803953"/>
                <a:gd name="connsiteX216" fmla="*/ 1250469 w 3024845"/>
                <a:gd name="connsiteY216" fmla="*/ 410737 h 803953"/>
                <a:gd name="connsiteX217" fmla="*/ 1251229 w 3024845"/>
                <a:gd name="connsiteY217" fmla="*/ 410737 h 803953"/>
                <a:gd name="connsiteX218" fmla="*/ 1256549 w 3024845"/>
                <a:gd name="connsiteY218" fmla="*/ 410737 h 803953"/>
                <a:gd name="connsiteX219" fmla="*/ 1257309 w 3024845"/>
                <a:gd name="connsiteY219" fmla="*/ 409386 h 803953"/>
                <a:gd name="connsiteX220" fmla="*/ 1262629 w 3024845"/>
                <a:gd name="connsiteY220" fmla="*/ 399928 h 803953"/>
                <a:gd name="connsiteX221" fmla="*/ 1262629 w 3024845"/>
                <a:gd name="connsiteY221" fmla="*/ 401820 h 803953"/>
                <a:gd name="connsiteX222" fmla="*/ 1262629 w 3024845"/>
                <a:gd name="connsiteY222" fmla="*/ 415061 h 803953"/>
                <a:gd name="connsiteX223" fmla="*/ 1266682 w 3024845"/>
                <a:gd name="connsiteY223" fmla="*/ 369664 h 803953"/>
                <a:gd name="connsiteX224" fmla="*/ 1267442 w 3024845"/>
                <a:gd name="connsiteY224" fmla="*/ 369664 h 803953"/>
                <a:gd name="connsiteX225" fmla="*/ 1272762 w 3024845"/>
                <a:gd name="connsiteY225" fmla="*/ 369664 h 803953"/>
                <a:gd name="connsiteX226" fmla="*/ 1272762 w 3024845"/>
                <a:gd name="connsiteY226" fmla="*/ 304810 h 803953"/>
                <a:gd name="connsiteX227" fmla="*/ 1273776 w 3024845"/>
                <a:gd name="connsiteY227" fmla="*/ 304810 h 803953"/>
                <a:gd name="connsiteX228" fmla="*/ 1280869 w 3024845"/>
                <a:gd name="connsiteY228" fmla="*/ 304810 h 803953"/>
                <a:gd name="connsiteX229" fmla="*/ 1293029 w 3024845"/>
                <a:gd name="connsiteY229" fmla="*/ 261575 h 803953"/>
                <a:gd name="connsiteX230" fmla="*/ 1294296 w 3024845"/>
                <a:gd name="connsiteY230" fmla="*/ 261575 h 803953"/>
                <a:gd name="connsiteX231" fmla="*/ 1303163 w 3024845"/>
                <a:gd name="connsiteY231" fmla="*/ 261575 h 803953"/>
                <a:gd name="connsiteX232" fmla="*/ 1313296 w 3024845"/>
                <a:gd name="connsiteY232" fmla="*/ 304810 h 803953"/>
                <a:gd name="connsiteX233" fmla="*/ 1314309 w 3024845"/>
                <a:gd name="connsiteY233" fmla="*/ 304810 h 803953"/>
                <a:gd name="connsiteX234" fmla="*/ 1321403 w 3024845"/>
                <a:gd name="connsiteY234" fmla="*/ 304810 h 803953"/>
                <a:gd name="connsiteX235" fmla="*/ 1321403 w 3024845"/>
                <a:gd name="connsiteY235" fmla="*/ 343722 h 803953"/>
                <a:gd name="connsiteX236" fmla="*/ 1323176 w 3024845"/>
                <a:gd name="connsiteY236" fmla="*/ 343722 h 803953"/>
                <a:gd name="connsiteX237" fmla="*/ 1335590 w 3024845"/>
                <a:gd name="connsiteY237" fmla="*/ 343722 h 803953"/>
                <a:gd name="connsiteX238" fmla="*/ 1335590 w 3024845"/>
                <a:gd name="connsiteY238" fmla="*/ 345884 h 803953"/>
                <a:gd name="connsiteX239" fmla="*/ 1335590 w 3024845"/>
                <a:gd name="connsiteY239" fmla="*/ 361016 h 803953"/>
                <a:gd name="connsiteX240" fmla="*/ 1339643 w 3024845"/>
                <a:gd name="connsiteY240" fmla="*/ 358855 h 803953"/>
                <a:gd name="connsiteX241" fmla="*/ 1339643 w 3024845"/>
                <a:gd name="connsiteY241" fmla="*/ 343722 h 803953"/>
                <a:gd name="connsiteX242" fmla="*/ 1341163 w 3024845"/>
                <a:gd name="connsiteY242" fmla="*/ 343722 h 803953"/>
                <a:gd name="connsiteX243" fmla="*/ 1351803 w 3024845"/>
                <a:gd name="connsiteY243" fmla="*/ 343722 h 803953"/>
                <a:gd name="connsiteX244" fmla="*/ 1351803 w 3024845"/>
                <a:gd name="connsiteY244" fmla="*/ 345343 h 803953"/>
                <a:gd name="connsiteX245" fmla="*/ 1351803 w 3024845"/>
                <a:gd name="connsiteY245" fmla="*/ 356693 h 803953"/>
                <a:gd name="connsiteX246" fmla="*/ 1382204 w 3024845"/>
                <a:gd name="connsiteY246" fmla="*/ 356693 h 803953"/>
                <a:gd name="connsiteX247" fmla="*/ 1382204 w 3024845"/>
                <a:gd name="connsiteY247" fmla="*/ 319943 h 803953"/>
                <a:gd name="connsiteX248" fmla="*/ 1383470 w 3024845"/>
                <a:gd name="connsiteY248" fmla="*/ 319943 h 803953"/>
                <a:gd name="connsiteX249" fmla="*/ 1392337 w 3024845"/>
                <a:gd name="connsiteY249" fmla="*/ 319943 h 803953"/>
                <a:gd name="connsiteX250" fmla="*/ 1392337 w 3024845"/>
                <a:gd name="connsiteY250" fmla="*/ 341560 h 803953"/>
                <a:gd name="connsiteX251" fmla="*/ 1394364 w 3024845"/>
                <a:gd name="connsiteY251" fmla="*/ 309134 h 803953"/>
                <a:gd name="connsiteX252" fmla="*/ 1416657 w 3024845"/>
                <a:gd name="connsiteY252" fmla="*/ 309134 h 803953"/>
                <a:gd name="connsiteX253" fmla="*/ 1416657 w 3024845"/>
                <a:gd name="connsiteY253" fmla="*/ 307512 h 803953"/>
                <a:gd name="connsiteX254" fmla="*/ 1416657 w 3024845"/>
                <a:gd name="connsiteY254" fmla="*/ 296163 h 803953"/>
                <a:gd name="connsiteX255" fmla="*/ 1417417 w 3024845"/>
                <a:gd name="connsiteY255" fmla="*/ 296163 h 803953"/>
                <a:gd name="connsiteX256" fmla="*/ 1422737 w 3024845"/>
                <a:gd name="connsiteY256" fmla="*/ 296163 h 803953"/>
                <a:gd name="connsiteX257" fmla="*/ 1422737 w 3024845"/>
                <a:gd name="connsiteY257" fmla="*/ 294272 h 803953"/>
                <a:gd name="connsiteX258" fmla="*/ 1422737 w 3024845"/>
                <a:gd name="connsiteY258" fmla="*/ 281031 h 803953"/>
                <a:gd name="connsiteX259" fmla="*/ 1426791 w 3024845"/>
                <a:gd name="connsiteY259" fmla="*/ 287516 h 803953"/>
                <a:gd name="connsiteX260" fmla="*/ 1429071 w 3024845"/>
                <a:gd name="connsiteY260" fmla="*/ 287516 h 803953"/>
                <a:gd name="connsiteX261" fmla="*/ 1445031 w 3024845"/>
                <a:gd name="connsiteY261" fmla="*/ 287516 h 803953"/>
                <a:gd name="connsiteX262" fmla="*/ 1445031 w 3024845"/>
                <a:gd name="connsiteY262" fmla="*/ 286705 h 803953"/>
                <a:gd name="connsiteX263" fmla="*/ 1445031 w 3024845"/>
                <a:gd name="connsiteY263" fmla="*/ 281031 h 803953"/>
                <a:gd name="connsiteX264" fmla="*/ 1445791 w 3024845"/>
                <a:gd name="connsiteY264" fmla="*/ 281031 h 803953"/>
                <a:gd name="connsiteX265" fmla="*/ 1451111 w 3024845"/>
                <a:gd name="connsiteY265" fmla="*/ 281031 h 803953"/>
                <a:gd name="connsiteX266" fmla="*/ 1451111 w 3024845"/>
                <a:gd name="connsiteY266" fmla="*/ 282382 h 803953"/>
                <a:gd name="connsiteX267" fmla="*/ 1451111 w 3024845"/>
                <a:gd name="connsiteY267" fmla="*/ 291840 h 803953"/>
                <a:gd name="connsiteX268" fmla="*/ 1489618 w 3024845"/>
                <a:gd name="connsiteY268" fmla="*/ 291840 h 803953"/>
                <a:gd name="connsiteX269" fmla="*/ 1489618 w 3024845"/>
                <a:gd name="connsiteY269" fmla="*/ 430193 h 803953"/>
                <a:gd name="connsiteX270" fmla="*/ 1491138 w 3024845"/>
                <a:gd name="connsiteY270" fmla="*/ 430193 h 803953"/>
                <a:gd name="connsiteX271" fmla="*/ 1501778 w 3024845"/>
                <a:gd name="connsiteY271" fmla="*/ 430193 h 803953"/>
                <a:gd name="connsiteX272" fmla="*/ 1501778 w 3024845"/>
                <a:gd name="connsiteY272" fmla="*/ 417223 h 803953"/>
                <a:gd name="connsiteX273" fmla="*/ 1505832 w 3024845"/>
                <a:gd name="connsiteY273" fmla="*/ 417223 h 803953"/>
                <a:gd name="connsiteX274" fmla="*/ 1505832 w 3024845"/>
                <a:gd name="connsiteY274" fmla="*/ 430193 h 803953"/>
                <a:gd name="connsiteX275" fmla="*/ 1536232 w 3024845"/>
                <a:gd name="connsiteY275" fmla="*/ 430193 h 803953"/>
                <a:gd name="connsiteX276" fmla="*/ 1536232 w 3024845"/>
                <a:gd name="connsiteY276" fmla="*/ 399928 h 803953"/>
                <a:gd name="connsiteX277" fmla="*/ 1548392 w 3024845"/>
                <a:gd name="connsiteY277" fmla="*/ 399928 h 803953"/>
                <a:gd name="connsiteX278" fmla="*/ 1560552 w 3024845"/>
                <a:gd name="connsiteY278" fmla="*/ 397767 h 803953"/>
                <a:gd name="connsiteX279" fmla="*/ 1564606 w 3024845"/>
                <a:gd name="connsiteY279" fmla="*/ 399928 h 803953"/>
                <a:gd name="connsiteX280" fmla="*/ 1574739 w 3024845"/>
                <a:gd name="connsiteY280" fmla="*/ 399928 h 803953"/>
                <a:gd name="connsiteX281" fmla="*/ 1574739 w 3024845"/>
                <a:gd name="connsiteY281" fmla="*/ 430193 h 803953"/>
                <a:gd name="connsiteX282" fmla="*/ 1582846 w 3024845"/>
                <a:gd name="connsiteY282" fmla="*/ 430193 h 803953"/>
                <a:gd name="connsiteX283" fmla="*/ 1582846 w 3024845"/>
                <a:gd name="connsiteY283" fmla="*/ 447488 h 803953"/>
                <a:gd name="connsiteX284" fmla="*/ 1592182 w 3024845"/>
                <a:gd name="connsiteY284" fmla="*/ 448393 h 803953"/>
                <a:gd name="connsiteX285" fmla="*/ 1605140 w 3024845"/>
                <a:gd name="connsiteY285" fmla="*/ 448393 h 803953"/>
                <a:gd name="connsiteX286" fmla="*/ 1605140 w 3024845"/>
                <a:gd name="connsiteY286" fmla="*/ 432355 h 803953"/>
                <a:gd name="connsiteX287" fmla="*/ 1673096 w 3024845"/>
                <a:gd name="connsiteY287" fmla="*/ 432355 h 803953"/>
                <a:gd name="connsiteX288" fmla="*/ 1673096 w 3024845"/>
                <a:gd name="connsiteY288" fmla="*/ 347102 h 803953"/>
                <a:gd name="connsiteX289" fmla="*/ 1745104 w 3024845"/>
                <a:gd name="connsiteY289" fmla="*/ 347102 h 803953"/>
                <a:gd name="connsiteX290" fmla="*/ 1745104 w 3024845"/>
                <a:gd name="connsiteY290" fmla="*/ 425870 h 803953"/>
                <a:gd name="connsiteX291" fmla="*/ 1747008 w 3024845"/>
                <a:gd name="connsiteY291" fmla="*/ 425870 h 803953"/>
                <a:gd name="connsiteX292" fmla="*/ 1748250 w 3024845"/>
                <a:gd name="connsiteY292" fmla="*/ 448393 h 803953"/>
                <a:gd name="connsiteX293" fmla="*/ 1757926 w 3024845"/>
                <a:gd name="connsiteY293" fmla="*/ 448393 h 803953"/>
                <a:gd name="connsiteX294" fmla="*/ 1759168 w 3024845"/>
                <a:gd name="connsiteY294" fmla="*/ 425870 h 803953"/>
                <a:gd name="connsiteX295" fmla="*/ 1765248 w 3024845"/>
                <a:gd name="connsiteY295" fmla="*/ 425870 h 803953"/>
                <a:gd name="connsiteX296" fmla="*/ 1766490 w 3024845"/>
                <a:gd name="connsiteY296" fmla="*/ 448393 h 803953"/>
                <a:gd name="connsiteX297" fmla="*/ 1817112 w 3024845"/>
                <a:gd name="connsiteY297" fmla="*/ 448393 h 803953"/>
                <a:gd name="connsiteX298" fmla="*/ 1817112 w 3024845"/>
                <a:gd name="connsiteY298" fmla="*/ 285365 h 803953"/>
                <a:gd name="connsiteX299" fmla="*/ 2014439 w 3024845"/>
                <a:gd name="connsiteY299" fmla="*/ 285365 h 803953"/>
                <a:gd name="connsiteX300" fmla="*/ 2014439 w 3024845"/>
                <a:gd name="connsiteY300" fmla="*/ 448393 h 803953"/>
                <a:gd name="connsiteX301" fmla="*/ 2033136 w 3024845"/>
                <a:gd name="connsiteY301" fmla="*/ 448393 h 803953"/>
                <a:gd name="connsiteX302" fmla="*/ 2033136 w 3024845"/>
                <a:gd name="connsiteY302" fmla="*/ 365700 h 803953"/>
                <a:gd name="connsiteX303" fmla="*/ 2128256 w 3024845"/>
                <a:gd name="connsiteY303" fmla="*/ 365700 h 803953"/>
                <a:gd name="connsiteX304" fmla="*/ 2180720 w 3024845"/>
                <a:gd name="connsiteY304" fmla="*/ 300487 h 803953"/>
                <a:gd name="connsiteX305" fmla="*/ 2245574 w 3024845"/>
                <a:gd name="connsiteY305" fmla="*/ 300487 h 803953"/>
                <a:gd name="connsiteX306" fmla="*/ 2245574 w 3024845"/>
                <a:gd name="connsiteY306" fmla="*/ 376149 h 803953"/>
                <a:gd name="connsiteX307" fmla="*/ 2253681 w 3024845"/>
                <a:gd name="connsiteY307" fmla="*/ 376149 h 803953"/>
                <a:gd name="connsiteX308" fmla="*/ 2255708 w 3024845"/>
                <a:gd name="connsiteY308" fmla="*/ 369664 h 803953"/>
                <a:gd name="connsiteX309" fmla="*/ 2261788 w 3024845"/>
                <a:gd name="connsiteY309" fmla="*/ 369664 h 803953"/>
                <a:gd name="connsiteX310" fmla="*/ 2263815 w 3024845"/>
                <a:gd name="connsiteY310" fmla="*/ 378311 h 803953"/>
                <a:gd name="connsiteX311" fmla="*/ 2275975 w 3024845"/>
                <a:gd name="connsiteY311" fmla="*/ 378311 h 803953"/>
                <a:gd name="connsiteX312" fmla="*/ 2275975 w 3024845"/>
                <a:gd name="connsiteY312" fmla="*/ 371825 h 803953"/>
                <a:gd name="connsiteX313" fmla="*/ 2298268 w 3024845"/>
                <a:gd name="connsiteY313" fmla="*/ 371825 h 803953"/>
                <a:gd name="connsiteX314" fmla="*/ 2298268 w 3024845"/>
                <a:gd name="connsiteY314" fmla="*/ 378311 h 803953"/>
                <a:gd name="connsiteX315" fmla="*/ 2318535 w 3024845"/>
                <a:gd name="connsiteY315" fmla="*/ 378311 h 803953"/>
                <a:gd name="connsiteX316" fmla="*/ 2318535 w 3024845"/>
                <a:gd name="connsiteY316" fmla="*/ 423708 h 803953"/>
                <a:gd name="connsiteX317" fmla="*/ 2332722 w 3024845"/>
                <a:gd name="connsiteY317" fmla="*/ 423708 h 803953"/>
                <a:gd name="connsiteX318" fmla="*/ 2332722 w 3024845"/>
                <a:gd name="connsiteY318" fmla="*/ 410737 h 803953"/>
                <a:gd name="connsiteX319" fmla="*/ 2348936 w 3024845"/>
                <a:gd name="connsiteY319" fmla="*/ 410737 h 803953"/>
                <a:gd name="connsiteX320" fmla="*/ 2348936 w 3024845"/>
                <a:gd name="connsiteY320" fmla="*/ 231310 h 803953"/>
                <a:gd name="connsiteX321" fmla="*/ 2355016 w 3024845"/>
                <a:gd name="connsiteY321" fmla="*/ 224824 h 803953"/>
                <a:gd name="connsiteX322" fmla="*/ 2427977 w 3024845"/>
                <a:gd name="connsiteY322" fmla="*/ 224824 h 803953"/>
                <a:gd name="connsiteX323" fmla="*/ 2427977 w 3024845"/>
                <a:gd name="connsiteY323" fmla="*/ 233472 h 803953"/>
                <a:gd name="connsiteX324" fmla="*/ 2438110 w 3024845"/>
                <a:gd name="connsiteY324" fmla="*/ 233472 h 803953"/>
                <a:gd name="connsiteX325" fmla="*/ 2438110 w 3024845"/>
                <a:gd name="connsiteY325" fmla="*/ 348046 h 803953"/>
                <a:gd name="connsiteX326" fmla="*/ 2460404 w 3024845"/>
                <a:gd name="connsiteY326" fmla="*/ 348046 h 803953"/>
                <a:gd name="connsiteX327" fmla="*/ 2460404 w 3024845"/>
                <a:gd name="connsiteY327" fmla="*/ 281031 h 803953"/>
                <a:gd name="connsiteX328" fmla="*/ 2486751 w 3024845"/>
                <a:gd name="connsiteY328" fmla="*/ 281031 h 803953"/>
                <a:gd name="connsiteX329" fmla="*/ 2490804 w 3024845"/>
                <a:gd name="connsiteY329" fmla="*/ 276707 h 803953"/>
                <a:gd name="connsiteX330" fmla="*/ 2498911 w 3024845"/>
                <a:gd name="connsiteY330" fmla="*/ 276707 h 803953"/>
                <a:gd name="connsiteX331" fmla="*/ 2502964 w 3024845"/>
                <a:gd name="connsiteY331" fmla="*/ 281031 h 803953"/>
                <a:gd name="connsiteX332" fmla="*/ 2525258 w 3024845"/>
                <a:gd name="connsiteY332" fmla="*/ 281031 h 803953"/>
                <a:gd name="connsiteX333" fmla="*/ 2525258 w 3024845"/>
                <a:gd name="connsiteY333" fmla="*/ 164295 h 803953"/>
                <a:gd name="connsiteX334" fmla="*/ 2582005 w 3024845"/>
                <a:gd name="connsiteY334" fmla="*/ 153486 h 803953"/>
                <a:gd name="connsiteX335" fmla="*/ 2582005 w 3024845"/>
                <a:gd name="connsiteY335" fmla="*/ 154567 h 803953"/>
                <a:gd name="connsiteX336" fmla="*/ 2582005 w 3024845"/>
                <a:gd name="connsiteY336" fmla="*/ 162133 h 803953"/>
                <a:gd name="connsiteX337" fmla="*/ 2608352 w 3024845"/>
                <a:gd name="connsiteY337" fmla="*/ 162133 h 803953"/>
                <a:gd name="connsiteX338" fmla="*/ 2608352 w 3024845"/>
                <a:gd name="connsiteY338" fmla="*/ 417223 h 803953"/>
                <a:gd name="connsiteX339" fmla="*/ 2630646 w 3024845"/>
                <a:gd name="connsiteY339" fmla="*/ 417223 h 803953"/>
                <a:gd name="connsiteX340" fmla="*/ 2630646 w 3024845"/>
                <a:gd name="connsiteY340" fmla="*/ 412899 h 803953"/>
                <a:gd name="connsiteX341" fmla="*/ 2642806 w 3024845"/>
                <a:gd name="connsiteY341" fmla="*/ 412899 h 803953"/>
                <a:gd name="connsiteX342" fmla="*/ 2642806 w 3024845"/>
                <a:gd name="connsiteY342" fmla="*/ 417223 h 803953"/>
                <a:gd name="connsiteX343" fmla="*/ 2667126 w 3024845"/>
                <a:gd name="connsiteY343" fmla="*/ 417223 h 803953"/>
                <a:gd name="connsiteX344" fmla="*/ 2667126 w 3024845"/>
                <a:gd name="connsiteY344" fmla="*/ 404252 h 803953"/>
                <a:gd name="connsiteX345" fmla="*/ 2695500 w 3024845"/>
                <a:gd name="connsiteY345" fmla="*/ 404252 h 803953"/>
                <a:gd name="connsiteX346" fmla="*/ 2707660 w 3024845"/>
                <a:gd name="connsiteY346" fmla="*/ 399928 h 803953"/>
                <a:gd name="connsiteX347" fmla="*/ 2727927 w 3024845"/>
                <a:gd name="connsiteY347" fmla="*/ 404252 h 803953"/>
                <a:gd name="connsiteX348" fmla="*/ 2727927 w 3024845"/>
                <a:gd name="connsiteY348" fmla="*/ 386958 h 803953"/>
                <a:gd name="connsiteX349" fmla="*/ 2736034 w 3024845"/>
                <a:gd name="connsiteY349" fmla="*/ 386958 h 803953"/>
                <a:gd name="connsiteX350" fmla="*/ 2736034 w 3024845"/>
                <a:gd name="connsiteY350" fmla="*/ 373987 h 803953"/>
                <a:gd name="connsiteX351" fmla="*/ 2792781 w 3024845"/>
                <a:gd name="connsiteY351" fmla="*/ 373987 h 803953"/>
                <a:gd name="connsiteX352" fmla="*/ 2792781 w 3024845"/>
                <a:gd name="connsiteY352" fmla="*/ 343722 h 803953"/>
                <a:gd name="connsiteX353" fmla="*/ 2811021 w 3024845"/>
                <a:gd name="connsiteY353" fmla="*/ 343722 h 803953"/>
                <a:gd name="connsiteX354" fmla="*/ 2811021 w 3024845"/>
                <a:gd name="connsiteY354" fmla="*/ 337237 h 803953"/>
                <a:gd name="connsiteX355" fmla="*/ 2823181 w 3024845"/>
                <a:gd name="connsiteY355" fmla="*/ 337237 h 803953"/>
                <a:gd name="connsiteX356" fmla="*/ 2823181 w 3024845"/>
                <a:gd name="connsiteY356" fmla="*/ 343722 h 803953"/>
                <a:gd name="connsiteX357" fmla="*/ 2839395 w 3024845"/>
                <a:gd name="connsiteY357" fmla="*/ 343722 h 803953"/>
                <a:gd name="connsiteX358" fmla="*/ 2839395 w 3024845"/>
                <a:gd name="connsiteY358" fmla="*/ 393443 h 803953"/>
                <a:gd name="connsiteX359" fmla="*/ 2871822 w 3024845"/>
                <a:gd name="connsiteY359" fmla="*/ 393443 h 803953"/>
                <a:gd name="connsiteX360" fmla="*/ 2871822 w 3024845"/>
                <a:gd name="connsiteY360" fmla="*/ 367502 h 803953"/>
                <a:gd name="connsiteX361" fmla="*/ 2910329 w 3024845"/>
                <a:gd name="connsiteY361" fmla="*/ 367502 h 803953"/>
                <a:gd name="connsiteX362" fmla="*/ 2910329 w 3024845"/>
                <a:gd name="connsiteY362" fmla="*/ 337237 h 803953"/>
                <a:gd name="connsiteX363" fmla="*/ 2958970 w 3024845"/>
                <a:gd name="connsiteY363" fmla="*/ 337237 h 803953"/>
                <a:gd name="connsiteX364" fmla="*/ 2958970 w 3024845"/>
                <a:gd name="connsiteY364" fmla="*/ 448393 h 803953"/>
                <a:gd name="connsiteX365" fmla="*/ 2958970 w 3024845"/>
                <a:gd name="connsiteY365" fmla="*/ 462172 h 803953"/>
                <a:gd name="connsiteX366" fmla="*/ 3024845 w 3024845"/>
                <a:gd name="connsiteY366" fmla="*/ 462172 h 803953"/>
                <a:gd name="connsiteX367" fmla="*/ 3024845 w 3024845"/>
                <a:gd name="connsiteY367" fmla="*/ 803953 h 803953"/>
                <a:gd name="connsiteX368" fmla="*/ 2054 w 3024845"/>
                <a:gd name="connsiteY368" fmla="*/ 801620 h 803953"/>
                <a:gd name="connsiteX369" fmla="*/ 0 w 3024845"/>
                <a:gd name="connsiteY369" fmla="*/ 367502 h 803953"/>
                <a:gd name="connsiteX370" fmla="*/ 20267 w 3024845"/>
                <a:gd name="connsiteY370" fmla="*/ 367502 h 803953"/>
                <a:gd name="connsiteX371" fmla="*/ 20774 w 3024845"/>
                <a:gd name="connsiteY371" fmla="*/ 366421 h 803953"/>
                <a:gd name="connsiteX372" fmla="*/ 24320 w 3024845"/>
                <a:gd name="connsiteY372" fmla="*/ 358855 h 803953"/>
                <a:gd name="connsiteX373" fmla="*/ 26094 w 3024845"/>
                <a:gd name="connsiteY373" fmla="*/ 359125 h 803953"/>
                <a:gd name="connsiteX374" fmla="*/ 38507 w 3024845"/>
                <a:gd name="connsiteY374" fmla="*/ 361016 h 803953"/>
                <a:gd name="connsiteX375" fmla="*/ 39014 w 3024845"/>
                <a:gd name="connsiteY375" fmla="*/ 362368 h 803953"/>
                <a:gd name="connsiteX376" fmla="*/ 42560 w 3024845"/>
                <a:gd name="connsiteY376" fmla="*/ 371825 h 803953"/>
                <a:gd name="connsiteX377" fmla="*/ 68907 w 3024845"/>
                <a:gd name="connsiteY377" fmla="*/ 373987 h 803953"/>
                <a:gd name="connsiteX378" fmla="*/ 68907 w 3024845"/>
                <a:gd name="connsiteY378" fmla="*/ 250766 h 803953"/>
                <a:gd name="connsiteX379" fmla="*/ 70934 w 3024845"/>
                <a:gd name="connsiteY379" fmla="*/ 250766 h 803953"/>
                <a:gd name="connsiteX380" fmla="*/ 85121 w 3024845"/>
                <a:gd name="connsiteY380" fmla="*/ 250766 h 803953"/>
                <a:gd name="connsiteX381" fmla="*/ 85121 w 3024845"/>
                <a:gd name="connsiteY381" fmla="*/ 114574 h 803953"/>
                <a:gd name="connsiteX382" fmla="*/ 86894 w 3024845"/>
                <a:gd name="connsiteY382" fmla="*/ 114574 h 803953"/>
                <a:gd name="connsiteX383" fmla="*/ 99308 w 3024845"/>
                <a:gd name="connsiteY383" fmla="*/ 114574 h 803953"/>
                <a:gd name="connsiteX384" fmla="*/ 99308 w 3024845"/>
                <a:gd name="connsiteY384" fmla="*/ 0 h 803953"/>
                <a:gd name="connsiteX0" fmla="*/ 99308 w 3024845"/>
                <a:gd name="connsiteY0" fmla="*/ 0 h 689379"/>
                <a:gd name="connsiteX1" fmla="*/ 220909 w 3024845"/>
                <a:gd name="connsiteY1" fmla="*/ 0 h 689379"/>
                <a:gd name="connsiteX2" fmla="*/ 223189 w 3024845"/>
                <a:gd name="connsiteY2" fmla="*/ 0 h 689379"/>
                <a:gd name="connsiteX3" fmla="*/ 239150 w 3024845"/>
                <a:gd name="connsiteY3" fmla="*/ 0 h 689379"/>
                <a:gd name="connsiteX4" fmla="*/ 239150 w 3024845"/>
                <a:gd name="connsiteY4" fmla="*/ 140515 h 689379"/>
                <a:gd name="connsiteX5" fmla="*/ 240670 w 3024845"/>
                <a:gd name="connsiteY5" fmla="*/ 140245 h 689379"/>
                <a:gd name="connsiteX6" fmla="*/ 251310 w 3024845"/>
                <a:gd name="connsiteY6" fmla="*/ 138354 h 689379"/>
                <a:gd name="connsiteX7" fmla="*/ 249283 w 3024845"/>
                <a:gd name="connsiteY7" fmla="*/ 226986 h 689379"/>
                <a:gd name="connsiteX8" fmla="*/ 250803 w 3024845"/>
                <a:gd name="connsiteY8" fmla="*/ 227257 h 689379"/>
                <a:gd name="connsiteX9" fmla="*/ 261443 w 3024845"/>
                <a:gd name="connsiteY9" fmla="*/ 229148 h 689379"/>
                <a:gd name="connsiteX10" fmla="*/ 261696 w 3024845"/>
                <a:gd name="connsiteY10" fmla="*/ 229959 h 689379"/>
                <a:gd name="connsiteX11" fmla="*/ 263470 w 3024845"/>
                <a:gd name="connsiteY11" fmla="*/ 235634 h 689379"/>
                <a:gd name="connsiteX12" fmla="*/ 264230 w 3024845"/>
                <a:gd name="connsiteY12" fmla="*/ 233202 h 689379"/>
                <a:gd name="connsiteX13" fmla="*/ 269550 w 3024845"/>
                <a:gd name="connsiteY13" fmla="*/ 216178 h 689379"/>
                <a:gd name="connsiteX14" fmla="*/ 271323 w 3024845"/>
                <a:gd name="connsiteY14" fmla="*/ 216178 h 689379"/>
                <a:gd name="connsiteX15" fmla="*/ 283737 w 3024845"/>
                <a:gd name="connsiteY15" fmla="*/ 216178 h 689379"/>
                <a:gd name="connsiteX16" fmla="*/ 283737 w 3024845"/>
                <a:gd name="connsiteY16" fmla="*/ 248604 h 689379"/>
                <a:gd name="connsiteX17" fmla="*/ 284750 w 3024845"/>
                <a:gd name="connsiteY17" fmla="*/ 249145 h 689379"/>
                <a:gd name="connsiteX18" fmla="*/ 291844 w 3024845"/>
                <a:gd name="connsiteY18" fmla="*/ 252928 h 689379"/>
                <a:gd name="connsiteX19" fmla="*/ 291844 w 3024845"/>
                <a:gd name="connsiteY19" fmla="*/ 254279 h 689379"/>
                <a:gd name="connsiteX20" fmla="*/ 291844 w 3024845"/>
                <a:gd name="connsiteY20" fmla="*/ 263737 h 689379"/>
                <a:gd name="connsiteX21" fmla="*/ 336431 w 3024845"/>
                <a:gd name="connsiteY21" fmla="*/ 263737 h 689379"/>
                <a:gd name="connsiteX22" fmla="*/ 336431 w 3024845"/>
                <a:gd name="connsiteY22" fmla="*/ 264818 h 689379"/>
                <a:gd name="connsiteX23" fmla="*/ 336431 w 3024845"/>
                <a:gd name="connsiteY23" fmla="*/ 272384 h 689379"/>
                <a:gd name="connsiteX24" fmla="*/ 338457 w 3024845"/>
                <a:gd name="connsiteY24" fmla="*/ 272384 h 689379"/>
                <a:gd name="connsiteX25" fmla="*/ 352644 w 3024845"/>
                <a:gd name="connsiteY25" fmla="*/ 272384 h 689379"/>
                <a:gd name="connsiteX26" fmla="*/ 352644 w 3024845"/>
                <a:gd name="connsiteY26" fmla="*/ 242119 h 689379"/>
                <a:gd name="connsiteX27" fmla="*/ 397231 w 3024845"/>
                <a:gd name="connsiteY27" fmla="*/ 242119 h 689379"/>
                <a:gd name="connsiteX28" fmla="*/ 397231 w 3024845"/>
                <a:gd name="connsiteY28" fmla="*/ 240768 h 689379"/>
                <a:gd name="connsiteX29" fmla="*/ 397231 w 3024845"/>
                <a:gd name="connsiteY29" fmla="*/ 231310 h 689379"/>
                <a:gd name="connsiteX30" fmla="*/ 398245 w 3024845"/>
                <a:gd name="connsiteY30" fmla="*/ 231310 h 689379"/>
                <a:gd name="connsiteX31" fmla="*/ 405338 w 3024845"/>
                <a:gd name="connsiteY31" fmla="*/ 231310 h 689379"/>
                <a:gd name="connsiteX32" fmla="*/ 405338 w 3024845"/>
                <a:gd name="connsiteY32" fmla="*/ 229419 h 689379"/>
                <a:gd name="connsiteX33" fmla="*/ 405338 w 3024845"/>
                <a:gd name="connsiteY33" fmla="*/ 216178 h 689379"/>
                <a:gd name="connsiteX34" fmla="*/ 406098 w 3024845"/>
                <a:gd name="connsiteY34" fmla="*/ 216178 h 689379"/>
                <a:gd name="connsiteX35" fmla="*/ 411418 w 3024845"/>
                <a:gd name="connsiteY35" fmla="*/ 216178 h 689379"/>
                <a:gd name="connsiteX36" fmla="*/ 411418 w 3024845"/>
                <a:gd name="connsiteY36" fmla="*/ 215097 h 689379"/>
                <a:gd name="connsiteX37" fmla="*/ 411418 w 3024845"/>
                <a:gd name="connsiteY37" fmla="*/ 207530 h 689379"/>
                <a:gd name="connsiteX38" fmla="*/ 413445 w 3024845"/>
                <a:gd name="connsiteY38" fmla="*/ 207530 h 689379"/>
                <a:gd name="connsiteX39" fmla="*/ 427632 w 3024845"/>
                <a:gd name="connsiteY39" fmla="*/ 207530 h 689379"/>
                <a:gd name="connsiteX40" fmla="*/ 427632 w 3024845"/>
                <a:gd name="connsiteY40" fmla="*/ 208611 h 689379"/>
                <a:gd name="connsiteX41" fmla="*/ 427632 w 3024845"/>
                <a:gd name="connsiteY41" fmla="*/ 216178 h 689379"/>
                <a:gd name="connsiteX42" fmla="*/ 449925 w 3024845"/>
                <a:gd name="connsiteY42" fmla="*/ 216178 h 689379"/>
                <a:gd name="connsiteX43" fmla="*/ 449925 w 3024845"/>
                <a:gd name="connsiteY43" fmla="*/ 214286 h 689379"/>
                <a:gd name="connsiteX44" fmla="*/ 449925 w 3024845"/>
                <a:gd name="connsiteY44" fmla="*/ 201045 h 689379"/>
                <a:gd name="connsiteX45" fmla="*/ 451699 w 3024845"/>
                <a:gd name="connsiteY45" fmla="*/ 201045 h 689379"/>
                <a:gd name="connsiteX46" fmla="*/ 464112 w 3024845"/>
                <a:gd name="connsiteY46" fmla="*/ 201045 h 689379"/>
                <a:gd name="connsiteX47" fmla="*/ 464112 w 3024845"/>
                <a:gd name="connsiteY47" fmla="*/ 224825 h 689379"/>
                <a:gd name="connsiteX48" fmla="*/ 465126 w 3024845"/>
                <a:gd name="connsiteY48" fmla="*/ 224825 h 689379"/>
                <a:gd name="connsiteX49" fmla="*/ 472219 w 3024845"/>
                <a:gd name="connsiteY49" fmla="*/ 224825 h 689379"/>
                <a:gd name="connsiteX50" fmla="*/ 472219 w 3024845"/>
                <a:gd name="connsiteY50" fmla="*/ 223744 h 689379"/>
                <a:gd name="connsiteX51" fmla="*/ 472219 w 3024845"/>
                <a:gd name="connsiteY51" fmla="*/ 216178 h 689379"/>
                <a:gd name="connsiteX52" fmla="*/ 473992 w 3024845"/>
                <a:gd name="connsiteY52" fmla="*/ 216178 h 689379"/>
                <a:gd name="connsiteX53" fmla="*/ 486406 w 3024845"/>
                <a:gd name="connsiteY53" fmla="*/ 216178 h 689379"/>
                <a:gd name="connsiteX54" fmla="*/ 486406 w 3024845"/>
                <a:gd name="connsiteY54" fmla="*/ 242119 h 689379"/>
                <a:gd name="connsiteX55" fmla="*/ 488433 w 3024845"/>
                <a:gd name="connsiteY55" fmla="*/ 242119 h 689379"/>
                <a:gd name="connsiteX56" fmla="*/ 502619 w 3024845"/>
                <a:gd name="connsiteY56" fmla="*/ 242119 h 689379"/>
                <a:gd name="connsiteX57" fmla="*/ 502619 w 3024845"/>
                <a:gd name="connsiteY57" fmla="*/ 243740 h 689379"/>
                <a:gd name="connsiteX58" fmla="*/ 502619 w 3024845"/>
                <a:gd name="connsiteY58" fmla="*/ 255090 h 689379"/>
                <a:gd name="connsiteX59" fmla="*/ 503379 w 3024845"/>
                <a:gd name="connsiteY59" fmla="*/ 255090 h 689379"/>
                <a:gd name="connsiteX60" fmla="*/ 508700 w 3024845"/>
                <a:gd name="connsiteY60" fmla="*/ 255090 h 689379"/>
                <a:gd name="connsiteX61" fmla="*/ 508700 w 3024845"/>
                <a:gd name="connsiteY61" fmla="*/ 254279 h 689379"/>
                <a:gd name="connsiteX62" fmla="*/ 508700 w 3024845"/>
                <a:gd name="connsiteY62" fmla="*/ 248604 h 689379"/>
                <a:gd name="connsiteX63" fmla="*/ 539100 w 3024845"/>
                <a:gd name="connsiteY63" fmla="*/ 248604 h 689379"/>
                <a:gd name="connsiteX64" fmla="*/ 539100 w 3024845"/>
                <a:gd name="connsiteY64" fmla="*/ 272384 h 689379"/>
                <a:gd name="connsiteX65" fmla="*/ 540113 w 3024845"/>
                <a:gd name="connsiteY65" fmla="*/ 272384 h 689379"/>
                <a:gd name="connsiteX66" fmla="*/ 547207 w 3024845"/>
                <a:gd name="connsiteY66" fmla="*/ 272384 h 689379"/>
                <a:gd name="connsiteX67" fmla="*/ 547207 w 3024845"/>
                <a:gd name="connsiteY67" fmla="*/ 273465 h 689379"/>
                <a:gd name="connsiteX68" fmla="*/ 547207 w 3024845"/>
                <a:gd name="connsiteY68" fmla="*/ 281031 h 689379"/>
                <a:gd name="connsiteX69" fmla="*/ 547967 w 3024845"/>
                <a:gd name="connsiteY69" fmla="*/ 281031 h 689379"/>
                <a:gd name="connsiteX70" fmla="*/ 553287 w 3024845"/>
                <a:gd name="connsiteY70" fmla="*/ 281031 h 689379"/>
                <a:gd name="connsiteX71" fmla="*/ 553287 w 3024845"/>
                <a:gd name="connsiteY71" fmla="*/ 278869 h 689379"/>
                <a:gd name="connsiteX72" fmla="*/ 553287 w 3024845"/>
                <a:gd name="connsiteY72" fmla="*/ 263737 h 689379"/>
                <a:gd name="connsiteX73" fmla="*/ 554300 w 3024845"/>
                <a:gd name="connsiteY73" fmla="*/ 263737 h 689379"/>
                <a:gd name="connsiteX74" fmla="*/ 561394 w 3024845"/>
                <a:gd name="connsiteY74" fmla="*/ 263737 h 689379"/>
                <a:gd name="connsiteX75" fmla="*/ 561394 w 3024845"/>
                <a:gd name="connsiteY75" fmla="*/ 264818 h 689379"/>
                <a:gd name="connsiteX76" fmla="*/ 561394 w 3024845"/>
                <a:gd name="connsiteY76" fmla="*/ 272384 h 689379"/>
                <a:gd name="connsiteX77" fmla="*/ 566714 w 3024845"/>
                <a:gd name="connsiteY77" fmla="*/ 270391 h 689379"/>
                <a:gd name="connsiteX78" fmla="*/ 567474 w 3024845"/>
                <a:gd name="connsiteY78" fmla="*/ 269411 h 689379"/>
                <a:gd name="connsiteX79" fmla="*/ 567474 w 3024845"/>
                <a:gd name="connsiteY79" fmla="*/ 263737 h 689379"/>
                <a:gd name="connsiteX80" fmla="*/ 605981 w 3024845"/>
                <a:gd name="connsiteY80" fmla="*/ 263737 h 689379"/>
                <a:gd name="connsiteX81" fmla="*/ 605981 w 3024845"/>
                <a:gd name="connsiteY81" fmla="*/ 287516 h 689379"/>
                <a:gd name="connsiteX82" fmla="*/ 608007 w 3024845"/>
                <a:gd name="connsiteY82" fmla="*/ 287516 h 689379"/>
                <a:gd name="connsiteX83" fmla="*/ 622194 w 3024845"/>
                <a:gd name="connsiteY83" fmla="*/ 287516 h 689379"/>
                <a:gd name="connsiteX84" fmla="*/ 622194 w 3024845"/>
                <a:gd name="connsiteY84" fmla="*/ 288597 h 689379"/>
                <a:gd name="connsiteX85" fmla="*/ 622194 w 3024845"/>
                <a:gd name="connsiteY85" fmla="*/ 296163 h 689379"/>
                <a:gd name="connsiteX86" fmla="*/ 623968 w 3024845"/>
                <a:gd name="connsiteY86" fmla="*/ 296163 h 689379"/>
                <a:gd name="connsiteX87" fmla="*/ 636381 w 3024845"/>
                <a:gd name="connsiteY87" fmla="*/ 296163 h 689379"/>
                <a:gd name="connsiteX88" fmla="*/ 636381 w 3024845"/>
                <a:gd name="connsiteY88" fmla="*/ 272384 h 689379"/>
                <a:gd name="connsiteX89" fmla="*/ 637394 w 3024845"/>
                <a:gd name="connsiteY89" fmla="*/ 272384 h 689379"/>
                <a:gd name="connsiteX90" fmla="*/ 644488 w 3024845"/>
                <a:gd name="connsiteY90" fmla="*/ 272384 h 689379"/>
                <a:gd name="connsiteX91" fmla="*/ 644488 w 3024845"/>
                <a:gd name="connsiteY91" fmla="*/ 239957 h 689379"/>
                <a:gd name="connsiteX92" fmla="*/ 645501 w 3024845"/>
                <a:gd name="connsiteY92" fmla="*/ 239957 h 689379"/>
                <a:gd name="connsiteX93" fmla="*/ 652595 w 3024845"/>
                <a:gd name="connsiteY93" fmla="*/ 239957 h 689379"/>
                <a:gd name="connsiteX94" fmla="*/ 652595 w 3024845"/>
                <a:gd name="connsiteY94" fmla="*/ 238066 h 689379"/>
                <a:gd name="connsiteX95" fmla="*/ 652595 w 3024845"/>
                <a:gd name="connsiteY95" fmla="*/ 224825 h 689379"/>
                <a:gd name="connsiteX96" fmla="*/ 651328 w 3024845"/>
                <a:gd name="connsiteY96" fmla="*/ 223203 h 689379"/>
                <a:gd name="connsiteX97" fmla="*/ 656648 w 3024845"/>
                <a:gd name="connsiteY97" fmla="*/ 211854 h 689379"/>
                <a:gd name="connsiteX98" fmla="*/ 664755 w 3024845"/>
                <a:gd name="connsiteY98" fmla="*/ 239957 h 689379"/>
                <a:gd name="connsiteX99" fmla="*/ 665515 w 3024845"/>
                <a:gd name="connsiteY99" fmla="*/ 239957 h 689379"/>
                <a:gd name="connsiteX100" fmla="*/ 670835 w 3024845"/>
                <a:gd name="connsiteY100" fmla="*/ 239957 h 689379"/>
                <a:gd name="connsiteX101" fmla="*/ 670835 w 3024845"/>
                <a:gd name="connsiteY101" fmla="*/ 134030 h 689379"/>
                <a:gd name="connsiteX102" fmla="*/ 672355 w 3024845"/>
                <a:gd name="connsiteY102" fmla="*/ 134030 h 689379"/>
                <a:gd name="connsiteX103" fmla="*/ 682995 w 3024845"/>
                <a:gd name="connsiteY103" fmla="*/ 134030 h 689379"/>
                <a:gd name="connsiteX104" fmla="*/ 682995 w 3024845"/>
                <a:gd name="connsiteY104" fmla="*/ 86471 h 689379"/>
                <a:gd name="connsiteX105" fmla="*/ 709342 w 3024845"/>
                <a:gd name="connsiteY105" fmla="*/ 86471 h 689379"/>
                <a:gd name="connsiteX106" fmla="*/ 709342 w 3024845"/>
                <a:gd name="connsiteY106" fmla="*/ 64853 h 689379"/>
                <a:gd name="connsiteX107" fmla="*/ 743796 w 3024845"/>
                <a:gd name="connsiteY107" fmla="*/ 64853 h 689379"/>
                <a:gd name="connsiteX108" fmla="*/ 743796 w 3024845"/>
                <a:gd name="connsiteY108" fmla="*/ 67285 h 689379"/>
                <a:gd name="connsiteX109" fmla="*/ 743796 w 3024845"/>
                <a:gd name="connsiteY109" fmla="*/ 84309 h 689379"/>
                <a:gd name="connsiteX110" fmla="*/ 746076 w 3024845"/>
                <a:gd name="connsiteY110" fmla="*/ 84309 h 689379"/>
                <a:gd name="connsiteX111" fmla="*/ 762036 w 3024845"/>
                <a:gd name="connsiteY111" fmla="*/ 84309 h 689379"/>
                <a:gd name="connsiteX112" fmla="*/ 762036 w 3024845"/>
                <a:gd name="connsiteY112" fmla="*/ 131868 h 689379"/>
                <a:gd name="connsiteX113" fmla="*/ 763049 w 3024845"/>
                <a:gd name="connsiteY113" fmla="*/ 131868 h 689379"/>
                <a:gd name="connsiteX114" fmla="*/ 770143 w 3024845"/>
                <a:gd name="connsiteY114" fmla="*/ 131868 h 689379"/>
                <a:gd name="connsiteX115" fmla="*/ 784330 w 3024845"/>
                <a:gd name="connsiteY115" fmla="*/ 136192 h 689379"/>
                <a:gd name="connsiteX116" fmla="*/ 784330 w 3024845"/>
                <a:gd name="connsiteY116" fmla="*/ 175104 h 689379"/>
                <a:gd name="connsiteX117" fmla="*/ 785343 w 3024845"/>
                <a:gd name="connsiteY117" fmla="*/ 175104 h 689379"/>
                <a:gd name="connsiteX118" fmla="*/ 792436 w 3024845"/>
                <a:gd name="connsiteY118" fmla="*/ 175104 h 689379"/>
                <a:gd name="connsiteX119" fmla="*/ 792436 w 3024845"/>
                <a:gd name="connsiteY119" fmla="*/ 176725 h 689379"/>
                <a:gd name="connsiteX120" fmla="*/ 792436 w 3024845"/>
                <a:gd name="connsiteY120" fmla="*/ 188074 h 689379"/>
                <a:gd name="connsiteX121" fmla="*/ 794463 w 3024845"/>
                <a:gd name="connsiteY121" fmla="*/ 188074 h 689379"/>
                <a:gd name="connsiteX122" fmla="*/ 808650 w 3024845"/>
                <a:gd name="connsiteY122" fmla="*/ 188074 h 689379"/>
                <a:gd name="connsiteX123" fmla="*/ 814730 w 3024845"/>
                <a:gd name="connsiteY123" fmla="*/ 194560 h 689379"/>
                <a:gd name="connsiteX124" fmla="*/ 814730 w 3024845"/>
                <a:gd name="connsiteY124" fmla="*/ 216178 h 689379"/>
                <a:gd name="connsiteX125" fmla="*/ 817010 w 3024845"/>
                <a:gd name="connsiteY125" fmla="*/ 216178 h 689379"/>
                <a:gd name="connsiteX126" fmla="*/ 832970 w 3024845"/>
                <a:gd name="connsiteY126" fmla="*/ 216178 h 689379"/>
                <a:gd name="connsiteX127" fmla="*/ 832970 w 3024845"/>
                <a:gd name="connsiteY127" fmla="*/ 217258 h 689379"/>
                <a:gd name="connsiteX128" fmla="*/ 832970 w 3024845"/>
                <a:gd name="connsiteY128" fmla="*/ 224825 h 689379"/>
                <a:gd name="connsiteX129" fmla="*/ 834237 w 3024845"/>
                <a:gd name="connsiteY129" fmla="*/ 224825 h 689379"/>
                <a:gd name="connsiteX130" fmla="*/ 843104 w 3024845"/>
                <a:gd name="connsiteY130" fmla="*/ 224825 h 689379"/>
                <a:gd name="connsiteX131" fmla="*/ 843104 w 3024845"/>
                <a:gd name="connsiteY131" fmla="*/ 226986 h 689379"/>
                <a:gd name="connsiteX132" fmla="*/ 843104 w 3024845"/>
                <a:gd name="connsiteY132" fmla="*/ 242119 h 689379"/>
                <a:gd name="connsiteX133" fmla="*/ 847157 w 3024845"/>
                <a:gd name="connsiteY133" fmla="*/ 240227 h 689379"/>
                <a:gd name="connsiteX134" fmla="*/ 847157 w 3024845"/>
                <a:gd name="connsiteY134" fmla="*/ 226986 h 689379"/>
                <a:gd name="connsiteX135" fmla="*/ 848170 w 3024845"/>
                <a:gd name="connsiteY135" fmla="*/ 226986 h 689379"/>
                <a:gd name="connsiteX136" fmla="*/ 855264 w 3024845"/>
                <a:gd name="connsiteY136" fmla="*/ 226986 h 689379"/>
                <a:gd name="connsiteX137" fmla="*/ 855264 w 3024845"/>
                <a:gd name="connsiteY137" fmla="*/ 228608 h 689379"/>
                <a:gd name="connsiteX138" fmla="*/ 855264 w 3024845"/>
                <a:gd name="connsiteY138" fmla="*/ 239957 h 689379"/>
                <a:gd name="connsiteX139" fmla="*/ 856024 w 3024845"/>
                <a:gd name="connsiteY139" fmla="*/ 239957 h 689379"/>
                <a:gd name="connsiteX140" fmla="*/ 861344 w 3024845"/>
                <a:gd name="connsiteY140" fmla="*/ 239957 h 689379"/>
                <a:gd name="connsiteX141" fmla="*/ 909984 w 3024845"/>
                <a:gd name="connsiteY141" fmla="*/ 235634 h 689379"/>
                <a:gd name="connsiteX142" fmla="*/ 909984 w 3024845"/>
                <a:gd name="connsiteY142" fmla="*/ 236985 h 689379"/>
                <a:gd name="connsiteX143" fmla="*/ 909984 w 3024845"/>
                <a:gd name="connsiteY143" fmla="*/ 246442 h 689379"/>
                <a:gd name="connsiteX144" fmla="*/ 910744 w 3024845"/>
                <a:gd name="connsiteY144" fmla="*/ 246442 h 689379"/>
                <a:gd name="connsiteX145" fmla="*/ 916065 w 3024845"/>
                <a:gd name="connsiteY145" fmla="*/ 246442 h 689379"/>
                <a:gd name="connsiteX146" fmla="*/ 916065 w 3024845"/>
                <a:gd name="connsiteY146" fmla="*/ 248604 h 689379"/>
                <a:gd name="connsiteX147" fmla="*/ 916065 w 3024845"/>
                <a:gd name="connsiteY147" fmla="*/ 263737 h 689379"/>
                <a:gd name="connsiteX148" fmla="*/ 918091 w 3024845"/>
                <a:gd name="connsiteY148" fmla="*/ 262386 h 689379"/>
                <a:gd name="connsiteX149" fmla="*/ 932278 w 3024845"/>
                <a:gd name="connsiteY149" fmla="*/ 252928 h 689379"/>
                <a:gd name="connsiteX150" fmla="*/ 938358 w 3024845"/>
                <a:gd name="connsiteY150" fmla="*/ 211854 h 689379"/>
                <a:gd name="connsiteX151" fmla="*/ 939118 w 3024845"/>
                <a:gd name="connsiteY151" fmla="*/ 211584 h 689379"/>
                <a:gd name="connsiteX152" fmla="*/ 944438 w 3024845"/>
                <a:gd name="connsiteY152" fmla="*/ 209692 h 689379"/>
                <a:gd name="connsiteX153" fmla="*/ 946465 w 3024845"/>
                <a:gd name="connsiteY153" fmla="*/ 140515 h 689379"/>
                <a:gd name="connsiteX154" fmla="*/ 948492 w 3024845"/>
                <a:gd name="connsiteY154" fmla="*/ 209692 h 689379"/>
                <a:gd name="connsiteX155" fmla="*/ 949252 w 3024845"/>
                <a:gd name="connsiteY155" fmla="*/ 209962 h 689379"/>
                <a:gd name="connsiteX156" fmla="*/ 954572 w 3024845"/>
                <a:gd name="connsiteY156" fmla="*/ 211854 h 689379"/>
                <a:gd name="connsiteX157" fmla="*/ 954572 w 3024845"/>
                <a:gd name="connsiteY157" fmla="*/ 125383 h 689379"/>
                <a:gd name="connsiteX158" fmla="*/ 958625 w 3024845"/>
                <a:gd name="connsiteY158" fmla="*/ 92956 h 689379"/>
                <a:gd name="connsiteX159" fmla="*/ 997132 w 3024845"/>
                <a:gd name="connsiteY159" fmla="*/ 92956 h 689379"/>
                <a:gd name="connsiteX160" fmla="*/ 997132 w 3024845"/>
                <a:gd name="connsiteY160" fmla="*/ 125383 h 689379"/>
                <a:gd name="connsiteX161" fmla="*/ 997892 w 3024845"/>
                <a:gd name="connsiteY161" fmla="*/ 125383 h 689379"/>
                <a:gd name="connsiteX162" fmla="*/ 1003212 w 3024845"/>
                <a:gd name="connsiteY162" fmla="*/ 125383 h 689379"/>
                <a:gd name="connsiteX163" fmla="*/ 1003212 w 3024845"/>
                <a:gd name="connsiteY163" fmla="*/ 43235 h 689379"/>
                <a:gd name="connsiteX164" fmla="*/ 1004986 w 3024845"/>
                <a:gd name="connsiteY164" fmla="*/ 43235 h 689379"/>
                <a:gd name="connsiteX165" fmla="*/ 1017399 w 3024845"/>
                <a:gd name="connsiteY165" fmla="*/ 43235 h 689379"/>
                <a:gd name="connsiteX166" fmla="*/ 1017399 w 3024845"/>
                <a:gd name="connsiteY166" fmla="*/ 41344 h 689379"/>
                <a:gd name="connsiteX167" fmla="*/ 1017399 w 3024845"/>
                <a:gd name="connsiteY167" fmla="*/ 28103 h 689379"/>
                <a:gd name="connsiteX168" fmla="*/ 1039693 w 3024845"/>
                <a:gd name="connsiteY168" fmla="*/ 28103 h 689379"/>
                <a:gd name="connsiteX169" fmla="*/ 1039693 w 3024845"/>
                <a:gd name="connsiteY169" fmla="*/ 27022 h 689379"/>
                <a:gd name="connsiteX170" fmla="*/ 1039693 w 3024845"/>
                <a:gd name="connsiteY170" fmla="*/ 19456 h 689379"/>
                <a:gd name="connsiteX171" fmla="*/ 1041466 w 3024845"/>
                <a:gd name="connsiteY171" fmla="*/ 19456 h 689379"/>
                <a:gd name="connsiteX172" fmla="*/ 1053880 w 3024845"/>
                <a:gd name="connsiteY172" fmla="*/ 19456 h 689379"/>
                <a:gd name="connsiteX173" fmla="*/ 1053880 w 3024845"/>
                <a:gd name="connsiteY173" fmla="*/ 20537 h 689379"/>
                <a:gd name="connsiteX174" fmla="*/ 1053880 w 3024845"/>
                <a:gd name="connsiteY174" fmla="*/ 28103 h 689379"/>
                <a:gd name="connsiteX175" fmla="*/ 1054640 w 3024845"/>
                <a:gd name="connsiteY175" fmla="*/ 28103 h 689379"/>
                <a:gd name="connsiteX176" fmla="*/ 1059960 w 3024845"/>
                <a:gd name="connsiteY176" fmla="*/ 28103 h 689379"/>
                <a:gd name="connsiteX177" fmla="*/ 1070093 w 3024845"/>
                <a:gd name="connsiteY177" fmla="*/ 23779 h 689379"/>
                <a:gd name="connsiteX178" fmla="*/ 1074146 w 3024845"/>
                <a:gd name="connsiteY178" fmla="*/ 27022 h 689379"/>
                <a:gd name="connsiteX179" fmla="*/ 1074146 w 3024845"/>
                <a:gd name="connsiteY179" fmla="*/ 19456 h 689379"/>
                <a:gd name="connsiteX180" fmla="*/ 1076426 w 3024845"/>
                <a:gd name="connsiteY180" fmla="*/ 19456 h 689379"/>
                <a:gd name="connsiteX181" fmla="*/ 1092387 w 3024845"/>
                <a:gd name="connsiteY181" fmla="*/ 19456 h 689379"/>
                <a:gd name="connsiteX182" fmla="*/ 1092387 w 3024845"/>
                <a:gd name="connsiteY182" fmla="*/ 20537 h 689379"/>
                <a:gd name="connsiteX183" fmla="*/ 1092387 w 3024845"/>
                <a:gd name="connsiteY183" fmla="*/ 28103 h 689379"/>
                <a:gd name="connsiteX184" fmla="*/ 1122787 w 3024845"/>
                <a:gd name="connsiteY184" fmla="*/ 28103 h 689379"/>
                <a:gd name="connsiteX185" fmla="*/ 1122787 w 3024845"/>
                <a:gd name="connsiteY185" fmla="*/ 29724 h 689379"/>
                <a:gd name="connsiteX186" fmla="*/ 1122787 w 3024845"/>
                <a:gd name="connsiteY186" fmla="*/ 41074 h 689379"/>
                <a:gd name="connsiteX187" fmla="*/ 1149134 w 3024845"/>
                <a:gd name="connsiteY187" fmla="*/ 41074 h 689379"/>
                <a:gd name="connsiteX188" fmla="*/ 1149134 w 3024845"/>
                <a:gd name="connsiteY188" fmla="*/ 71338 h 689379"/>
                <a:gd name="connsiteX189" fmla="*/ 1149894 w 3024845"/>
                <a:gd name="connsiteY189" fmla="*/ 71338 h 689379"/>
                <a:gd name="connsiteX190" fmla="*/ 1155214 w 3024845"/>
                <a:gd name="connsiteY190" fmla="*/ 71338 h 689379"/>
                <a:gd name="connsiteX191" fmla="*/ 1155214 w 3024845"/>
                <a:gd name="connsiteY191" fmla="*/ 72419 h 689379"/>
                <a:gd name="connsiteX192" fmla="*/ 1155214 w 3024845"/>
                <a:gd name="connsiteY192" fmla="*/ 79986 h 689379"/>
                <a:gd name="connsiteX193" fmla="*/ 1159268 w 3024845"/>
                <a:gd name="connsiteY193" fmla="*/ 110250 h 689379"/>
                <a:gd name="connsiteX194" fmla="*/ 1160028 w 3024845"/>
                <a:gd name="connsiteY194" fmla="*/ 110250 h 689379"/>
                <a:gd name="connsiteX195" fmla="*/ 1165348 w 3024845"/>
                <a:gd name="connsiteY195" fmla="*/ 110250 h 689379"/>
                <a:gd name="connsiteX196" fmla="*/ 1165348 w 3024845"/>
                <a:gd name="connsiteY196" fmla="*/ 111061 h 689379"/>
                <a:gd name="connsiteX197" fmla="*/ 1165348 w 3024845"/>
                <a:gd name="connsiteY197" fmla="*/ 116736 h 689379"/>
                <a:gd name="connsiteX198" fmla="*/ 1166361 w 3024845"/>
                <a:gd name="connsiteY198" fmla="*/ 116736 h 689379"/>
                <a:gd name="connsiteX199" fmla="*/ 1173454 w 3024845"/>
                <a:gd name="connsiteY199" fmla="*/ 116736 h 689379"/>
                <a:gd name="connsiteX200" fmla="*/ 1173454 w 3024845"/>
                <a:gd name="connsiteY200" fmla="*/ 147001 h 689379"/>
                <a:gd name="connsiteX201" fmla="*/ 1175481 w 3024845"/>
                <a:gd name="connsiteY201" fmla="*/ 147001 h 689379"/>
                <a:gd name="connsiteX202" fmla="*/ 1189668 w 3024845"/>
                <a:gd name="connsiteY202" fmla="*/ 147001 h 689379"/>
                <a:gd name="connsiteX203" fmla="*/ 1189668 w 3024845"/>
                <a:gd name="connsiteY203" fmla="*/ 170780 h 689379"/>
                <a:gd name="connsiteX204" fmla="*/ 1191695 w 3024845"/>
                <a:gd name="connsiteY204" fmla="*/ 172401 h 689379"/>
                <a:gd name="connsiteX205" fmla="*/ 1191695 w 3024845"/>
                <a:gd name="connsiteY205" fmla="*/ 183751 h 689379"/>
                <a:gd name="connsiteX206" fmla="*/ 1192455 w 3024845"/>
                <a:gd name="connsiteY206" fmla="*/ 183751 h 689379"/>
                <a:gd name="connsiteX207" fmla="*/ 1197775 w 3024845"/>
                <a:gd name="connsiteY207" fmla="*/ 183751 h 689379"/>
                <a:gd name="connsiteX208" fmla="*/ 1197775 w 3024845"/>
                <a:gd name="connsiteY208" fmla="*/ 207530 h 689379"/>
                <a:gd name="connsiteX209" fmla="*/ 1199041 w 3024845"/>
                <a:gd name="connsiteY209" fmla="*/ 207530 h 689379"/>
                <a:gd name="connsiteX210" fmla="*/ 1207908 w 3024845"/>
                <a:gd name="connsiteY210" fmla="*/ 207530 h 689379"/>
                <a:gd name="connsiteX211" fmla="*/ 1209935 w 3024845"/>
                <a:gd name="connsiteY211" fmla="*/ 211584 h 689379"/>
                <a:gd name="connsiteX212" fmla="*/ 1209935 w 3024845"/>
                <a:gd name="connsiteY212" fmla="*/ 224825 h 689379"/>
                <a:gd name="connsiteX213" fmla="*/ 1211455 w 3024845"/>
                <a:gd name="connsiteY213" fmla="*/ 222933 h 689379"/>
                <a:gd name="connsiteX214" fmla="*/ 1222095 w 3024845"/>
                <a:gd name="connsiteY214" fmla="*/ 209692 h 689379"/>
                <a:gd name="connsiteX215" fmla="*/ 1250469 w 3024845"/>
                <a:gd name="connsiteY215" fmla="*/ 209692 h 689379"/>
                <a:gd name="connsiteX216" fmla="*/ 1250469 w 3024845"/>
                <a:gd name="connsiteY216" fmla="*/ 296163 h 689379"/>
                <a:gd name="connsiteX217" fmla="*/ 1251229 w 3024845"/>
                <a:gd name="connsiteY217" fmla="*/ 296163 h 689379"/>
                <a:gd name="connsiteX218" fmla="*/ 1256549 w 3024845"/>
                <a:gd name="connsiteY218" fmla="*/ 296163 h 689379"/>
                <a:gd name="connsiteX219" fmla="*/ 1257309 w 3024845"/>
                <a:gd name="connsiteY219" fmla="*/ 294812 h 689379"/>
                <a:gd name="connsiteX220" fmla="*/ 1262629 w 3024845"/>
                <a:gd name="connsiteY220" fmla="*/ 285354 h 689379"/>
                <a:gd name="connsiteX221" fmla="*/ 1262629 w 3024845"/>
                <a:gd name="connsiteY221" fmla="*/ 287246 h 689379"/>
                <a:gd name="connsiteX222" fmla="*/ 1262629 w 3024845"/>
                <a:gd name="connsiteY222" fmla="*/ 300487 h 689379"/>
                <a:gd name="connsiteX223" fmla="*/ 1266682 w 3024845"/>
                <a:gd name="connsiteY223" fmla="*/ 255090 h 689379"/>
                <a:gd name="connsiteX224" fmla="*/ 1267442 w 3024845"/>
                <a:gd name="connsiteY224" fmla="*/ 255090 h 689379"/>
                <a:gd name="connsiteX225" fmla="*/ 1272762 w 3024845"/>
                <a:gd name="connsiteY225" fmla="*/ 255090 h 689379"/>
                <a:gd name="connsiteX226" fmla="*/ 1272762 w 3024845"/>
                <a:gd name="connsiteY226" fmla="*/ 190236 h 689379"/>
                <a:gd name="connsiteX227" fmla="*/ 1273776 w 3024845"/>
                <a:gd name="connsiteY227" fmla="*/ 190236 h 689379"/>
                <a:gd name="connsiteX228" fmla="*/ 1280869 w 3024845"/>
                <a:gd name="connsiteY228" fmla="*/ 190236 h 689379"/>
                <a:gd name="connsiteX229" fmla="*/ 1293029 w 3024845"/>
                <a:gd name="connsiteY229" fmla="*/ 147001 h 689379"/>
                <a:gd name="connsiteX230" fmla="*/ 1294296 w 3024845"/>
                <a:gd name="connsiteY230" fmla="*/ 147001 h 689379"/>
                <a:gd name="connsiteX231" fmla="*/ 1303163 w 3024845"/>
                <a:gd name="connsiteY231" fmla="*/ 147001 h 689379"/>
                <a:gd name="connsiteX232" fmla="*/ 1313296 w 3024845"/>
                <a:gd name="connsiteY232" fmla="*/ 190236 h 689379"/>
                <a:gd name="connsiteX233" fmla="*/ 1314309 w 3024845"/>
                <a:gd name="connsiteY233" fmla="*/ 190236 h 689379"/>
                <a:gd name="connsiteX234" fmla="*/ 1321403 w 3024845"/>
                <a:gd name="connsiteY234" fmla="*/ 190236 h 689379"/>
                <a:gd name="connsiteX235" fmla="*/ 1321403 w 3024845"/>
                <a:gd name="connsiteY235" fmla="*/ 229148 h 689379"/>
                <a:gd name="connsiteX236" fmla="*/ 1323176 w 3024845"/>
                <a:gd name="connsiteY236" fmla="*/ 229148 h 689379"/>
                <a:gd name="connsiteX237" fmla="*/ 1335590 w 3024845"/>
                <a:gd name="connsiteY237" fmla="*/ 229148 h 689379"/>
                <a:gd name="connsiteX238" fmla="*/ 1335590 w 3024845"/>
                <a:gd name="connsiteY238" fmla="*/ 231310 h 689379"/>
                <a:gd name="connsiteX239" fmla="*/ 1335590 w 3024845"/>
                <a:gd name="connsiteY239" fmla="*/ 246442 h 689379"/>
                <a:gd name="connsiteX240" fmla="*/ 1339643 w 3024845"/>
                <a:gd name="connsiteY240" fmla="*/ 244281 h 689379"/>
                <a:gd name="connsiteX241" fmla="*/ 1339643 w 3024845"/>
                <a:gd name="connsiteY241" fmla="*/ 229148 h 689379"/>
                <a:gd name="connsiteX242" fmla="*/ 1341163 w 3024845"/>
                <a:gd name="connsiteY242" fmla="*/ 229148 h 689379"/>
                <a:gd name="connsiteX243" fmla="*/ 1351803 w 3024845"/>
                <a:gd name="connsiteY243" fmla="*/ 229148 h 689379"/>
                <a:gd name="connsiteX244" fmla="*/ 1351803 w 3024845"/>
                <a:gd name="connsiteY244" fmla="*/ 230769 h 689379"/>
                <a:gd name="connsiteX245" fmla="*/ 1351803 w 3024845"/>
                <a:gd name="connsiteY245" fmla="*/ 242119 h 689379"/>
                <a:gd name="connsiteX246" fmla="*/ 1382204 w 3024845"/>
                <a:gd name="connsiteY246" fmla="*/ 242119 h 689379"/>
                <a:gd name="connsiteX247" fmla="*/ 1382204 w 3024845"/>
                <a:gd name="connsiteY247" fmla="*/ 205369 h 689379"/>
                <a:gd name="connsiteX248" fmla="*/ 1383470 w 3024845"/>
                <a:gd name="connsiteY248" fmla="*/ 205369 h 689379"/>
                <a:gd name="connsiteX249" fmla="*/ 1392337 w 3024845"/>
                <a:gd name="connsiteY249" fmla="*/ 205369 h 689379"/>
                <a:gd name="connsiteX250" fmla="*/ 1392337 w 3024845"/>
                <a:gd name="connsiteY250" fmla="*/ 226986 h 689379"/>
                <a:gd name="connsiteX251" fmla="*/ 1394364 w 3024845"/>
                <a:gd name="connsiteY251" fmla="*/ 194560 h 689379"/>
                <a:gd name="connsiteX252" fmla="*/ 1416657 w 3024845"/>
                <a:gd name="connsiteY252" fmla="*/ 194560 h 689379"/>
                <a:gd name="connsiteX253" fmla="*/ 1416657 w 3024845"/>
                <a:gd name="connsiteY253" fmla="*/ 192938 h 689379"/>
                <a:gd name="connsiteX254" fmla="*/ 1416657 w 3024845"/>
                <a:gd name="connsiteY254" fmla="*/ 181589 h 689379"/>
                <a:gd name="connsiteX255" fmla="*/ 1417417 w 3024845"/>
                <a:gd name="connsiteY255" fmla="*/ 181589 h 689379"/>
                <a:gd name="connsiteX256" fmla="*/ 1422737 w 3024845"/>
                <a:gd name="connsiteY256" fmla="*/ 181589 h 689379"/>
                <a:gd name="connsiteX257" fmla="*/ 1422737 w 3024845"/>
                <a:gd name="connsiteY257" fmla="*/ 179698 h 689379"/>
                <a:gd name="connsiteX258" fmla="*/ 1422737 w 3024845"/>
                <a:gd name="connsiteY258" fmla="*/ 166457 h 689379"/>
                <a:gd name="connsiteX259" fmla="*/ 1426791 w 3024845"/>
                <a:gd name="connsiteY259" fmla="*/ 172942 h 689379"/>
                <a:gd name="connsiteX260" fmla="*/ 1429071 w 3024845"/>
                <a:gd name="connsiteY260" fmla="*/ 172942 h 689379"/>
                <a:gd name="connsiteX261" fmla="*/ 1445031 w 3024845"/>
                <a:gd name="connsiteY261" fmla="*/ 172942 h 689379"/>
                <a:gd name="connsiteX262" fmla="*/ 1445031 w 3024845"/>
                <a:gd name="connsiteY262" fmla="*/ 172131 h 689379"/>
                <a:gd name="connsiteX263" fmla="*/ 1445031 w 3024845"/>
                <a:gd name="connsiteY263" fmla="*/ 166457 h 689379"/>
                <a:gd name="connsiteX264" fmla="*/ 1445791 w 3024845"/>
                <a:gd name="connsiteY264" fmla="*/ 166457 h 689379"/>
                <a:gd name="connsiteX265" fmla="*/ 1451111 w 3024845"/>
                <a:gd name="connsiteY265" fmla="*/ 166457 h 689379"/>
                <a:gd name="connsiteX266" fmla="*/ 1451111 w 3024845"/>
                <a:gd name="connsiteY266" fmla="*/ 167808 h 689379"/>
                <a:gd name="connsiteX267" fmla="*/ 1451111 w 3024845"/>
                <a:gd name="connsiteY267" fmla="*/ 177266 h 689379"/>
                <a:gd name="connsiteX268" fmla="*/ 1489618 w 3024845"/>
                <a:gd name="connsiteY268" fmla="*/ 177266 h 689379"/>
                <a:gd name="connsiteX269" fmla="*/ 1489618 w 3024845"/>
                <a:gd name="connsiteY269" fmla="*/ 315619 h 689379"/>
                <a:gd name="connsiteX270" fmla="*/ 1491138 w 3024845"/>
                <a:gd name="connsiteY270" fmla="*/ 315619 h 689379"/>
                <a:gd name="connsiteX271" fmla="*/ 1501778 w 3024845"/>
                <a:gd name="connsiteY271" fmla="*/ 315619 h 689379"/>
                <a:gd name="connsiteX272" fmla="*/ 1501778 w 3024845"/>
                <a:gd name="connsiteY272" fmla="*/ 302649 h 689379"/>
                <a:gd name="connsiteX273" fmla="*/ 1505832 w 3024845"/>
                <a:gd name="connsiteY273" fmla="*/ 302649 h 689379"/>
                <a:gd name="connsiteX274" fmla="*/ 1505832 w 3024845"/>
                <a:gd name="connsiteY274" fmla="*/ 315619 h 689379"/>
                <a:gd name="connsiteX275" fmla="*/ 1536232 w 3024845"/>
                <a:gd name="connsiteY275" fmla="*/ 315619 h 689379"/>
                <a:gd name="connsiteX276" fmla="*/ 1536232 w 3024845"/>
                <a:gd name="connsiteY276" fmla="*/ 285354 h 689379"/>
                <a:gd name="connsiteX277" fmla="*/ 1548392 w 3024845"/>
                <a:gd name="connsiteY277" fmla="*/ 285354 h 689379"/>
                <a:gd name="connsiteX278" fmla="*/ 1560552 w 3024845"/>
                <a:gd name="connsiteY278" fmla="*/ 283193 h 689379"/>
                <a:gd name="connsiteX279" fmla="*/ 1564606 w 3024845"/>
                <a:gd name="connsiteY279" fmla="*/ 285354 h 689379"/>
                <a:gd name="connsiteX280" fmla="*/ 1574739 w 3024845"/>
                <a:gd name="connsiteY280" fmla="*/ 285354 h 689379"/>
                <a:gd name="connsiteX281" fmla="*/ 1574739 w 3024845"/>
                <a:gd name="connsiteY281" fmla="*/ 315619 h 689379"/>
                <a:gd name="connsiteX282" fmla="*/ 1582846 w 3024845"/>
                <a:gd name="connsiteY282" fmla="*/ 315619 h 689379"/>
                <a:gd name="connsiteX283" fmla="*/ 1582846 w 3024845"/>
                <a:gd name="connsiteY283" fmla="*/ 332914 h 689379"/>
                <a:gd name="connsiteX284" fmla="*/ 1592182 w 3024845"/>
                <a:gd name="connsiteY284" fmla="*/ 333819 h 689379"/>
                <a:gd name="connsiteX285" fmla="*/ 1605140 w 3024845"/>
                <a:gd name="connsiteY285" fmla="*/ 333819 h 689379"/>
                <a:gd name="connsiteX286" fmla="*/ 1605140 w 3024845"/>
                <a:gd name="connsiteY286" fmla="*/ 317781 h 689379"/>
                <a:gd name="connsiteX287" fmla="*/ 1673096 w 3024845"/>
                <a:gd name="connsiteY287" fmla="*/ 317781 h 689379"/>
                <a:gd name="connsiteX288" fmla="*/ 1673096 w 3024845"/>
                <a:gd name="connsiteY288" fmla="*/ 232528 h 689379"/>
                <a:gd name="connsiteX289" fmla="*/ 1745104 w 3024845"/>
                <a:gd name="connsiteY289" fmla="*/ 232528 h 689379"/>
                <a:gd name="connsiteX290" fmla="*/ 1745104 w 3024845"/>
                <a:gd name="connsiteY290" fmla="*/ 311296 h 689379"/>
                <a:gd name="connsiteX291" fmla="*/ 1747008 w 3024845"/>
                <a:gd name="connsiteY291" fmla="*/ 311296 h 689379"/>
                <a:gd name="connsiteX292" fmla="*/ 1748250 w 3024845"/>
                <a:gd name="connsiteY292" fmla="*/ 333819 h 689379"/>
                <a:gd name="connsiteX293" fmla="*/ 1757926 w 3024845"/>
                <a:gd name="connsiteY293" fmla="*/ 333819 h 689379"/>
                <a:gd name="connsiteX294" fmla="*/ 1759168 w 3024845"/>
                <a:gd name="connsiteY294" fmla="*/ 311296 h 689379"/>
                <a:gd name="connsiteX295" fmla="*/ 1765248 w 3024845"/>
                <a:gd name="connsiteY295" fmla="*/ 311296 h 689379"/>
                <a:gd name="connsiteX296" fmla="*/ 1766490 w 3024845"/>
                <a:gd name="connsiteY296" fmla="*/ 333819 h 689379"/>
                <a:gd name="connsiteX297" fmla="*/ 1817112 w 3024845"/>
                <a:gd name="connsiteY297" fmla="*/ 333819 h 689379"/>
                <a:gd name="connsiteX298" fmla="*/ 1817112 w 3024845"/>
                <a:gd name="connsiteY298" fmla="*/ 170791 h 689379"/>
                <a:gd name="connsiteX299" fmla="*/ 2014439 w 3024845"/>
                <a:gd name="connsiteY299" fmla="*/ 170791 h 689379"/>
                <a:gd name="connsiteX300" fmla="*/ 2014439 w 3024845"/>
                <a:gd name="connsiteY300" fmla="*/ 333819 h 689379"/>
                <a:gd name="connsiteX301" fmla="*/ 2033136 w 3024845"/>
                <a:gd name="connsiteY301" fmla="*/ 333819 h 689379"/>
                <a:gd name="connsiteX302" fmla="*/ 2033136 w 3024845"/>
                <a:gd name="connsiteY302" fmla="*/ 251126 h 689379"/>
                <a:gd name="connsiteX303" fmla="*/ 2128256 w 3024845"/>
                <a:gd name="connsiteY303" fmla="*/ 251126 h 689379"/>
                <a:gd name="connsiteX304" fmla="*/ 2180720 w 3024845"/>
                <a:gd name="connsiteY304" fmla="*/ 185913 h 689379"/>
                <a:gd name="connsiteX305" fmla="*/ 2245574 w 3024845"/>
                <a:gd name="connsiteY305" fmla="*/ 185913 h 689379"/>
                <a:gd name="connsiteX306" fmla="*/ 2245574 w 3024845"/>
                <a:gd name="connsiteY306" fmla="*/ 261575 h 689379"/>
                <a:gd name="connsiteX307" fmla="*/ 2253681 w 3024845"/>
                <a:gd name="connsiteY307" fmla="*/ 261575 h 689379"/>
                <a:gd name="connsiteX308" fmla="*/ 2255708 w 3024845"/>
                <a:gd name="connsiteY308" fmla="*/ 255090 h 689379"/>
                <a:gd name="connsiteX309" fmla="*/ 2261788 w 3024845"/>
                <a:gd name="connsiteY309" fmla="*/ 255090 h 689379"/>
                <a:gd name="connsiteX310" fmla="*/ 2263815 w 3024845"/>
                <a:gd name="connsiteY310" fmla="*/ 263737 h 689379"/>
                <a:gd name="connsiteX311" fmla="*/ 2275975 w 3024845"/>
                <a:gd name="connsiteY311" fmla="*/ 263737 h 689379"/>
                <a:gd name="connsiteX312" fmla="*/ 2275975 w 3024845"/>
                <a:gd name="connsiteY312" fmla="*/ 257251 h 689379"/>
                <a:gd name="connsiteX313" fmla="*/ 2298268 w 3024845"/>
                <a:gd name="connsiteY313" fmla="*/ 257251 h 689379"/>
                <a:gd name="connsiteX314" fmla="*/ 2298268 w 3024845"/>
                <a:gd name="connsiteY314" fmla="*/ 263737 h 689379"/>
                <a:gd name="connsiteX315" fmla="*/ 2318535 w 3024845"/>
                <a:gd name="connsiteY315" fmla="*/ 263737 h 689379"/>
                <a:gd name="connsiteX316" fmla="*/ 2318535 w 3024845"/>
                <a:gd name="connsiteY316" fmla="*/ 309134 h 689379"/>
                <a:gd name="connsiteX317" fmla="*/ 2332722 w 3024845"/>
                <a:gd name="connsiteY317" fmla="*/ 309134 h 689379"/>
                <a:gd name="connsiteX318" fmla="*/ 2332722 w 3024845"/>
                <a:gd name="connsiteY318" fmla="*/ 296163 h 689379"/>
                <a:gd name="connsiteX319" fmla="*/ 2348936 w 3024845"/>
                <a:gd name="connsiteY319" fmla="*/ 296163 h 689379"/>
                <a:gd name="connsiteX320" fmla="*/ 2348936 w 3024845"/>
                <a:gd name="connsiteY320" fmla="*/ 116736 h 689379"/>
                <a:gd name="connsiteX321" fmla="*/ 2355016 w 3024845"/>
                <a:gd name="connsiteY321" fmla="*/ 110250 h 689379"/>
                <a:gd name="connsiteX322" fmla="*/ 2427977 w 3024845"/>
                <a:gd name="connsiteY322" fmla="*/ 110250 h 689379"/>
                <a:gd name="connsiteX323" fmla="*/ 2427977 w 3024845"/>
                <a:gd name="connsiteY323" fmla="*/ 118898 h 689379"/>
                <a:gd name="connsiteX324" fmla="*/ 2438110 w 3024845"/>
                <a:gd name="connsiteY324" fmla="*/ 118898 h 689379"/>
                <a:gd name="connsiteX325" fmla="*/ 2438110 w 3024845"/>
                <a:gd name="connsiteY325" fmla="*/ 233472 h 689379"/>
                <a:gd name="connsiteX326" fmla="*/ 2460404 w 3024845"/>
                <a:gd name="connsiteY326" fmla="*/ 233472 h 689379"/>
                <a:gd name="connsiteX327" fmla="*/ 2460404 w 3024845"/>
                <a:gd name="connsiteY327" fmla="*/ 166457 h 689379"/>
                <a:gd name="connsiteX328" fmla="*/ 2486751 w 3024845"/>
                <a:gd name="connsiteY328" fmla="*/ 166457 h 689379"/>
                <a:gd name="connsiteX329" fmla="*/ 2490804 w 3024845"/>
                <a:gd name="connsiteY329" fmla="*/ 162133 h 689379"/>
                <a:gd name="connsiteX330" fmla="*/ 2498911 w 3024845"/>
                <a:gd name="connsiteY330" fmla="*/ 162133 h 689379"/>
                <a:gd name="connsiteX331" fmla="*/ 2502964 w 3024845"/>
                <a:gd name="connsiteY331" fmla="*/ 166457 h 689379"/>
                <a:gd name="connsiteX332" fmla="*/ 2525258 w 3024845"/>
                <a:gd name="connsiteY332" fmla="*/ 166457 h 689379"/>
                <a:gd name="connsiteX333" fmla="*/ 2525258 w 3024845"/>
                <a:gd name="connsiteY333" fmla="*/ 49721 h 689379"/>
                <a:gd name="connsiteX334" fmla="*/ 2582005 w 3024845"/>
                <a:gd name="connsiteY334" fmla="*/ 38912 h 689379"/>
                <a:gd name="connsiteX335" fmla="*/ 2582005 w 3024845"/>
                <a:gd name="connsiteY335" fmla="*/ 39993 h 689379"/>
                <a:gd name="connsiteX336" fmla="*/ 2582005 w 3024845"/>
                <a:gd name="connsiteY336" fmla="*/ 47559 h 689379"/>
                <a:gd name="connsiteX337" fmla="*/ 2608352 w 3024845"/>
                <a:gd name="connsiteY337" fmla="*/ 47559 h 689379"/>
                <a:gd name="connsiteX338" fmla="*/ 2608352 w 3024845"/>
                <a:gd name="connsiteY338" fmla="*/ 302649 h 689379"/>
                <a:gd name="connsiteX339" fmla="*/ 2630646 w 3024845"/>
                <a:gd name="connsiteY339" fmla="*/ 302649 h 689379"/>
                <a:gd name="connsiteX340" fmla="*/ 2630646 w 3024845"/>
                <a:gd name="connsiteY340" fmla="*/ 298325 h 689379"/>
                <a:gd name="connsiteX341" fmla="*/ 2642806 w 3024845"/>
                <a:gd name="connsiteY341" fmla="*/ 298325 h 689379"/>
                <a:gd name="connsiteX342" fmla="*/ 2642806 w 3024845"/>
                <a:gd name="connsiteY342" fmla="*/ 302649 h 689379"/>
                <a:gd name="connsiteX343" fmla="*/ 2667126 w 3024845"/>
                <a:gd name="connsiteY343" fmla="*/ 302649 h 689379"/>
                <a:gd name="connsiteX344" fmla="*/ 2667126 w 3024845"/>
                <a:gd name="connsiteY344" fmla="*/ 289678 h 689379"/>
                <a:gd name="connsiteX345" fmla="*/ 2695500 w 3024845"/>
                <a:gd name="connsiteY345" fmla="*/ 289678 h 689379"/>
                <a:gd name="connsiteX346" fmla="*/ 2707660 w 3024845"/>
                <a:gd name="connsiteY346" fmla="*/ 285354 h 689379"/>
                <a:gd name="connsiteX347" fmla="*/ 2727927 w 3024845"/>
                <a:gd name="connsiteY347" fmla="*/ 289678 h 689379"/>
                <a:gd name="connsiteX348" fmla="*/ 2727927 w 3024845"/>
                <a:gd name="connsiteY348" fmla="*/ 272384 h 689379"/>
                <a:gd name="connsiteX349" fmla="*/ 2736034 w 3024845"/>
                <a:gd name="connsiteY349" fmla="*/ 272384 h 689379"/>
                <a:gd name="connsiteX350" fmla="*/ 2736034 w 3024845"/>
                <a:gd name="connsiteY350" fmla="*/ 259413 h 689379"/>
                <a:gd name="connsiteX351" fmla="*/ 2792781 w 3024845"/>
                <a:gd name="connsiteY351" fmla="*/ 259413 h 689379"/>
                <a:gd name="connsiteX352" fmla="*/ 2792781 w 3024845"/>
                <a:gd name="connsiteY352" fmla="*/ 229148 h 689379"/>
                <a:gd name="connsiteX353" fmla="*/ 2811021 w 3024845"/>
                <a:gd name="connsiteY353" fmla="*/ 229148 h 689379"/>
                <a:gd name="connsiteX354" fmla="*/ 2811021 w 3024845"/>
                <a:gd name="connsiteY354" fmla="*/ 222663 h 689379"/>
                <a:gd name="connsiteX355" fmla="*/ 2823181 w 3024845"/>
                <a:gd name="connsiteY355" fmla="*/ 222663 h 689379"/>
                <a:gd name="connsiteX356" fmla="*/ 2823181 w 3024845"/>
                <a:gd name="connsiteY356" fmla="*/ 229148 h 689379"/>
                <a:gd name="connsiteX357" fmla="*/ 2839395 w 3024845"/>
                <a:gd name="connsiteY357" fmla="*/ 229148 h 689379"/>
                <a:gd name="connsiteX358" fmla="*/ 2839395 w 3024845"/>
                <a:gd name="connsiteY358" fmla="*/ 278869 h 689379"/>
                <a:gd name="connsiteX359" fmla="*/ 2871822 w 3024845"/>
                <a:gd name="connsiteY359" fmla="*/ 278869 h 689379"/>
                <a:gd name="connsiteX360" fmla="*/ 2871822 w 3024845"/>
                <a:gd name="connsiteY360" fmla="*/ 252928 h 689379"/>
                <a:gd name="connsiteX361" fmla="*/ 2910329 w 3024845"/>
                <a:gd name="connsiteY361" fmla="*/ 252928 h 689379"/>
                <a:gd name="connsiteX362" fmla="*/ 2910329 w 3024845"/>
                <a:gd name="connsiteY362" fmla="*/ 222663 h 689379"/>
                <a:gd name="connsiteX363" fmla="*/ 2958970 w 3024845"/>
                <a:gd name="connsiteY363" fmla="*/ 222663 h 689379"/>
                <a:gd name="connsiteX364" fmla="*/ 2958970 w 3024845"/>
                <a:gd name="connsiteY364" fmla="*/ 333819 h 689379"/>
                <a:gd name="connsiteX365" fmla="*/ 2958970 w 3024845"/>
                <a:gd name="connsiteY365" fmla="*/ 347598 h 689379"/>
                <a:gd name="connsiteX366" fmla="*/ 3024845 w 3024845"/>
                <a:gd name="connsiteY366" fmla="*/ 347598 h 689379"/>
                <a:gd name="connsiteX367" fmla="*/ 3024845 w 3024845"/>
                <a:gd name="connsiteY367" fmla="*/ 689379 h 689379"/>
                <a:gd name="connsiteX368" fmla="*/ 2054 w 3024845"/>
                <a:gd name="connsiteY368" fmla="*/ 687046 h 689379"/>
                <a:gd name="connsiteX369" fmla="*/ 0 w 3024845"/>
                <a:gd name="connsiteY369" fmla="*/ 252928 h 689379"/>
                <a:gd name="connsiteX370" fmla="*/ 20267 w 3024845"/>
                <a:gd name="connsiteY370" fmla="*/ 252928 h 689379"/>
                <a:gd name="connsiteX371" fmla="*/ 20774 w 3024845"/>
                <a:gd name="connsiteY371" fmla="*/ 251847 h 689379"/>
                <a:gd name="connsiteX372" fmla="*/ 24320 w 3024845"/>
                <a:gd name="connsiteY372" fmla="*/ 244281 h 689379"/>
                <a:gd name="connsiteX373" fmla="*/ 26094 w 3024845"/>
                <a:gd name="connsiteY373" fmla="*/ 244551 h 689379"/>
                <a:gd name="connsiteX374" fmla="*/ 38507 w 3024845"/>
                <a:gd name="connsiteY374" fmla="*/ 246442 h 689379"/>
                <a:gd name="connsiteX375" fmla="*/ 39014 w 3024845"/>
                <a:gd name="connsiteY375" fmla="*/ 247794 h 689379"/>
                <a:gd name="connsiteX376" fmla="*/ 42560 w 3024845"/>
                <a:gd name="connsiteY376" fmla="*/ 257251 h 689379"/>
                <a:gd name="connsiteX377" fmla="*/ 68907 w 3024845"/>
                <a:gd name="connsiteY377" fmla="*/ 259413 h 689379"/>
                <a:gd name="connsiteX378" fmla="*/ 68907 w 3024845"/>
                <a:gd name="connsiteY378" fmla="*/ 136192 h 689379"/>
                <a:gd name="connsiteX379" fmla="*/ 70934 w 3024845"/>
                <a:gd name="connsiteY379" fmla="*/ 136192 h 689379"/>
                <a:gd name="connsiteX380" fmla="*/ 85121 w 3024845"/>
                <a:gd name="connsiteY380" fmla="*/ 136192 h 689379"/>
                <a:gd name="connsiteX381" fmla="*/ 85121 w 3024845"/>
                <a:gd name="connsiteY381" fmla="*/ 0 h 689379"/>
                <a:gd name="connsiteX382" fmla="*/ 86894 w 3024845"/>
                <a:gd name="connsiteY382" fmla="*/ 0 h 689379"/>
                <a:gd name="connsiteX383" fmla="*/ 99308 w 3024845"/>
                <a:gd name="connsiteY383" fmla="*/ 0 h 689379"/>
                <a:gd name="connsiteX0" fmla="*/ 99308 w 3024845"/>
                <a:gd name="connsiteY0" fmla="*/ 0 h 689379"/>
                <a:gd name="connsiteX1" fmla="*/ 220909 w 3024845"/>
                <a:gd name="connsiteY1" fmla="*/ 0 h 689379"/>
                <a:gd name="connsiteX2" fmla="*/ 223189 w 3024845"/>
                <a:gd name="connsiteY2" fmla="*/ 0 h 689379"/>
                <a:gd name="connsiteX3" fmla="*/ 239150 w 3024845"/>
                <a:gd name="connsiteY3" fmla="*/ 0 h 689379"/>
                <a:gd name="connsiteX4" fmla="*/ 239150 w 3024845"/>
                <a:gd name="connsiteY4" fmla="*/ 140515 h 689379"/>
                <a:gd name="connsiteX5" fmla="*/ 240670 w 3024845"/>
                <a:gd name="connsiteY5" fmla="*/ 140245 h 689379"/>
                <a:gd name="connsiteX6" fmla="*/ 251310 w 3024845"/>
                <a:gd name="connsiteY6" fmla="*/ 138354 h 689379"/>
                <a:gd name="connsiteX7" fmla="*/ 249283 w 3024845"/>
                <a:gd name="connsiteY7" fmla="*/ 226986 h 689379"/>
                <a:gd name="connsiteX8" fmla="*/ 250803 w 3024845"/>
                <a:gd name="connsiteY8" fmla="*/ 227257 h 689379"/>
                <a:gd name="connsiteX9" fmla="*/ 261443 w 3024845"/>
                <a:gd name="connsiteY9" fmla="*/ 229148 h 689379"/>
                <a:gd name="connsiteX10" fmla="*/ 261696 w 3024845"/>
                <a:gd name="connsiteY10" fmla="*/ 229959 h 689379"/>
                <a:gd name="connsiteX11" fmla="*/ 263470 w 3024845"/>
                <a:gd name="connsiteY11" fmla="*/ 235634 h 689379"/>
                <a:gd name="connsiteX12" fmla="*/ 264230 w 3024845"/>
                <a:gd name="connsiteY12" fmla="*/ 233202 h 689379"/>
                <a:gd name="connsiteX13" fmla="*/ 269550 w 3024845"/>
                <a:gd name="connsiteY13" fmla="*/ 216178 h 689379"/>
                <a:gd name="connsiteX14" fmla="*/ 271323 w 3024845"/>
                <a:gd name="connsiteY14" fmla="*/ 216178 h 689379"/>
                <a:gd name="connsiteX15" fmla="*/ 283737 w 3024845"/>
                <a:gd name="connsiteY15" fmla="*/ 216178 h 689379"/>
                <a:gd name="connsiteX16" fmla="*/ 283737 w 3024845"/>
                <a:gd name="connsiteY16" fmla="*/ 248604 h 689379"/>
                <a:gd name="connsiteX17" fmla="*/ 284750 w 3024845"/>
                <a:gd name="connsiteY17" fmla="*/ 249145 h 689379"/>
                <a:gd name="connsiteX18" fmla="*/ 291844 w 3024845"/>
                <a:gd name="connsiteY18" fmla="*/ 252928 h 689379"/>
                <a:gd name="connsiteX19" fmla="*/ 291844 w 3024845"/>
                <a:gd name="connsiteY19" fmla="*/ 254279 h 689379"/>
                <a:gd name="connsiteX20" fmla="*/ 291844 w 3024845"/>
                <a:gd name="connsiteY20" fmla="*/ 263737 h 689379"/>
                <a:gd name="connsiteX21" fmla="*/ 336431 w 3024845"/>
                <a:gd name="connsiteY21" fmla="*/ 263737 h 689379"/>
                <a:gd name="connsiteX22" fmla="*/ 336431 w 3024845"/>
                <a:gd name="connsiteY22" fmla="*/ 264818 h 689379"/>
                <a:gd name="connsiteX23" fmla="*/ 336431 w 3024845"/>
                <a:gd name="connsiteY23" fmla="*/ 272384 h 689379"/>
                <a:gd name="connsiteX24" fmla="*/ 338457 w 3024845"/>
                <a:gd name="connsiteY24" fmla="*/ 272384 h 689379"/>
                <a:gd name="connsiteX25" fmla="*/ 352644 w 3024845"/>
                <a:gd name="connsiteY25" fmla="*/ 272384 h 689379"/>
                <a:gd name="connsiteX26" fmla="*/ 352644 w 3024845"/>
                <a:gd name="connsiteY26" fmla="*/ 242119 h 689379"/>
                <a:gd name="connsiteX27" fmla="*/ 397231 w 3024845"/>
                <a:gd name="connsiteY27" fmla="*/ 242119 h 689379"/>
                <a:gd name="connsiteX28" fmla="*/ 397231 w 3024845"/>
                <a:gd name="connsiteY28" fmla="*/ 240768 h 689379"/>
                <a:gd name="connsiteX29" fmla="*/ 397231 w 3024845"/>
                <a:gd name="connsiteY29" fmla="*/ 231310 h 689379"/>
                <a:gd name="connsiteX30" fmla="*/ 398245 w 3024845"/>
                <a:gd name="connsiteY30" fmla="*/ 231310 h 689379"/>
                <a:gd name="connsiteX31" fmla="*/ 405338 w 3024845"/>
                <a:gd name="connsiteY31" fmla="*/ 231310 h 689379"/>
                <a:gd name="connsiteX32" fmla="*/ 405338 w 3024845"/>
                <a:gd name="connsiteY32" fmla="*/ 229419 h 689379"/>
                <a:gd name="connsiteX33" fmla="*/ 405338 w 3024845"/>
                <a:gd name="connsiteY33" fmla="*/ 216178 h 689379"/>
                <a:gd name="connsiteX34" fmla="*/ 406098 w 3024845"/>
                <a:gd name="connsiteY34" fmla="*/ 216178 h 689379"/>
                <a:gd name="connsiteX35" fmla="*/ 411418 w 3024845"/>
                <a:gd name="connsiteY35" fmla="*/ 216178 h 689379"/>
                <a:gd name="connsiteX36" fmla="*/ 411418 w 3024845"/>
                <a:gd name="connsiteY36" fmla="*/ 215097 h 689379"/>
                <a:gd name="connsiteX37" fmla="*/ 411418 w 3024845"/>
                <a:gd name="connsiteY37" fmla="*/ 207530 h 689379"/>
                <a:gd name="connsiteX38" fmla="*/ 413445 w 3024845"/>
                <a:gd name="connsiteY38" fmla="*/ 207530 h 689379"/>
                <a:gd name="connsiteX39" fmla="*/ 427632 w 3024845"/>
                <a:gd name="connsiteY39" fmla="*/ 207530 h 689379"/>
                <a:gd name="connsiteX40" fmla="*/ 427632 w 3024845"/>
                <a:gd name="connsiteY40" fmla="*/ 208611 h 689379"/>
                <a:gd name="connsiteX41" fmla="*/ 427632 w 3024845"/>
                <a:gd name="connsiteY41" fmla="*/ 216178 h 689379"/>
                <a:gd name="connsiteX42" fmla="*/ 449925 w 3024845"/>
                <a:gd name="connsiteY42" fmla="*/ 216178 h 689379"/>
                <a:gd name="connsiteX43" fmla="*/ 449925 w 3024845"/>
                <a:gd name="connsiteY43" fmla="*/ 214286 h 689379"/>
                <a:gd name="connsiteX44" fmla="*/ 449925 w 3024845"/>
                <a:gd name="connsiteY44" fmla="*/ 201045 h 689379"/>
                <a:gd name="connsiteX45" fmla="*/ 451699 w 3024845"/>
                <a:gd name="connsiteY45" fmla="*/ 201045 h 689379"/>
                <a:gd name="connsiteX46" fmla="*/ 464112 w 3024845"/>
                <a:gd name="connsiteY46" fmla="*/ 201045 h 689379"/>
                <a:gd name="connsiteX47" fmla="*/ 464112 w 3024845"/>
                <a:gd name="connsiteY47" fmla="*/ 224825 h 689379"/>
                <a:gd name="connsiteX48" fmla="*/ 465126 w 3024845"/>
                <a:gd name="connsiteY48" fmla="*/ 224825 h 689379"/>
                <a:gd name="connsiteX49" fmla="*/ 472219 w 3024845"/>
                <a:gd name="connsiteY49" fmla="*/ 224825 h 689379"/>
                <a:gd name="connsiteX50" fmla="*/ 472219 w 3024845"/>
                <a:gd name="connsiteY50" fmla="*/ 223744 h 689379"/>
                <a:gd name="connsiteX51" fmla="*/ 472219 w 3024845"/>
                <a:gd name="connsiteY51" fmla="*/ 216178 h 689379"/>
                <a:gd name="connsiteX52" fmla="*/ 473992 w 3024845"/>
                <a:gd name="connsiteY52" fmla="*/ 216178 h 689379"/>
                <a:gd name="connsiteX53" fmla="*/ 486406 w 3024845"/>
                <a:gd name="connsiteY53" fmla="*/ 216178 h 689379"/>
                <a:gd name="connsiteX54" fmla="*/ 486406 w 3024845"/>
                <a:gd name="connsiteY54" fmla="*/ 242119 h 689379"/>
                <a:gd name="connsiteX55" fmla="*/ 488433 w 3024845"/>
                <a:gd name="connsiteY55" fmla="*/ 242119 h 689379"/>
                <a:gd name="connsiteX56" fmla="*/ 502619 w 3024845"/>
                <a:gd name="connsiteY56" fmla="*/ 242119 h 689379"/>
                <a:gd name="connsiteX57" fmla="*/ 502619 w 3024845"/>
                <a:gd name="connsiteY57" fmla="*/ 243740 h 689379"/>
                <a:gd name="connsiteX58" fmla="*/ 502619 w 3024845"/>
                <a:gd name="connsiteY58" fmla="*/ 255090 h 689379"/>
                <a:gd name="connsiteX59" fmla="*/ 503379 w 3024845"/>
                <a:gd name="connsiteY59" fmla="*/ 255090 h 689379"/>
                <a:gd name="connsiteX60" fmla="*/ 508700 w 3024845"/>
                <a:gd name="connsiteY60" fmla="*/ 255090 h 689379"/>
                <a:gd name="connsiteX61" fmla="*/ 508700 w 3024845"/>
                <a:gd name="connsiteY61" fmla="*/ 254279 h 689379"/>
                <a:gd name="connsiteX62" fmla="*/ 508700 w 3024845"/>
                <a:gd name="connsiteY62" fmla="*/ 248604 h 689379"/>
                <a:gd name="connsiteX63" fmla="*/ 539100 w 3024845"/>
                <a:gd name="connsiteY63" fmla="*/ 248604 h 689379"/>
                <a:gd name="connsiteX64" fmla="*/ 539100 w 3024845"/>
                <a:gd name="connsiteY64" fmla="*/ 272384 h 689379"/>
                <a:gd name="connsiteX65" fmla="*/ 540113 w 3024845"/>
                <a:gd name="connsiteY65" fmla="*/ 272384 h 689379"/>
                <a:gd name="connsiteX66" fmla="*/ 547207 w 3024845"/>
                <a:gd name="connsiteY66" fmla="*/ 272384 h 689379"/>
                <a:gd name="connsiteX67" fmla="*/ 547207 w 3024845"/>
                <a:gd name="connsiteY67" fmla="*/ 273465 h 689379"/>
                <a:gd name="connsiteX68" fmla="*/ 547207 w 3024845"/>
                <a:gd name="connsiteY68" fmla="*/ 281031 h 689379"/>
                <a:gd name="connsiteX69" fmla="*/ 547967 w 3024845"/>
                <a:gd name="connsiteY69" fmla="*/ 281031 h 689379"/>
                <a:gd name="connsiteX70" fmla="*/ 553287 w 3024845"/>
                <a:gd name="connsiteY70" fmla="*/ 281031 h 689379"/>
                <a:gd name="connsiteX71" fmla="*/ 553287 w 3024845"/>
                <a:gd name="connsiteY71" fmla="*/ 278869 h 689379"/>
                <a:gd name="connsiteX72" fmla="*/ 553287 w 3024845"/>
                <a:gd name="connsiteY72" fmla="*/ 263737 h 689379"/>
                <a:gd name="connsiteX73" fmla="*/ 554300 w 3024845"/>
                <a:gd name="connsiteY73" fmla="*/ 263737 h 689379"/>
                <a:gd name="connsiteX74" fmla="*/ 561394 w 3024845"/>
                <a:gd name="connsiteY74" fmla="*/ 263737 h 689379"/>
                <a:gd name="connsiteX75" fmla="*/ 561394 w 3024845"/>
                <a:gd name="connsiteY75" fmla="*/ 264818 h 689379"/>
                <a:gd name="connsiteX76" fmla="*/ 561394 w 3024845"/>
                <a:gd name="connsiteY76" fmla="*/ 272384 h 689379"/>
                <a:gd name="connsiteX77" fmla="*/ 566714 w 3024845"/>
                <a:gd name="connsiteY77" fmla="*/ 270391 h 689379"/>
                <a:gd name="connsiteX78" fmla="*/ 567474 w 3024845"/>
                <a:gd name="connsiteY78" fmla="*/ 269411 h 689379"/>
                <a:gd name="connsiteX79" fmla="*/ 567474 w 3024845"/>
                <a:gd name="connsiteY79" fmla="*/ 263737 h 689379"/>
                <a:gd name="connsiteX80" fmla="*/ 605981 w 3024845"/>
                <a:gd name="connsiteY80" fmla="*/ 263737 h 689379"/>
                <a:gd name="connsiteX81" fmla="*/ 605981 w 3024845"/>
                <a:gd name="connsiteY81" fmla="*/ 287516 h 689379"/>
                <a:gd name="connsiteX82" fmla="*/ 608007 w 3024845"/>
                <a:gd name="connsiteY82" fmla="*/ 287516 h 689379"/>
                <a:gd name="connsiteX83" fmla="*/ 622194 w 3024845"/>
                <a:gd name="connsiteY83" fmla="*/ 287516 h 689379"/>
                <a:gd name="connsiteX84" fmla="*/ 622194 w 3024845"/>
                <a:gd name="connsiteY84" fmla="*/ 288597 h 689379"/>
                <a:gd name="connsiteX85" fmla="*/ 622194 w 3024845"/>
                <a:gd name="connsiteY85" fmla="*/ 296163 h 689379"/>
                <a:gd name="connsiteX86" fmla="*/ 623968 w 3024845"/>
                <a:gd name="connsiteY86" fmla="*/ 296163 h 689379"/>
                <a:gd name="connsiteX87" fmla="*/ 636381 w 3024845"/>
                <a:gd name="connsiteY87" fmla="*/ 296163 h 689379"/>
                <a:gd name="connsiteX88" fmla="*/ 636381 w 3024845"/>
                <a:gd name="connsiteY88" fmla="*/ 272384 h 689379"/>
                <a:gd name="connsiteX89" fmla="*/ 637394 w 3024845"/>
                <a:gd name="connsiteY89" fmla="*/ 272384 h 689379"/>
                <a:gd name="connsiteX90" fmla="*/ 644488 w 3024845"/>
                <a:gd name="connsiteY90" fmla="*/ 272384 h 689379"/>
                <a:gd name="connsiteX91" fmla="*/ 644488 w 3024845"/>
                <a:gd name="connsiteY91" fmla="*/ 239957 h 689379"/>
                <a:gd name="connsiteX92" fmla="*/ 645501 w 3024845"/>
                <a:gd name="connsiteY92" fmla="*/ 239957 h 689379"/>
                <a:gd name="connsiteX93" fmla="*/ 652595 w 3024845"/>
                <a:gd name="connsiteY93" fmla="*/ 239957 h 689379"/>
                <a:gd name="connsiteX94" fmla="*/ 652595 w 3024845"/>
                <a:gd name="connsiteY94" fmla="*/ 238066 h 689379"/>
                <a:gd name="connsiteX95" fmla="*/ 652595 w 3024845"/>
                <a:gd name="connsiteY95" fmla="*/ 224825 h 689379"/>
                <a:gd name="connsiteX96" fmla="*/ 651328 w 3024845"/>
                <a:gd name="connsiteY96" fmla="*/ 223203 h 689379"/>
                <a:gd name="connsiteX97" fmla="*/ 656648 w 3024845"/>
                <a:gd name="connsiteY97" fmla="*/ 211854 h 689379"/>
                <a:gd name="connsiteX98" fmla="*/ 664755 w 3024845"/>
                <a:gd name="connsiteY98" fmla="*/ 239957 h 689379"/>
                <a:gd name="connsiteX99" fmla="*/ 665515 w 3024845"/>
                <a:gd name="connsiteY99" fmla="*/ 239957 h 689379"/>
                <a:gd name="connsiteX100" fmla="*/ 670835 w 3024845"/>
                <a:gd name="connsiteY100" fmla="*/ 239957 h 689379"/>
                <a:gd name="connsiteX101" fmla="*/ 670835 w 3024845"/>
                <a:gd name="connsiteY101" fmla="*/ 134030 h 689379"/>
                <a:gd name="connsiteX102" fmla="*/ 672355 w 3024845"/>
                <a:gd name="connsiteY102" fmla="*/ 134030 h 689379"/>
                <a:gd name="connsiteX103" fmla="*/ 682995 w 3024845"/>
                <a:gd name="connsiteY103" fmla="*/ 134030 h 689379"/>
                <a:gd name="connsiteX104" fmla="*/ 682995 w 3024845"/>
                <a:gd name="connsiteY104" fmla="*/ 86471 h 689379"/>
                <a:gd name="connsiteX105" fmla="*/ 709342 w 3024845"/>
                <a:gd name="connsiteY105" fmla="*/ 86471 h 689379"/>
                <a:gd name="connsiteX106" fmla="*/ 709342 w 3024845"/>
                <a:gd name="connsiteY106" fmla="*/ 64853 h 689379"/>
                <a:gd name="connsiteX107" fmla="*/ 743796 w 3024845"/>
                <a:gd name="connsiteY107" fmla="*/ 64853 h 689379"/>
                <a:gd name="connsiteX108" fmla="*/ 743796 w 3024845"/>
                <a:gd name="connsiteY108" fmla="*/ 67285 h 689379"/>
                <a:gd name="connsiteX109" fmla="*/ 743796 w 3024845"/>
                <a:gd name="connsiteY109" fmla="*/ 84309 h 689379"/>
                <a:gd name="connsiteX110" fmla="*/ 746076 w 3024845"/>
                <a:gd name="connsiteY110" fmla="*/ 84309 h 689379"/>
                <a:gd name="connsiteX111" fmla="*/ 762036 w 3024845"/>
                <a:gd name="connsiteY111" fmla="*/ 84309 h 689379"/>
                <a:gd name="connsiteX112" fmla="*/ 762036 w 3024845"/>
                <a:gd name="connsiteY112" fmla="*/ 131868 h 689379"/>
                <a:gd name="connsiteX113" fmla="*/ 763049 w 3024845"/>
                <a:gd name="connsiteY113" fmla="*/ 131868 h 689379"/>
                <a:gd name="connsiteX114" fmla="*/ 770143 w 3024845"/>
                <a:gd name="connsiteY114" fmla="*/ 131868 h 689379"/>
                <a:gd name="connsiteX115" fmla="*/ 784330 w 3024845"/>
                <a:gd name="connsiteY115" fmla="*/ 136192 h 689379"/>
                <a:gd name="connsiteX116" fmla="*/ 784330 w 3024845"/>
                <a:gd name="connsiteY116" fmla="*/ 175104 h 689379"/>
                <a:gd name="connsiteX117" fmla="*/ 785343 w 3024845"/>
                <a:gd name="connsiteY117" fmla="*/ 175104 h 689379"/>
                <a:gd name="connsiteX118" fmla="*/ 792436 w 3024845"/>
                <a:gd name="connsiteY118" fmla="*/ 175104 h 689379"/>
                <a:gd name="connsiteX119" fmla="*/ 792436 w 3024845"/>
                <a:gd name="connsiteY119" fmla="*/ 176725 h 689379"/>
                <a:gd name="connsiteX120" fmla="*/ 792436 w 3024845"/>
                <a:gd name="connsiteY120" fmla="*/ 188074 h 689379"/>
                <a:gd name="connsiteX121" fmla="*/ 794463 w 3024845"/>
                <a:gd name="connsiteY121" fmla="*/ 188074 h 689379"/>
                <a:gd name="connsiteX122" fmla="*/ 808650 w 3024845"/>
                <a:gd name="connsiteY122" fmla="*/ 188074 h 689379"/>
                <a:gd name="connsiteX123" fmla="*/ 814730 w 3024845"/>
                <a:gd name="connsiteY123" fmla="*/ 194560 h 689379"/>
                <a:gd name="connsiteX124" fmla="*/ 814730 w 3024845"/>
                <a:gd name="connsiteY124" fmla="*/ 216178 h 689379"/>
                <a:gd name="connsiteX125" fmla="*/ 817010 w 3024845"/>
                <a:gd name="connsiteY125" fmla="*/ 216178 h 689379"/>
                <a:gd name="connsiteX126" fmla="*/ 832970 w 3024845"/>
                <a:gd name="connsiteY126" fmla="*/ 216178 h 689379"/>
                <a:gd name="connsiteX127" fmla="*/ 832970 w 3024845"/>
                <a:gd name="connsiteY127" fmla="*/ 217258 h 689379"/>
                <a:gd name="connsiteX128" fmla="*/ 832970 w 3024845"/>
                <a:gd name="connsiteY128" fmla="*/ 224825 h 689379"/>
                <a:gd name="connsiteX129" fmla="*/ 834237 w 3024845"/>
                <a:gd name="connsiteY129" fmla="*/ 224825 h 689379"/>
                <a:gd name="connsiteX130" fmla="*/ 843104 w 3024845"/>
                <a:gd name="connsiteY130" fmla="*/ 224825 h 689379"/>
                <a:gd name="connsiteX131" fmla="*/ 843104 w 3024845"/>
                <a:gd name="connsiteY131" fmla="*/ 226986 h 689379"/>
                <a:gd name="connsiteX132" fmla="*/ 843104 w 3024845"/>
                <a:gd name="connsiteY132" fmla="*/ 242119 h 689379"/>
                <a:gd name="connsiteX133" fmla="*/ 847157 w 3024845"/>
                <a:gd name="connsiteY133" fmla="*/ 240227 h 689379"/>
                <a:gd name="connsiteX134" fmla="*/ 847157 w 3024845"/>
                <a:gd name="connsiteY134" fmla="*/ 226986 h 689379"/>
                <a:gd name="connsiteX135" fmla="*/ 848170 w 3024845"/>
                <a:gd name="connsiteY135" fmla="*/ 226986 h 689379"/>
                <a:gd name="connsiteX136" fmla="*/ 855264 w 3024845"/>
                <a:gd name="connsiteY136" fmla="*/ 226986 h 689379"/>
                <a:gd name="connsiteX137" fmla="*/ 855264 w 3024845"/>
                <a:gd name="connsiteY137" fmla="*/ 228608 h 689379"/>
                <a:gd name="connsiteX138" fmla="*/ 855264 w 3024845"/>
                <a:gd name="connsiteY138" fmla="*/ 239957 h 689379"/>
                <a:gd name="connsiteX139" fmla="*/ 856024 w 3024845"/>
                <a:gd name="connsiteY139" fmla="*/ 239957 h 689379"/>
                <a:gd name="connsiteX140" fmla="*/ 861344 w 3024845"/>
                <a:gd name="connsiteY140" fmla="*/ 239957 h 689379"/>
                <a:gd name="connsiteX141" fmla="*/ 909984 w 3024845"/>
                <a:gd name="connsiteY141" fmla="*/ 235634 h 689379"/>
                <a:gd name="connsiteX142" fmla="*/ 909984 w 3024845"/>
                <a:gd name="connsiteY142" fmla="*/ 236985 h 689379"/>
                <a:gd name="connsiteX143" fmla="*/ 909984 w 3024845"/>
                <a:gd name="connsiteY143" fmla="*/ 246442 h 689379"/>
                <a:gd name="connsiteX144" fmla="*/ 910744 w 3024845"/>
                <a:gd name="connsiteY144" fmla="*/ 246442 h 689379"/>
                <a:gd name="connsiteX145" fmla="*/ 916065 w 3024845"/>
                <a:gd name="connsiteY145" fmla="*/ 246442 h 689379"/>
                <a:gd name="connsiteX146" fmla="*/ 916065 w 3024845"/>
                <a:gd name="connsiteY146" fmla="*/ 248604 h 689379"/>
                <a:gd name="connsiteX147" fmla="*/ 916065 w 3024845"/>
                <a:gd name="connsiteY147" fmla="*/ 263737 h 689379"/>
                <a:gd name="connsiteX148" fmla="*/ 918091 w 3024845"/>
                <a:gd name="connsiteY148" fmla="*/ 262386 h 689379"/>
                <a:gd name="connsiteX149" fmla="*/ 932278 w 3024845"/>
                <a:gd name="connsiteY149" fmla="*/ 252928 h 689379"/>
                <a:gd name="connsiteX150" fmla="*/ 938358 w 3024845"/>
                <a:gd name="connsiteY150" fmla="*/ 211854 h 689379"/>
                <a:gd name="connsiteX151" fmla="*/ 939118 w 3024845"/>
                <a:gd name="connsiteY151" fmla="*/ 211584 h 689379"/>
                <a:gd name="connsiteX152" fmla="*/ 944438 w 3024845"/>
                <a:gd name="connsiteY152" fmla="*/ 209692 h 689379"/>
                <a:gd name="connsiteX153" fmla="*/ 946465 w 3024845"/>
                <a:gd name="connsiteY153" fmla="*/ 140515 h 689379"/>
                <a:gd name="connsiteX154" fmla="*/ 948492 w 3024845"/>
                <a:gd name="connsiteY154" fmla="*/ 209692 h 689379"/>
                <a:gd name="connsiteX155" fmla="*/ 949252 w 3024845"/>
                <a:gd name="connsiteY155" fmla="*/ 209962 h 689379"/>
                <a:gd name="connsiteX156" fmla="*/ 954572 w 3024845"/>
                <a:gd name="connsiteY156" fmla="*/ 211854 h 689379"/>
                <a:gd name="connsiteX157" fmla="*/ 954572 w 3024845"/>
                <a:gd name="connsiteY157" fmla="*/ 125383 h 689379"/>
                <a:gd name="connsiteX158" fmla="*/ 958625 w 3024845"/>
                <a:gd name="connsiteY158" fmla="*/ 92956 h 689379"/>
                <a:gd name="connsiteX159" fmla="*/ 997132 w 3024845"/>
                <a:gd name="connsiteY159" fmla="*/ 92956 h 689379"/>
                <a:gd name="connsiteX160" fmla="*/ 997132 w 3024845"/>
                <a:gd name="connsiteY160" fmla="*/ 125383 h 689379"/>
                <a:gd name="connsiteX161" fmla="*/ 997892 w 3024845"/>
                <a:gd name="connsiteY161" fmla="*/ 125383 h 689379"/>
                <a:gd name="connsiteX162" fmla="*/ 1003212 w 3024845"/>
                <a:gd name="connsiteY162" fmla="*/ 125383 h 689379"/>
                <a:gd name="connsiteX163" fmla="*/ 1003212 w 3024845"/>
                <a:gd name="connsiteY163" fmla="*/ 43235 h 689379"/>
                <a:gd name="connsiteX164" fmla="*/ 1004986 w 3024845"/>
                <a:gd name="connsiteY164" fmla="*/ 43235 h 689379"/>
                <a:gd name="connsiteX165" fmla="*/ 1017399 w 3024845"/>
                <a:gd name="connsiteY165" fmla="*/ 43235 h 689379"/>
                <a:gd name="connsiteX166" fmla="*/ 1017399 w 3024845"/>
                <a:gd name="connsiteY166" fmla="*/ 41344 h 689379"/>
                <a:gd name="connsiteX167" fmla="*/ 1017399 w 3024845"/>
                <a:gd name="connsiteY167" fmla="*/ 28103 h 689379"/>
                <a:gd name="connsiteX168" fmla="*/ 1039693 w 3024845"/>
                <a:gd name="connsiteY168" fmla="*/ 28103 h 689379"/>
                <a:gd name="connsiteX169" fmla="*/ 1039693 w 3024845"/>
                <a:gd name="connsiteY169" fmla="*/ 27022 h 689379"/>
                <a:gd name="connsiteX170" fmla="*/ 1039693 w 3024845"/>
                <a:gd name="connsiteY170" fmla="*/ 19456 h 689379"/>
                <a:gd name="connsiteX171" fmla="*/ 1041466 w 3024845"/>
                <a:gd name="connsiteY171" fmla="*/ 19456 h 689379"/>
                <a:gd name="connsiteX172" fmla="*/ 1053880 w 3024845"/>
                <a:gd name="connsiteY172" fmla="*/ 19456 h 689379"/>
                <a:gd name="connsiteX173" fmla="*/ 1053880 w 3024845"/>
                <a:gd name="connsiteY173" fmla="*/ 20537 h 689379"/>
                <a:gd name="connsiteX174" fmla="*/ 1053880 w 3024845"/>
                <a:gd name="connsiteY174" fmla="*/ 28103 h 689379"/>
                <a:gd name="connsiteX175" fmla="*/ 1054640 w 3024845"/>
                <a:gd name="connsiteY175" fmla="*/ 28103 h 689379"/>
                <a:gd name="connsiteX176" fmla="*/ 1059960 w 3024845"/>
                <a:gd name="connsiteY176" fmla="*/ 28103 h 689379"/>
                <a:gd name="connsiteX177" fmla="*/ 1070093 w 3024845"/>
                <a:gd name="connsiteY177" fmla="*/ 23779 h 689379"/>
                <a:gd name="connsiteX178" fmla="*/ 1074146 w 3024845"/>
                <a:gd name="connsiteY178" fmla="*/ 27022 h 689379"/>
                <a:gd name="connsiteX179" fmla="*/ 1074146 w 3024845"/>
                <a:gd name="connsiteY179" fmla="*/ 19456 h 689379"/>
                <a:gd name="connsiteX180" fmla="*/ 1076426 w 3024845"/>
                <a:gd name="connsiteY180" fmla="*/ 19456 h 689379"/>
                <a:gd name="connsiteX181" fmla="*/ 1092387 w 3024845"/>
                <a:gd name="connsiteY181" fmla="*/ 19456 h 689379"/>
                <a:gd name="connsiteX182" fmla="*/ 1092387 w 3024845"/>
                <a:gd name="connsiteY182" fmla="*/ 20537 h 689379"/>
                <a:gd name="connsiteX183" fmla="*/ 1092387 w 3024845"/>
                <a:gd name="connsiteY183" fmla="*/ 28103 h 689379"/>
                <a:gd name="connsiteX184" fmla="*/ 1122787 w 3024845"/>
                <a:gd name="connsiteY184" fmla="*/ 28103 h 689379"/>
                <a:gd name="connsiteX185" fmla="*/ 1122787 w 3024845"/>
                <a:gd name="connsiteY185" fmla="*/ 29724 h 689379"/>
                <a:gd name="connsiteX186" fmla="*/ 1122787 w 3024845"/>
                <a:gd name="connsiteY186" fmla="*/ 41074 h 689379"/>
                <a:gd name="connsiteX187" fmla="*/ 1149134 w 3024845"/>
                <a:gd name="connsiteY187" fmla="*/ 41074 h 689379"/>
                <a:gd name="connsiteX188" fmla="*/ 1149134 w 3024845"/>
                <a:gd name="connsiteY188" fmla="*/ 71338 h 689379"/>
                <a:gd name="connsiteX189" fmla="*/ 1149894 w 3024845"/>
                <a:gd name="connsiteY189" fmla="*/ 71338 h 689379"/>
                <a:gd name="connsiteX190" fmla="*/ 1155214 w 3024845"/>
                <a:gd name="connsiteY190" fmla="*/ 71338 h 689379"/>
                <a:gd name="connsiteX191" fmla="*/ 1155214 w 3024845"/>
                <a:gd name="connsiteY191" fmla="*/ 72419 h 689379"/>
                <a:gd name="connsiteX192" fmla="*/ 1155214 w 3024845"/>
                <a:gd name="connsiteY192" fmla="*/ 79986 h 689379"/>
                <a:gd name="connsiteX193" fmla="*/ 1159268 w 3024845"/>
                <a:gd name="connsiteY193" fmla="*/ 110250 h 689379"/>
                <a:gd name="connsiteX194" fmla="*/ 1160028 w 3024845"/>
                <a:gd name="connsiteY194" fmla="*/ 110250 h 689379"/>
                <a:gd name="connsiteX195" fmla="*/ 1165348 w 3024845"/>
                <a:gd name="connsiteY195" fmla="*/ 110250 h 689379"/>
                <a:gd name="connsiteX196" fmla="*/ 1165348 w 3024845"/>
                <a:gd name="connsiteY196" fmla="*/ 111061 h 689379"/>
                <a:gd name="connsiteX197" fmla="*/ 1165348 w 3024845"/>
                <a:gd name="connsiteY197" fmla="*/ 116736 h 689379"/>
                <a:gd name="connsiteX198" fmla="*/ 1166361 w 3024845"/>
                <a:gd name="connsiteY198" fmla="*/ 116736 h 689379"/>
                <a:gd name="connsiteX199" fmla="*/ 1173454 w 3024845"/>
                <a:gd name="connsiteY199" fmla="*/ 116736 h 689379"/>
                <a:gd name="connsiteX200" fmla="*/ 1173454 w 3024845"/>
                <a:gd name="connsiteY200" fmla="*/ 147001 h 689379"/>
                <a:gd name="connsiteX201" fmla="*/ 1175481 w 3024845"/>
                <a:gd name="connsiteY201" fmla="*/ 147001 h 689379"/>
                <a:gd name="connsiteX202" fmla="*/ 1189668 w 3024845"/>
                <a:gd name="connsiteY202" fmla="*/ 147001 h 689379"/>
                <a:gd name="connsiteX203" fmla="*/ 1189668 w 3024845"/>
                <a:gd name="connsiteY203" fmla="*/ 170780 h 689379"/>
                <a:gd name="connsiteX204" fmla="*/ 1191695 w 3024845"/>
                <a:gd name="connsiteY204" fmla="*/ 172401 h 689379"/>
                <a:gd name="connsiteX205" fmla="*/ 1191695 w 3024845"/>
                <a:gd name="connsiteY205" fmla="*/ 183751 h 689379"/>
                <a:gd name="connsiteX206" fmla="*/ 1192455 w 3024845"/>
                <a:gd name="connsiteY206" fmla="*/ 183751 h 689379"/>
                <a:gd name="connsiteX207" fmla="*/ 1197775 w 3024845"/>
                <a:gd name="connsiteY207" fmla="*/ 183751 h 689379"/>
                <a:gd name="connsiteX208" fmla="*/ 1197775 w 3024845"/>
                <a:gd name="connsiteY208" fmla="*/ 207530 h 689379"/>
                <a:gd name="connsiteX209" fmla="*/ 1199041 w 3024845"/>
                <a:gd name="connsiteY209" fmla="*/ 207530 h 689379"/>
                <a:gd name="connsiteX210" fmla="*/ 1207908 w 3024845"/>
                <a:gd name="connsiteY210" fmla="*/ 207530 h 689379"/>
                <a:gd name="connsiteX211" fmla="*/ 1209935 w 3024845"/>
                <a:gd name="connsiteY211" fmla="*/ 211584 h 689379"/>
                <a:gd name="connsiteX212" fmla="*/ 1209935 w 3024845"/>
                <a:gd name="connsiteY212" fmla="*/ 224825 h 689379"/>
                <a:gd name="connsiteX213" fmla="*/ 1211455 w 3024845"/>
                <a:gd name="connsiteY213" fmla="*/ 222933 h 689379"/>
                <a:gd name="connsiteX214" fmla="*/ 1222095 w 3024845"/>
                <a:gd name="connsiteY214" fmla="*/ 209692 h 689379"/>
                <a:gd name="connsiteX215" fmla="*/ 1250469 w 3024845"/>
                <a:gd name="connsiteY215" fmla="*/ 209692 h 689379"/>
                <a:gd name="connsiteX216" fmla="*/ 1250469 w 3024845"/>
                <a:gd name="connsiteY216" fmla="*/ 296163 h 689379"/>
                <a:gd name="connsiteX217" fmla="*/ 1251229 w 3024845"/>
                <a:gd name="connsiteY217" fmla="*/ 296163 h 689379"/>
                <a:gd name="connsiteX218" fmla="*/ 1256549 w 3024845"/>
                <a:gd name="connsiteY218" fmla="*/ 296163 h 689379"/>
                <a:gd name="connsiteX219" fmla="*/ 1257309 w 3024845"/>
                <a:gd name="connsiteY219" fmla="*/ 294812 h 689379"/>
                <a:gd name="connsiteX220" fmla="*/ 1262629 w 3024845"/>
                <a:gd name="connsiteY220" fmla="*/ 285354 h 689379"/>
                <a:gd name="connsiteX221" fmla="*/ 1262629 w 3024845"/>
                <a:gd name="connsiteY221" fmla="*/ 287246 h 689379"/>
                <a:gd name="connsiteX222" fmla="*/ 1262629 w 3024845"/>
                <a:gd name="connsiteY222" fmla="*/ 300487 h 689379"/>
                <a:gd name="connsiteX223" fmla="*/ 1266682 w 3024845"/>
                <a:gd name="connsiteY223" fmla="*/ 255090 h 689379"/>
                <a:gd name="connsiteX224" fmla="*/ 1267442 w 3024845"/>
                <a:gd name="connsiteY224" fmla="*/ 255090 h 689379"/>
                <a:gd name="connsiteX225" fmla="*/ 1272762 w 3024845"/>
                <a:gd name="connsiteY225" fmla="*/ 255090 h 689379"/>
                <a:gd name="connsiteX226" fmla="*/ 1272762 w 3024845"/>
                <a:gd name="connsiteY226" fmla="*/ 190236 h 689379"/>
                <a:gd name="connsiteX227" fmla="*/ 1273776 w 3024845"/>
                <a:gd name="connsiteY227" fmla="*/ 190236 h 689379"/>
                <a:gd name="connsiteX228" fmla="*/ 1280869 w 3024845"/>
                <a:gd name="connsiteY228" fmla="*/ 190236 h 689379"/>
                <a:gd name="connsiteX229" fmla="*/ 1293029 w 3024845"/>
                <a:gd name="connsiteY229" fmla="*/ 147001 h 689379"/>
                <a:gd name="connsiteX230" fmla="*/ 1294296 w 3024845"/>
                <a:gd name="connsiteY230" fmla="*/ 147001 h 689379"/>
                <a:gd name="connsiteX231" fmla="*/ 1303163 w 3024845"/>
                <a:gd name="connsiteY231" fmla="*/ 147001 h 689379"/>
                <a:gd name="connsiteX232" fmla="*/ 1313296 w 3024845"/>
                <a:gd name="connsiteY232" fmla="*/ 190236 h 689379"/>
                <a:gd name="connsiteX233" fmla="*/ 1314309 w 3024845"/>
                <a:gd name="connsiteY233" fmla="*/ 190236 h 689379"/>
                <a:gd name="connsiteX234" fmla="*/ 1321403 w 3024845"/>
                <a:gd name="connsiteY234" fmla="*/ 190236 h 689379"/>
                <a:gd name="connsiteX235" fmla="*/ 1321403 w 3024845"/>
                <a:gd name="connsiteY235" fmla="*/ 229148 h 689379"/>
                <a:gd name="connsiteX236" fmla="*/ 1323176 w 3024845"/>
                <a:gd name="connsiteY236" fmla="*/ 229148 h 689379"/>
                <a:gd name="connsiteX237" fmla="*/ 1335590 w 3024845"/>
                <a:gd name="connsiteY237" fmla="*/ 229148 h 689379"/>
                <a:gd name="connsiteX238" fmla="*/ 1335590 w 3024845"/>
                <a:gd name="connsiteY238" fmla="*/ 231310 h 689379"/>
                <a:gd name="connsiteX239" fmla="*/ 1335590 w 3024845"/>
                <a:gd name="connsiteY239" fmla="*/ 246442 h 689379"/>
                <a:gd name="connsiteX240" fmla="*/ 1339643 w 3024845"/>
                <a:gd name="connsiteY240" fmla="*/ 244281 h 689379"/>
                <a:gd name="connsiteX241" fmla="*/ 1339643 w 3024845"/>
                <a:gd name="connsiteY241" fmla="*/ 229148 h 689379"/>
                <a:gd name="connsiteX242" fmla="*/ 1341163 w 3024845"/>
                <a:gd name="connsiteY242" fmla="*/ 229148 h 689379"/>
                <a:gd name="connsiteX243" fmla="*/ 1351803 w 3024845"/>
                <a:gd name="connsiteY243" fmla="*/ 229148 h 689379"/>
                <a:gd name="connsiteX244" fmla="*/ 1351803 w 3024845"/>
                <a:gd name="connsiteY244" fmla="*/ 230769 h 689379"/>
                <a:gd name="connsiteX245" fmla="*/ 1351803 w 3024845"/>
                <a:gd name="connsiteY245" fmla="*/ 242119 h 689379"/>
                <a:gd name="connsiteX246" fmla="*/ 1382204 w 3024845"/>
                <a:gd name="connsiteY246" fmla="*/ 242119 h 689379"/>
                <a:gd name="connsiteX247" fmla="*/ 1382204 w 3024845"/>
                <a:gd name="connsiteY247" fmla="*/ 205369 h 689379"/>
                <a:gd name="connsiteX248" fmla="*/ 1383470 w 3024845"/>
                <a:gd name="connsiteY248" fmla="*/ 205369 h 689379"/>
                <a:gd name="connsiteX249" fmla="*/ 1392337 w 3024845"/>
                <a:gd name="connsiteY249" fmla="*/ 205369 h 689379"/>
                <a:gd name="connsiteX250" fmla="*/ 1392337 w 3024845"/>
                <a:gd name="connsiteY250" fmla="*/ 226986 h 689379"/>
                <a:gd name="connsiteX251" fmla="*/ 1394364 w 3024845"/>
                <a:gd name="connsiteY251" fmla="*/ 194560 h 689379"/>
                <a:gd name="connsiteX252" fmla="*/ 1416657 w 3024845"/>
                <a:gd name="connsiteY252" fmla="*/ 194560 h 689379"/>
                <a:gd name="connsiteX253" fmla="*/ 1416657 w 3024845"/>
                <a:gd name="connsiteY253" fmla="*/ 192938 h 689379"/>
                <a:gd name="connsiteX254" fmla="*/ 1416657 w 3024845"/>
                <a:gd name="connsiteY254" fmla="*/ 181589 h 689379"/>
                <a:gd name="connsiteX255" fmla="*/ 1417417 w 3024845"/>
                <a:gd name="connsiteY255" fmla="*/ 181589 h 689379"/>
                <a:gd name="connsiteX256" fmla="*/ 1422737 w 3024845"/>
                <a:gd name="connsiteY256" fmla="*/ 181589 h 689379"/>
                <a:gd name="connsiteX257" fmla="*/ 1422737 w 3024845"/>
                <a:gd name="connsiteY257" fmla="*/ 179698 h 689379"/>
                <a:gd name="connsiteX258" fmla="*/ 1422737 w 3024845"/>
                <a:gd name="connsiteY258" fmla="*/ 166457 h 689379"/>
                <a:gd name="connsiteX259" fmla="*/ 1426791 w 3024845"/>
                <a:gd name="connsiteY259" fmla="*/ 172942 h 689379"/>
                <a:gd name="connsiteX260" fmla="*/ 1429071 w 3024845"/>
                <a:gd name="connsiteY260" fmla="*/ 172942 h 689379"/>
                <a:gd name="connsiteX261" fmla="*/ 1445031 w 3024845"/>
                <a:gd name="connsiteY261" fmla="*/ 172942 h 689379"/>
                <a:gd name="connsiteX262" fmla="*/ 1445031 w 3024845"/>
                <a:gd name="connsiteY262" fmla="*/ 172131 h 689379"/>
                <a:gd name="connsiteX263" fmla="*/ 1445031 w 3024845"/>
                <a:gd name="connsiteY263" fmla="*/ 166457 h 689379"/>
                <a:gd name="connsiteX264" fmla="*/ 1445791 w 3024845"/>
                <a:gd name="connsiteY264" fmla="*/ 166457 h 689379"/>
                <a:gd name="connsiteX265" fmla="*/ 1451111 w 3024845"/>
                <a:gd name="connsiteY265" fmla="*/ 166457 h 689379"/>
                <a:gd name="connsiteX266" fmla="*/ 1451111 w 3024845"/>
                <a:gd name="connsiteY266" fmla="*/ 167808 h 689379"/>
                <a:gd name="connsiteX267" fmla="*/ 1451111 w 3024845"/>
                <a:gd name="connsiteY267" fmla="*/ 177266 h 689379"/>
                <a:gd name="connsiteX268" fmla="*/ 1489618 w 3024845"/>
                <a:gd name="connsiteY268" fmla="*/ 177266 h 689379"/>
                <a:gd name="connsiteX269" fmla="*/ 1489618 w 3024845"/>
                <a:gd name="connsiteY269" fmla="*/ 315619 h 689379"/>
                <a:gd name="connsiteX270" fmla="*/ 1491138 w 3024845"/>
                <a:gd name="connsiteY270" fmla="*/ 315619 h 689379"/>
                <a:gd name="connsiteX271" fmla="*/ 1501778 w 3024845"/>
                <a:gd name="connsiteY271" fmla="*/ 315619 h 689379"/>
                <a:gd name="connsiteX272" fmla="*/ 1501778 w 3024845"/>
                <a:gd name="connsiteY272" fmla="*/ 302649 h 689379"/>
                <a:gd name="connsiteX273" fmla="*/ 1505832 w 3024845"/>
                <a:gd name="connsiteY273" fmla="*/ 302649 h 689379"/>
                <a:gd name="connsiteX274" fmla="*/ 1505832 w 3024845"/>
                <a:gd name="connsiteY274" fmla="*/ 315619 h 689379"/>
                <a:gd name="connsiteX275" fmla="*/ 1536232 w 3024845"/>
                <a:gd name="connsiteY275" fmla="*/ 315619 h 689379"/>
                <a:gd name="connsiteX276" fmla="*/ 1536232 w 3024845"/>
                <a:gd name="connsiteY276" fmla="*/ 285354 h 689379"/>
                <a:gd name="connsiteX277" fmla="*/ 1548392 w 3024845"/>
                <a:gd name="connsiteY277" fmla="*/ 285354 h 689379"/>
                <a:gd name="connsiteX278" fmla="*/ 1560552 w 3024845"/>
                <a:gd name="connsiteY278" fmla="*/ 283193 h 689379"/>
                <a:gd name="connsiteX279" fmla="*/ 1564606 w 3024845"/>
                <a:gd name="connsiteY279" fmla="*/ 285354 h 689379"/>
                <a:gd name="connsiteX280" fmla="*/ 1574739 w 3024845"/>
                <a:gd name="connsiteY280" fmla="*/ 285354 h 689379"/>
                <a:gd name="connsiteX281" fmla="*/ 1574739 w 3024845"/>
                <a:gd name="connsiteY281" fmla="*/ 315619 h 689379"/>
                <a:gd name="connsiteX282" fmla="*/ 1582846 w 3024845"/>
                <a:gd name="connsiteY282" fmla="*/ 315619 h 689379"/>
                <a:gd name="connsiteX283" fmla="*/ 1582846 w 3024845"/>
                <a:gd name="connsiteY283" fmla="*/ 332914 h 689379"/>
                <a:gd name="connsiteX284" fmla="*/ 1592182 w 3024845"/>
                <a:gd name="connsiteY284" fmla="*/ 333819 h 689379"/>
                <a:gd name="connsiteX285" fmla="*/ 1605140 w 3024845"/>
                <a:gd name="connsiteY285" fmla="*/ 333819 h 689379"/>
                <a:gd name="connsiteX286" fmla="*/ 1605140 w 3024845"/>
                <a:gd name="connsiteY286" fmla="*/ 317781 h 689379"/>
                <a:gd name="connsiteX287" fmla="*/ 1673096 w 3024845"/>
                <a:gd name="connsiteY287" fmla="*/ 317781 h 689379"/>
                <a:gd name="connsiteX288" fmla="*/ 1673096 w 3024845"/>
                <a:gd name="connsiteY288" fmla="*/ 232528 h 689379"/>
                <a:gd name="connsiteX289" fmla="*/ 1745104 w 3024845"/>
                <a:gd name="connsiteY289" fmla="*/ 232528 h 689379"/>
                <a:gd name="connsiteX290" fmla="*/ 1745104 w 3024845"/>
                <a:gd name="connsiteY290" fmla="*/ 311296 h 689379"/>
                <a:gd name="connsiteX291" fmla="*/ 1747008 w 3024845"/>
                <a:gd name="connsiteY291" fmla="*/ 311296 h 689379"/>
                <a:gd name="connsiteX292" fmla="*/ 1748250 w 3024845"/>
                <a:gd name="connsiteY292" fmla="*/ 333819 h 689379"/>
                <a:gd name="connsiteX293" fmla="*/ 1757926 w 3024845"/>
                <a:gd name="connsiteY293" fmla="*/ 333819 h 689379"/>
                <a:gd name="connsiteX294" fmla="*/ 1759168 w 3024845"/>
                <a:gd name="connsiteY294" fmla="*/ 311296 h 689379"/>
                <a:gd name="connsiteX295" fmla="*/ 1765248 w 3024845"/>
                <a:gd name="connsiteY295" fmla="*/ 311296 h 689379"/>
                <a:gd name="connsiteX296" fmla="*/ 1766490 w 3024845"/>
                <a:gd name="connsiteY296" fmla="*/ 333819 h 689379"/>
                <a:gd name="connsiteX297" fmla="*/ 1817112 w 3024845"/>
                <a:gd name="connsiteY297" fmla="*/ 333819 h 689379"/>
                <a:gd name="connsiteX298" fmla="*/ 1817112 w 3024845"/>
                <a:gd name="connsiteY298" fmla="*/ 170791 h 689379"/>
                <a:gd name="connsiteX299" fmla="*/ 2014439 w 3024845"/>
                <a:gd name="connsiteY299" fmla="*/ 170791 h 689379"/>
                <a:gd name="connsiteX300" fmla="*/ 2014439 w 3024845"/>
                <a:gd name="connsiteY300" fmla="*/ 333819 h 689379"/>
                <a:gd name="connsiteX301" fmla="*/ 2033136 w 3024845"/>
                <a:gd name="connsiteY301" fmla="*/ 333819 h 689379"/>
                <a:gd name="connsiteX302" fmla="*/ 2033136 w 3024845"/>
                <a:gd name="connsiteY302" fmla="*/ 251126 h 689379"/>
                <a:gd name="connsiteX303" fmla="*/ 2128256 w 3024845"/>
                <a:gd name="connsiteY303" fmla="*/ 251126 h 689379"/>
                <a:gd name="connsiteX304" fmla="*/ 2180720 w 3024845"/>
                <a:gd name="connsiteY304" fmla="*/ 185913 h 689379"/>
                <a:gd name="connsiteX305" fmla="*/ 2245574 w 3024845"/>
                <a:gd name="connsiteY305" fmla="*/ 185913 h 689379"/>
                <a:gd name="connsiteX306" fmla="*/ 2245574 w 3024845"/>
                <a:gd name="connsiteY306" fmla="*/ 261575 h 689379"/>
                <a:gd name="connsiteX307" fmla="*/ 2253681 w 3024845"/>
                <a:gd name="connsiteY307" fmla="*/ 261575 h 689379"/>
                <a:gd name="connsiteX308" fmla="*/ 2255708 w 3024845"/>
                <a:gd name="connsiteY308" fmla="*/ 255090 h 689379"/>
                <a:gd name="connsiteX309" fmla="*/ 2261788 w 3024845"/>
                <a:gd name="connsiteY309" fmla="*/ 255090 h 689379"/>
                <a:gd name="connsiteX310" fmla="*/ 2263815 w 3024845"/>
                <a:gd name="connsiteY310" fmla="*/ 263737 h 689379"/>
                <a:gd name="connsiteX311" fmla="*/ 2275975 w 3024845"/>
                <a:gd name="connsiteY311" fmla="*/ 263737 h 689379"/>
                <a:gd name="connsiteX312" fmla="*/ 2275975 w 3024845"/>
                <a:gd name="connsiteY312" fmla="*/ 257251 h 689379"/>
                <a:gd name="connsiteX313" fmla="*/ 2298268 w 3024845"/>
                <a:gd name="connsiteY313" fmla="*/ 257251 h 689379"/>
                <a:gd name="connsiteX314" fmla="*/ 2298268 w 3024845"/>
                <a:gd name="connsiteY314" fmla="*/ 263737 h 689379"/>
                <a:gd name="connsiteX315" fmla="*/ 2318535 w 3024845"/>
                <a:gd name="connsiteY315" fmla="*/ 263737 h 689379"/>
                <a:gd name="connsiteX316" fmla="*/ 2318535 w 3024845"/>
                <a:gd name="connsiteY316" fmla="*/ 309134 h 689379"/>
                <a:gd name="connsiteX317" fmla="*/ 2332722 w 3024845"/>
                <a:gd name="connsiteY317" fmla="*/ 309134 h 689379"/>
                <a:gd name="connsiteX318" fmla="*/ 2332722 w 3024845"/>
                <a:gd name="connsiteY318" fmla="*/ 296163 h 689379"/>
                <a:gd name="connsiteX319" fmla="*/ 2348936 w 3024845"/>
                <a:gd name="connsiteY319" fmla="*/ 296163 h 689379"/>
                <a:gd name="connsiteX320" fmla="*/ 2348936 w 3024845"/>
                <a:gd name="connsiteY320" fmla="*/ 116736 h 689379"/>
                <a:gd name="connsiteX321" fmla="*/ 2355016 w 3024845"/>
                <a:gd name="connsiteY321" fmla="*/ 110250 h 689379"/>
                <a:gd name="connsiteX322" fmla="*/ 2427977 w 3024845"/>
                <a:gd name="connsiteY322" fmla="*/ 110250 h 689379"/>
                <a:gd name="connsiteX323" fmla="*/ 2427977 w 3024845"/>
                <a:gd name="connsiteY323" fmla="*/ 118898 h 689379"/>
                <a:gd name="connsiteX324" fmla="*/ 2438110 w 3024845"/>
                <a:gd name="connsiteY324" fmla="*/ 118898 h 689379"/>
                <a:gd name="connsiteX325" fmla="*/ 2438110 w 3024845"/>
                <a:gd name="connsiteY325" fmla="*/ 233472 h 689379"/>
                <a:gd name="connsiteX326" fmla="*/ 2460404 w 3024845"/>
                <a:gd name="connsiteY326" fmla="*/ 233472 h 689379"/>
                <a:gd name="connsiteX327" fmla="*/ 2460404 w 3024845"/>
                <a:gd name="connsiteY327" fmla="*/ 166457 h 689379"/>
                <a:gd name="connsiteX328" fmla="*/ 2486751 w 3024845"/>
                <a:gd name="connsiteY328" fmla="*/ 166457 h 689379"/>
                <a:gd name="connsiteX329" fmla="*/ 2490804 w 3024845"/>
                <a:gd name="connsiteY329" fmla="*/ 162133 h 689379"/>
                <a:gd name="connsiteX330" fmla="*/ 2498911 w 3024845"/>
                <a:gd name="connsiteY330" fmla="*/ 162133 h 689379"/>
                <a:gd name="connsiteX331" fmla="*/ 2502964 w 3024845"/>
                <a:gd name="connsiteY331" fmla="*/ 166457 h 689379"/>
                <a:gd name="connsiteX332" fmla="*/ 2525258 w 3024845"/>
                <a:gd name="connsiteY332" fmla="*/ 166457 h 689379"/>
                <a:gd name="connsiteX333" fmla="*/ 2525258 w 3024845"/>
                <a:gd name="connsiteY333" fmla="*/ 49721 h 689379"/>
                <a:gd name="connsiteX334" fmla="*/ 2582005 w 3024845"/>
                <a:gd name="connsiteY334" fmla="*/ 38912 h 689379"/>
                <a:gd name="connsiteX335" fmla="*/ 2582005 w 3024845"/>
                <a:gd name="connsiteY335" fmla="*/ 39993 h 689379"/>
                <a:gd name="connsiteX336" fmla="*/ 2582005 w 3024845"/>
                <a:gd name="connsiteY336" fmla="*/ 47559 h 689379"/>
                <a:gd name="connsiteX337" fmla="*/ 2608352 w 3024845"/>
                <a:gd name="connsiteY337" fmla="*/ 47559 h 689379"/>
                <a:gd name="connsiteX338" fmla="*/ 2608352 w 3024845"/>
                <a:gd name="connsiteY338" fmla="*/ 302649 h 689379"/>
                <a:gd name="connsiteX339" fmla="*/ 2630646 w 3024845"/>
                <a:gd name="connsiteY339" fmla="*/ 302649 h 689379"/>
                <a:gd name="connsiteX340" fmla="*/ 2630646 w 3024845"/>
                <a:gd name="connsiteY340" fmla="*/ 298325 h 689379"/>
                <a:gd name="connsiteX341" fmla="*/ 2642806 w 3024845"/>
                <a:gd name="connsiteY341" fmla="*/ 298325 h 689379"/>
                <a:gd name="connsiteX342" fmla="*/ 2642806 w 3024845"/>
                <a:gd name="connsiteY342" fmla="*/ 302649 h 689379"/>
                <a:gd name="connsiteX343" fmla="*/ 2667126 w 3024845"/>
                <a:gd name="connsiteY343" fmla="*/ 302649 h 689379"/>
                <a:gd name="connsiteX344" fmla="*/ 2667126 w 3024845"/>
                <a:gd name="connsiteY344" fmla="*/ 289678 h 689379"/>
                <a:gd name="connsiteX345" fmla="*/ 2695500 w 3024845"/>
                <a:gd name="connsiteY345" fmla="*/ 289678 h 689379"/>
                <a:gd name="connsiteX346" fmla="*/ 2707660 w 3024845"/>
                <a:gd name="connsiteY346" fmla="*/ 285354 h 689379"/>
                <a:gd name="connsiteX347" fmla="*/ 2727927 w 3024845"/>
                <a:gd name="connsiteY347" fmla="*/ 289678 h 689379"/>
                <a:gd name="connsiteX348" fmla="*/ 2727927 w 3024845"/>
                <a:gd name="connsiteY348" fmla="*/ 272384 h 689379"/>
                <a:gd name="connsiteX349" fmla="*/ 2736034 w 3024845"/>
                <a:gd name="connsiteY349" fmla="*/ 272384 h 689379"/>
                <a:gd name="connsiteX350" fmla="*/ 2736034 w 3024845"/>
                <a:gd name="connsiteY350" fmla="*/ 259413 h 689379"/>
                <a:gd name="connsiteX351" fmla="*/ 2792781 w 3024845"/>
                <a:gd name="connsiteY351" fmla="*/ 259413 h 689379"/>
                <a:gd name="connsiteX352" fmla="*/ 2792781 w 3024845"/>
                <a:gd name="connsiteY352" fmla="*/ 229148 h 689379"/>
                <a:gd name="connsiteX353" fmla="*/ 2811021 w 3024845"/>
                <a:gd name="connsiteY353" fmla="*/ 229148 h 689379"/>
                <a:gd name="connsiteX354" fmla="*/ 2811021 w 3024845"/>
                <a:gd name="connsiteY354" fmla="*/ 222663 h 689379"/>
                <a:gd name="connsiteX355" fmla="*/ 2823181 w 3024845"/>
                <a:gd name="connsiteY355" fmla="*/ 222663 h 689379"/>
                <a:gd name="connsiteX356" fmla="*/ 2823181 w 3024845"/>
                <a:gd name="connsiteY356" fmla="*/ 229148 h 689379"/>
                <a:gd name="connsiteX357" fmla="*/ 2839395 w 3024845"/>
                <a:gd name="connsiteY357" fmla="*/ 229148 h 689379"/>
                <a:gd name="connsiteX358" fmla="*/ 2839395 w 3024845"/>
                <a:gd name="connsiteY358" fmla="*/ 278869 h 689379"/>
                <a:gd name="connsiteX359" fmla="*/ 2871822 w 3024845"/>
                <a:gd name="connsiteY359" fmla="*/ 278869 h 689379"/>
                <a:gd name="connsiteX360" fmla="*/ 2871822 w 3024845"/>
                <a:gd name="connsiteY360" fmla="*/ 252928 h 689379"/>
                <a:gd name="connsiteX361" fmla="*/ 2910329 w 3024845"/>
                <a:gd name="connsiteY361" fmla="*/ 252928 h 689379"/>
                <a:gd name="connsiteX362" fmla="*/ 2910329 w 3024845"/>
                <a:gd name="connsiteY362" fmla="*/ 222663 h 689379"/>
                <a:gd name="connsiteX363" fmla="*/ 2958970 w 3024845"/>
                <a:gd name="connsiteY363" fmla="*/ 222663 h 689379"/>
                <a:gd name="connsiteX364" fmla="*/ 2958970 w 3024845"/>
                <a:gd name="connsiteY364" fmla="*/ 333819 h 689379"/>
                <a:gd name="connsiteX365" fmla="*/ 2958970 w 3024845"/>
                <a:gd name="connsiteY365" fmla="*/ 347598 h 689379"/>
                <a:gd name="connsiteX366" fmla="*/ 3024845 w 3024845"/>
                <a:gd name="connsiteY366" fmla="*/ 689379 h 689379"/>
                <a:gd name="connsiteX367" fmla="*/ 2054 w 3024845"/>
                <a:gd name="connsiteY367" fmla="*/ 687046 h 689379"/>
                <a:gd name="connsiteX368" fmla="*/ 0 w 3024845"/>
                <a:gd name="connsiteY368" fmla="*/ 252928 h 689379"/>
                <a:gd name="connsiteX369" fmla="*/ 20267 w 3024845"/>
                <a:gd name="connsiteY369" fmla="*/ 252928 h 689379"/>
                <a:gd name="connsiteX370" fmla="*/ 20774 w 3024845"/>
                <a:gd name="connsiteY370" fmla="*/ 251847 h 689379"/>
                <a:gd name="connsiteX371" fmla="*/ 24320 w 3024845"/>
                <a:gd name="connsiteY371" fmla="*/ 244281 h 689379"/>
                <a:gd name="connsiteX372" fmla="*/ 26094 w 3024845"/>
                <a:gd name="connsiteY372" fmla="*/ 244551 h 689379"/>
                <a:gd name="connsiteX373" fmla="*/ 38507 w 3024845"/>
                <a:gd name="connsiteY373" fmla="*/ 246442 h 689379"/>
                <a:gd name="connsiteX374" fmla="*/ 39014 w 3024845"/>
                <a:gd name="connsiteY374" fmla="*/ 247794 h 689379"/>
                <a:gd name="connsiteX375" fmla="*/ 42560 w 3024845"/>
                <a:gd name="connsiteY375" fmla="*/ 257251 h 689379"/>
                <a:gd name="connsiteX376" fmla="*/ 68907 w 3024845"/>
                <a:gd name="connsiteY376" fmla="*/ 259413 h 689379"/>
                <a:gd name="connsiteX377" fmla="*/ 68907 w 3024845"/>
                <a:gd name="connsiteY377" fmla="*/ 136192 h 689379"/>
                <a:gd name="connsiteX378" fmla="*/ 70934 w 3024845"/>
                <a:gd name="connsiteY378" fmla="*/ 136192 h 689379"/>
                <a:gd name="connsiteX379" fmla="*/ 85121 w 3024845"/>
                <a:gd name="connsiteY379" fmla="*/ 136192 h 689379"/>
                <a:gd name="connsiteX380" fmla="*/ 85121 w 3024845"/>
                <a:gd name="connsiteY380" fmla="*/ 0 h 689379"/>
                <a:gd name="connsiteX381" fmla="*/ 86894 w 3024845"/>
                <a:gd name="connsiteY381" fmla="*/ 0 h 689379"/>
                <a:gd name="connsiteX382" fmla="*/ 99308 w 3024845"/>
                <a:gd name="connsiteY382" fmla="*/ 0 h 689379"/>
                <a:gd name="connsiteX0" fmla="*/ 99308 w 3024845"/>
                <a:gd name="connsiteY0" fmla="*/ 0 h 689379"/>
                <a:gd name="connsiteX1" fmla="*/ 220909 w 3024845"/>
                <a:gd name="connsiteY1" fmla="*/ 0 h 689379"/>
                <a:gd name="connsiteX2" fmla="*/ 223189 w 3024845"/>
                <a:gd name="connsiteY2" fmla="*/ 0 h 689379"/>
                <a:gd name="connsiteX3" fmla="*/ 239150 w 3024845"/>
                <a:gd name="connsiteY3" fmla="*/ 0 h 689379"/>
                <a:gd name="connsiteX4" fmla="*/ 239150 w 3024845"/>
                <a:gd name="connsiteY4" fmla="*/ 140515 h 689379"/>
                <a:gd name="connsiteX5" fmla="*/ 240670 w 3024845"/>
                <a:gd name="connsiteY5" fmla="*/ 140245 h 689379"/>
                <a:gd name="connsiteX6" fmla="*/ 251310 w 3024845"/>
                <a:gd name="connsiteY6" fmla="*/ 138354 h 689379"/>
                <a:gd name="connsiteX7" fmla="*/ 249283 w 3024845"/>
                <a:gd name="connsiteY7" fmla="*/ 226986 h 689379"/>
                <a:gd name="connsiteX8" fmla="*/ 250803 w 3024845"/>
                <a:gd name="connsiteY8" fmla="*/ 227257 h 689379"/>
                <a:gd name="connsiteX9" fmla="*/ 261443 w 3024845"/>
                <a:gd name="connsiteY9" fmla="*/ 229148 h 689379"/>
                <a:gd name="connsiteX10" fmla="*/ 261696 w 3024845"/>
                <a:gd name="connsiteY10" fmla="*/ 229959 h 689379"/>
                <a:gd name="connsiteX11" fmla="*/ 263470 w 3024845"/>
                <a:gd name="connsiteY11" fmla="*/ 235634 h 689379"/>
                <a:gd name="connsiteX12" fmla="*/ 264230 w 3024845"/>
                <a:gd name="connsiteY12" fmla="*/ 233202 h 689379"/>
                <a:gd name="connsiteX13" fmla="*/ 269550 w 3024845"/>
                <a:gd name="connsiteY13" fmla="*/ 216178 h 689379"/>
                <a:gd name="connsiteX14" fmla="*/ 271323 w 3024845"/>
                <a:gd name="connsiteY14" fmla="*/ 216178 h 689379"/>
                <a:gd name="connsiteX15" fmla="*/ 283737 w 3024845"/>
                <a:gd name="connsiteY15" fmla="*/ 216178 h 689379"/>
                <a:gd name="connsiteX16" fmla="*/ 283737 w 3024845"/>
                <a:gd name="connsiteY16" fmla="*/ 248604 h 689379"/>
                <a:gd name="connsiteX17" fmla="*/ 284750 w 3024845"/>
                <a:gd name="connsiteY17" fmla="*/ 249145 h 689379"/>
                <a:gd name="connsiteX18" fmla="*/ 291844 w 3024845"/>
                <a:gd name="connsiteY18" fmla="*/ 252928 h 689379"/>
                <a:gd name="connsiteX19" fmla="*/ 291844 w 3024845"/>
                <a:gd name="connsiteY19" fmla="*/ 254279 h 689379"/>
                <a:gd name="connsiteX20" fmla="*/ 291844 w 3024845"/>
                <a:gd name="connsiteY20" fmla="*/ 263737 h 689379"/>
                <a:gd name="connsiteX21" fmla="*/ 336431 w 3024845"/>
                <a:gd name="connsiteY21" fmla="*/ 263737 h 689379"/>
                <a:gd name="connsiteX22" fmla="*/ 336431 w 3024845"/>
                <a:gd name="connsiteY22" fmla="*/ 264818 h 689379"/>
                <a:gd name="connsiteX23" fmla="*/ 336431 w 3024845"/>
                <a:gd name="connsiteY23" fmla="*/ 272384 h 689379"/>
                <a:gd name="connsiteX24" fmla="*/ 338457 w 3024845"/>
                <a:gd name="connsiteY24" fmla="*/ 272384 h 689379"/>
                <a:gd name="connsiteX25" fmla="*/ 352644 w 3024845"/>
                <a:gd name="connsiteY25" fmla="*/ 272384 h 689379"/>
                <a:gd name="connsiteX26" fmla="*/ 352644 w 3024845"/>
                <a:gd name="connsiteY26" fmla="*/ 242119 h 689379"/>
                <a:gd name="connsiteX27" fmla="*/ 397231 w 3024845"/>
                <a:gd name="connsiteY27" fmla="*/ 242119 h 689379"/>
                <a:gd name="connsiteX28" fmla="*/ 397231 w 3024845"/>
                <a:gd name="connsiteY28" fmla="*/ 240768 h 689379"/>
                <a:gd name="connsiteX29" fmla="*/ 397231 w 3024845"/>
                <a:gd name="connsiteY29" fmla="*/ 231310 h 689379"/>
                <a:gd name="connsiteX30" fmla="*/ 398245 w 3024845"/>
                <a:gd name="connsiteY30" fmla="*/ 231310 h 689379"/>
                <a:gd name="connsiteX31" fmla="*/ 405338 w 3024845"/>
                <a:gd name="connsiteY31" fmla="*/ 231310 h 689379"/>
                <a:gd name="connsiteX32" fmla="*/ 405338 w 3024845"/>
                <a:gd name="connsiteY32" fmla="*/ 229419 h 689379"/>
                <a:gd name="connsiteX33" fmla="*/ 405338 w 3024845"/>
                <a:gd name="connsiteY33" fmla="*/ 216178 h 689379"/>
                <a:gd name="connsiteX34" fmla="*/ 406098 w 3024845"/>
                <a:gd name="connsiteY34" fmla="*/ 216178 h 689379"/>
                <a:gd name="connsiteX35" fmla="*/ 411418 w 3024845"/>
                <a:gd name="connsiteY35" fmla="*/ 216178 h 689379"/>
                <a:gd name="connsiteX36" fmla="*/ 411418 w 3024845"/>
                <a:gd name="connsiteY36" fmla="*/ 215097 h 689379"/>
                <a:gd name="connsiteX37" fmla="*/ 411418 w 3024845"/>
                <a:gd name="connsiteY37" fmla="*/ 207530 h 689379"/>
                <a:gd name="connsiteX38" fmla="*/ 413445 w 3024845"/>
                <a:gd name="connsiteY38" fmla="*/ 207530 h 689379"/>
                <a:gd name="connsiteX39" fmla="*/ 427632 w 3024845"/>
                <a:gd name="connsiteY39" fmla="*/ 207530 h 689379"/>
                <a:gd name="connsiteX40" fmla="*/ 427632 w 3024845"/>
                <a:gd name="connsiteY40" fmla="*/ 208611 h 689379"/>
                <a:gd name="connsiteX41" fmla="*/ 427632 w 3024845"/>
                <a:gd name="connsiteY41" fmla="*/ 216178 h 689379"/>
                <a:gd name="connsiteX42" fmla="*/ 449925 w 3024845"/>
                <a:gd name="connsiteY42" fmla="*/ 216178 h 689379"/>
                <a:gd name="connsiteX43" fmla="*/ 449925 w 3024845"/>
                <a:gd name="connsiteY43" fmla="*/ 214286 h 689379"/>
                <a:gd name="connsiteX44" fmla="*/ 449925 w 3024845"/>
                <a:gd name="connsiteY44" fmla="*/ 201045 h 689379"/>
                <a:gd name="connsiteX45" fmla="*/ 451699 w 3024845"/>
                <a:gd name="connsiteY45" fmla="*/ 201045 h 689379"/>
                <a:gd name="connsiteX46" fmla="*/ 464112 w 3024845"/>
                <a:gd name="connsiteY46" fmla="*/ 201045 h 689379"/>
                <a:gd name="connsiteX47" fmla="*/ 464112 w 3024845"/>
                <a:gd name="connsiteY47" fmla="*/ 224825 h 689379"/>
                <a:gd name="connsiteX48" fmla="*/ 465126 w 3024845"/>
                <a:gd name="connsiteY48" fmla="*/ 224825 h 689379"/>
                <a:gd name="connsiteX49" fmla="*/ 472219 w 3024845"/>
                <a:gd name="connsiteY49" fmla="*/ 224825 h 689379"/>
                <a:gd name="connsiteX50" fmla="*/ 472219 w 3024845"/>
                <a:gd name="connsiteY50" fmla="*/ 223744 h 689379"/>
                <a:gd name="connsiteX51" fmla="*/ 472219 w 3024845"/>
                <a:gd name="connsiteY51" fmla="*/ 216178 h 689379"/>
                <a:gd name="connsiteX52" fmla="*/ 473992 w 3024845"/>
                <a:gd name="connsiteY52" fmla="*/ 216178 h 689379"/>
                <a:gd name="connsiteX53" fmla="*/ 486406 w 3024845"/>
                <a:gd name="connsiteY53" fmla="*/ 216178 h 689379"/>
                <a:gd name="connsiteX54" fmla="*/ 486406 w 3024845"/>
                <a:gd name="connsiteY54" fmla="*/ 242119 h 689379"/>
                <a:gd name="connsiteX55" fmla="*/ 488433 w 3024845"/>
                <a:gd name="connsiteY55" fmla="*/ 242119 h 689379"/>
                <a:gd name="connsiteX56" fmla="*/ 502619 w 3024845"/>
                <a:gd name="connsiteY56" fmla="*/ 242119 h 689379"/>
                <a:gd name="connsiteX57" fmla="*/ 502619 w 3024845"/>
                <a:gd name="connsiteY57" fmla="*/ 243740 h 689379"/>
                <a:gd name="connsiteX58" fmla="*/ 502619 w 3024845"/>
                <a:gd name="connsiteY58" fmla="*/ 255090 h 689379"/>
                <a:gd name="connsiteX59" fmla="*/ 503379 w 3024845"/>
                <a:gd name="connsiteY59" fmla="*/ 255090 h 689379"/>
                <a:gd name="connsiteX60" fmla="*/ 508700 w 3024845"/>
                <a:gd name="connsiteY60" fmla="*/ 255090 h 689379"/>
                <a:gd name="connsiteX61" fmla="*/ 508700 w 3024845"/>
                <a:gd name="connsiteY61" fmla="*/ 254279 h 689379"/>
                <a:gd name="connsiteX62" fmla="*/ 508700 w 3024845"/>
                <a:gd name="connsiteY62" fmla="*/ 248604 h 689379"/>
                <a:gd name="connsiteX63" fmla="*/ 539100 w 3024845"/>
                <a:gd name="connsiteY63" fmla="*/ 248604 h 689379"/>
                <a:gd name="connsiteX64" fmla="*/ 539100 w 3024845"/>
                <a:gd name="connsiteY64" fmla="*/ 272384 h 689379"/>
                <a:gd name="connsiteX65" fmla="*/ 540113 w 3024845"/>
                <a:gd name="connsiteY65" fmla="*/ 272384 h 689379"/>
                <a:gd name="connsiteX66" fmla="*/ 547207 w 3024845"/>
                <a:gd name="connsiteY66" fmla="*/ 272384 h 689379"/>
                <a:gd name="connsiteX67" fmla="*/ 547207 w 3024845"/>
                <a:gd name="connsiteY67" fmla="*/ 273465 h 689379"/>
                <a:gd name="connsiteX68" fmla="*/ 547207 w 3024845"/>
                <a:gd name="connsiteY68" fmla="*/ 281031 h 689379"/>
                <a:gd name="connsiteX69" fmla="*/ 547967 w 3024845"/>
                <a:gd name="connsiteY69" fmla="*/ 281031 h 689379"/>
                <a:gd name="connsiteX70" fmla="*/ 553287 w 3024845"/>
                <a:gd name="connsiteY70" fmla="*/ 281031 h 689379"/>
                <a:gd name="connsiteX71" fmla="*/ 553287 w 3024845"/>
                <a:gd name="connsiteY71" fmla="*/ 278869 h 689379"/>
                <a:gd name="connsiteX72" fmla="*/ 553287 w 3024845"/>
                <a:gd name="connsiteY72" fmla="*/ 263737 h 689379"/>
                <a:gd name="connsiteX73" fmla="*/ 554300 w 3024845"/>
                <a:gd name="connsiteY73" fmla="*/ 263737 h 689379"/>
                <a:gd name="connsiteX74" fmla="*/ 561394 w 3024845"/>
                <a:gd name="connsiteY74" fmla="*/ 263737 h 689379"/>
                <a:gd name="connsiteX75" fmla="*/ 561394 w 3024845"/>
                <a:gd name="connsiteY75" fmla="*/ 264818 h 689379"/>
                <a:gd name="connsiteX76" fmla="*/ 561394 w 3024845"/>
                <a:gd name="connsiteY76" fmla="*/ 272384 h 689379"/>
                <a:gd name="connsiteX77" fmla="*/ 566714 w 3024845"/>
                <a:gd name="connsiteY77" fmla="*/ 270391 h 689379"/>
                <a:gd name="connsiteX78" fmla="*/ 567474 w 3024845"/>
                <a:gd name="connsiteY78" fmla="*/ 269411 h 689379"/>
                <a:gd name="connsiteX79" fmla="*/ 567474 w 3024845"/>
                <a:gd name="connsiteY79" fmla="*/ 263737 h 689379"/>
                <a:gd name="connsiteX80" fmla="*/ 605981 w 3024845"/>
                <a:gd name="connsiteY80" fmla="*/ 263737 h 689379"/>
                <a:gd name="connsiteX81" fmla="*/ 605981 w 3024845"/>
                <a:gd name="connsiteY81" fmla="*/ 287516 h 689379"/>
                <a:gd name="connsiteX82" fmla="*/ 608007 w 3024845"/>
                <a:gd name="connsiteY82" fmla="*/ 287516 h 689379"/>
                <a:gd name="connsiteX83" fmla="*/ 622194 w 3024845"/>
                <a:gd name="connsiteY83" fmla="*/ 287516 h 689379"/>
                <a:gd name="connsiteX84" fmla="*/ 622194 w 3024845"/>
                <a:gd name="connsiteY84" fmla="*/ 288597 h 689379"/>
                <a:gd name="connsiteX85" fmla="*/ 622194 w 3024845"/>
                <a:gd name="connsiteY85" fmla="*/ 296163 h 689379"/>
                <a:gd name="connsiteX86" fmla="*/ 623968 w 3024845"/>
                <a:gd name="connsiteY86" fmla="*/ 296163 h 689379"/>
                <a:gd name="connsiteX87" fmla="*/ 636381 w 3024845"/>
                <a:gd name="connsiteY87" fmla="*/ 296163 h 689379"/>
                <a:gd name="connsiteX88" fmla="*/ 636381 w 3024845"/>
                <a:gd name="connsiteY88" fmla="*/ 272384 h 689379"/>
                <a:gd name="connsiteX89" fmla="*/ 637394 w 3024845"/>
                <a:gd name="connsiteY89" fmla="*/ 272384 h 689379"/>
                <a:gd name="connsiteX90" fmla="*/ 644488 w 3024845"/>
                <a:gd name="connsiteY90" fmla="*/ 272384 h 689379"/>
                <a:gd name="connsiteX91" fmla="*/ 644488 w 3024845"/>
                <a:gd name="connsiteY91" fmla="*/ 239957 h 689379"/>
                <a:gd name="connsiteX92" fmla="*/ 645501 w 3024845"/>
                <a:gd name="connsiteY92" fmla="*/ 239957 h 689379"/>
                <a:gd name="connsiteX93" fmla="*/ 652595 w 3024845"/>
                <a:gd name="connsiteY93" fmla="*/ 239957 h 689379"/>
                <a:gd name="connsiteX94" fmla="*/ 652595 w 3024845"/>
                <a:gd name="connsiteY94" fmla="*/ 238066 h 689379"/>
                <a:gd name="connsiteX95" fmla="*/ 652595 w 3024845"/>
                <a:gd name="connsiteY95" fmla="*/ 224825 h 689379"/>
                <a:gd name="connsiteX96" fmla="*/ 651328 w 3024845"/>
                <a:gd name="connsiteY96" fmla="*/ 223203 h 689379"/>
                <a:gd name="connsiteX97" fmla="*/ 656648 w 3024845"/>
                <a:gd name="connsiteY97" fmla="*/ 211854 h 689379"/>
                <a:gd name="connsiteX98" fmla="*/ 664755 w 3024845"/>
                <a:gd name="connsiteY98" fmla="*/ 239957 h 689379"/>
                <a:gd name="connsiteX99" fmla="*/ 665515 w 3024845"/>
                <a:gd name="connsiteY99" fmla="*/ 239957 h 689379"/>
                <a:gd name="connsiteX100" fmla="*/ 670835 w 3024845"/>
                <a:gd name="connsiteY100" fmla="*/ 239957 h 689379"/>
                <a:gd name="connsiteX101" fmla="*/ 670835 w 3024845"/>
                <a:gd name="connsiteY101" fmla="*/ 134030 h 689379"/>
                <a:gd name="connsiteX102" fmla="*/ 672355 w 3024845"/>
                <a:gd name="connsiteY102" fmla="*/ 134030 h 689379"/>
                <a:gd name="connsiteX103" fmla="*/ 682995 w 3024845"/>
                <a:gd name="connsiteY103" fmla="*/ 134030 h 689379"/>
                <a:gd name="connsiteX104" fmla="*/ 682995 w 3024845"/>
                <a:gd name="connsiteY104" fmla="*/ 86471 h 689379"/>
                <a:gd name="connsiteX105" fmla="*/ 709342 w 3024845"/>
                <a:gd name="connsiteY105" fmla="*/ 86471 h 689379"/>
                <a:gd name="connsiteX106" fmla="*/ 709342 w 3024845"/>
                <a:gd name="connsiteY106" fmla="*/ 64853 h 689379"/>
                <a:gd name="connsiteX107" fmla="*/ 743796 w 3024845"/>
                <a:gd name="connsiteY107" fmla="*/ 64853 h 689379"/>
                <a:gd name="connsiteX108" fmla="*/ 743796 w 3024845"/>
                <a:gd name="connsiteY108" fmla="*/ 67285 h 689379"/>
                <a:gd name="connsiteX109" fmla="*/ 743796 w 3024845"/>
                <a:gd name="connsiteY109" fmla="*/ 84309 h 689379"/>
                <a:gd name="connsiteX110" fmla="*/ 746076 w 3024845"/>
                <a:gd name="connsiteY110" fmla="*/ 84309 h 689379"/>
                <a:gd name="connsiteX111" fmla="*/ 762036 w 3024845"/>
                <a:gd name="connsiteY111" fmla="*/ 84309 h 689379"/>
                <a:gd name="connsiteX112" fmla="*/ 762036 w 3024845"/>
                <a:gd name="connsiteY112" fmla="*/ 131868 h 689379"/>
                <a:gd name="connsiteX113" fmla="*/ 763049 w 3024845"/>
                <a:gd name="connsiteY113" fmla="*/ 131868 h 689379"/>
                <a:gd name="connsiteX114" fmla="*/ 770143 w 3024845"/>
                <a:gd name="connsiteY114" fmla="*/ 131868 h 689379"/>
                <a:gd name="connsiteX115" fmla="*/ 784330 w 3024845"/>
                <a:gd name="connsiteY115" fmla="*/ 136192 h 689379"/>
                <a:gd name="connsiteX116" fmla="*/ 784330 w 3024845"/>
                <a:gd name="connsiteY116" fmla="*/ 175104 h 689379"/>
                <a:gd name="connsiteX117" fmla="*/ 785343 w 3024845"/>
                <a:gd name="connsiteY117" fmla="*/ 175104 h 689379"/>
                <a:gd name="connsiteX118" fmla="*/ 792436 w 3024845"/>
                <a:gd name="connsiteY118" fmla="*/ 175104 h 689379"/>
                <a:gd name="connsiteX119" fmla="*/ 792436 w 3024845"/>
                <a:gd name="connsiteY119" fmla="*/ 176725 h 689379"/>
                <a:gd name="connsiteX120" fmla="*/ 792436 w 3024845"/>
                <a:gd name="connsiteY120" fmla="*/ 188074 h 689379"/>
                <a:gd name="connsiteX121" fmla="*/ 794463 w 3024845"/>
                <a:gd name="connsiteY121" fmla="*/ 188074 h 689379"/>
                <a:gd name="connsiteX122" fmla="*/ 808650 w 3024845"/>
                <a:gd name="connsiteY122" fmla="*/ 188074 h 689379"/>
                <a:gd name="connsiteX123" fmla="*/ 814730 w 3024845"/>
                <a:gd name="connsiteY123" fmla="*/ 194560 h 689379"/>
                <a:gd name="connsiteX124" fmla="*/ 814730 w 3024845"/>
                <a:gd name="connsiteY124" fmla="*/ 216178 h 689379"/>
                <a:gd name="connsiteX125" fmla="*/ 817010 w 3024845"/>
                <a:gd name="connsiteY125" fmla="*/ 216178 h 689379"/>
                <a:gd name="connsiteX126" fmla="*/ 832970 w 3024845"/>
                <a:gd name="connsiteY126" fmla="*/ 216178 h 689379"/>
                <a:gd name="connsiteX127" fmla="*/ 832970 w 3024845"/>
                <a:gd name="connsiteY127" fmla="*/ 217258 h 689379"/>
                <a:gd name="connsiteX128" fmla="*/ 832970 w 3024845"/>
                <a:gd name="connsiteY128" fmla="*/ 224825 h 689379"/>
                <a:gd name="connsiteX129" fmla="*/ 834237 w 3024845"/>
                <a:gd name="connsiteY129" fmla="*/ 224825 h 689379"/>
                <a:gd name="connsiteX130" fmla="*/ 843104 w 3024845"/>
                <a:gd name="connsiteY130" fmla="*/ 224825 h 689379"/>
                <a:gd name="connsiteX131" fmla="*/ 843104 w 3024845"/>
                <a:gd name="connsiteY131" fmla="*/ 226986 h 689379"/>
                <a:gd name="connsiteX132" fmla="*/ 843104 w 3024845"/>
                <a:gd name="connsiteY132" fmla="*/ 242119 h 689379"/>
                <a:gd name="connsiteX133" fmla="*/ 847157 w 3024845"/>
                <a:gd name="connsiteY133" fmla="*/ 240227 h 689379"/>
                <a:gd name="connsiteX134" fmla="*/ 847157 w 3024845"/>
                <a:gd name="connsiteY134" fmla="*/ 226986 h 689379"/>
                <a:gd name="connsiteX135" fmla="*/ 848170 w 3024845"/>
                <a:gd name="connsiteY135" fmla="*/ 226986 h 689379"/>
                <a:gd name="connsiteX136" fmla="*/ 855264 w 3024845"/>
                <a:gd name="connsiteY136" fmla="*/ 226986 h 689379"/>
                <a:gd name="connsiteX137" fmla="*/ 855264 w 3024845"/>
                <a:gd name="connsiteY137" fmla="*/ 228608 h 689379"/>
                <a:gd name="connsiteX138" fmla="*/ 855264 w 3024845"/>
                <a:gd name="connsiteY138" fmla="*/ 239957 h 689379"/>
                <a:gd name="connsiteX139" fmla="*/ 856024 w 3024845"/>
                <a:gd name="connsiteY139" fmla="*/ 239957 h 689379"/>
                <a:gd name="connsiteX140" fmla="*/ 861344 w 3024845"/>
                <a:gd name="connsiteY140" fmla="*/ 239957 h 689379"/>
                <a:gd name="connsiteX141" fmla="*/ 909984 w 3024845"/>
                <a:gd name="connsiteY141" fmla="*/ 235634 h 689379"/>
                <a:gd name="connsiteX142" fmla="*/ 909984 w 3024845"/>
                <a:gd name="connsiteY142" fmla="*/ 236985 h 689379"/>
                <a:gd name="connsiteX143" fmla="*/ 909984 w 3024845"/>
                <a:gd name="connsiteY143" fmla="*/ 246442 h 689379"/>
                <a:gd name="connsiteX144" fmla="*/ 910744 w 3024845"/>
                <a:gd name="connsiteY144" fmla="*/ 246442 h 689379"/>
                <a:gd name="connsiteX145" fmla="*/ 916065 w 3024845"/>
                <a:gd name="connsiteY145" fmla="*/ 246442 h 689379"/>
                <a:gd name="connsiteX146" fmla="*/ 916065 w 3024845"/>
                <a:gd name="connsiteY146" fmla="*/ 248604 h 689379"/>
                <a:gd name="connsiteX147" fmla="*/ 916065 w 3024845"/>
                <a:gd name="connsiteY147" fmla="*/ 263737 h 689379"/>
                <a:gd name="connsiteX148" fmla="*/ 918091 w 3024845"/>
                <a:gd name="connsiteY148" fmla="*/ 262386 h 689379"/>
                <a:gd name="connsiteX149" fmla="*/ 932278 w 3024845"/>
                <a:gd name="connsiteY149" fmla="*/ 252928 h 689379"/>
                <a:gd name="connsiteX150" fmla="*/ 938358 w 3024845"/>
                <a:gd name="connsiteY150" fmla="*/ 211854 h 689379"/>
                <a:gd name="connsiteX151" fmla="*/ 939118 w 3024845"/>
                <a:gd name="connsiteY151" fmla="*/ 211584 h 689379"/>
                <a:gd name="connsiteX152" fmla="*/ 944438 w 3024845"/>
                <a:gd name="connsiteY152" fmla="*/ 209692 h 689379"/>
                <a:gd name="connsiteX153" fmla="*/ 946465 w 3024845"/>
                <a:gd name="connsiteY153" fmla="*/ 140515 h 689379"/>
                <a:gd name="connsiteX154" fmla="*/ 948492 w 3024845"/>
                <a:gd name="connsiteY154" fmla="*/ 209692 h 689379"/>
                <a:gd name="connsiteX155" fmla="*/ 949252 w 3024845"/>
                <a:gd name="connsiteY155" fmla="*/ 209962 h 689379"/>
                <a:gd name="connsiteX156" fmla="*/ 954572 w 3024845"/>
                <a:gd name="connsiteY156" fmla="*/ 211854 h 689379"/>
                <a:gd name="connsiteX157" fmla="*/ 954572 w 3024845"/>
                <a:gd name="connsiteY157" fmla="*/ 125383 h 689379"/>
                <a:gd name="connsiteX158" fmla="*/ 958625 w 3024845"/>
                <a:gd name="connsiteY158" fmla="*/ 92956 h 689379"/>
                <a:gd name="connsiteX159" fmla="*/ 997132 w 3024845"/>
                <a:gd name="connsiteY159" fmla="*/ 92956 h 689379"/>
                <a:gd name="connsiteX160" fmla="*/ 997132 w 3024845"/>
                <a:gd name="connsiteY160" fmla="*/ 125383 h 689379"/>
                <a:gd name="connsiteX161" fmla="*/ 997892 w 3024845"/>
                <a:gd name="connsiteY161" fmla="*/ 125383 h 689379"/>
                <a:gd name="connsiteX162" fmla="*/ 1003212 w 3024845"/>
                <a:gd name="connsiteY162" fmla="*/ 125383 h 689379"/>
                <a:gd name="connsiteX163" fmla="*/ 1003212 w 3024845"/>
                <a:gd name="connsiteY163" fmla="*/ 43235 h 689379"/>
                <a:gd name="connsiteX164" fmla="*/ 1004986 w 3024845"/>
                <a:gd name="connsiteY164" fmla="*/ 43235 h 689379"/>
                <a:gd name="connsiteX165" fmla="*/ 1017399 w 3024845"/>
                <a:gd name="connsiteY165" fmla="*/ 43235 h 689379"/>
                <a:gd name="connsiteX166" fmla="*/ 1017399 w 3024845"/>
                <a:gd name="connsiteY166" fmla="*/ 41344 h 689379"/>
                <a:gd name="connsiteX167" fmla="*/ 1017399 w 3024845"/>
                <a:gd name="connsiteY167" fmla="*/ 28103 h 689379"/>
                <a:gd name="connsiteX168" fmla="*/ 1039693 w 3024845"/>
                <a:gd name="connsiteY168" fmla="*/ 28103 h 689379"/>
                <a:gd name="connsiteX169" fmla="*/ 1039693 w 3024845"/>
                <a:gd name="connsiteY169" fmla="*/ 27022 h 689379"/>
                <a:gd name="connsiteX170" fmla="*/ 1039693 w 3024845"/>
                <a:gd name="connsiteY170" fmla="*/ 19456 h 689379"/>
                <a:gd name="connsiteX171" fmla="*/ 1041466 w 3024845"/>
                <a:gd name="connsiteY171" fmla="*/ 19456 h 689379"/>
                <a:gd name="connsiteX172" fmla="*/ 1053880 w 3024845"/>
                <a:gd name="connsiteY172" fmla="*/ 19456 h 689379"/>
                <a:gd name="connsiteX173" fmla="*/ 1053880 w 3024845"/>
                <a:gd name="connsiteY173" fmla="*/ 20537 h 689379"/>
                <a:gd name="connsiteX174" fmla="*/ 1053880 w 3024845"/>
                <a:gd name="connsiteY174" fmla="*/ 28103 h 689379"/>
                <a:gd name="connsiteX175" fmla="*/ 1054640 w 3024845"/>
                <a:gd name="connsiteY175" fmla="*/ 28103 h 689379"/>
                <a:gd name="connsiteX176" fmla="*/ 1059960 w 3024845"/>
                <a:gd name="connsiteY176" fmla="*/ 28103 h 689379"/>
                <a:gd name="connsiteX177" fmla="*/ 1070093 w 3024845"/>
                <a:gd name="connsiteY177" fmla="*/ 23779 h 689379"/>
                <a:gd name="connsiteX178" fmla="*/ 1074146 w 3024845"/>
                <a:gd name="connsiteY178" fmla="*/ 27022 h 689379"/>
                <a:gd name="connsiteX179" fmla="*/ 1074146 w 3024845"/>
                <a:gd name="connsiteY179" fmla="*/ 19456 h 689379"/>
                <a:gd name="connsiteX180" fmla="*/ 1076426 w 3024845"/>
                <a:gd name="connsiteY180" fmla="*/ 19456 h 689379"/>
                <a:gd name="connsiteX181" fmla="*/ 1092387 w 3024845"/>
                <a:gd name="connsiteY181" fmla="*/ 19456 h 689379"/>
                <a:gd name="connsiteX182" fmla="*/ 1092387 w 3024845"/>
                <a:gd name="connsiteY182" fmla="*/ 20537 h 689379"/>
                <a:gd name="connsiteX183" fmla="*/ 1092387 w 3024845"/>
                <a:gd name="connsiteY183" fmla="*/ 28103 h 689379"/>
                <a:gd name="connsiteX184" fmla="*/ 1122787 w 3024845"/>
                <a:gd name="connsiteY184" fmla="*/ 28103 h 689379"/>
                <a:gd name="connsiteX185" fmla="*/ 1122787 w 3024845"/>
                <a:gd name="connsiteY185" fmla="*/ 29724 h 689379"/>
                <a:gd name="connsiteX186" fmla="*/ 1122787 w 3024845"/>
                <a:gd name="connsiteY186" fmla="*/ 41074 h 689379"/>
                <a:gd name="connsiteX187" fmla="*/ 1149134 w 3024845"/>
                <a:gd name="connsiteY187" fmla="*/ 41074 h 689379"/>
                <a:gd name="connsiteX188" fmla="*/ 1149134 w 3024845"/>
                <a:gd name="connsiteY188" fmla="*/ 71338 h 689379"/>
                <a:gd name="connsiteX189" fmla="*/ 1149894 w 3024845"/>
                <a:gd name="connsiteY189" fmla="*/ 71338 h 689379"/>
                <a:gd name="connsiteX190" fmla="*/ 1155214 w 3024845"/>
                <a:gd name="connsiteY190" fmla="*/ 71338 h 689379"/>
                <a:gd name="connsiteX191" fmla="*/ 1155214 w 3024845"/>
                <a:gd name="connsiteY191" fmla="*/ 72419 h 689379"/>
                <a:gd name="connsiteX192" fmla="*/ 1155214 w 3024845"/>
                <a:gd name="connsiteY192" fmla="*/ 79986 h 689379"/>
                <a:gd name="connsiteX193" fmla="*/ 1159268 w 3024845"/>
                <a:gd name="connsiteY193" fmla="*/ 110250 h 689379"/>
                <a:gd name="connsiteX194" fmla="*/ 1160028 w 3024845"/>
                <a:gd name="connsiteY194" fmla="*/ 110250 h 689379"/>
                <a:gd name="connsiteX195" fmla="*/ 1165348 w 3024845"/>
                <a:gd name="connsiteY195" fmla="*/ 110250 h 689379"/>
                <a:gd name="connsiteX196" fmla="*/ 1165348 w 3024845"/>
                <a:gd name="connsiteY196" fmla="*/ 111061 h 689379"/>
                <a:gd name="connsiteX197" fmla="*/ 1165348 w 3024845"/>
                <a:gd name="connsiteY197" fmla="*/ 116736 h 689379"/>
                <a:gd name="connsiteX198" fmla="*/ 1166361 w 3024845"/>
                <a:gd name="connsiteY198" fmla="*/ 116736 h 689379"/>
                <a:gd name="connsiteX199" fmla="*/ 1173454 w 3024845"/>
                <a:gd name="connsiteY199" fmla="*/ 116736 h 689379"/>
                <a:gd name="connsiteX200" fmla="*/ 1173454 w 3024845"/>
                <a:gd name="connsiteY200" fmla="*/ 147001 h 689379"/>
                <a:gd name="connsiteX201" fmla="*/ 1175481 w 3024845"/>
                <a:gd name="connsiteY201" fmla="*/ 147001 h 689379"/>
                <a:gd name="connsiteX202" fmla="*/ 1189668 w 3024845"/>
                <a:gd name="connsiteY202" fmla="*/ 147001 h 689379"/>
                <a:gd name="connsiteX203" fmla="*/ 1189668 w 3024845"/>
                <a:gd name="connsiteY203" fmla="*/ 170780 h 689379"/>
                <a:gd name="connsiteX204" fmla="*/ 1191695 w 3024845"/>
                <a:gd name="connsiteY204" fmla="*/ 172401 h 689379"/>
                <a:gd name="connsiteX205" fmla="*/ 1191695 w 3024845"/>
                <a:gd name="connsiteY205" fmla="*/ 183751 h 689379"/>
                <a:gd name="connsiteX206" fmla="*/ 1192455 w 3024845"/>
                <a:gd name="connsiteY206" fmla="*/ 183751 h 689379"/>
                <a:gd name="connsiteX207" fmla="*/ 1197775 w 3024845"/>
                <a:gd name="connsiteY207" fmla="*/ 183751 h 689379"/>
                <a:gd name="connsiteX208" fmla="*/ 1197775 w 3024845"/>
                <a:gd name="connsiteY208" fmla="*/ 207530 h 689379"/>
                <a:gd name="connsiteX209" fmla="*/ 1199041 w 3024845"/>
                <a:gd name="connsiteY209" fmla="*/ 207530 h 689379"/>
                <a:gd name="connsiteX210" fmla="*/ 1207908 w 3024845"/>
                <a:gd name="connsiteY210" fmla="*/ 207530 h 689379"/>
                <a:gd name="connsiteX211" fmla="*/ 1209935 w 3024845"/>
                <a:gd name="connsiteY211" fmla="*/ 211584 h 689379"/>
                <a:gd name="connsiteX212" fmla="*/ 1209935 w 3024845"/>
                <a:gd name="connsiteY212" fmla="*/ 224825 h 689379"/>
                <a:gd name="connsiteX213" fmla="*/ 1211455 w 3024845"/>
                <a:gd name="connsiteY213" fmla="*/ 222933 h 689379"/>
                <a:gd name="connsiteX214" fmla="*/ 1222095 w 3024845"/>
                <a:gd name="connsiteY214" fmla="*/ 209692 h 689379"/>
                <a:gd name="connsiteX215" fmla="*/ 1250469 w 3024845"/>
                <a:gd name="connsiteY215" fmla="*/ 209692 h 689379"/>
                <a:gd name="connsiteX216" fmla="*/ 1250469 w 3024845"/>
                <a:gd name="connsiteY216" fmla="*/ 296163 h 689379"/>
                <a:gd name="connsiteX217" fmla="*/ 1251229 w 3024845"/>
                <a:gd name="connsiteY217" fmla="*/ 296163 h 689379"/>
                <a:gd name="connsiteX218" fmla="*/ 1256549 w 3024845"/>
                <a:gd name="connsiteY218" fmla="*/ 296163 h 689379"/>
                <a:gd name="connsiteX219" fmla="*/ 1257309 w 3024845"/>
                <a:gd name="connsiteY219" fmla="*/ 294812 h 689379"/>
                <a:gd name="connsiteX220" fmla="*/ 1262629 w 3024845"/>
                <a:gd name="connsiteY220" fmla="*/ 285354 h 689379"/>
                <a:gd name="connsiteX221" fmla="*/ 1262629 w 3024845"/>
                <a:gd name="connsiteY221" fmla="*/ 287246 h 689379"/>
                <a:gd name="connsiteX222" fmla="*/ 1262629 w 3024845"/>
                <a:gd name="connsiteY222" fmla="*/ 300487 h 689379"/>
                <a:gd name="connsiteX223" fmla="*/ 1266682 w 3024845"/>
                <a:gd name="connsiteY223" fmla="*/ 255090 h 689379"/>
                <a:gd name="connsiteX224" fmla="*/ 1267442 w 3024845"/>
                <a:gd name="connsiteY224" fmla="*/ 255090 h 689379"/>
                <a:gd name="connsiteX225" fmla="*/ 1272762 w 3024845"/>
                <a:gd name="connsiteY225" fmla="*/ 255090 h 689379"/>
                <a:gd name="connsiteX226" fmla="*/ 1272762 w 3024845"/>
                <a:gd name="connsiteY226" fmla="*/ 190236 h 689379"/>
                <a:gd name="connsiteX227" fmla="*/ 1273776 w 3024845"/>
                <a:gd name="connsiteY227" fmla="*/ 190236 h 689379"/>
                <a:gd name="connsiteX228" fmla="*/ 1280869 w 3024845"/>
                <a:gd name="connsiteY228" fmla="*/ 190236 h 689379"/>
                <a:gd name="connsiteX229" fmla="*/ 1293029 w 3024845"/>
                <a:gd name="connsiteY229" fmla="*/ 147001 h 689379"/>
                <a:gd name="connsiteX230" fmla="*/ 1294296 w 3024845"/>
                <a:gd name="connsiteY230" fmla="*/ 147001 h 689379"/>
                <a:gd name="connsiteX231" fmla="*/ 1303163 w 3024845"/>
                <a:gd name="connsiteY231" fmla="*/ 147001 h 689379"/>
                <a:gd name="connsiteX232" fmla="*/ 1313296 w 3024845"/>
                <a:gd name="connsiteY232" fmla="*/ 190236 h 689379"/>
                <a:gd name="connsiteX233" fmla="*/ 1314309 w 3024845"/>
                <a:gd name="connsiteY233" fmla="*/ 190236 h 689379"/>
                <a:gd name="connsiteX234" fmla="*/ 1321403 w 3024845"/>
                <a:gd name="connsiteY234" fmla="*/ 190236 h 689379"/>
                <a:gd name="connsiteX235" fmla="*/ 1321403 w 3024845"/>
                <a:gd name="connsiteY235" fmla="*/ 229148 h 689379"/>
                <a:gd name="connsiteX236" fmla="*/ 1323176 w 3024845"/>
                <a:gd name="connsiteY236" fmla="*/ 229148 h 689379"/>
                <a:gd name="connsiteX237" fmla="*/ 1335590 w 3024845"/>
                <a:gd name="connsiteY237" fmla="*/ 229148 h 689379"/>
                <a:gd name="connsiteX238" fmla="*/ 1335590 w 3024845"/>
                <a:gd name="connsiteY238" fmla="*/ 231310 h 689379"/>
                <a:gd name="connsiteX239" fmla="*/ 1335590 w 3024845"/>
                <a:gd name="connsiteY239" fmla="*/ 246442 h 689379"/>
                <a:gd name="connsiteX240" fmla="*/ 1339643 w 3024845"/>
                <a:gd name="connsiteY240" fmla="*/ 244281 h 689379"/>
                <a:gd name="connsiteX241" fmla="*/ 1339643 w 3024845"/>
                <a:gd name="connsiteY241" fmla="*/ 229148 h 689379"/>
                <a:gd name="connsiteX242" fmla="*/ 1341163 w 3024845"/>
                <a:gd name="connsiteY242" fmla="*/ 229148 h 689379"/>
                <a:gd name="connsiteX243" fmla="*/ 1351803 w 3024845"/>
                <a:gd name="connsiteY243" fmla="*/ 229148 h 689379"/>
                <a:gd name="connsiteX244" fmla="*/ 1351803 w 3024845"/>
                <a:gd name="connsiteY244" fmla="*/ 230769 h 689379"/>
                <a:gd name="connsiteX245" fmla="*/ 1351803 w 3024845"/>
                <a:gd name="connsiteY245" fmla="*/ 242119 h 689379"/>
                <a:gd name="connsiteX246" fmla="*/ 1382204 w 3024845"/>
                <a:gd name="connsiteY246" fmla="*/ 242119 h 689379"/>
                <a:gd name="connsiteX247" fmla="*/ 1382204 w 3024845"/>
                <a:gd name="connsiteY247" fmla="*/ 205369 h 689379"/>
                <a:gd name="connsiteX248" fmla="*/ 1383470 w 3024845"/>
                <a:gd name="connsiteY248" fmla="*/ 205369 h 689379"/>
                <a:gd name="connsiteX249" fmla="*/ 1392337 w 3024845"/>
                <a:gd name="connsiteY249" fmla="*/ 205369 h 689379"/>
                <a:gd name="connsiteX250" fmla="*/ 1392337 w 3024845"/>
                <a:gd name="connsiteY250" fmla="*/ 226986 h 689379"/>
                <a:gd name="connsiteX251" fmla="*/ 1394364 w 3024845"/>
                <a:gd name="connsiteY251" fmla="*/ 194560 h 689379"/>
                <a:gd name="connsiteX252" fmla="*/ 1416657 w 3024845"/>
                <a:gd name="connsiteY252" fmla="*/ 194560 h 689379"/>
                <a:gd name="connsiteX253" fmla="*/ 1416657 w 3024845"/>
                <a:gd name="connsiteY253" fmla="*/ 192938 h 689379"/>
                <a:gd name="connsiteX254" fmla="*/ 1416657 w 3024845"/>
                <a:gd name="connsiteY254" fmla="*/ 181589 h 689379"/>
                <a:gd name="connsiteX255" fmla="*/ 1417417 w 3024845"/>
                <a:gd name="connsiteY255" fmla="*/ 181589 h 689379"/>
                <a:gd name="connsiteX256" fmla="*/ 1422737 w 3024845"/>
                <a:gd name="connsiteY256" fmla="*/ 181589 h 689379"/>
                <a:gd name="connsiteX257" fmla="*/ 1422737 w 3024845"/>
                <a:gd name="connsiteY257" fmla="*/ 179698 h 689379"/>
                <a:gd name="connsiteX258" fmla="*/ 1422737 w 3024845"/>
                <a:gd name="connsiteY258" fmla="*/ 166457 h 689379"/>
                <a:gd name="connsiteX259" fmla="*/ 1426791 w 3024845"/>
                <a:gd name="connsiteY259" fmla="*/ 172942 h 689379"/>
                <a:gd name="connsiteX260" fmla="*/ 1429071 w 3024845"/>
                <a:gd name="connsiteY260" fmla="*/ 172942 h 689379"/>
                <a:gd name="connsiteX261" fmla="*/ 1445031 w 3024845"/>
                <a:gd name="connsiteY261" fmla="*/ 172942 h 689379"/>
                <a:gd name="connsiteX262" fmla="*/ 1445031 w 3024845"/>
                <a:gd name="connsiteY262" fmla="*/ 172131 h 689379"/>
                <a:gd name="connsiteX263" fmla="*/ 1445031 w 3024845"/>
                <a:gd name="connsiteY263" fmla="*/ 166457 h 689379"/>
                <a:gd name="connsiteX264" fmla="*/ 1445791 w 3024845"/>
                <a:gd name="connsiteY264" fmla="*/ 166457 h 689379"/>
                <a:gd name="connsiteX265" fmla="*/ 1451111 w 3024845"/>
                <a:gd name="connsiteY265" fmla="*/ 166457 h 689379"/>
                <a:gd name="connsiteX266" fmla="*/ 1451111 w 3024845"/>
                <a:gd name="connsiteY266" fmla="*/ 167808 h 689379"/>
                <a:gd name="connsiteX267" fmla="*/ 1451111 w 3024845"/>
                <a:gd name="connsiteY267" fmla="*/ 177266 h 689379"/>
                <a:gd name="connsiteX268" fmla="*/ 1489618 w 3024845"/>
                <a:gd name="connsiteY268" fmla="*/ 177266 h 689379"/>
                <a:gd name="connsiteX269" fmla="*/ 1489618 w 3024845"/>
                <a:gd name="connsiteY269" fmla="*/ 315619 h 689379"/>
                <a:gd name="connsiteX270" fmla="*/ 1491138 w 3024845"/>
                <a:gd name="connsiteY270" fmla="*/ 315619 h 689379"/>
                <a:gd name="connsiteX271" fmla="*/ 1501778 w 3024845"/>
                <a:gd name="connsiteY271" fmla="*/ 315619 h 689379"/>
                <a:gd name="connsiteX272" fmla="*/ 1501778 w 3024845"/>
                <a:gd name="connsiteY272" fmla="*/ 302649 h 689379"/>
                <a:gd name="connsiteX273" fmla="*/ 1505832 w 3024845"/>
                <a:gd name="connsiteY273" fmla="*/ 302649 h 689379"/>
                <a:gd name="connsiteX274" fmla="*/ 1505832 w 3024845"/>
                <a:gd name="connsiteY274" fmla="*/ 315619 h 689379"/>
                <a:gd name="connsiteX275" fmla="*/ 1536232 w 3024845"/>
                <a:gd name="connsiteY275" fmla="*/ 315619 h 689379"/>
                <a:gd name="connsiteX276" fmla="*/ 1536232 w 3024845"/>
                <a:gd name="connsiteY276" fmla="*/ 285354 h 689379"/>
                <a:gd name="connsiteX277" fmla="*/ 1548392 w 3024845"/>
                <a:gd name="connsiteY277" fmla="*/ 285354 h 689379"/>
                <a:gd name="connsiteX278" fmla="*/ 1560552 w 3024845"/>
                <a:gd name="connsiteY278" fmla="*/ 283193 h 689379"/>
                <a:gd name="connsiteX279" fmla="*/ 1564606 w 3024845"/>
                <a:gd name="connsiteY279" fmla="*/ 285354 h 689379"/>
                <a:gd name="connsiteX280" fmla="*/ 1574739 w 3024845"/>
                <a:gd name="connsiteY280" fmla="*/ 285354 h 689379"/>
                <a:gd name="connsiteX281" fmla="*/ 1574739 w 3024845"/>
                <a:gd name="connsiteY281" fmla="*/ 315619 h 689379"/>
                <a:gd name="connsiteX282" fmla="*/ 1582846 w 3024845"/>
                <a:gd name="connsiteY282" fmla="*/ 315619 h 689379"/>
                <a:gd name="connsiteX283" fmla="*/ 1582846 w 3024845"/>
                <a:gd name="connsiteY283" fmla="*/ 332914 h 689379"/>
                <a:gd name="connsiteX284" fmla="*/ 1592182 w 3024845"/>
                <a:gd name="connsiteY284" fmla="*/ 333819 h 689379"/>
                <a:gd name="connsiteX285" fmla="*/ 1605140 w 3024845"/>
                <a:gd name="connsiteY285" fmla="*/ 333819 h 689379"/>
                <a:gd name="connsiteX286" fmla="*/ 1605140 w 3024845"/>
                <a:gd name="connsiteY286" fmla="*/ 317781 h 689379"/>
                <a:gd name="connsiteX287" fmla="*/ 1673096 w 3024845"/>
                <a:gd name="connsiteY287" fmla="*/ 317781 h 689379"/>
                <a:gd name="connsiteX288" fmla="*/ 1673096 w 3024845"/>
                <a:gd name="connsiteY288" fmla="*/ 232528 h 689379"/>
                <a:gd name="connsiteX289" fmla="*/ 1745104 w 3024845"/>
                <a:gd name="connsiteY289" fmla="*/ 232528 h 689379"/>
                <a:gd name="connsiteX290" fmla="*/ 1745104 w 3024845"/>
                <a:gd name="connsiteY290" fmla="*/ 311296 h 689379"/>
                <a:gd name="connsiteX291" fmla="*/ 1747008 w 3024845"/>
                <a:gd name="connsiteY291" fmla="*/ 311296 h 689379"/>
                <a:gd name="connsiteX292" fmla="*/ 1748250 w 3024845"/>
                <a:gd name="connsiteY292" fmla="*/ 333819 h 689379"/>
                <a:gd name="connsiteX293" fmla="*/ 1757926 w 3024845"/>
                <a:gd name="connsiteY293" fmla="*/ 333819 h 689379"/>
                <a:gd name="connsiteX294" fmla="*/ 1759168 w 3024845"/>
                <a:gd name="connsiteY294" fmla="*/ 311296 h 689379"/>
                <a:gd name="connsiteX295" fmla="*/ 1765248 w 3024845"/>
                <a:gd name="connsiteY295" fmla="*/ 311296 h 689379"/>
                <a:gd name="connsiteX296" fmla="*/ 1766490 w 3024845"/>
                <a:gd name="connsiteY296" fmla="*/ 333819 h 689379"/>
                <a:gd name="connsiteX297" fmla="*/ 1817112 w 3024845"/>
                <a:gd name="connsiteY297" fmla="*/ 333819 h 689379"/>
                <a:gd name="connsiteX298" fmla="*/ 1817112 w 3024845"/>
                <a:gd name="connsiteY298" fmla="*/ 170791 h 689379"/>
                <a:gd name="connsiteX299" fmla="*/ 2014439 w 3024845"/>
                <a:gd name="connsiteY299" fmla="*/ 170791 h 689379"/>
                <a:gd name="connsiteX300" fmla="*/ 2014439 w 3024845"/>
                <a:gd name="connsiteY300" fmla="*/ 333819 h 689379"/>
                <a:gd name="connsiteX301" fmla="*/ 2033136 w 3024845"/>
                <a:gd name="connsiteY301" fmla="*/ 333819 h 689379"/>
                <a:gd name="connsiteX302" fmla="*/ 2033136 w 3024845"/>
                <a:gd name="connsiteY302" fmla="*/ 251126 h 689379"/>
                <a:gd name="connsiteX303" fmla="*/ 2128256 w 3024845"/>
                <a:gd name="connsiteY303" fmla="*/ 251126 h 689379"/>
                <a:gd name="connsiteX304" fmla="*/ 2180720 w 3024845"/>
                <a:gd name="connsiteY304" fmla="*/ 185913 h 689379"/>
                <a:gd name="connsiteX305" fmla="*/ 2245574 w 3024845"/>
                <a:gd name="connsiteY305" fmla="*/ 185913 h 689379"/>
                <a:gd name="connsiteX306" fmla="*/ 2245574 w 3024845"/>
                <a:gd name="connsiteY306" fmla="*/ 261575 h 689379"/>
                <a:gd name="connsiteX307" fmla="*/ 2253681 w 3024845"/>
                <a:gd name="connsiteY307" fmla="*/ 261575 h 689379"/>
                <a:gd name="connsiteX308" fmla="*/ 2255708 w 3024845"/>
                <a:gd name="connsiteY308" fmla="*/ 255090 h 689379"/>
                <a:gd name="connsiteX309" fmla="*/ 2261788 w 3024845"/>
                <a:gd name="connsiteY309" fmla="*/ 255090 h 689379"/>
                <a:gd name="connsiteX310" fmla="*/ 2263815 w 3024845"/>
                <a:gd name="connsiteY310" fmla="*/ 263737 h 689379"/>
                <a:gd name="connsiteX311" fmla="*/ 2275975 w 3024845"/>
                <a:gd name="connsiteY311" fmla="*/ 263737 h 689379"/>
                <a:gd name="connsiteX312" fmla="*/ 2275975 w 3024845"/>
                <a:gd name="connsiteY312" fmla="*/ 257251 h 689379"/>
                <a:gd name="connsiteX313" fmla="*/ 2298268 w 3024845"/>
                <a:gd name="connsiteY313" fmla="*/ 257251 h 689379"/>
                <a:gd name="connsiteX314" fmla="*/ 2298268 w 3024845"/>
                <a:gd name="connsiteY314" fmla="*/ 263737 h 689379"/>
                <a:gd name="connsiteX315" fmla="*/ 2318535 w 3024845"/>
                <a:gd name="connsiteY315" fmla="*/ 263737 h 689379"/>
                <a:gd name="connsiteX316" fmla="*/ 2318535 w 3024845"/>
                <a:gd name="connsiteY316" fmla="*/ 309134 h 689379"/>
                <a:gd name="connsiteX317" fmla="*/ 2332722 w 3024845"/>
                <a:gd name="connsiteY317" fmla="*/ 309134 h 689379"/>
                <a:gd name="connsiteX318" fmla="*/ 2332722 w 3024845"/>
                <a:gd name="connsiteY318" fmla="*/ 296163 h 689379"/>
                <a:gd name="connsiteX319" fmla="*/ 2348936 w 3024845"/>
                <a:gd name="connsiteY319" fmla="*/ 296163 h 689379"/>
                <a:gd name="connsiteX320" fmla="*/ 2348936 w 3024845"/>
                <a:gd name="connsiteY320" fmla="*/ 116736 h 689379"/>
                <a:gd name="connsiteX321" fmla="*/ 2355016 w 3024845"/>
                <a:gd name="connsiteY321" fmla="*/ 110250 h 689379"/>
                <a:gd name="connsiteX322" fmla="*/ 2427977 w 3024845"/>
                <a:gd name="connsiteY322" fmla="*/ 110250 h 689379"/>
                <a:gd name="connsiteX323" fmla="*/ 2427977 w 3024845"/>
                <a:gd name="connsiteY323" fmla="*/ 118898 h 689379"/>
                <a:gd name="connsiteX324" fmla="*/ 2438110 w 3024845"/>
                <a:gd name="connsiteY324" fmla="*/ 118898 h 689379"/>
                <a:gd name="connsiteX325" fmla="*/ 2438110 w 3024845"/>
                <a:gd name="connsiteY325" fmla="*/ 233472 h 689379"/>
                <a:gd name="connsiteX326" fmla="*/ 2460404 w 3024845"/>
                <a:gd name="connsiteY326" fmla="*/ 233472 h 689379"/>
                <a:gd name="connsiteX327" fmla="*/ 2460404 w 3024845"/>
                <a:gd name="connsiteY327" fmla="*/ 166457 h 689379"/>
                <a:gd name="connsiteX328" fmla="*/ 2486751 w 3024845"/>
                <a:gd name="connsiteY328" fmla="*/ 166457 h 689379"/>
                <a:gd name="connsiteX329" fmla="*/ 2490804 w 3024845"/>
                <a:gd name="connsiteY329" fmla="*/ 162133 h 689379"/>
                <a:gd name="connsiteX330" fmla="*/ 2498911 w 3024845"/>
                <a:gd name="connsiteY330" fmla="*/ 162133 h 689379"/>
                <a:gd name="connsiteX331" fmla="*/ 2502964 w 3024845"/>
                <a:gd name="connsiteY331" fmla="*/ 166457 h 689379"/>
                <a:gd name="connsiteX332" fmla="*/ 2525258 w 3024845"/>
                <a:gd name="connsiteY332" fmla="*/ 166457 h 689379"/>
                <a:gd name="connsiteX333" fmla="*/ 2525258 w 3024845"/>
                <a:gd name="connsiteY333" fmla="*/ 49721 h 689379"/>
                <a:gd name="connsiteX334" fmla="*/ 2582005 w 3024845"/>
                <a:gd name="connsiteY334" fmla="*/ 38912 h 689379"/>
                <a:gd name="connsiteX335" fmla="*/ 2582005 w 3024845"/>
                <a:gd name="connsiteY335" fmla="*/ 39993 h 689379"/>
                <a:gd name="connsiteX336" fmla="*/ 2582005 w 3024845"/>
                <a:gd name="connsiteY336" fmla="*/ 47559 h 689379"/>
                <a:gd name="connsiteX337" fmla="*/ 2608352 w 3024845"/>
                <a:gd name="connsiteY337" fmla="*/ 47559 h 689379"/>
                <a:gd name="connsiteX338" fmla="*/ 2608352 w 3024845"/>
                <a:gd name="connsiteY338" fmla="*/ 302649 h 689379"/>
                <a:gd name="connsiteX339" fmla="*/ 2630646 w 3024845"/>
                <a:gd name="connsiteY339" fmla="*/ 302649 h 689379"/>
                <a:gd name="connsiteX340" fmla="*/ 2630646 w 3024845"/>
                <a:gd name="connsiteY340" fmla="*/ 298325 h 689379"/>
                <a:gd name="connsiteX341" fmla="*/ 2642806 w 3024845"/>
                <a:gd name="connsiteY341" fmla="*/ 298325 h 689379"/>
                <a:gd name="connsiteX342" fmla="*/ 2642806 w 3024845"/>
                <a:gd name="connsiteY342" fmla="*/ 302649 h 689379"/>
                <a:gd name="connsiteX343" fmla="*/ 2667126 w 3024845"/>
                <a:gd name="connsiteY343" fmla="*/ 302649 h 689379"/>
                <a:gd name="connsiteX344" fmla="*/ 2667126 w 3024845"/>
                <a:gd name="connsiteY344" fmla="*/ 289678 h 689379"/>
                <a:gd name="connsiteX345" fmla="*/ 2695500 w 3024845"/>
                <a:gd name="connsiteY345" fmla="*/ 289678 h 689379"/>
                <a:gd name="connsiteX346" fmla="*/ 2707660 w 3024845"/>
                <a:gd name="connsiteY346" fmla="*/ 285354 h 689379"/>
                <a:gd name="connsiteX347" fmla="*/ 2727927 w 3024845"/>
                <a:gd name="connsiteY347" fmla="*/ 289678 h 689379"/>
                <a:gd name="connsiteX348" fmla="*/ 2727927 w 3024845"/>
                <a:gd name="connsiteY348" fmla="*/ 272384 h 689379"/>
                <a:gd name="connsiteX349" fmla="*/ 2736034 w 3024845"/>
                <a:gd name="connsiteY349" fmla="*/ 272384 h 689379"/>
                <a:gd name="connsiteX350" fmla="*/ 2736034 w 3024845"/>
                <a:gd name="connsiteY350" fmla="*/ 259413 h 689379"/>
                <a:gd name="connsiteX351" fmla="*/ 2792781 w 3024845"/>
                <a:gd name="connsiteY351" fmla="*/ 259413 h 689379"/>
                <a:gd name="connsiteX352" fmla="*/ 2792781 w 3024845"/>
                <a:gd name="connsiteY352" fmla="*/ 229148 h 689379"/>
                <a:gd name="connsiteX353" fmla="*/ 2811021 w 3024845"/>
                <a:gd name="connsiteY353" fmla="*/ 229148 h 689379"/>
                <a:gd name="connsiteX354" fmla="*/ 2811021 w 3024845"/>
                <a:gd name="connsiteY354" fmla="*/ 222663 h 689379"/>
                <a:gd name="connsiteX355" fmla="*/ 2823181 w 3024845"/>
                <a:gd name="connsiteY355" fmla="*/ 222663 h 689379"/>
                <a:gd name="connsiteX356" fmla="*/ 2823181 w 3024845"/>
                <a:gd name="connsiteY356" fmla="*/ 229148 h 689379"/>
                <a:gd name="connsiteX357" fmla="*/ 2839395 w 3024845"/>
                <a:gd name="connsiteY357" fmla="*/ 229148 h 689379"/>
                <a:gd name="connsiteX358" fmla="*/ 2839395 w 3024845"/>
                <a:gd name="connsiteY358" fmla="*/ 278869 h 689379"/>
                <a:gd name="connsiteX359" fmla="*/ 2871822 w 3024845"/>
                <a:gd name="connsiteY359" fmla="*/ 278869 h 689379"/>
                <a:gd name="connsiteX360" fmla="*/ 2871822 w 3024845"/>
                <a:gd name="connsiteY360" fmla="*/ 252928 h 689379"/>
                <a:gd name="connsiteX361" fmla="*/ 2910329 w 3024845"/>
                <a:gd name="connsiteY361" fmla="*/ 252928 h 689379"/>
                <a:gd name="connsiteX362" fmla="*/ 2910329 w 3024845"/>
                <a:gd name="connsiteY362" fmla="*/ 222663 h 689379"/>
                <a:gd name="connsiteX363" fmla="*/ 2958970 w 3024845"/>
                <a:gd name="connsiteY363" fmla="*/ 222663 h 689379"/>
                <a:gd name="connsiteX364" fmla="*/ 2958970 w 3024845"/>
                <a:gd name="connsiteY364" fmla="*/ 333819 h 689379"/>
                <a:gd name="connsiteX365" fmla="*/ 3024845 w 3024845"/>
                <a:gd name="connsiteY365" fmla="*/ 689379 h 689379"/>
                <a:gd name="connsiteX366" fmla="*/ 2054 w 3024845"/>
                <a:gd name="connsiteY366" fmla="*/ 687046 h 689379"/>
                <a:gd name="connsiteX367" fmla="*/ 0 w 3024845"/>
                <a:gd name="connsiteY367" fmla="*/ 252928 h 689379"/>
                <a:gd name="connsiteX368" fmla="*/ 20267 w 3024845"/>
                <a:gd name="connsiteY368" fmla="*/ 252928 h 689379"/>
                <a:gd name="connsiteX369" fmla="*/ 20774 w 3024845"/>
                <a:gd name="connsiteY369" fmla="*/ 251847 h 689379"/>
                <a:gd name="connsiteX370" fmla="*/ 24320 w 3024845"/>
                <a:gd name="connsiteY370" fmla="*/ 244281 h 689379"/>
                <a:gd name="connsiteX371" fmla="*/ 26094 w 3024845"/>
                <a:gd name="connsiteY371" fmla="*/ 244551 h 689379"/>
                <a:gd name="connsiteX372" fmla="*/ 38507 w 3024845"/>
                <a:gd name="connsiteY372" fmla="*/ 246442 h 689379"/>
                <a:gd name="connsiteX373" fmla="*/ 39014 w 3024845"/>
                <a:gd name="connsiteY373" fmla="*/ 247794 h 689379"/>
                <a:gd name="connsiteX374" fmla="*/ 42560 w 3024845"/>
                <a:gd name="connsiteY374" fmla="*/ 257251 h 689379"/>
                <a:gd name="connsiteX375" fmla="*/ 68907 w 3024845"/>
                <a:gd name="connsiteY375" fmla="*/ 259413 h 689379"/>
                <a:gd name="connsiteX376" fmla="*/ 68907 w 3024845"/>
                <a:gd name="connsiteY376" fmla="*/ 136192 h 689379"/>
                <a:gd name="connsiteX377" fmla="*/ 70934 w 3024845"/>
                <a:gd name="connsiteY377" fmla="*/ 136192 h 689379"/>
                <a:gd name="connsiteX378" fmla="*/ 85121 w 3024845"/>
                <a:gd name="connsiteY378" fmla="*/ 136192 h 689379"/>
                <a:gd name="connsiteX379" fmla="*/ 85121 w 3024845"/>
                <a:gd name="connsiteY379" fmla="*/ 0 h 689379"/>
                <a:gd name="connsiteX380" fmla="*/ 86894 w 3024845"/>
                <a:gd name="connsiteY380" fmla="*/ 0 h 689379"/>
                <a:gd name="connsiteX381" fmla="*/ 99308 w 3024845"/>
                <a:gd name="connsiteY381" fmla="*/ 0 h 689379"/>
                <a:gd name="connsiteX0" fmla="*/ 99308 w 3024845"/>
                <a:gd name="connsiteY0" fmla="*/ 0 h 689379"/>
                <a:gd name="connsiteX1" fmla="*/ 220909 w 3024845"/>
                <a:gd name="connsiteY1" fmla="*/ 0 h 689379"/>
                <a:gd name="connsiteX2" fmla="*/ 223189 w 3024845"/>
                <a:gd name="connsiteY2" fmla="*/ 0 h 689379"/>
                <a:gd name="connsiteX3" fmla="*/ 239150 w 3024845"/>
                <a:gd name="connsiteY3" fmla="*/ 0 h 689379"/>
                <a:gd name="connsiteX4" fmla="*/ 239150 w 3024845"/>
                <a:gd name="connsiteY4" fmla="*/ 140515 h 689379"/>
                <a:gd name="connsiteX5" fmla="*/ 240670 w 3024845"/>
                <a:gd name="connsiteY5" fmla="*/ 140245 h 689379"/>
                <a:gd name="connsiteX6" fmla="*/ 251310 w 3024845"/>
                <a:gd name="connsiteY6" fmla="*/ 138354 h 689379"/>
                <a:gd name="connsiteX7" fmla="*/ 249283 w 3024845"/>
                <a:gd name="connsiteY7" fmla="*/ 226986 h 689379"/>
                <a:gd name="connsiteX8" fmla="*/ 250803 w 3024845"/>
                <a:gd name="connsiteY8" fmla="*/ 227257 h 689379"/>
                <a:gd name="connsiteX9" fmla="*/ 261443 w 3024845"/>
                <a:gd name="connsiteY9" fmla="*/ 229148 h 689379"/>
                <a:gd name="connsiteX10" fmla="*/ 261696 w 3024845"/>
                <a:gd name="connsiteY10" fmla="*/ 229959 h 689379"/>
                <a:gd name="connsiteX11" fmla="*/ 263470 w 3024845"/>
                <a:gd name="connsiteY11" fmla="*/ 235634 h 689379"/>
                <a:gd name="connsiteX12" fmla="*/ 264230 w 3024845"/>
                <a:gd name="connsiteY12" fmla="*/ 233202 h 689379"/>
                <a:gd name="connsiteX13" fmla="*/ 269550 w 3024845"/>
                <a:gd name="connsiteY13" fmla="*/ 216178 h 689379"/>
                <a:gd name="connsiteX14" fmla="*/ 271323 w 3024845"/>
                <a:gd name="connsiteY14" fmla="*/ 216178 h 689379"/>
                <a:gd name="connsiteX15" fmla="*/ 283737 w 3024845"/>
                <a:gd name="connsiteY15" fmla="*/ 216178 h 689379"/>
                <a:gd name="connsiteX16" fmla="*/ 283737 w 3024845"/>
                <a:gd name="connsiteY16" fmla="*/ 248604 h 689379"/>
                <a:gd name="connsiteX17" fmla="*/ 284750 w 3024845"/>
                <a:gd name="connsiteY17" fmla="*/ 249145 h 689379"/>
                <a:gd name="connsiteX18" fmla="*/ 291844 w 3024845"/>
                <a:gd name="connsiteY18" fmla="*/ 252928 h 689379"/>
                <a:gd name="connsiteX19" fmla="*/ 291844 w 3024845"/>
                <a:gd name="connsiteY19" fmla="*/ 254279 h 689379"/>
                <a:gd name="connsiteX20" fmla="*/ 291844 w 3024845"/>
                <a:gd name="connsiteY20" fmla="*/ 263737 h 689379"/>
                <a:gd name="connsiteX21" fmla="*/ 336431 w 3024845"/>
                <a:gd name="connsiteY21" fmla="*/ 263737 h 689379"/>
                <a:gd name="connsiteX22" fmla="*/ 336431 w 3024845"/>
                <a:gd name="connsiteY22" fmla="*/ 264818 h 689379"/>
                <a:gd name="connsiteX23" fmla="*/ 336431 w 3024845"/>
                <a:gd name="connsiteY23" fmla="*/ 272384 h 689379"/>
                <a:gd name="connsiteX24" fmla="*/ 338457 w 3024845"/>
                <a:gd name="connsiteY24" fmla="*/ 272384 h 689379"/>
                <a:gd name="connsiteX25" fmla="*/ 352644 w 3024845"/>
                <a:gd name="connsiteY25" fmla="*/ 272384 h 689379"/>
                <a:gd name="connsiteX26" fmla="*/ 352644 w 3024845"/>
                <a:gd name="connsiteY26" fmla="*/ 242119 h 689379"/>
                <a:gd name="connsiteX27" fmla="*/ 397231 w 3024845"/>
                <a:gd name="connsiteY27" fmla="*/ 242119 h 689379"/>
                <a:gd name="connsiteX28" fmla="*/ 397231 w 3024845"/>
                <a:gd name="connsiteY28" fmla="*/ 240768 h 689379"/>
                <a:gd name="connsiteX29" fmla="*/ 397231 w 3024845"/>
                <a:gd name="connsiteY29" fmla="*/ 231310 h 689379"/>
                <a:gd name="connsiteX30" fmla="*/ 398245 w 3024845"/>
                <a:gd name="connsiteY30" fmla="*/ 231310 h 689379"/>
                <a:gd name="connsiteX31" fmla="*/ 405338 w 3024845"/>
                <a:gd name="connsiteY31" fmla="*/ 231310 h 689379"/>
                <a:gd name="connsiteX32" fmla="*/ 405338 w 3024845"/>
                <a:gd name="connsiteY32" fmla="*/ 229419 h 689379"/>
                <a:gd name="connsiteX33" fmla="*/ 405338 w 3024845"/>
                <a:gd name="connsiteY33" fmla="*/ 216178 h 689379"/>
                <a:gd name="connsiteX34" fmla="*/ 406098 w 3024845"/>
                <a:gd name="connsiteY34" fmla="*/ 216178 h 689379"/>
                <a:gd name="connsiteX35" fmla="*/ 411418 w 3024845"/>
                <a:gd name="connsiteY35" fmla="*/ 216178 h 689379"/>
                <a:gd name="connsiteX36" fmla="*/ 411418 w 3024845"/>
                <a:gd name="connsiteY36" fmla="*/ 215097 h 689379"/>
                <a:gd name="connsiteX37" fmla="*/ 411418 w 3024845"/>
                <a:gd name="connsiteY37" fmla="*/ 207530 h 689379"/>
                <a:gd name="connsiteX38" fmla="*/ 413445 w 3024845"/>
                <a:gd name="connsiteY38" fmla="*/ 207530 h 689379"/>
                <a:gd name="connsiteX39" fmla="*/ 427632 w 3024845"/>
                <a:gd name="connsiteY39" fmla="*/ 207530 h 689379"/>
                <a:gd name="connsiteX40" fmla="*/ 427632 w 3024845"/>
                <a:gd name="connsiteY40" fmla="*/ 208611 h 689379"/>
                <a:gd name="connsiteX41" fmla="*/ 427632 w 3024845"/>
                <a:gd name="connsiteY41" fmla="*/ 216178 h 689379"/>
                <a:gd name="connsiteX42" fmla="*/ 449925 w 3024845"/>
                <a:gd name="connsiteY42" fmla="*/ 216178 h 689379"/>
                <a:gd name="connsiteX43" fmla="*/ 449925 w 3024845"/>
                <a:gd name="connsiteY43" fmla="*/ 214286 h 689379"/>
                <a:gd name="connsiteX44" fmla="*/ 449925 w 3024845"/>
                <a:gd name="connsiteY44" fmla="*/ 201045 h 689379"/>
                <a:gd name="connsiteX45" fmla="*/ 451699 w 3024845"/>
                <a:gd name="connsiteY45" fmla="*/ 201045 h 689379"/>
                <a:gd name="connsiteX46" fmla="*/ 464112 w 3024845"/>
                <a:gd name="connsiteY46" fmla="*/ 201045 h 689379"/>
                <a:gd name="connsiteX47" fmla="*/ 464112 w 3024845"/>
                <a:gd name="connsiteY47" fmla="*/ 224825 h 689379"/>
                <a:gd name="connsiteX48" fmla="*/ 465126 w 3024845"/>
                <a:gd name="connsiteY48" fmla="*/ 224825 h 689379"/>
                <a:gd name="connsiteX49" fmla="*/ 472219 w 3024845"/>
                <a:gd name="connsiteY49" fmla="*/ 224825 h 689379"/>
                <a:gd name="connsiteX50" fmla="*/ 472219 w 3024845"/>
                <a:gd name="connsiteY50" fmla="*/ 223744 h 689379"/>
                <a:gd name="connsiteX51" fmla="*/ 472219 w 3024845"/>
                <a:gd name="connsiteY51" fmla="*/ 216178 h 689379"/>
                <a:gd name="connsiteX52" fmla="*/ 473992 w 3024845"/>
                <a:gd name="connsiteY52" fmla="*/ 216178 h 689379"/>
                <a:gd name="connsiteX53" fmla="*/ 486406 w 3024845"/>
                <a:gd name="connsiteY53" fmla="*/ 216178 h 689379"/>
                <a:gd name="connsiteX54" fmla="*/ 486406 w 3024845"/>
                <a:gd name="connsiteY54" fmla="*/ 242119 h 689379"/>
                <a:gd name="connsiteX55" fmla="*/ 488433 w 3024845"/>
                <a:gd name="connsiteY55" fmla="*/ 242119 h 689379"/>
                <a:gd name="connsiteX56" fmla="*/ 502619 w 3024845"/>
                <a:gd name="connsiteY56" fmla="*/ 242119 h 689379"/>
                <a:gd name="connsiteX57" fmla="*/ 502619 w 3024845"/>
                <a:gd name="connsiteY57" fmla="*/ 243740 h 689379"/>
                <a:gd name="connsiteX58" fmla="*/ 502619 w 3024845"/>
                <a:gd name="connsiteY58" fmla="*/ 255090 h 689379"/>
                <a:gd name="connsiteX59" fmla="*/ 503379 w 3024845"/>
                <a:gd name="connsiteY59" fmla="*/ 255090 h 689379"/>
                <a:gd name="connsiteX60" fmla="*/ 508700 w 3024845"/>
                <a:gd name="connsiteY60" fmla="*/ 255090 h 689379"/>
                <a:gd name="connsiteX61" fmla="*/ 508700 w 3024845"/>
                <a:gd name="connsiteY61" fmla="*/ 254279 h 689379"/>
                <a:gd name="connsiteX62" fmla="*/ 508700 w 3024845"/>
                <a:gd name="connsiteY62" fmla="*/ 248604 h 689379"/>
                <a:gd name="connsiteX63" fmla="*/ 539100 w 3024845"/>
                <a:gd name="connsiteY63" fmla="*/ 248604 h 689379"/>
                <a:gd name="connsiteX64" fmla="*/ 539100 w 3024845"/>
                <a:gd name="connsiteY64" fmla="*/ 272384 h 689379"/>
                <a:gd name="connsiteX65" fmla="*/ 540113 w 3024845"/>
                <a:gd name="connsiteY65" fmla="*/ 272384 h 689379"/>
                <a:gd name="connsiteX66" fmla="*/ 547207 w 3024845"/>
                <a:gd name="connsiteY66" fmla="*/ 272384 h 689379"/>
                <a:gd name="connsiteX67" fmla="*/ 547207 w 3024845"/>
                <a:gd name="connsiteY67" fmla="*/ 273465 h 689379"/>
                <a:gd name="connsiteX68" fmla="*/ 547207 w 3024845"/>
                <a:gd name="connsiteY68" fmla="*/ 281031 h 689379"/>
                <a:gd name="connsiteX69" fmla="*/ 547967 w 3024845"/>
                <a:gd name="connsiteY69" fmla="*/ 281031 h 689379"/>
                <a:gd name="connsiteX70" fmla="*/ 553287 w 3024845"/>
                <a:gd name="connsiteY70" fmla="*/ 281031 h 689379"/>
                <a:gd name="connsiteX71" fmla="*/ 553287 w 3024845"/>
                <a:gd name="connsiteY71" fmla="*/ 278869 h 689379"/>
                <a:gd name="connsiteX72" fmla="*/ 553287 w 3024845"/>
                <a:gd name="connsiteY72" fmla="*/ 263737 h 689379"/>
                <a:gd name="connsiteX73" fmla="*/ 554300 w 3024845"/>
                <a:gd name="connsiteY73" fmla="*/ 263737 h 689379"/>
                <a:gd name="connsiteX74" fmla="*/ 561394 w 3024845"/>
                <a:gd name="connsiteY74" fmla="*/ 263737 h 689379"/>
                <a:gd name="connsiteX75" fmla="*/ 561394 w 3024845"/>
                <a:gd name="connsiteY75" fmla="*/ 264818 h 689379"/>
                <a:gd name="connsiteX76" fmla="*/ 561394 w 3024845"/>
                <a:gd name="connsiteY76" fmla="*/ 272384 h 689379"/>
                <a:gd name="connsiteX77" fmla="*/ 566714 w 3024845"/>
                <a:gd name="connsiteY77" fmla="*/ 270391 h 689379"/>
                <a:gd name="connsiteX78" fmla="*/ 567474 w 3024845"/>
                <a:gd name="connsiteY78" fmla="*/ 269411 h 689379"/>
                <a:gd name="connsiteX79" fmla="*/ 567474 w 3024845"/>
                <a:gd name="connsiteY79" fmla="*/ 263737 h 689379"/>
                <a:gd name="connsiteX80" fmla="*/ 605981 w 3024845"/>
                <a:gd name="connsiteY80" fmla="*/ 263737 h 689379"/>
                <a:gd name="connsiteX81" fmla="*/ 605981 w 3024845"/>
                <a:gd name="connsiteY81" fmla="*/ 287516 h 689379"/>
                <a:gd name="connsiteX82" fmla="*/ 608007 w 3024845"/>
                <a:gd name="connsiteY82" fmla="*/ 287516 h 689379"/>
                <a:gd name="connsiteX83" fmla="*/ 622194 w 3024845"/>
                <a:gd name="connsiteY83" fmla="*/ 287516 h 689379"/>
                <a:gd name="connsiteX84" fmla="*/ 622194 w 3024845"/>
                <a:gd name="connsiteY84" fmla="*/ 288597 h 689379"/>
                <a:gd name="connsiteX85" fmla="*/ 622194 w 3024845"/>
                <a:gd name="connsiteY85" fmla="*/ 296163 h 689379"/>
                <a:gd name="connsiteX86" fmla="*/ 623968 w 3024845"/>
                <a:gd name="connsiteY86" fmla="*/ 296163 h 689379"/>
                <a:gd name="connsiteX87" fmla="*/ 636381 w 3024845"/>
                <a:gd name="connsiteY87" fmla="*/ 296163 h 689379"/>
                <a:gd name="connsiteX88" fmla="*/ 636381 w 3024845"/>
                <a:gd name="connsiteY88" fmla="*/ 272384 h 689379"/>
                <a:gd name="connsiteX89" fmla="*/ 637394 w 3024845"/>
                <a:gd name="connsiteY89" fmla="*/ 272384 h 689379"/>
                <a:gd name="connsiteX90" fmla="*/ 644488 w 3024845"/>
                <a:gd name="connsiteY90" fmla="*/ 272384 h 689379"/>
                <a:gd name="connsiteX91" fmla="*/ 644488 w 3024845"/>
                <a:gd name="connsiteY91" fmla="*/ 239957 h 689379"/>
                <a:gd name="connsiteX92" fmla="*/ 645501 w 3024845"/>
                <a:gd name="connsiteY92" fmla="*/ 239957 h 689379"/>
                <a:gd name="connsiteX93" fmla="*/ 652595 w 3024845"/>
                <a:gd name="connsiteY93" fmla="*/ 239957 h 689379"/>
                <a:gd name="connsiteX94" fmla="*/ 652595 w 3024845"/>
                <a:gd name="connsiteY94" fmla="*/ 238066 h 689379"/>
                <a:gd name="connsiteX95" fmla="*/ 652595 w 3024845"/>
                <a:gd name="connsiteY95" fmla="*/ 224825 h 689379"/>
                <a:gd name="connsiteX96" fmla="*/ 651328 w 3024845"/>
                <a:gd name="connsiteY96" fmla="*/ 223203 h 689379"/>
                <a:gd name="connsiteX97" fmla="*/ 656648 w 3024845"/>
                <a:gd name="connsiteY97" fmla="*/ 211854 h 689379"/>
                <a:gd name="connsiteX98" fmla="*/ 664755 w 3024845"/>
                <a:gd name="connsiteY98" fmla="*/ 239957 h 689379"/>
                <a:gd name="connsiteX99" fmla="*/ 665515 w 3024845"/>
                <a:gd name="connsiteY99" fmla="*/ 239957 h 689379"/>
                <a:gd name="connsiteX100" fmla="*/ 670835 w 3024845"/>
                <a:gd name="connsiteY100" fmla="*/ 239957 h 689379"/>
                <a:gd name="connsiteX101" fmla="*/ 670835 w 3024845"/>
                <a:gd name="connsiteY101" fmla="*/ 134030 h 689379"/>
                <a:gd name="connsiteX102" fmla="*/ 672355 w 3024845"/>
                <a:gd name="connsiteY102" fmla="*/ 134030 h 689379"/>
                <a:gd name="connsiteX103" fmla="*/ 682995 w 3024845"/>
                <a:gd name="connsiteY103" fmla="*/ 134030 h 689379"/>
                <a:gd name="connsiteX104" fmla="*/ 682995 w 3024845"/>
                <a:gd name="connsiteY104" fmla="*/ 86471 h 689379"/>
                <a:gd name="connsiteX105" fmla="*/ 709342 w 3024845"/>
                <a:gd name="connsiteY105" fmla="*/ 86471 h 689379"/>
                <a:gd name="connsiteX106" fmla="*/ 709342 w 3024845"/>
                <a:gd name="connsiteY106" fmla="*/ 64853 h 689379"/>
                <a:gd name="connsiteX107" fmla="*/ 743796 w 3024845"/>
                <a:gd name="connsiteY107" fmla="*/ 64853 h 689379"/>
                <a:gd name="connsiteX108" fmla="*/ 743796 w 3024845"/>
                <a:gd name="connsiteY108" fmla="*/ 67285 h 689379"/>
                <a:gd name="connsiteX109" fmla="*/ 743796 w 3024845"/>
                <a:gd name="connsiteY109" fmla="*/ 84309 h 689379"/>
                <a:gd name="connsiteX110" fmla="*/ 746076 w 3024845"/>
                <a:gd name="connsiteY110" fmla="*/ 84309 h 689379"/>
                <a:gd name="connsiteX111" fmla="*/ 762036 w 3024845"/>
                <a:gd name="connsiteY111" fmla="*/ 84309 h 689379"/>
                <a:gd name="connsiteX112" fmla="*/ 762036 w 3024845"/>
                <a:gd name="connsiteY112" fmla="*/ 131868 h 689379"/>
                <a:gd name="connsiteX113" fmla="*/ 763049 w 3024845"/>
                <a:gd name="connsiteY113" fmla="*/ 131868 h 689379"/>
                <a:gd name="connsiteX114" fmla="*/ 770143 w 3024845"/>
                <a:gd name="connsiteY114" fmla="*/ 131868 h 689379"/>
                <a:gd name="connsiteX115" fmla="*/ 784330 w 3024845"/>
                <a:gd name="connsiteY115" fmla="*/ 136192 h 689379"/>
                <a:gd name="connsiteX116" fmla="*/ 784330 w 3024845"/>
                <a:gd name="connsiteY116" fmla="*/ 175104 h 689379"/>
                <a:gd name="connsiteX117" fmla="*/ 785343 w 3024845"/>
                <a:gd name="connsiteY117" fmla="*/ 175104 h 689379"/>
                <a:gd name="connsiteX118" fmla="*/ 792436 w 3024845"/>
                <a:gd name="connsiteY118" fmla="*/ 175104 h 689379"/>
                <a:gd name="connsiteX119" fmla="*/ 792436 w 3024845"/>
                <a:gd name="connsiteY119" fmla="*/ 176725 h 689379"/>
                <a:gd name="connsiteX120" fmla="*/ 792436 w 3024845"/>
                <a:gd name="connsiteY120" fmla="*/ 188074 h 689379"/>
                <a:gd name="connsiteX121" fmla="*/ 794463 w 3024845"/>
                <a:gd name="connsiteY121" fmla="*/ 188074 h 689379"/>
                <a:gd name="connsiteX122" fmla="*/ 808650 w 3024845"/>
                <a:gd name="connsiteY122" fmla="*/ 188074 h 689379"/>
                <a:gd name="connsiteX123" fmla="*/ 814730 w 3024845"/>
                <a:gd name="connsiteY123" fmla="*/ 194560 h 689379"/>
                <a:gd name="connsiteX124" fmla="*/ 814730 w 3024845"/>
                <a:gd name="connsiteY124" fmla="*/ 216178 h 689379"/>
                <a:gd name="connsiteX125" fmla="*/ 817010 w 3024845"/>
                <a:gd name="connsiteY125" fmla="*/ 216178 h 689379"/>
                <a:gd name="connsiteX126" fmla="*/ 832970 w 3024845"/>
                <a:gd name="connsiteY126" fmla="*/ 216178 h 689379"/>
                <a:gd name="connsiteX127" fmla="*/ 832970 w 3024845"/>
                <a:gd name="connsiteY127" fmla="*/ 217258 h 689379"/>
                <a:gd name="connsiteX128" fmla="*/ 832970 w 3024845"/>
                <a:gd name="connsiteY128" fmla="*/ 224825 h 689379"/>
                <a:gd name="connsiteX129" fmla="*/ 834237 w 3024845"/>
                <a:gd name="connsiteY129" fmla="*/ 224825 h 689379"/>
                <a:gd name="connsiteX130" fmla="*/ 843104 w 3024845"/>
                <a:gd name="connsiteY130" fmla="*/ 224825 h 689379"/>
                <a:gd name="connsiteX131" fmla="*/ 843104 w 3024845"/>
                <a:gd name="connsiteY131" fmla="*/ 226986 h 689379"/>
                <a:gd name="connsiteX132" fmla="*/ 843104 w 3024845"/>
                <a:gd name="connsiteY132" fmla="*/ 242119 h 689379"/>
                <a:gd name="connsiteX133" fmla="*/ 847157 w 3024845"/>
                <a:gd name="connsiteY133" fmla="*/ 240227 h 689379"/>
                <a:gd name="connsiteX134" fmla="*/ 847157 w 3024845"/>
                <a:gd name="connsiteY134" fmla="*/ 226986 h 689379"/>
                <a:gd name="connsiteX135" fmla="*/ 848170 w 3024845"/>
                <a:gd name="connsiteY135" fmla="*/ 226986 h 689379"/>
                <a:gd name="connsiteX136" fmla="*/ 855264 w 3024845"/>
                <a:gd name="connsiteY136" fmla="*/ 226986 h 689379"/>
                <a:gd name="connsiteX137" fmla="*/ 855264 w 3024845"/>
                <a:gd name="connsiteY137" fmla="*/ 228608 h 689379"/>
                <a:gd name="connsiteX138" fmla="*/ 855264 w 3024845"/>
                <a:gd name="connsiteY138" fmla="*/ 239957 h 689379"/>
                <a:gd name="connsiteX139" fmla="*/ 856024 w 3024845"/>
                <a:gd name="connsiteY139" fmla="*/ 239957 h 689379"/>
                <a:gd name="connsiteX140" fmla="*/ 861344 w 3024845"/>
                <a:gd name="connsiteY140" fmla="*/ 239957 h 689379"/>
                <a:gd name="connsiteX141" fmla="*/ 909984 w 3024845"/>
                <a:gd name="connsiteY141" fmla="*/ 235634 h 689379"/>
                <a:gd name="connsiteX142" fmla="*/ 909984 w 3024845"/>
                <a:gd name="connsiteY142" fmla="*/ 236985 h 689379"/>
                <a:gd name="connsiteX143" fmla="*/ 909984 w 3024845"/>
                <a:gd name="connsiteY143" fmla="*/ 246442 h 689379"/>
                <a:gd name="connsiteX144" fmla="*/ 910744 w 3024845"/>
                <a:gd name="connsiteY144" fmla="*/ 246442 h 689379"/>
                <a:gd name="connsiteX145" fmla="*/ 916065 w 3024845"/>
                <a:gd name="connsiteY145" fmla="*/ 246442 h 689379"/>
                <a:gd name="connsiteX146" fmla="*/ 916065 w 3024845"/>
                <a:gd name="connsiteY146" fmla="*/ 248604 h 689379"/>
                <a:gd name="connsiteX147" fmla="*/ 916065 w 3024845"/>
                <a:gd name="connsiteY147" fmla="*/ 263737 h 689379"/>
                <a:gd name="connsiteX148" fmla="*/ 918091 w 3024845"/>
                <a:gd name="connsiteY148" fmla="*/ 262386 h 689379"/>
                <a:gd name="connsiteX149" fmla="*/ 932278 w 3024845"/>
                <a:gd name="connsiteY149" fmla="*/ 252928 h 689379"/>
                <a:gd name="connsiteX150" fmla="*/ 938358 w 3024845"/>
                <a:gd name="connsiteY150" fmla="*/ 211854 h 689379"/>
                <a:gd name="connsiteX151" fmla="*/ 939118 w 3024845"/>
                <a:gd name="connsiteY151" fmla="*/ 211584 h 689379"/>
                <a:gd name="connsiteX152" fmla="*/ 944438 w 3024845"/>
                <a:gd name="connsiteY152" fmla="*/ 209692 h 689379"/>
                <a:gd name="connsiteX153" fmla="*/ 946465 w 3024845"/>
                <a:gd name="connsiteY153" fmla="*/ 140515 h 689379"/>
                <a:gd name="connsiteX154" fmla="*/ 948492 w 3024845"/>
                <a:gd name="connsiteY154" fmla="*/ 209692 h 689379"/>
                <a:gd name="connsiteX155" fmla="*/ 949252 w 3024845"/>
                <a:gd name="connsiteY155" fmla="*/ 209962 h 689379"/>
                <a:gd name="connsiteX156" fmla="*/ 954572 w 3024845"/>
                <a:gd name="connsiteY156" fmla="*/ 211854 h 689379"/>
                <a:gd name="connsiteX157" fmla="*/ 954572 w 3024845"/>
                <a:gd name="connsiteY157" fmla="*/ 125383 h 689379"/>
                <a:gd name="connsiteX158" fmla="*/ 958625 w 3024845"/>
                <a:gd name="connsiteY158" fmla="*/ 92956 h 689379"/>
                <a:gd name="connsiteX159" fmla="*/ 997132 w 3024845"/>
                <a:gd name="connsiteY159" fmla="*/ 92956 h 689379"/>
                <a:gd name="connsiteX160" fmla="*/ 997132 w 3024845"/>
                <a:gd name="connsiteY160" fmla="*/ 125383 h 689379"/>
                <a:gd name="connsiteX161" fmla="*/ 997892 w 3024845"/>
                <a:gd name="connsiteY161" fmla="*/ 125383 h 689379"/>
                <a:gd name="connsiteX162" fmla="*/ 1003212 w 3024845"/>
                <a:gd name="connsiteY162" fmla="*/ 125383 h 689379"/>
                <a:gd name="connsiteX163" fmla="*/ 1003212 w 3024845"/>
                <a:gd name="connsiteY163" fmla="*/ 43235 h 689379"/>
                <a:gd name="connsiteX164" fmla="*/ 1004986 w 3024845"/>
                <a:gd name="connsiteY164" fmla="*/ 43235 h 689379"/>
                <a:gd name="connsiteX165" fmla="*/ 1017399 w 3024845"/>
                <a:gd name="connsiteY165" fmla="*/ 43235 h 689379"/>
                <a:gd name="connsiteX166" fmla="*/ 1017399 w 3024845"/>
                <a:gd name="connsiteY166" fmla="*/ 41344 h 689379"/>
                <a:gd name="connsiteX167" fmla="*/ 1017399 w 3024845"/>
                <a:gd name="connsiteY167" fmla="*/ 28103 h 689379"/>
                <a:gd name="connsiteX168" fmla="*/ 1039693 w 3024845"/>
                <a:gd name="connsiteY168" fmla="*/ 28103 h 689379"/>
                <a:gd name="connsiteX169" fmla="*/ 1039693 w 3024845"/>
                <a:gd name="connsiteY169" fmla="*/ 27022 h 689379"/>
                <a:gd name="connsiteX170" fmla="*/ 1039693 w 3024845"/>
                <a:gd name="connsiteY170" fmla="*/ 19456 h 689379"/>
                <a:gd name="connsiteX171" fmla="*/ 1041466 w 3024845"/>
                <a:gd name="connsiteY171" fmla="*/ 19456 h 689379"/>
                <a:gd name="connsiteX172" fmla="*/ 1053880 w 3024845"/>
                <a:gd name="connsiteY172" fmla="*/ 19456 h 689379"/>
                <a:gd name="connsiteX173" fmla="*/ 1053880 w 3024845"/>
                <a:gd name="connsiteY173" fmla="*/ 20537 h 689379"/>
                <a:gd name="connsiteX174" fmla="*/ 1053880 w 3024845"/>
                <a:gd name="connsiteY174" fmla="*/ 28103 h 689379"/>
                <a:gd name="connsiteX175" fmla="*/ 1054640 w 3024845"/>
                <a:gd name="connsiteY175" fmla="*/ 28103 h 689379"/>
                <a:gd name="connsiteX176" fmla="*/ 1059960 w 3024845"/>
                <a:gd name="connsiteY176" fmla="*/ 28103 h 689379"/>
                <a:gd name="connsiteX177" fmla="*/ 1070093 w 3024845"/>
                <a:gd name="connsiteY177" fmla="*/ 23779 h 689379"/>
                <a:gd name="connsiteX178" fmla="*/ 1074146 w 3024845"/>
                <a:gd name="connsiteY178" fmla="*/ 27022 h 689379"/>
                <a:gd name="connsiteX179" fmla="*/ 1074146 w 3024845"/>
                <a:gd name="connsiteY179" fmla="*/ 19456 h 689379"/>
                <a:gd name="connsiteX180" fmla="*/ 1076426 w 3024845"/>
                <a:gd name="connsiteY180" fmla="*/ 19456 h 689379"/>
                <a:gd name="connsiteX181" fmla="*/ 1092387 w 3024845"/>
                <a:gd name="connsiteY181" fmla="*/ 19456 h 689379"/>
                <a:gd name="connsiteX182" fmla="*/ 1092387 w 3024845"/>
                <a:gd name="connsiteY182" fmla="*/ 20537 h 689379"/>
                <a:gd name="connsiteX183" fmla="*/ 1092387 w 3024845"/>
                <a:gd name="connsiteY183" fmla="*/ 28103 h 689379"/>
                <a:gd name="connsiteX184" fmla="*/ 1122787 w 3024845"/>
                <a:gd name="connsiteY184" fmla="*/ 28103 h 689379"/>
                <a:gd name="connsiteX185" fmla="*/ 1122787 w 3024845"/>
                <a:gd name="connsiteY185" fmla="*/ 29724 h 689379"/>
                <a:gd name="connsiteX186" fmla="*/ 1122787 w 3024845"/>
                <a:gd name="connsiteY186" fmla="*/ 41074 h 689379"/>
                <a:gd name="connsiteX187" fmla="*/ 1149134 w 3024845"/>
                <a:gd name="connsiteY187" fmla="*/ 41074 h 689379"/>
                <a:gd name="connsiteX188" fmla="*/ 1149134 w 3024845"/>
                <a:gd name="connsiteY188" fmla="*/ 71338 h 689379"/>
                <a:gd name="connsiteX189" fmla="*/ 1149894 w 3024845"/>
                <a:gd name="connsiteY189" fmla="*/ 71338 h 689379"/>
                <a:gd name="connsiteX190" fmla="*/ 1155214 w 3024845"/>
                <a:gd name="connsiteY190" fmla="*/ 71338 h 689379"/>
                <a:gd name="connsiteX191" fmla="*/ 1155214 w 3024845"/>
                <a:gd name="connsiteY191" fmla="*/ 72419 h 689379"/>
                <a:gd name="connsiteX192" fmla="*/ 1155214 w 3024845"/>
                <a:gd name="connsiteY192" fmla="*/ 79986 h 689379"/>
                <a:gd name="connsiteX193" fmla="*/ 1159268 w 3024845"/>
                <a:gd name="connsiteY193" fmla="*/ 110250 h 689379"/>
                <a:gd name="connsiteX194" fmla="*/ 1160028 w 3024845"/>
                <a:gd name="connsiteY194" fmla="*/ 110250 h 689379"/>
                <a:gd name="connsiteX195" fmla="*/ 1165348 w 3024845"/>
                <a:gd name="connsiteY195" fmla="*/ 110250 h 689379"/>
                <a:gd name="connsiteX196" fmla="*/ 1165348 w 3024845"/>
                <a:gd name="connsiteY196" fmla="*/ 111061 h 689379"/>
                <a:gd name="connsiteX197" fmla="*/ 1165348 w 3024845"/>
                <a:gd name="connsiteY197" fmla="*/ 116736 h 689379"/>
                <a:gd name="connsiteX198" fmla="*/ 1166361 w 3024845"/>
                <a:gd name="connsiteY198" fmla="*/ 116736 h 689379"/>
                <a:gd name="connsiteX199" fmla="*/ 1173454 w 3024845"/>
                <a:gd name="connsiteY199" fmla="*/ 116736 h 689379"/>
                <a:gd name="connsiteX200" fmla="*/ 1173454 w 3024845"/>
                <a:gd name="connsiteY200" fmla="*/ 147001 h 689379"/>
                <a:gd name="connsiteX201" fmla="*/ 1175481 w 3024845"/>
                <a:gd name="connsiteY201" fmla="*/ 147001 h 689379"/>
                <a:gd name="connsiteX202" fmla="*/ 1189668 w 3024845"/>
                <a:gd name="connsiteY202" fmla="*/ 147001 h 689379"/>
                <a:gd name="connsiteX203" fmla="*/ 1189668 w 3024845"/>
                <a:gd name="connsiteY203" fmla="*/ 170780 h 689379"/>
                <a:gd name="connsiteX204" fmla="*/ 1191695 w 3024845"/>
                <a:gd name="connsiteY204" fmla="*/ 172401 h 689379"/>
                <a:gd name="connsiteX205" fmla="*/ 1191695 w 3024845"/>
                <a:gd name="connsiteY205" fmla="*/ 183751 h 689379"/>
                <a:gd name="connsiteX206" fmla="*/ 1192455 w 3024845"/>
                <a:gd name="connsiteY206" fmla="*/ 183751 h 689379"/>
                <a:gd name="connsiteX207" fmla="*/ 1197775 w 3024845"/>
                <a:gd name="connsiteY207" fmla="*/ 183751 h 689379"/>
                <a:gd name="connsiteX208" fmla="*/ 1197775 w 3024845"/>
                <a:gd name="connsiteY208" fmla="*/ 207530 h 689379"/>
                <a:gd name="connsiteX209" fmla="*/ 1199041 w 3024845"/>
                <a:gd name="connsiteY209" fmla="*/ 207530 h 689379"/>
                <a:gd name="connsiteX210" fmla="*/ 1207908 w 3024845"/>
                <a:gd name="connsiteY210" fmla="*/ 207530 h 689379"/>
                <a:gd name="connsiteX211" fmla="*/ 1209935 w 3024845"/>
                <a:gd name="connsiteY211" fmla="*/ 211584 h 689379"/>
                <a:gd name="connsiteX212" fmla="*/ 1209935 w 3024845"/>
                <a:gd name="connsiteY212" fmla="*/ 224825 h 689379"/>
                <a:gd name="connsiteX213" fmla="*/ 1211455 w 3024845"/>
                <a:gd name="connsiteY213" fmla="*/ 222933 h 689379"/>
                <a:gd name="connsiteX214" fmla="*/ 1222095 w 3024845"/>
                <a:gd name="connsiteY214" fmla="*/ 209692 h 689379"/>
                <a:gd name="connsiteX215" fmla="*/ 1250469 w 3024845"/>
                <a:gd name="connsiteY215" fmla="*/ 209692 h 689379"/>
                <a:gd name="connsiteX216" fmla="*/ 1250469 w 3024845"/>
                <a:gd name="connsiteY216" fmla="*/ 296163 h 689379"/>
                <a:gd name="connsiteX217" fmla="*/ 1251229 w 3024845"/>
                <a:gd name="connsiteY217" fmla="*/ 296163 h 689379"/>
                <a:gd name="connsiteX218" fmla="*/ 1256549 w 3024845"/>
                <a:gd name="connsiteY218" fmla="*/ 296163 h 689379"/>
                <a:gd name="connsiteX219" fmla="*/ 1257309 w 3024845"/>
                <a:gd name="connsiteY219" fmla="*/ 294812 h 689379"/>
                <a:gd name="connsiteX220" fmla="*/ 1262629 w 3024845"/>
                <a:gd name="connsiteY220" fmla="*/ 285354 h 689379"/>
                <a:gd name="connsiteX221" fmla="*/ 1262629 w 3024845"/>
                <a:gd name="connsiteY221" fmla="*/ 287246 h 689379"/>
                <a:gd name="connsiteX222" fmla="*/ 1262629 w 3024845"/>
                <a:gd name="connsiteY222" fmla="*/ 300487 h 689379"/>
                <a:gd name="connsiteX223" fmla="*/ 1266682 w 3024845"/>
                <a:gd name="connsiteY223" fmla="*/ 255090 h 689379"/>
                <a:gd name="connsiteX224" fmla="*/ 1267442 w 3024845"/>
                <a:gd name="connsiteY224" fmla="*/ 255090 h 689379"/>
                <a:gd name="connsiteX225" fmla="*/ 1272762 w 3024845"/>
                <a:gd name="connsiteY225" fmla="*/ 255090 h 689379"/>
                <a:gd name="connsiteX226" fmla="*/ 1272762 w 3024845"/>
                <a:gd name="connsiteY226" fmla="*/ 190236 h 689379"/>
                <a:gd name="connsiteX227" fmla="*/ 1273776 w 3024845"/>
                <a:gd name="connsiteY227" fmla="*/ 190236 h 689379"/>
                <a:gd name="connsiteX228" fmla="*/ 1280869 w 3024845"/>
                <a:gd name="connsiteY228" fmla="*/ 190236 h 689379"/>
                <a:gd name="connsiteX229" fmla="*/ 1293029 w 3024845"/>
                <a:gd name="connsiteY229" fmla="*/ 147001 h 689379"/>
                <a:gd name="connsiteX230" fmla="*/ 1294296 w 3024845"/>
                <a:gd name="connsiteY230" fmla="*/ 147001 h 689379"/>
                <a:gd name="connsiteX231" fmla="*/ 1303163 w 3024845"/>
                <a:gd name="connsiteY231" fmla="*/ 147001 h 689379"/>
                <a:gd name="connsiteX232" fmla="*/ 1313296 w 3024845"/>
                <a:gd name="connsiteY232" fmla="*/ 190236 h 689379"/>
                <a:gd name="connsiteX233" fmla="*/ 1314309 w 3024845"/>
                <a:gd name="connsiteY233" fmla="*/ 190236 h 689379"/>
                <a:gd name="connsiteX234" fmla="*/ 1321403 w 3024845"/>
                <a:gd name="connsiteY234" fmla="*/ 190236 h 689379"/>
                <a:gd name="connsiteX235" fmla="*/ 1321403 w 3024845"/>
                <a:gd name="connsiteY235" fmla="*/ 229148 h 689379"/>
                <a:gd name="connsiteX236" fmla="*/ 1323176 w 3024845"/>
                <a:gd name="connsiteY236" fmla="*/ 229148 h 689379"/>
                <a:gd name="connsiteX237" fmla="*/ 1335590 w 3024845"/>
                <a:gd name="connsiteY237" fmla="*/ 229148 h 689379"/>
                <a:gd name="connsiteX238" fmla="*/ 1335590 w 3024845"/>
                <a:gd name="connsiteY238" fmla="*/ 231310 h 689379"/>
                <a:gd name="connsiteX239" fmla="*/ 1335590 w 3024845"/>
                <a:gd name="connsiteY239" fmla="*/ 246442 h 689379"/>
                <a:gd name="connsiteX240" fmla="*/ 1339643 w 3024845"/>
                <a:gd name="connsiteY240" fmla="*/ 244281 h 689379"/>
                <a:gd name="connsiteX241" fmla="*/ 1339643 w 3024845"/>
                <a:gd name="connsiteY241" fmla="*/ 229148 h 689379"/>
                <a:gd name="connsiteX242" fmla="*/ 1341163 w 3024845"/>
                <a:gd name="connsiteY242" fmla="*/ 229148 h 689379"/>
                <a:gd name="connsiteX243" fmla="*/ 1351803 w 3024845"/>
                <a:gd name="connsiteY243" fmla="*/ 229148 h 689379"/>
                <a:gd name="connsiteX244" fmla="*/ 1351803 w 3024845"/>
                <a:gd name="connsiteY244" fmla="*/ 230769 h 689379"/>
                <a:gd name="connsiteX245" fmla="*/ 1351803 w 3024845"/>
                <a:gd name="connsiteY245" fmla="*/ 242119 h 689379"/>
                <a:gd name="connsiteX246" fmla="*/ 1382204 w 3024845"/>
                <a:gd name="connsiteY246" fmla="*/ 242119 h 689379"/>
                <a:gd name="connsiteX247" fmla="*/ 1382204 w 3024845"/>
                <a:gd name="connsiteY247" fmla="*/ 205369 h 689379"/>
                <a:gd name="connsiteX248" fmla="*/ 1383470 w 3024845"/>
                <a:gd name="connsiteY248" fmla="*/ 205369 h 689379"/>
                <a:gd name="connsiteX249" fmla="*/ 1392337 w 3024845"/>
                <a:gd name="connsiteY249" fmla="*/ 205369 h 689379"/>
                <a:gd name="connsiteX250" fmla="*/ 1392337 w 3024845"/>
                <a:gd name="connsiteY250" fmla="*/ 226986 h 689379"/>
                <a:gd name="connsiteX251" fmla="*/ 1394364 w 3024845"/>
                <a:gd name="connsiteY251" fmla="*/ 194560 h 689379"/>
                <a:gd name="connsiteX252" fmla="*/ 1416657 w 3024845"/>
                <a:gd name="connsiteY252" fmla="*/ 194560 h 689379"/>
                <a:gd name="connsiteX253" fmla="*/ 1416657 w 3024845"/>
                <a:gd name="connsiteY253" fmla="*/ 192938 h 689379"/>
                <a:gd name="connsiteX254" fmla="*/ 1416657 w 3024845"/>
                <a:gd name="connsiteY254" fmla="*/ 181589 h 689379"/>
                <a:gd name="connsiteX255" fmla="*/ 1417417 w 3024845"/>
                <a:gd name="connsiteY255" fmla="*/ 181589 h 689379"/>
                <a:gd name="connsiteX256" fmla="*/ 1422737 w 3024845"/>
                <a:gd name="connsiteY256" fmla="*/ 181589 h 689379"/>
                <a:gd name="connsiteX257" fmla="*/ 1422737 w 3024845"/>
                <a:gd name="connsiteY257" fmla="*/ 179698 h 689379"/>
                <a:gd name="connsiteX258" fmla="*/ 1422737 w 3024845"/>
                <a:gd name="connsiteY258" fmla="*/ 166457 h 689379"/>
                <a:gd name="connsiteX259" fmla="*/ 1426791 w 3024845"/>
                <a:gd name="connsiteY259" fmla="*/ 172942 h 689379"/>
                <a:gd name="connsiteX260" fmla="*/ 1429071 w 3024845"/>
                <a:gd name="connsiteY260" fmla="*/ 172942 h 689379"/>
                <a:gd name="connsiteX261" fmla="*/ 1445031 w 3024845"/>
                <a:gd name="connsiteY261" fmla="*/ 172942 h 689379"/>
                <a:gd name="connsiteX262" fmla="*/ 1445031 w 3024845"/>
                <a:gd name="connsiteY262" fmla="*/ 172131 h 689379"/>
                <a:gd name="connsiteX263" fmla="*/ 1445031 w 3024845"/>
                <a:gd name="connsiteY263" fmla="*/ 166457 h 689379"/>
                <a:gd name="connsiteX264" fmla="*/ 1445791 w 3024845"/>
                <a:gd name="connsiteY264" fmla="*/ 166457 h 689379"/>
                <a:gd name="connsiteX265" fmla="*/ 1451111 w 3024845"/>
                <a:gd name="connsiteY265" fmla="*/ 166457 h 689379"/>
                <a:gd name="connsiteX266" fmla="*/ 1451111 w 3024845"/>
                <a:gd name="connsiteY266" fmla="*/ 167808 h 689379"/>
                <a:gd name="connsiteX267" fmla="*/ 1451111 w 3024845"/>
                <a:gd name="connsiteY267" fmla="*/ 177266 h 689379"/>
                <a:gd name="connsiteX268" fmla="*/ 1489618 w 3024845"/>
                <a:gd name="connsiteY268" fmla="*/ 177266 h 689379"/>
                <a:gd name="connsiteX269" fmla="*/ 1489618 w 3024845"/>
                <a:gd name="connsiteY269" fmla="*/ 315619 h 689379"/>
                <a:gd name="connsiteX270" fmla="*/ 1491138 w 3024845"/>
                <a:gd name="connsiteY270" fmla="*/ 315619 h 689379"/>
                <a:gd name="connsiteX271" fmla="*/ 1501778 w 3024845"/>
                <a:gd name="connsiteY271" fmla="*/ 315619 h 689379"/>
                <a:gd name="connsiteX272" fmla="*/ 1501778 w 3024845"/>
                <a:gd name="connsiteY272" fmla="*/ 302649 h 689379"/>
                <a:gd name="connsiteX273" fmla="*/ 1505832 w 3024845"/>
                <a:gd name="connsiteY273" fmla="*/ 302649 h 689379"/>
                <a:gd name="connsiteX274" fmla="*/ 1505832 w 3024845"/>
                <a:gd name="connsiteY274" fmla="*/ 315619 h 689379"/>
                <a:gd name="connsiteX275" fmla="*/ 1536232 w 3024845"/>
                <a:gd name="connsiteY275" fmla="*/ 315619 h 689379"/>
                <a:gd name="connsiteX276" fmla="*/ 1536232 w 3024845"/>
                <a:gd name="connsiteY276" fmla="*/ 285354 h 689379"/>
                <a:gd name="connsiteX277" fmla="*/ 1548392 w 3024845"/>
                <a:gd name="connsiteY277" fmla="*/ 285354 h 689379"/>
                <a:gd name="connsiteX278" fmla="*/ 1560552 w 3024845"/>
                <a:gd name="connsiteY278" fmla="*/ 283193 h 689379"/>
                <a:gd name="connsiteX279" fmla="*/ 1564606 w 3024845"/>
                <a:gd name="connsiteY279" fmla="*/ 285354 h 689379"/>
                <a:gd name="connsiteX280" fmla="*/ 1574739 w 3024845"/>
                <a:gd name="connsiteY280" fmla="*/ 285354 h 689379"/>
                <a:gd name="connsiteX281" fmla="*/ 1574739 w 3024845"/>
                <a:gd name="connsiteY281" fmla="*/ 315619 h 689379"/>
                <a:gd name="connsiteX282" fmla="*/ 1582846 w 3024845"/>
                <a:gd name="connsiteY282" fmla="*/ 315619 h 689379"/>
                <a:gd name="connsiteX283" fmla="*/ 1582846 w 3024845"/>
                <a:gd name="connsiteY283" fmla="*/ 332914 h 689379"/>
                <a:gd name="connsiteX284" fmla="*/ 1592182 w 3024845"/>
                <a:gd name="connsiteY284" fmla="*/ 333819 h 689379"/>
                <a:gd name="connsiteX285" fmla="*/ 1605140 w 3024845"/>
                <a:gd name="connsiteY285" fmla="*/ 333819 h 689379"/>
                <a:gd name="connsiteX286" fmla="*/ 1605140 w 3024845"/>
                <a:gd name="connsiteY286" fmla="*/ 317781 h 689379"/>
                <a:gd name="connsiteX287" fmla="*/ 1673096 w 3024845"/>
                <a:gd name="connsiteY287" fmla="*/ 317781 h 689379"/>
                <a:gd name="connsiteX288" fmla="*/ 1673096 w 3024845"/>
                <a:gd name="connsiteY288" fmla="*/ 232528 h 689379"/>
                <a:gd name="connsiteX289" fmla="*/ 1745104 w 3024845"/>
                <a:gd name="connsiteY289" fmla="*/ 232528 h 689379"/>
                <a:gd name="connsiteX290" fmla="*/ 1745104 w 3024845"/>
                <a:gd name="connsiteY290" fmla="*/ 311296 h 689379"/>
                <a:gd name="connsiteX291" fmla="*/ 1747008 w 3024845"/>
                <a:gd name="connsiteY291" fmla="*/ 311296 h 689379"/>
                <a:gd name="connsiteX292" fmla="*/ 1748250 w 3024845"/>
                <a:gd name="connsiteY292" fmla="*/ 333819 h 689379"/>
                <a:gd name="connsiteX293" fmla="*/ 1757926 w 3024845"/>
                <a:gd name="connsiteY293" fmla="*/ 333819 h 689379"/>
                <a:gd name="connsiteX294" fmla="*/ 1759168 w 3024845"/>
                <a:gd name="connsiteY294" fmla="*/ 311296 h 689379"/>
                <a:gd name="connsiteX295" fmla="*/ 1765248 w 3024845"/>
                <a:gd name="connsiteY295" fmla="*/ 311296 h 689379"/>
                <a:gd name="connsiteX296" fmla="*/ 1766490 w 3024845"/>
                <a:gd name="connsiteY296" fmla="*/ 333819 h 689379"/>
                <a:gd name="connsiteX297" fmla="*/ 1817112 w 3024845"/>
                <a:gd name="connsiteY297" fmla="*/ 333819 h 689379"/>
                <a:gd name="connsiteX298" fmla="*/ 1817112 w 3024845"/>
                <a:gd name="connsiteY298" fmla="*/ 170791 h 689379"/>
                <a:gd name="connsiteX299" fmla="*/ 2014439 w 3024845"/>
                <a:gd name="connsiteY299" fmla="*/ 170791 h 689379"/>
                <a:gd name="connsiteX300" fmla="*/ 2014439 w 3024845"/>
                <a:gd name="connsiteY300" fmla="*/ 333819 h 689379"/>
                <a:gd name="connsiteX301" fmla="*/ 2033136 w 3024845"/>
                <a:gd name="connsiteY301" fmla="*/ 333819 h 689379"/>
                <a:gd name="connsiteX302" fmla="*/ 2033136 w 3024845"/>
                <a:gd name="connsiteY302" fmla="*/ 251126 h 689379"/>
                <a:gd name="connsiteX303" fmla="*/ 2128256 w 3024845"/>
                <a:gd name="connsiteY303" fmla="*/ 251126 h 689379"/>
                <a:gd name="connsiteX304" fmla="*/ 2180720 w 3024845"/>
                <a:gd name="connsiteY304" fmla="*/ 185913 h 689379"/>
                <a:gd name="connsiteX305" fmla="*/ 2245574 w 3024845"/>
                <a:gd name="connsiteY305" fmla="*/ 185913 h 689379"/>
                <a:gd name="connsiteX306" fmla="*/ 2245574 w 3024845"/>
                <a:gd name="connsiteY306" fmla="*/ 261575 h 689379"/>
                <a:gd name="connsiteX307" fmla="*/ 2253681 w 3024845"/>
                <a:gd name="connsiteY307" fmla="*/ 261575 h 689379"/>
                <a:gd name="connsiteX308" fmla="*/ 2255708 w 3024845"/>
                <a:gd name="connsiteY308" fmla="*/ 255090 h 689379"/>
                <a:gd name="connsiteX309" fmla="*/ 2261788 w 3024845"/>
                <a:gd name="connsiteY309" fmla="*/ 255090 h 689379"/>
                <a:gd name="connsiteX310" fmla="*/ 2263815 w 3024845"/>
                <a:gd name="connsiteY310" fmla="*/ 263737 h 689379"/>
                <a:gd name="connsiteX311" fmla="*/ 2275975 w 3024845"/>
                <a:gd name="connsiteY311" fmla="*/ 263737 h 689379"/>
                <a:gd name="connsiteX312" fmla="*/ 2275975 w 3024845"/>
                <a:gd name="connsiteY312" fmla="*/ 257251 h 689379"/>
                <a:gd name="connsiteX313" fmla="*/ 2298268 w 3024845"/>
                <a:gd name="connsiteY313" fmla="*/ 257251 h 689379"/>
                <a:gd name="connsiteX314" fmla="*/ 2298268 w 3024845"/>
                <a:gd name="connsiteY314" fmla="*/ 263737 h 689379"/>
                <a:gd name="connsiteX315" fmla="*/ 2318535 w 3024845"/>
                <a:gd name="connsiteY315" fmla="*/ 263737 h 689379"/>
                <a:gd name="connsiteX316" fmla="*/ 2318535 w 3024845"/>
                <a:gd name="connsiteY316" fmla="*/ 309134 h 689379"/>
                <a:gd name="connsiteX317" fmla="*/ 2332722 w 3024845"/>
                <a:gd name="connsiteY317" fmla="*/ 309134 h 689379"/>
                <a:gd name="connsiteX318" fmla="*/ 2332722 w 3024845"/>
                <a:gd name="connsiteY318" fmla="*/ 296163 h 689379"/>
                <a:gd name="connsiteX319" fmla="*/ 2348936 w 3024845"/>
                <a:gd name="connsiteY319" fmla="*/ 296163 h 689379"/>
                <a:gd name="connsiteX320" fmla="*/ 2348936 w 3024845"/>
                <a:gd name="connsiteY320" fmla="*/ 116736 h 689379"/>
                <a:gd name="connsiteX321" fmla="*/ 2355016 w 3024845"/>
                <a:gd name="connsiteY321" fmla="*/ 110250 h 689379"/>
                <a:gd name="connsiteX322" fmla="*/ 2427977 w 3024845"/>
                <a:gd name="connsiteY322" fmla="*/ 110250 h 689379"/>
                <a:gd name="connsiteX323" fmla="*/ 2427977 w 3024845"/>
                <a:gd name="connsiteY323" fmla="*/ 118898 h 689379"/>
                <a:gd name="connsiteX324" fmla="*/ 2438110 w 3024845"/>
                <a:gd name="connsiteY324" fmla="*/ 118898 h 689379"/>
                <a:gd name="connsiteX325" fmla="*/ 2438110 w 3024845"/>
                <a:gd name="connsiteY325" fmla="*/ 233472 h 689379"/>
                <a:gd name="connsiteX326" fmla="*/ 2460404 w 3024845"/>
                <a:gd name="connsiteY326" fmla="*/ 233472 h 689379"/>
                <a:gd name="connsiteX327" fmla="*/ 2460404 w 3024845"/>
                <a:gd name="connsiteY327" fmla="*/ 166457 h 689379"/>
                <a:gd name="connsiteX328" fmla="*/ 2486751 w 3024845"/>
                <a:gd name="connsiteY328" fmla="*/ 166457 h 689379"/>
                <a:gd name="connsiteX329" fmla="*/ 2490804 w 3024845"/>
                <a:gd name="connsiteY329" fmla="*/ 162133 h 689379"/>
                <a:gd name="connsiteX330" fmla="*/ 2498911 w 3024845"/>
                <a:gd name="connsiteY330" fmla="*/ 162133 h 689379"/>
                <a:gd name="connsiteX331" fmla="*/ 2502964 w 3024845"/>
                <a:gd name="connsiteY331" fmla="*/ 166457 h 689379"/>
                <a:gd name="connsiteX332" fmla="*/ 2525258 w 3024845"/>
                <a:gd name="connsiteY332" fmla="*/ 166457 h 689379"/>
                <a:gd name="connsiteX333" fmla="*/ 2525258 w 3024845"/>
                <a:gd name="connsiteY333" fmla="*/ 49721 h 689379"/>
                <a:gd name="connsiteX334" fmla="*/ 2582005 w 3024845"/>
                <a:gd name="connsiteY334" fmla="*/ 38912 h 689379"/>
                <a:gd name="connsiteX335" fmla="*/ 2582005 w 3024845"/>
                <a:gd name="connsiteY335" fmla="*/ 39993 h 689379"/>
                <a:gd name="connsiteX336" fmla="*/ 2582005 w 3024845"/>
                <a:gd name="connsiteY336" fmla="*/ 47559 h 689379"/>
                <a:gd name="connsiteX337" fmla="*/ 2608352 w 3024845"/>
                <a:gd name="connsiteY337" fmla="*/ 47559 h 689379"/>
                <a:gd name="connsiteX338" fmla="*/ 2608352 w 3024845"/>
                <a:gd name="connsiteY338" fmla="*/ 302649 h 689379"/>
                <a:gd name="connsiteX339" fmla="*/ 2630646 w 3024845"/>
                <a:gd name="connsiteY339" fmla="*/ 302649 h 689379"/>
                <a:gd name="connsiteX340" fmla="*/ 2630646 w 3024845"/>
                <a:gd name="connsiteY340" fmla="*/ 298325 h 689379"/>
                <a:gd name="connsiteX341" fmla="*/ 2642806 w 3024845"/>
                <a:gd name="connsiteY341" fmla="*/ 298325 h 689379"/>
                <a:gd name="connsiteX342" fmla="*/ 2642806 w 3024845"/>
                <a:gd name="connsiteY342" fmla="*/ 302649 h 689379"/>
                <a:gd name="connsiteX343" fmla="*/ 2667126 w 3024845"/>
                <a:gd name="connsiteY343" fmla="*/ 302649 h 689379"/>
                <a:gd name="connsiteX344" fmla="*/ 2667126 w 3024845"/>
                <a:gd name="connsiteY344" fmla="*/ 289678 h 689379"/>
                <a:gd name="connsiteX345" fmla="*/ 2695500 w 3024845"/>
                <a:gd name="connsiteY345" fmla="*/ 289678 h 689379"/>
                <a:gd name="connsiteX346" fmla="*/ 2707660 w 3024845"/>
                <a:gd name="connsiteY346" fmla="*/ 285354 h 689379"/>
                <a:gd name="connsiteX347" fmla="*/ 2727927 w 3024845"/>
                <a:gd name="connsiteY347" fmla="*/ 289678 h 689379"/>
                <a:gd name="connsiteX348" fmla="*/ 2727927 w 3024845"/>
                <a:gd name="connsiteY348" fmla="*/ 272384 h 689379"/>
                <a:gd name="connsiteX349" fmla="*/ 2736034 w 3024845"/>
                <a:gd name="connsiteY349" fmla="*/ 272384 h 689379"/>
                <a:gd name="connsiteX350" fmla="*/ 2736034 w 3024845"/>
                <a:gd name="connsiteY350" fmla="*/ 259413 h 689379"/>
                <a:gd name="connsiteX351" fmla="*/ 2792781 w 3024845"/>
                <a:gd name="connsiteY351" fmla="*/ 259413 h 689379"/>
                <a:gd name="connsiteX352" fmla="*/ 2792781 w 3024845"/>
                <a:gd name="connsiteY352" fmla="*/ 229148 h 689379"/>
                <a:gd name="connsiteX353" fmla="*/ 2811021 w 3024845"/>
                <a:gd name="connsiteY353" fmla="*/ 229148 h 689379"/>
                <a:gd name="connsiteX354" fmla="*/ 2811021 w 3024845"/>
                <a:gd name="connsiteY354" fmla="*/ 222663 h 689379"/>
                <a:gd name="connsiteX355" fmla="*/ 2823181 w 3024845"/>
                <a:gd name="connsiteY355" fmla="*/ 222663 h 689379"/>
                <a:gd name="connsiteX356" fmla="*/ 2823181 w 3024845"/>
                <a:gd name="connsiteY356" fmla="*/ 229148 h 689379"/>
                <a:gd name="connsiteX357" fmla="*/ 2839395 w 3024845"/>
                <a:gd name="connsiteY357" fmla="*/ 229148 h 689379"/>
                <a:gd name="connsiteX358" fmla="*/ 2839395 w 3024845"/>
                <a:gd name="connsiteY358" fmla="*/ 278869 h 689379"/>
                <a:gd name="connsiteX359" fmla="*/ 2871822 w 3024845"/>
                <a:gd name="connsiteY359" fmla="*/ 278869 h 689379"/>
                <a:gd name="connsiteX360" fmla="*/ 2871822 w 3024845"/>
                <a:gd name="connsiteY360" fmla="*/ 252928 h 689379"/>
                <a:gd name="connsiteX361" fmla="*/ 2910329 w 3024845"/>
                <a:gd name="connsiteY361" fmla="*/ 252928 h 689379"/>
                <a:gd name="connsiteX362" fmla="*/ 2910329 w 3024845"/>
                <a:gd name="connsiteY362" fmla="*/ 222663 h 689379"/>
                <a:gd name="connsiteX363" fmla="*/ 2958970 w 3024845"/>
                <a:gd name="connsiteY363" fmla="*/ 222663 h 689379"/>
                <a:gd name="connsiteX364" fmla="*/ 3024845 w 3024845"/>
                <a:gd name="connsiteY364" fmla="*/ 689379 h 689379"/>
                <a:gd name="connsiteX365" fmla="*/ 2054 w 3024845"/>
                <a:gd name="connsiteY365" fmla="*/ 687046 h 689379"/>
                <a:gd name="connsiteX366" fmla="*/ 0 w 3024845"/>
                <a:gd name="connsiteY366" fmla="*/ 252928 h 689379"/>
                <a:gd name="connsiteX367" fmla="*/ 20267 w 3024845"/>
                <a:gd name="connsiteY367" fmla="*/ 252928 h 689379"/>
                <a:gd name="connsiteX368" fmla="*/ 20774 w 3024845"/>
                <a:gd name="connsiteY368" fmla="*/ 251847 h 689379"/>
                <a:gd name="connsiteX369" fmla="*/ 24320 w 3024845"/>
                <a:gd name="connsiteY369" fmla="*/ 244281 h 689379"/>
                <a:gd name="connsiteX370" fmla="*/ 26094 w 3024845"/>
                <a:gd name="connsiteY370" fmla="*/ 244551 h 689379"/>
                <a:gd name="connsiteX371" fmla="*/ 38507 w 3024845"/>
                <a:gd name="connsiteY371" fmla="*/ 246442 h 689379"/>
                <a:gd name="connsiteX372" fmla="*/ 39014 w 3024845"/>
                <a:gd name="connsiteY372" fmla="*/ 247794 h 689379"/>
                <a:gd name="connsiteX373" fmla="*/ 42560 w 3024845"/>
                <a:gd name="connsiteY373" fmla="*/ 257251 h 689379"/>
                <a:gd name="connsiteX374" fmla="*/ 68907 w 3024845"/>
                <a:gd name="connsiteY374" fmla="*/ 259413 h 689379"/>
                <a:gd name="connsiteX375" fmla="*/ 68907 w 3024845"/>
                <a:gd name="connsiteY375" fmla="*/ 136192 h 689379"/>
                <a:gd name="connsiteX376" fmla="*/ 70934 w 3024845"/>
                <a:gd name="connsiteY376" fmla="*/ 136192 h 689379"/>
                <a:gd name="connsiteX377" fmla="*/ 85121 w 3024845"/>
                <a:gd name="connsiteY377" fmla="*/ 136192 h 689379"/>
                <a:gd name="connsiteX378" fmla="*/ 85121 w 3024845"/>
                <a:gd name="connsiteY378" fmla="*/ 0 h 689379"/>
                <a:gd name="connsiteX379" fmla="*/ 86894 w 3024845"/>
                <a:gd name="connsiteY379" fmla="*/ 0 h 689379"/>
                <a:gd name="connsiteX380" fmla="*/ 99308 w 3024845"/>
                <a:gd name="connsiteY380" fmla="*/ 0 h 689379"/>
                <a:gd name="connsiteX0" fmla="*/ 99308 w 2961438"/>
                <a:gd name="connsiteY0" fmla="*/ 0 h 689379"/>
                <a:gd name="connsiteX1" fmla="*/ 220909 w 2961438"/>
                <a:gd name="connsiteY1" fmla="*/ 0 h 689379"/>
                <a:gd name="connsiteX2" fmla="*/ 223189 w 2961438"/>
                <a:gd name="connsiteY2" fmla="*/ 0 h 689379"/>
                <a:gd name="connsiteX3" fmla="*/ 239150 w 2961438"/>
                <a:gd name="connsiteY3" fmla="*/ 0 h 689379"/>
                <a:gd name="connsiteX4" fmla="*/ 239150 w 2961438"/>
                <a:gd name="connsiteY4" fmla="*/ 140515 h 689379"/>
                <a:gd name="connsiteX5" fmla="*/ 240670 w 2961438"/>
                <a:gd name="connsiteY5" fmla="*/ 140245 h 689379"/>
                <a:gd name="connsiteX6" fmla="*/ 251310 w 2961438"/>
                <a:gd name="connsiteY6" fmla="*/ 138354 h 689379"/>
                <a:gd name="connsiteX7" fmla="*/ 249283 w 2961438"/>
                <a:gd name="connsiteY7" fmla="*/ 226986 h 689379"/>
                <a:gd name="connsiteX8" fmla="*/ 250803 w 2961438"/>
                <a:gd name="connsiteY8" fmla="*/ 227257 h 689379"/>
                <a:gd name="connsiteX9" fmla="*/ 261443 w 2961438"/>
                <a:gd name="connsiteY9" fmla="*/ 229148 h 689379"/>
                <a:gd name="connsiteX10" fmla="*/ 261696 w 2961438"/>
                <a:gd name="connsiteY10" fmla="*/ 229959 h 689379"/>
                <a:gd name="connsiteX11" fmla="*/ 263470 w 2961438"/>
                <a:gd name="connsiteY11" fmla="*/ 235634 h 689379"/>
                <a:gd name="connsiteX12" fmla="*/ 264230 w 2961438"/>
                <a:gd name="connsiteY12" fmla="*/ 233202 h 689379"/>
                <a:gd name="connsiteX13" fmla="*/ 269550 w 2961438"/>
                <a:gd name="connsiteY13" fmla="*/ 216178 h 689379"/>
                <a:gd name="connsiteX14" fmla="*/ 271323 w 2961438"/>
                <a:gd name="connsiteY14" fmla="*/ 216178 h 689379"/>
                <a:gd name="connsiteX15" fmla="*/ 283737 w 2961438"/>
                <a:gd name="connsiteY15" fmla="*/ 216178 h 689379"/>
                <a:gd name="connsiteX16" fmla="*/ 283737 w 2961438"/>
                <a:gd name="connsiteY16" fmla="*/ 248604 h 689379"/>
                <a:gd name="connsiteX17" fmla="*/ 284750 w 2961438"/>
                <a:gd name="connsiteY17" fmla="*/ 249145 h 689379"/>
                <a:gd name="connsiteX18" fmla="*/ 291844 w 2961438"/>
                <a:gd name="connsiteY18" fmla="*/ 252928 h 689379"/>
                <a:gd name="connsiteX19" fmla="*/ 291844 w 2961438"/>
                <a:gd name="connsiteY19" fmla="*/ 254279 h 689379"/>
                <a:gd name="connsiteX20" fmla="*/ 291844 w 2961438"/>
                <a:gd name="connsiteY20" fmla="*/ 263737 h 689379"/>
                <a:gd name="connsiteX21" fmla="*/ 336431 w 2961438"/>
                <a:gd name="connsiteY21" fmla="*/ 263737 h 689379"/>
                <a:gd name="connsiteX22" fmla="*/ 336431 w 2961438"/>
                <a:gd name="connsiteY22" fmla="*/ 264818 h 689379"/>
                <a:gd name="connsiteX23" fmla="*/ 336431 w 2961438"/>
                <a:gd name="connsiteY23" fmla="*/ 272384 h 689379"/>
                <a:gd name="connsiteX24" fmla="*/ 338457 w 2961438"/>
                <a:gd name="connsiteY24" fmla="*/ 272384 h 689379"/>
                <a:gd name="connsiteX25" fmla="*/ 352644 w 2961438"/>
                <a:gd name="connsiteY25" fmla="*/ 272384 h 689379"/>
                <a:gd name="connsiteX26" fmla="*/ 352644 w 2961438"/>
                <a:gd name="connsiteY26" fmla="*/ 242119 h 689379"/>
                <a:gd name="connsiteX27" fmla="*/ 397231 w 2961438"/>
                <a:gd name="connsiteY27" fmla="*/ 242119 h 689379"/>
                <a:gd name="connsiteX28" fmla="*/ 397231 w 2961438"/>
                <a:gd name="connsiteY28" fmla="*/ 240768 h 689379"/>
                <a:gd name="connsiteX29" fmla="*/ 397231 w 2961438"/>
                <a:gd name="connsiteY29" fmla="*/ 231310 h 689379"/>
                <a:gd name="connsiteX30" fmla="*/ 398245 w 2961438"/>
                <a:gd name="connsiteY30" fmla="*/ 231310 h 689379"/>
                <a:gd name="connsiteX31" fmla="*/ 405338 w 2961438"/>
                <a:gd name="connsiteY31" fmla="*/ 231310 h 689379"/>
                <a:gd name="connsiteX32" fmla="*/ 405338 w 2961438"/>
                <a:gd name="connsiteY32" fmla="*/ 229419 h 689379"/>
                <a:gd name="connsiteX33" fmla="*/ 405338 w 2961438"/>
                <a:gd name="connsiteY33" fmla="*/ 216178 h 689379"/>
                <a:gd name="connsiteX34" fmla="*/ 406098 w 2961438"/>
                <a:gd name="connsiteY34" fmla="*/ 216178 h 689379"/>
                <a:gd name="connsiteX35" fmla="*/ 411418 w 2961438"/>
                <a:gd name="connsiteY35" fmla="*/ 216178 h 689379"/>
                <a:gd name="connsiteX36" fmla="*/ 411418 w 2961438"/>
                <a:gd name="connsiteY36" fmla="*/ 215097 h 689379"/>
                <a:gd name="connsiteX37" fmla="*/ 411418 w 2961438"/>
                <a:gd name="connsiteY37" fmla="*/ 207530 h 689379"/>
                <a:gd name="connsiteX38" fmla="*/ 413445 w 2961438"/>
                <a:gd name="connsiteY38" fmla="*/ 207530 h 689379"/>
                <a:gd name="connsiteX39" fmla="*/ 427632 w 2961438"/>
                <a:gd name="connsiteY39" fmla="*/ 207530 h 689379"/>
                <a:gd name="connsiteX40" fmla="*/ 427632 w 2961438"/>
                <a:gd name="connsiteY40" fmla="*/ 208611 h 689379"/>
                <a:gd name="connsiteX41" fmla="*/ 427632 w 2961438"/>
                <a:gd name="connsiteY41" fmla="*/ 216178 h 689379"/>
                <a:gd name="connsiteX42" fmla="*/ 449925 w 2961438"/>
                <a:gd name="connsiteY42" fmla="*/ 216178 h 689379"/>
                <a:gd name="connsiteX43" fmla="*/ 449925 w 2961438"/>
                <a:gd name="connsiteY43" fmla="*/ 214286 h 689379"/>
                <a:gd name="connsiteX44" fmla="*/ 449925 w 2961438"/>
                <a:gd name="connsiteY44" fmla="*/ 201045 h 689379"/>
                <a:gd name="connsiteX45" fmla="*/ 451699 w 2961438"/>
                <a:gd name="connsiteY45" fmla="*/ 201045 h 689379"/>
                <a:gd name="connsiteX46" fmla="*/ 464112 w 2961438"/>
                <a:gd name="connsiteY46" fmla="*/ 201045 h 689379"/>
                <a:gd name="connsiteX47" fmla="*/ 464112 w 2961438"/>
                <a:gd name="connsiteY47" fmla="*/ 224825 h 689379"/>
                <a:gd name="connsiteX48" fmla="*/ 465126 w 2961438"/>
                <a:gd name="connsiteY48" fmla="*/ 224825 h 689379"/>
                <a:gd name="connsiteX49" fmla="*/ 472219 w 2961438"/>
                <a:gd name="connsiteY49" fmla="*/ 224825 h 689379"/>
                <a:gd name="connsiteX50" fmla="*/ 472219 w 2961438"/>
                <a:gd name="connsiteY50" fmla="*/ 223744 h 689379"/>
                <a:gd name="connsiteX51" fmla="*/ 472219 w 2961438"/>
                <a:gd name="connsiteY51" fmla="*/ 216178 h 689379"/>
                <a:gd name="connsiteX52" fmla="*/ 473992 w 2961438"/>
                <a:gd name="connsiteY52" fmla="*/ 216178 h 689379"/>
                <a:gd name="connsiteX53" fmla="*/ 486406 w 2961438"/>
                <a:gd name="connsiteY53" fmla="*/ 216178 h 689379"/>
                <a:gd name="connsiteX54" fmla="*/ 486406 w 2961438"/>
                <a:gd name="connsiteY54" fmla="*/ 242119 h 689379"/>
                <a:gd name="connsiteX55" fmla="*/ 488433 w 2961438"/>
                <a:gd name="connsiteY55" fmla="*/ 242119 h 689379"/>
                <a:gd name="connsiteX56" fmla="*/ 502619 w 2961438"/>
                <a:gd name="connsiteY56" fmla="*/ 242119 h 689379"/>
                <a:gd name="connsiteX57" fmla="*/ 502619 w 2961438"/>
                <a:gd name="connsiteY57" fmla="*/ 243740 h 689379"/>
                <a:gd name="connsiteX58" fmla="*/ 502619 w 2961438"/>
                <a:gd name="connsiteY58" fmla="*/ 255090 h 689379"/>
                <a:gd name="connsiteX59" fmla="*/ 503379 w 2961438"/>
                <a:gd name="connsiteY59" fmla="*/ 255090 h 689379"/>
                <a:gd name="connsiteX60" fmla="*/ 508700 w 2961438"/>
                <a:gd name="connsiteY60" fmla="*/ 255090 h 689379"/>
                <a:gd name="connsiteX61" fmla="*/ 508700 w 2961438"/>
                <a:gd name="connsiteY61" fmla="*/ 254279 h 689379"/>
                <a:gd name="connsiteX62" fmla="*/ 508700 w 2961438"/>
                <a:gd name="connsiteY62" fmla="*/ 248604 h 689379"/>
                <a:gd name="connsiteX63" fmla="*/ 539100 w 2961438"/>
                <a:gd name="connsiteY63" fmla="*/ 248604 h 689379"/>
                <a:gd name="connsiteX64" fmla="*/ 539100 w 2961438"/>
                <a:gd name="connsiteY64" fmla="*/ 272384 h 689379"/>
                <a:gd name="connsiteX65" fmla="*/ 540113 w 2961438"/>
                <a:gd name="connsiteY65" fmla="*/ 272384 h 689379"/>
                <a:gd name="connsiteX66" fmla="*/ 547207 w 2961438"/>
                <a:gd name="connsiteY66" fmla="*/ 272384 h 689379"/>
                <a:gd name="connsiteX67" fmla="*/ 547207 w 2961438"/>
                <a:gd name="connsiteY67" fmla="*/ 273465 h 689379"/>
                <a:gd name="connsiteX68" fmla="*/ 547207 w 2961438"/>
                <a:gd name="connsiteY68" fmla="*/ 281031 h 689379"/>
                <a:gd name="connsiteX69" fmla="*/ 547967 w 2961438"/>
                <a:gd name="connsiteY69" fmla="*/ 281031 h 689379"/>
                <a:gd name="connsiteX70" fmla="*/ 553287 w 2961438"/>
                <a:gd name="connsiteY70" fmla="*/ 281031 h 689379"/>
                <a:gd name="connsiteX71" fmla="*/ 553287 w 2961438"/>
                <a:gd name="connsiteY71" fmla="*/ 278869 h 689379"/>
                <a:gd name="connsiteX72" fmla="*/ 553287 w 2961438"/>
                <a:gd name="connsiteY72" fmla="*/ 263737 h 689379"/>
                <a:gd name="connsiteX73" fmla="*/ 554300 w 2961438"/>
                <a:gd name="connsiteY73" fmla="*/ 263737 h 689379"/>
                <a:gd name="connsiteX74" fmla="*/ 561394 w 2961438"/>
                <a:gd name="connsiteY74" fmla="*/ 263737 h 689379"/>
                <a:gd name="connsiteX75" fmla="*/ 561394 w 2961438"/>
                <a:gd name="connsiteY75" fmla="*/ 264818 h 689379"/>
                <a:gd name="connsiteX76" fmla="*/ 561394 w 2961438"/>
                <a:gd name="connsiteY76" fmla="*/ 272384 h 689379"/>
                <a:gd name="connsiteX77" fmla="*/ 566714 w 2961438"/>
                <a:gd name="connsiteY77" fmla="*/ 270391 h 689379"/>
                <a:gd name="connsiteX78" fmla="*/ 567474 w 2961438"/>
                <a:gd name="connsiteY78" fmla="*/ 269411 h 689379"/>
                <a:gd name="connsiteX79" fmla="*/ 567474 w 2961438"/>
                <a:gd name="connsiteY79" fmla="*/ 263737 h 689379"/>
                <a:gd name="connsiteX80" fmla="*/ 605981 w 2961438"/>
                <a:gd name="connsiteY80" fmla="*/ 263737 h 689379"/>
                <a:gd name="connsiteX81" fmla="*/ 605981 w 2961438"/>
                <a:gd name="connsiteY81" fmla="*/ 287516 h 689379"/>
                <a:gd name="connsiteX82" fmla="*/ 608007 w 2961438"/>
                <a:gd name="connsiteY82" fmla="*/ 287516 h 689379"/>
                <a:gd name="connsiteX83" fmla="*/ 622194 w 2961438"/>
                <a:gd name="connsiteY83" fmla="*/ 287516 h 689379"/>
                <a:gd name="connsiteX84" fmla="*/ 622194 w 2961438"/>
                <a:gd name="connsiteY84" fmla="*/ 288597 h 689379"/>
                <a:gd name="connsiteX85" fmla="*/ 622194 w 2961438"/>
                <a:gd name="connsiteY85" fmla="*/ 296163 h 689379"/>
                <a:gd name="connsiteX86" fmla="*/ 623968 w 2961438"/>
                <a:gd name="connsiteY86" fmla="*/ 296163 h 689379"/>
                <a:gd name="connsiteX87" fmla="*/ 636381 w 2961438"/>
                <a:gd name="connsiteY87" fmla="*/ 296163 h 689379"/>
                <a:gd name="connsiteX88" fmla="*/ 636381 w 2961438"/>
                <a:gd name="connsiteY88" fmla="*/ 272384 h 689379"/>
                <a:gd name="connsiteX89" fmla="*/ 637394 w 2961438"/>
                <a:gd name="connsiteY89" fmla="*/ 272384 h 689379"/>
                <a:gd name="connsiteX90" fmla="*/ 644488 w 2961438"/>
                <a:gd name="connsiteY90" fmla="*/ 272384 h 689379"/>
                <a:gd name="connsiteX91" fmla="*/ 644488 w 2961438"/>
                <a:gd name="connsiteY91" fmla="*/ 239957 h 689379"/>
                <a:gd name="connsiteX92" fmla="*/ 645501 w 2961438"/>
                <a:gd name="connsiteY92" fmla="*/ 239957 h 689379"/>
                <a:gd name="connsiteX93" fmla="*/ 652595 w 2961438"/>
                <a:gd name="connsiteY93" fmla="*/ 239957 h 689379"/>
                <a:gd name="connsiteX94" fmla="*/ 652595 w 2961438"/>
                <a:gd name="connsiteY94" fmla="*/ 238066 h 689379"/>
                <a:gd name="connsiteX95" fmla="*/ 652595 w 2961438"/>
                <a:gd name="connsiteY95" fmla="*/ 224825 h 689379"/>
                <a:gd name="connsiteX96" fmla="*/ 651328 w 2961438"/>
                <a:gd name="connsiteY96" fmla="*/ 223203 h 689379"/>
                <a:gd name="connsiteX97" fmla="*/ 656648 w 2961438"/>
                <a:gd name="connsiteY97" fmla="*/ 211854 h 689379"/>
                <a:gd name="connsiteX98" fmla="*/ 664755 w 2961438"/>
                <a:gd name="connsiteY98" fmla="*/ 239957 h 689379"/>
                <a:gd name="connsiteX99" fmla="*/ 665515 w 2961438"/>
                <a:gd name="connsiteY99" fmla="*/ 239957 h 689379"/>
                <a:gd name="connsiteX100" fmla="*/ 670835 w 2961438"/>
                <a:gd name="connsiteY100" fmla="*/ 239957 h 689379"/>
                <a:gd name="connsiteX101" fmla="*/ 670835 w 2961438"/>
                <a:gd name="connsiteY101" fmla="*/ 134030 h 689379"/>
                <a:gd name="connsiteX102" fmla="*/ 672355 w 2961438"/>
                <a:gd name="connsiteY102" fmla="*/ 134030 h 689379"/>
                <a:gd name="connsiteX103" fmla="*/ 682995 w 2961438"/>
                <a:gd name="connsiteY103" fmla="*/ 134030 h 689379"/>
                <a:gd name="connsiteX104" fmla="*/ 682995 w 2961438"/>
                <a:gd name="connsiteY104" fmla="*/ 86471 h 689379"/>
                <a:gd name="connsiteX105" fmla="*/ 709342 w 2961438"/>
                <a:gd name="connsiteY105" fmla="*/ 86471 h 689379"/>
                <a:gd name="connsiteX106" fmla="*/ 709342 w 2961438"/>
                <a:gd name="connsiteY106" fmla="*/ 64853 h 689379"/>
                <a:gd name="connsiteX107" fmla="*/ 743796 w 2961438"/>
                <a:gd name="connsiteY107" fmla="*/ 64853 h 689379"/>
                <a:gd name="connsiteX108" fmla="*/ 743796 w 2961438"/>
                <a:gd name="connsiteY108" fmla="*/ 67285 h 689379"/>
                <a:gd name="connsiteX109" fmla="*/ 743796 w 2961438"/>
                <a:gd name="connsiteY109" fmla="*/ 84309 h 689379"/>
                <a:gd name="connsiteX110" fmla="*/ 746076 w 2961438"/>
                <a:gd name="connsiteY110" fmla="*/ 84309 h 689379"/>
                <a:gd name="connsiteX111" fmla="*/ 762036 w 2961438"/>
                <a:gd name="connsiteY111" fmla="*/ 84309 h 689379"/>
                <a:gd name="connsiteX112" fmla="*/ 762036 w 2961438"/>
                <a:gd name="connsiteY112" fmla="*/ 131868 h 689379"/>
                <a:gd name="connsiteX113" fmla="*/ 763049 w 2961438"/>
                <a:gd name="connsiteY113" fmla="*/ 131868 h 689379"/>
                <a:gd name="connsiteX114" fmla="*/ 770143 w 2961438"/>
                <a:gd name="connsiteY114" fmla="*/ 131868 h 689379"/>
                <a:gd name="connsiteX115" fmla="*/ 784330 w 2961438"/>
                <a:gd name="connsiteY115" fmla="*/ 136192 h 689379"/>
                <a:gd name="connsiteX116" fmla="*/ 784330 w 2961438"/>
                <a:gd name="connsiteY116" fmla="*/ 175104 h 689379"/>
                <a:gd name="connsiteX117" fmla="*/ 785343 w 2961438"/>
                <a:gd name="connsiteY117" fmla="*/ 175104 h 689379"/>
                <a:gd name="connsiteX118" fmla="*/ 792436 w 2961438"/>
                <a:gd name="connsiteY118" fmla="*/ 175104 h 689379"/>
                <a:gd name="connsiteX119" fmla="*/ 792436 w 2961438"/>
                <a:gd name="connsiteY119" fmla="*/ 176725 h 689379"/>
                <a:gd name="connsiteX120" fmla="*/ 792436 w 2961438"/>
                <a:gd name="connsiteY120" fmla="*/ 188074 h 689379"/>
                <a:gd name="connsiteX121" fmla="*/ 794463 w 2961438"/>
                <a:gd name="connsiteY121" fmla="*/ 188074 h 689379"/>
                <a:gd name="connsiteX122" fmla="*/ 808650 w 2961438"/>
                <a:gd name="connsiteY122" fmla="*/ 188074 h 689379"/>
                <a:gd name="connsiteX123" fmla="*/ 814730 w 2961438"/>
                <a:gd name="connsiteY123" fmla="*/ 194560 h 689379"/>
                <a:gd name="connsiteX124" fmla="*/ 814730 w 2961438"/>
                <a:gd name="connsiteY124" fmla="*/ 216178 h 689379"/>
                <a:gd name="connsiteX125" fmla="*/ 817010 w 2961438"/>
                <a:gd name="connsiteY125" fmla="*/ 216178 h 689379"/>
                <a:gd name="connsiteX126" fmla="*/ 832970 w 2961438"/>
                <a:gd name="connsiteY126" fmla="*/ 216178 h 689379"/>
                <a:gd name="connsiteX127" fmla="*/ 832970 w 2961438"/>
                <a:gd name="connsiteY127" fmla="*/ 217258 h 689379"/>
                <a:gd name="connsiteX128" fmla="*/ 832970 w 2961438"/>
                <a:gd name="connsiteY128" fmla="*/ 224825 h 689379"/>
                <a:gd name="connsiteX129" fmla="*/ 834237 w 2961438"/>
                <a:gd name="connsiteY129" fmla="*/ 224825 h 689379"/>
                <a:gd name="connsiteX130" fmla="*/ 843104 w 2961438"/>
                <a:gd name="connsiteY130" fmla="*/ 224825 h 689379"/>
                <a:gd name="connsiteX131" fmla="*/ 843104 w 2961438"/>
                <a:gd name="connsiteY131" fmla="*/ 226986 h 689379"/>
                <a:gd name="connsiteX132" fmla="*/ 843104 w 2961438"/>
                <a:gd name="connsiteY132" fmla="*/ 242119 h 689379"/>
                <a:gd name="connsiteX133" fmla="*/ 847157 w 2961438"/>
                <a:gd name="connsiteY133" fmla="*/ 240227 h 689379"/>
                <a:gd name="connsiteX134" fmla="*/ 847157 w 2961438"/>
                <a:gd name="connsiteY134" fmla="*/ 226986 h 689379"/>
                <a:gd name="connsiteX135" fmla="*/ 848170 w 2961438"/>
                <a:gd name="connsiteY135" fmla="*/ 226986 h 689379"/>
                <a:gd name="connsiteX136" fmla="*/ 855264 w 2961438"/>
                <a:gd name="connsiteY136" fmla="*/ 226986 h 689379"/>
                <a:gd name="connsiteX137" fmla="*/ 855264 w 2961438"/>
                <a:gd name="connsiteY137" fmla="*/ 228608 h 689379"/>
                <a:gd name="connsiteX138" fmla="*/ 855264 w 2961438"/>
                <a:gd name="connsiteY138" fmla="*/ 239957 h 689379"/>
                <a:gd name="connsiteX139" fmla="*/ 856024 w 2961438"/>
                <a:gd name="connsiteY139" fmla="*/ 239957 h 689379"/>
                <a:gd name="connsiteX140" fmla="*/ 861344 w 2961438"/>
                <a:gd name="connsiteY140" fmla="*/ 239957 h 689379"/>
                <a:gd name="connsiteX141" fmla="*/ 909984 w 2961438"/>
                <a:gd name="connsiteY141" fmla="*/ 235634 h 689379"/>
                <a:gd name="connsiteX142" fmla="*/ 909984 w 2961438"/>
                <a:gd name="connsiteY142" fmla="*/ 236985 h 689379"/>
                <a:gd name="connsiteX143" fmla="*/ 909984 w 2961438"/>
                <a:gd name="connsiteY143" fmla="*/ 246442 h 689379"/>
                <a:gd name="connsiteX144" fmla="*/ 910744 w 2961438"/>
                <a:gd name="connsiteY144" fmla="*/ 246442 h 689379"/>
                <a:gd name="connsiteX145" fmla="*/ 916065 w 2961438"/>
                <a:gd name="connsiteY145" fmla="*/ 246442 h 689379"/>
                <a:gd name="connsiteX146" fmla="*/ 916065 w 2961438"/>
                <a:gd name="connsiteY146" fmla="*/ 248604 h 689379"/>
                <a:gd name="connsiteX147" fmla="*/ 916065 w 2961438"/>
                <a:gd name="connsiteY147" fmla="*/ 263737 h 689379"/>
                <a:gd name="connsiteX148" fmla="*/ 918091 w 2961438"/>
                <a:gd name="connsiteY148" fmla="*/ 262386 h 689379"/>
                <a:gd name="connsiteX149" fmla="*/ 932278 w 2961438"/>
                <a:gd name="connsiteY149" fmla="*/ 252928 h 689379"/>
                <a:gd name="connsiteX150" fmla="*/ 938358 w 2961438"/>
                <a:gd name="connsiteY150" fmla="*/ 211854 h 689379"/>
                <a:gd name="connsiteX151" fmla="*/ 939118 w 2961438"/>
                <a:gd name="connsiteY151" fmla="*/ 211584 h 689379"/>
                <a:gd name="connsiteX152" fmla="*/ 944438 w 2961438"/>
                <a:gd name="connsiteY152" fmla="*/ 209692 h 689379"/>
                <a:gd name="connsiteX153" fmla="*/ 946465 w 2961438"/>
                <a:gd name="connsiteY153" fmla="*/ 140515 h 689379"/>
                <a:gd name="connsiteX154" fmla="*/ 948492 w 2961438"/>
                <a:gd name="connsiteY154" fmla="*/ 209692 h 689379"/>
                <a:gd name="connsiteX155" fmla="*/ 949252 w 2961438"/>
                <a:gd name="connsiteY155" fmla="*/ 209962 h 689379"/>
                <a:gd name="connsiteX156" fmla="*/ 954572 w 2961438"/>
                <a:gd name="connsiteY156" fmla="*/ 211854 h 689379"/>
                <a:gd name="connsiteX157" fmla="*/ 954572 w 2961438"/>
                <a:gd name="connsiteY157" fmla="*/ 125383 h 689379"/>
                <a:gd name="connsiteX158" fmla="*/ 958625 w 2961438"/>
                <a:gd name="connsiteY158" fmla="*/ 92956 h 689379"/>
                <a:gd name="connsiteX159" fmla="*/ 997132 w 2961438"/>
                <a:gd name="connsiteY159" fmla="*/ 92956 h 689379"/>
                <a:gd name="connsiteX160" fmla="*/ 997132 w 2961438"/>
                <a:gd name="connsiteY160" fmla="*/ 125383 h 689379"/>
                <a:gd name="connsiteX161" fmla="*/ 997892 w 2961438"/>
                <a:gd name="connsiteY161" fmla="*/ 125383 h 689379"/>
                <a:gd name="connsiteX162" fmla="*/ 1003212 w 2961438"/>
                <a:gd name="connsiteY162" fmla="*/ 125383 h 689379"/>
                <a:gd name="connsiteX163" fmla="*/ 1003212 w 2961438"/>
                <a:gd name="connsiteY163" fmla="*/ 43235 h 689379"/>
                <a:gd name="connsiteX164" fmla="*/ 1004986 w 2961438"/>
                <a:gd name="connsiteY164" fmla="*/ 43235 h 689379"/>
                <a:gd name="connsiteX165" fmla="*/ 1017399 w 2961438"/>
                <a:gd name="connsiteY165" fmla="*/ 43235 h 689379"/>
                <a:gd name="connsiteX166" fmla="*/ 1017399 w 2961438"/>
                <a:gd name="connsiteY166" fmla="*/ 41344 h 689379"/>
                <a:gd name="connsiteX167" fmla="*/ 1017399 w 2961438"/>
                <a:gd name="connsiteY167" fmla="*/ 28103 h 689379"/>
                <a:gd name="connsiteX168" fmla="*/ 1039693 w 2961438"/>
                <a:gd name="connsiteY168" fmla="*/ 28103 h 689379"/>
                <a:gd name="connsiteX169" fmla="*/ 1039693 w 2961438"/>
                <a:gd name="connsiteY169" fmla="*/ 27022 h 689379"/>
                <a:gd name="connsiteX170" fmla="*/ 1039693 w 2961438"/>
                <a:gd name="connsiteY170" fmla="*/ 19456 h 689379"/>
                <a:gd name="connsiteX171" fmla="*/ 1041466 w 2961438"/>
                <a:gd name="connsiteY171" fmla="*/ 19456 h 689379"/>
                <a:gd name="connsiteX172" fmla="*/ 1053880 w 2961438"/>
                <a:gd name="connsiteY172" fmla="*/ 19456 h 689379"/>
                <a:gd name="connsiteX173" fmla="*/ 1053880 w 2961438"/>
                <a:gd name="connsiteY173" fmla="*/ 20537 h 689379"/>
                <a:gd name="connsiteX174" fmla="*/ 1053880 w 2961438"/>
                <a:gd name="connsiteY174" fmla="*/ 28103 h 689379"/>
                <a:gd name="connsiteX175" fmla="*/ 1054640 w 2961438"/>
                <a:gd name="connsiteY175" fmla="*/ 28103 h 689379"/>
                <a:gd name="connsiteX176" fmla="*/ 1059960 w 2961438"/>
                <a:gd name="connsiteY176" fmla="*/ 28103 h 689379"/>
                <a:gd name="connsiteX177" fmla="*/ 1070093 w 2961438"/>
                <a:gd name="connsiteY177" fmla="*/ 23779 h 689379"/>
                <a:gd name="connsiteX178" fmla="*/ 1074146 w 2961438"/>
                <a:gd name="connsiteY178" fmla="*/ 27022 h 689379"/>
                <a:gd name="connsiteX179" fmla="*/ 1074146 w 2961438"/>
                <a:gd name="connsiteY179" fmla="*/ 19456 h 689379"/>
                <a:gd name="connsiteX180" fmla="*/ 1076426 w 2961438"/>
                <a:gd name="connsiteY180" fmla="*/ 19456 h 689379"/>
                <a:gd name="connsiteX181" fmla="*/ 1092387 w 2961438"/>
                <a:gd name="connsiteY181" fmla="*/ 19456 h 689379"/>
                <a:gd name="connsiteX182" fmla="*/ 1092387 w 2961438"/>
                <a:gd name="connsiteY182" fmla="*/ 20537 h 689379"/>
                <a:gd name="connsiteX183" fmla="*/ 1092387 w 2961438"/>
                <a:gd name="connsiteY183" fmla="*/ 28103 h 689379"/>
                <a:gd name="connsiteX184" fmla="*/ 1122787 w 2961438"/>
                <a:gd name="connsiteY184" fmla="*/ 28103 h 689379"/>
                <a:gd name="connsiteX185" fmla="*/ 1122787 w 2961438"/>
                <a:gd name="connsiteY185" fmla="*/ 29724 h 689379"/>
                <a:gd name="connsiteX186" fmla="*/ 1122787 w 2961438"/>
                <a:gd name="connsiteY186" fmla="*/ 41074 h 689379"/>
                <a:gd name="connsiteX187" fmla="*/ 1149134 w 2961438"/>
                <a:gd name="connsiteY187" fmla="*/ 41074 h 689379"/>
                <a:gd name="connsiteX188" fmla="*/ 1149134 w 2961438"/>
                <a:gd name="connsiteY188" fmla="*/ 71338 h 689379"/>
                <a:gd name="connsiteX189" fmla="*/ 1149894 w 2961438"/>
                <a:gd name="connsiteY189" fmla="*/ 71338 h 689379"/>
                <a:gd name="connsiteX190" fmla="*/ 1155214 w 2961438"/>
                <a:gd name="connsiteY190" fmla="*/ 71338 h 689379"/>
                <a:gd name="connsiteX191" fmla="*/ 1155214 w 2961438"/>
                <a:gd name="connsiteY191" fmla="*/ 72419 h 689379"/>
                <a:gd name="connsiteX192" fmla="*/ 1155214 w 2961438"/>
                <a:gd name="connsiteY192" fmla="*/ 79986 h 689379"/>
                <a:gd name="connsiteX193" fmla="*/ 1159268 w 2961438"/>
                <a:gd name="connsiteY193" fmla="*/ 110250 h 689379"/>
                <a:gd name="connsiteX194" fmla="*/ 1160028 w 2961438"/>
                <a:gd name="connsiteY194" fmla="*/ 110250 h 689379"/>
                <a:gd name="connsiteX195" fmla="*/ 1165348 w 2961438"/>
                <a:gd name="connsiteY195" fmla="*/ 110250 h 689379"/>
                <a:gd name="connsiteX196" fmla="*/ 1165348 w 2961438"/>
                <a:gd name="connsiteY196" fmla="*/ 111061 h 689379"/>
                <a:gd name="connsiteX197" fmla="*/ 1165348 w 2961438"/>
                <a:gd name="connsiteY197" fmla="*/ 116736 h 689379"/>
                <a:gd name="connsiteX198" fmla="*/ 1166361 w 2961438"/>
                <a:gd name="connsiteY198" fmla="*/ 116736 h 689379"/>
                <a:gd name="connsiteX199" fmla="*/ 1173454 w 2961438"/>
                <a:gd name="connsiteY199" fmla="*/ 116736 h 689379"/>
                <a:gd name="connsiteX200" fmla="*/ 1173454 w 2961438"/>
                <a:gd name="connsiteY200" fmla="*/ 147001 h 689379"/>
                <a:gd name="connsiteX201" fmla="*/ 1175481 w 2961438"/>
                <a:gd name="connsiteY201" fmla="*/ 147001 h 689379"/>
                <a:gd name="connsiteX202" fmla="*/ 1189668 w 2961438"/>
                <a:gd name="connsiteY202" fmla="*/ 147001 h 689379"/>
                <a:gd name="connsiteX203" fmla="*/ 1189668 w 2961438"/>
                <a:gd name="connsiteY203" fmla="*/ 170780 h 689379"/>
                <a:gd name="connsiteX204" fmla="*/ 1191695 w 2961438"/>
                <a:gd name="connsiteY204" fmla="*/ 172401 h 689379"/>
                <a:gd name="connsiteX205" fmla="*/ 1191695 w 2961438"/>
                <a:gd name="connsiteY205" fmla="*/ 183751 h 689379"/>
                <a:gd name="connsiteX206" fmla="*/ 1192455 w 2961438"/>
                <a:gd name="connsiteY206" fmla="*/ 183751 h 689379"/>
                <a:gd name="connsiteX207" fmla="*/ 1197775 w 2961438"/>
                <a:gd name="connsiteY207" fmla="*/ 183751 h 689379"/>
                <a:gd name="connsiteX208" fmla="*/ 1197775 w 2961438"/>
                <a:gd name="connsiteY208" fmla="*/ 207530 h 689379"/>
                <a:gd name="connsiteX209" fmla="*/ 1199041 w 2961438"/>
                <a:gd name="connsiteY209" fmla="*/ 207530 h 689379"/>
                <a:gd name="connsiteX210" fmla="*/ 1207908 w 2961438"/>
                <a:gd name="connsiteY210" fmla="*/ 207530 h 689379"/>
                <a:gd name="connsiteX211" fmla="*/ 1209935 w 2961438"/>
                <a:gd name="connsiteY211" fmla="*/ 211584 h 689379"/>
                <a:gd name="connsiteX212" fmla="*/ 1209935 w 2961438"/>
                <a:gd name="connsiteY212" fmla="*/ 224825 h 689379"/>
                <a:gd name="connsiteX213" fmla="*/ 1211455 w 2961438"/>
                <a:gd name="connsiteY213" fmla="*/ 222933 h 689379"/>
                <a:gd name="connsiteX214" fmla="*/ 1222095 w 2961438"/>
                <a:gd name="connsiteY214" fmla="*/ 209692 h 689379"/>
                <a:gd name="connsiteX215" fmla="*/ 1250469 w 2961438"/>
                <a:gd name="connsiteY215" fmla="*/ 209692 h 689379"/>
                <a:gd name="connsiteX216" fmla="*/ 1250469 w 2961438"/>
                <a:gd name="connsiteY216" fmla="*/ 296163 h 689379"/>
                <a:gd name="connsiteX217" fmla="*/ 1251229 w 2961438"/>
                <a:gd name="connsiteY217" fmla="*/ 296163 h 689379"/>
                <a:gd name="connsiteX218" fmla="*/ 1256549 w 2961438"/>
                <a:gd name="connsiteY218" fmla="*/ 296163 h 689379"/>
                <a:gd name="connsiteX219" fmla="*/ 1257309 w 2961438"/>
                <a:gd name="connsiteY219" fmla="*/ 294812 h 689379"/>
                <a:gd name="connsiteX220" fmla="*/ 1262629 w 2961438"/>
                <a:gd name="connsiteY220" fmla="*/ 285354 h 689379"/>
                <a:gd name="connsiteX221" fmla="*/ 1262629 w 2961438"/>
                <a:gd name="connsiteY221" fmla="*/ 287246 h 689379"/>
                <a:gd name="connsiteX222" fmla="*/ 1262629 w 2961438"/>
                <a:gd name="connsiteY222" fmla="*/ 300487 h 689379"/>
                <a:gd name="connsiteX223" fmla="*/ 1266682 w 2961438"/>
                <a:gd name="connsiteY223" fmla="*/ 255090 h 689379"/>
                <a:gd name="connsiteX224" fmla="*/ 1267442 w 2961438"/>
                <a:gd name="connsiteY224" fmla="*/ 255090 h 689379"/>
                <a:gd name="connsiteX225" fmla="*/ 1272762 w 2961438"/>
                <a:gd name="connsiteY225" fmla="*/ 255090 h 689379"/>
                <a:gd name="connsiteX226" fmla="*/ 1272762 w 2961438"/>
                <a:gd name="connsiteY226" fmla="*/ 190236 h 689379"/>
                <a:gd name="connsiteX227" fmla="*/ 1273776 w 2961438"/>
                <a:gd name="connsiteY227" fmla="*/ 190236 h 689379"/>
                <a:gd name="connsiteX228" fmla="*/ 1280869 w 2961438"/>
                <a:gd name="connsiteY228" fmla="*/ 190236 h 689379"/>
                <a:gd name="connsiteX229" fmla="*/ 1293029 w 2961438"/>
                <a:gd name="connsiteY229" fmla="*/ 147001 h 689379"/>
                <a:gd name="connsiteX230" fmla="*/ 1294296 w 2961438"/>
                <a:gd name="connsiteY230" fmla="*/ 147001 h 689379"/>
                <a:gd name="connsiteX231" fmla="*/ 1303163 w 2961438"/>
                <a:gd name="connsiteY231" fmla="*/ 147001 h 689379"/>
                <a:gd name="connsiteX232" fmla="*/ 1313296 w 2961438"/>
                <a:gd name="connsiteY232" fmla="*/ 190236 h 689379"/>
                <a:gd name="connsiteX233" fmla="*/ 1314309 w 2961438"/>
                <a:gd name="connsiteY233" fmla="*/ 190236 h 689379"/>
                <a:gd name="connsiteX234" fmla="*/ 1321403 w 2961438"/>
                <a:gd name="connsiteY234" fmla="*/ 190236 h 689379"/>
                <a:gd name="connsiteX235" fmla="*/ 1321403 w 2961438"/>
                <a:gd name="connsiteY235" fmla="*/ 229148 h 689379"/>
                <a:gd name="connsiteX236" fmla="*/ 1323176 w 2961438"/>
                <a:gd name="connsiteY236" fmla="*/ 229148 h 689379"/>
                <a:gd name="connsiteX237" fmla="*/ 1335590 w 2961438"/>
                <a:gd name="connsiteY237" fmla="*/ 229148 h 689379"/>
                <a:gd name="connsiteX238" fmla="*/ 1335590 w 2961438"/>
                <a:gd name="connsiteY238" fmla="*/ 231310 h 689379"/>
                <a:gd name="connsiteX239" fmla="*/ 1335590 w 2961438"/>
                <a:gd name="connsiteY239" fmla="*/ 246442 h 689379"/>
                <a:gd name="connsiteX240" fmla="*/ 1339643 w 2961438"/>
                <a:gd name="connsiteY240" fmla="*/ 244281 h 689379"/>
                <a:gd name="connsiteX241" fmla="*/ 1339643 w 2961438"/>
                <a:gd name="connsiteY241" fmla="*/ 229148 h 689379"/>
                <a:gd name="connsiteX242" fmla="*/ 1341163 w 2961438"/>
                <a:gd name="connsiteY242" fmla="*/ 229148 h 689379"/>
                <a:gd name="connsiteX243" fmla="*/ 1351803 w 2961438"/>
                <a:gd name="connsiteY243" fmla="*/ 229148 h 689379"/>
                <a:gd name="connsiteX244" fmla="*/ 1351803 w 2961438"/>
                <a:gd name="connsiteY244" fmla="*/ 230769 h 689379"/>
                <a:gd name="connsiteX245" fmla="*/ 1351803 w 2961438"/>
                <a:gd name="connsiteY245" fmla="*/ 242119 h 689379"/>
                <a:gd name="connsiteX246" fmla="*/ 1382204 w 2961438"/>
                <a:gd name="connsiteY246" fmla="*/ 242119 h 689379"/>
                <a:gd name="connsiteX247" fmla="*/ 1382204 w 2961438"/>
                <a:gd name="connsiteY247" fmla="*/ 205369 h 689379"/>
                <a:gd name="connsiteX248" fmla="*/ 1383470 w 2961438"/>
                <a:gd name="connsiteY248" fmla="*/ 205369 h 689379"/>
                <a:gd name="connsiteX249" fmla="*/ 1392337 w 2961438"/>
                <a:gd name="connsiteY249" fmla="*/ 205369 h 689379"/>
                <a:gd name="connsiteX250" fmla="*/ 1392337 w 2961438"/>
                <a:gd name="connsiteY250" fmla="*/ 226986 h 689379"/>
                <a:gd name="connsiteX251" fmla="*/ 1394364 w 2961438"/>
                <a:gd name="connsiteY251" fmla="*/ 194560 h 689379"/>
                <a:gd name="connsiteX252" fmla="*/ 1416657 w 2961438"/>
                <a:gd name="connsiteY252" fmla="*/ 194560 h 689379"/>
                <a:gd name="connsiteX253" fmla="*/ 1416657 w 2961438"/>
                <a:gd name="connsiteY253" fmla="*/ 192938 h 689379"/>
                <a:gd name="connsiteX254" fmla="*/ 1416657 w 2961438"/>
                <a:gd name="connsiteY254" fmla="*/ 181589 h 689379"/>
                <a:gd name="connsiteX255" fmla="*/ 1417417 w 2961438"/>
                <a:gd name="connsiteY255" fmla="*/ 181589 h 689379"/>
                <a:gd name="connsiteX256" fmla="*/ 1422737 w 2961438"/>
                <a:gd name="connsiteY256" fmla="*/ 181589 h 689379"/>
                <a:gd name="connsiteX257" fmla="*/ 1422737 w 2961438"/>
                <a:gd name="connsiteY257" fmla="*/ 179698 h 689379"/>
                <a:gd name="connsiteX258" fmla="*/ 1422737 w 2961438"/>
                <a:gd name="connsiteY258" fmla="*/ 166457 h 689379"/>
                <a:gd name="connsiteX259" fmla="*/ 1426791 w 2961438"/>
                <a:gd name="connsiteY259" fmla="*/ 172942 h 689379"/>
                <a:gd name="connsiteX260" fmla="*/ 1429071 w 2961438"/>
                <a:gd name="connsiteY260" fmla="*/ 172942 h 689379"/>
                <a:gd name="connsiteX261" fmla="*/ 1445031 w 2961438"/>
                <a:gd name="connsiteY261" fmla="*/ 172942 h 689379"/>
                <a:gd name="connsiteX262" fmla="*/ 1445031 w 2961438"/>
                <a:gd name="connsiteY262" fmla="*/ 172131 h 689379"/>
                <a:gd name="connsiteX263" fmla="*/ 1445031 w 2961438"/>
                <a:gd name="connsiteY263" fmla="*/ 166457 h 689379"/>
                <a:gd name="connsiteX264" fmla="*/ 1445791 w 2961438"/>
                <a:gd name="connsiteY264" fmla="*/ 166457 h 689379"/>
                <a:gd name="connsiteX265" fmla="*/ 1451111 w 2961438"/>
                <a:gd name="connsiteY265" fmla="*/ 166457 h 689379"/>
                <a:gd name="connsiteX266" fmla="*/ 1451111 w 2961438"/>
                <a:gd name="connsiteY266" fmla="*/ 167808 h 689379"/>
                <a:gd name="connsiteX267" fmla="*/ 1451111 w 2961438"/>
                <a:gd name="connsiteY267" fmla="*/ 177266 h 689379"/>
                <a:gd name="connsiteX268" fmla="*/ 1489618 w 2961438"/>
                <a:gd name="connsiteY268" fmla="*/ 177266 h 689379"/>
                <a:gd name="connsiteX269" fmla="*/ 1489618 w 2961438"/>
                <a:gd name="connsiteY269" fmla="*/ 315619 h 689379"/>
                <a:gd name="connsiteX270" fmla="*/ 1491138 w 2961438"/>
                <a:gd name="connsiteY270" fmla="*/ 315619 h 689379"/>
                <a:gd name="connsiteX271" fmla="*/ 1501778 w 2961438"/>
                <a:gd name="connsiteY271" fmla="*/ 315619 h 689379"/>
                <a:gd name="connsiteX272" fmla="*/ 1501778 w 2961438"/>
                <a:gd name="connsiteY272" fmla="*/ 302649 h 689379"/>
                <a:gd name="connsiteX273" fmla="*/ 1505832 w 2961438"/>
                <a:gd name="connsiteY273" fmla="*/ 302649 h 689379"/>
                <a:gd name="connsiteX274" fmla="*/ 1505832 w 2961438"/>
                <a:gd name="connsiteY274" fmla="*/ 315619 h 689379"/>
                <a:gd name="connsiteX275" fmla="*/ 1536232 w 2961438"/>
                <a:gd name="connsiteY275" fmla="*/ 315619 h 689379"/>
                <a:gd name="connsiteX276" fmla="*/ 1536232 w 2961438"/>
                <a:gd name="connsiteY276" fmla="*/ 285354 h 689379"/>
                <a:gd name="connsiteX277" fmla="*/ 1548392 w 2961438"/>
                <a:gd name="connsiteY277" fmla="*/ 285354 h 689379"/>
                <a:gd name="connsiteX278" fmla="*/ 1560552 w 2961438"/>
                <a:gd name="connsiteY278" fmla="*/ 283193 h 689379"/>
                <a:gd name="connsiteX279" fmla="*/ 1564606 w 2961438"/>
                <a:gd name="connsiteY279" fmla="*/ 285354 h 689379"/>
                <a:gd name="connsiteX280" fmla="*/ 1574739 w 2961438"/>
                <a:gd name="connsiteY280" fmla="*/ 285354 h 689379"/>
                <a:gd name="connsiteX281" fmla="*/ 1574739 w 2961438"/>
                <a:gd name="connsiteY281" fmla="*/ 315619 h 689379"/>
                <a:gd name="connsiteX282" fmla="*/ 1582846 w 2961438"/>
                <a:gd name="connsiteY282" fmla="*/ 315619 h 689379"/>
                <a:gd name="connsiteX283" fmla="*/ 1582846 w 2961438"/>
                <a:gd name="connsiteY283" fmla="*/ 332914 h 689379"/>
                <a:gd name="connsiteX284" fmla="*/ 1592182 w 2961438"/>
                <a:gd name="connsiteY284" fmla="*/ 333819 h 689379"/>
                <a:gd name="connsiteX285" fmla="*/ 1605140 w 2961438"/>
                <a:gd name="connsiteY285" fmla="*/ 333819 h 689379"/>
                <a:gd name="connsiteX286" fmla="*/ 1605140 w 2961438"/>
                <a:gd name="connsiteY286" fmla="*/ 317781 h 689379"/>
                <a:gd name="connsiteX287" fmla="*/ 1673096 w 2961438"/>
                <a:gd name="connsiteY287" fmla="*/ 317781 h 689379"/>
                <a:gd name="connsiteX288" fmla="*/ 1673096 w 2961438"/>
                <a:gd name="connsiteY288" fmla="*/ 232528 h 689379"/>
                <a:gd name="connsiteX289" fmla="*/ 1745104 w 2961438"/>
                <a:gd name="connsiteY289" fmla="*/ 232528 h 689379"/>
                <a:gd name="connsiteX290" fmla="*/ 1745104 w 2961438"/>
                <a:gd name="connsiteY290" fmla="*/ 311296 h 689379"/>
                <a:gd name="connsiteX291" fmla="*/ 1747008 w 2961438"/>
                <a:gd name="connsiteY291" fmla="*/ 311296 h 689379"/>
                <a:gd name="connsiteX292" fmla="*/ 1748250 w 2961438"/>
                <a:gd name="connsiteY292" fmla="*/ 333819 h 689379"/>
                <a:gd name="connsiteX293" fmla="*/ 1757926 w 2961438"/>
                <a:gd name="connsiteY293" fmla="*/ 333819 h 689379"/>
                <a:gd name="connsiteX294" fmla="*/ 1759168 w 2961438"/>
                <a:gd name="connsiteY294" fmla="*/ 311296 h 689379"/>
                <a:gd name="connsiteX295" fmla="*/ 1765248 w 2961438"/>
                <a:gd name="connsiteY295" fmla="*/ 311296 h 689379"/>
                <a:gd name="connsiteX296" fmla="*/ 1766490 w 2961438"/>
                <a:gd name="connsiteY296" fmla="*/ 333819 h 689379"/>
                <a:gd name="connsiteX297" fmla="*/ 1817112 w 2961438"/>
                <a:gd name="connsiteY297" fmla="*/ 333819 h 689379"/>
                <a:gd name="connsiteX298" fmla="*/ 1817112 w 2961438"/>
                <a:gd name="connsiteY298" fmla="*/ 170791 h 689379"/>
                <a:gd name="connsiteX299" fmla="*/ 2014439 w 2961438"/>
                <a:gd name="connsiteY299" fmla="*/ 170791 h 689379"/>
                <a:gd name="connsiteX300" fmla="*/ 2014439 w 2961438"/>
                <a:gd name="connsiteY300" fmla="*/ 333819 h 689379"/>
                <a:gd name="connsiteX301" fmla="*/ 2033136 w 2961438"/>
                <a:gd name="connsiteY301" fmla="*/ 333819 h 689379"/>
                <a:gd name="connsiteX302" fmla="*/ 2033136 w 2961438"/>
                <a:gd name="connsiteY302" fmla="*/ 251126 h 689379"/>
                <a:gd name="connsiteX303" fmla="*/ 2128256 w 2961438"/>
                <a:gd name="connsiteY303" fmla="*/ 251126 h 689379"/>
                <a:gd name="connsiteX304" fmla="*/ 2180720 w 2961438"/>
                <a:gd name="connsiteY304" fmla="*/ 185913 h 689379"/>
                <a:gd name="connsiteX305" fmla="*/ 2245574 w 2961438"/>
                <a:gd name="connsiteY305" fmla="*/ 185913 h 689379"/>
                <a:gd name="connsiteX306" fmla="*/ 2245574 w 2961438"/>
                <a:gd name="connsiteY306" fmla="*/ 261575 h 689379"/>
                <a:gd name="connsiteX307" fmla="*/ 2253681 w 2961438"/>
                <a:gd name="connsiteY307" fmla="*/ 261575 h 689379"/>
                <a:gd name="connsiteX308" fmla="*/ 2255708 w 2961438"/>
                <a:gd name="connsiteY308" fmla="*/ 255090 h 689379"/>
                <a:gd name="connsiteX309" fmla="*/ 2261788 w 2961438"/>
                <a:gd name="connsiteY309" fmla="*/ 255090 h 689379"/>
                <a:gd name="connsiteX310" fmla="*/ 2263815 w 2961438"/>
                <a:gd name="connsiteY310" fmla="*/ 263737 h 689379"/>
                <a:gd name="connsiteX311" fmla="*/ 2275975 w 2961438"/>
                <a:gd name="connsiteY311" fmla="*/ 263737 h 689379"/>
                <a:gd name="connsiteX312" fmla="*/ 2275975 w 2961438"/>
                <a:gd name="connsiteY312" fmla="*/ 257251 h 689379"/>
                <a:gd name="connsiteX313" fmla="*/ 2298268 w 2961438"/>
                <a:gd name="connsiteY313" fmla="*/ 257251 h 689379"/>
                <a:gd name="connsiteX314" fmla="*/ 2298268 w 2961438"/>
                <a:gd name="connsiteY314" fmla="*/ 263737 h 689379"/>
                <a:gd name="connsiteX315" fmla="*/ 2318535 w 2961438"/>
                <a:gd name="connsiteY315" fmla="*/ 263737 h 689379"/>
                <a:gd name="connsiteX316" fmla="*/ 2318535 w 2961438"/>
                <a:gd name="connsiteY316" fmla="*/ 309134 h 689379"/>
                <a:gd name="connsiteX317" fmla="*/ 2332722 w 2961438"/>
                <a:gd name="connsiteY317" fmla="*/ 309134 h 689379"/>
                <a:gd name="connsiteX318" fmla="*/ 2332722 w 2961438"/>
                <a:gd name="connsiteY318" fmla="*/ 296163 h 689379"/>
                <a:gd name="connsiteX319" fmla="*/ 2348936 w 2961438"/>
                <a:gd name="connsiteY319" fmla="*/ 296163 h 689379"/>
                <a:gd name="connsiteX320" fmla="*/ 2348936 w 2961438"/>
                <a:gd name="connsiteY320" fmla="*/ 116736 h 689379"/>
                <a:gd name="connsiteX321" fmla="*/ 2355016 w 2961438"/>
                <a:gd name="connsiteY321" fmla="*/ 110250 h 689379"/>
                <a:gd name="connsiteX322" fmla="*/ 2427977 w 2961438"/>
                <a:gd name="connsiteY322" fmla="*/ 110250 h 689379"/>
                <a:gd name="connsiteX323" fmla="*/ 2427977 w 2961438"/>
                <a:gd name="connsiteY323" fmla="*/ 118898 h 689379"/>
                <a:gd name="connsiteX324" fmla="*/ 2438110 w 2961438"/>
                <a:gd name="connsiteY324" fmla="*/ 118898 h 689379"/>
                <a:gd name="connsiteX325" fmla="*/ 2438110 w 2961438"/>
                <a:gd name="connsiteY325" fmla="*/ 233472 h 689379"/>
                <a:gd name="connsiteX326" fmla="*/ 2460404 w 2961438"/>
                <a:gd name="connsiteY326" fmla="*/ 233472 h 689379"/>
                <a:gd name="connsiteX327" fmla="*/ 2460404 w 2961438"/>
                <a:gd name="connsiteY327" fmla="*/ 166457 h 689379"/>
                <a:gd name="connsiteX328" fmla="*/ 2486751 w 2961438"/>
                <a:gd name="connsiteY328" fmla="*/ 166457 h 689379"/>
                <a:gd name="connsiteX329" fmla="*/ 2490804 w 2961438"/>
                <a:gd name="connsiteY329" fmla="*/ 162133 h 689379"/>
                <a:gd name="connsiteX330" fmla="*/ 2498911 w 2961438"/>
                <a:gd name="connsiteY330" fmla="*/ 162133 h 689379"/>
                <a:gd name="connsiteX331" fmla="*/ 2502964 w 2961438"/>
                <a:gd name="connsiteY331" fmla="*/ 166457 h 689379"/>
                <a:gd name="connsiteX332" fmla="*/ 2525258 w 2961438"/>
                <a:gd name="connsiteY332" fmla="*/ 166457 h 689379"/>
                <a:gd name="connsiteX333" fmla="*/ 2525258 w 2961438"/>
                <a:gd name="connsiteY333" fmla="*/ 49721 h 689379"/>
                <a:gd name="connsiteX334" fmla="*/ 2582005 w 2961438"/>
                <a:gd name="connsiteY334" fmla="*/ 38912 h 689379"/>
                <a:gd name="connsiteX335" fmla="*/ 2582005 w 2961438"/>
                <a:gd name="connsiteY335" fmla="*/ 39993 h 689379"/>
                <a:gd name="connsiteX336" fmla="*/ 2582005 w 2961438"/>
                <a:gd name="connsiteY336" fmla="*/ 47559 h 689379"/>
                <a:gd name="connsiteX337" fmla="*/ 2608352 w 2961438"/>
                <a:gd name="connsiteY337" fmla="*/ 47559 h 689379"/>
                <a:gd name="connsiteX338" fmla="*/ 2608352 w 2961438"/>
                <a:gd name="connsiteY338" fmla="*/ 302649 h 689379"/>
                <a:gd name="connsiteX339" fmla="*/ 2630646 w 2961438"/>
                <a:gd name="connsiteY339" fmla="*/ 302649 h 689379"/>
                <a:gd name="connsiteX340" fmla="*/ 2630646 w 2961438"/>
                <a:gd name="connsiteY340" fmla="*/ 298325 h 689379"/>
                <a:gd name="connsiteX341" fmla="*/ 2642806 w 2961438"/>
                <a:gd name="connsiteY341" fmla="*/ 298325 h 689379"/>
                <a:gd name="connsiteX342" fmla="*/ 2642806 w 2961438"/>
                <a:gd name="connsiteY342" fmla="*/ 302649 h 689379"/>
                <a:gd name="connsiteX343" fmla="*/ 2667126 w 2961438"/>
                <a:gd name="connsiteY343" fmla="*/ 302649 h 689379"/>
                <a:gd name="connsiteX344" fmla="*/ 2667126 w 2961438"/>
                <a:gd name="connsiteY344" fmla="*/ 289678 h 689379"/>
                <a:gd name="connsiteX345" fmla="*/ 2695500 w 2961438"/>
                <a:gd name="connsiteY345" fmla="*/ 289678 h 689379"/>
                <a:gd name="connsiteX346" fmla="*/ 2707660 w 2961438"/>
                <a:gd name="connsiteY346" fmla="*/ 285354 h 689379"/>
                <a:gd name="connsiteX347" fmla="*/ 2727927 w 2961438"/>
                <a:gd name="connsiteY347" fmla="*/ 289678 h 689379"/>
                <a:gd name="connsiteX348" fmla="*/ 2727927 w 2961438"/>
                <a:gd name="connsiteY348" fmla="*/ 272384 h 689379"/>
                <a:gd name="connsiteX349" fmla="*/ 2736034 w 2961438"/>
                <a:gd name="connsiteY349" fmla="*/ 272384 h 689379"/>
                <a:gd name="connsiteX350" fmla="*/ 2736034 w 2961438"/>
                <a:gd name="connsiteY350" fmla="*/ 259413 h 689379"/>
                <a:gd name="connsiteX351" fmla="*/ 2792781 w 2961438"/>
                <a:gd name="connsiteY351" fmla="*/ 259413 h 689379"/>
                <a:gd name="connsiteX352" fmla="*/ 2792781 w 2961438"/>
                <a:gd name="connsiteY352" fmla="*/ 229148 h 689379"/>
                <a:gd name="connsiteX353" fmla="*/ 2811021 w 2961438"/>
                <a:gd name="connsiteY353" fmla="*/ 229148 h 689379"/>
                <a:gd name="connsiteX354" fmla="*/ 2811021 w 2961438"/>
                <a:gd name="connsiteY354" fmla="*/ 222663 h 689379"/>
                <a:gd name="connsiteX355" fmla="*/ 2823181 w 2961438"/>
                <a:gd name="connsiteY355" fmla="*/ 222663 h 689379"/>
                <a:gd name="connsiteX356" fmla="*/ 2823181 w 2961438"/>
                <a:gd name="connsiteY356" fmla="*/ 229148 h 689379"/>
                <a:gd name="connsiteX357" fmla="*/ 2839395 w 2961438"/>
                <a:gd name="connsiteY357" fmla="*/ 229148 h 689379"/>
                <a:gd name="connsiteX358" fmla="*/ 2839395 w 2961438"/>
                <a:gd name="connsiteY358" fmla="*/ 278869 h 689379"/>
                <a:gd name="connsiteX359" fmla="*/ 2871822 w 2961438"/>
                <a:gd name="connsiteY359" fmla="*/ 278869 h 689379"/>
                <a:gd name="connsiteX360" fmla="*/ 2871822 w 2961438"/>
                <a:gd name="connsiteY360" fmla="*/ 252928 h 689379"/>
                <a:gd name="connsiteX361" fmla="*/ 2910329 w 2961438"/>
                <a:gd name="connsiteY361" fmla="*/ 252928 h 689379"/>
                <a:gd name="connsiteX362" fmla="*/ 2910329 w 2961438"/>
                <a:gd name="connsiteY362" fmla="*/ 222663 h 689379"/>
                <a:gd name="connsiteX363" fmla="*/ 2958970 w 2961438"/>
                <a:gd name="connsiteY363" fmla="*/ 222663 h 689379"/>
                <a:gd name="connsiteX364" fmla="*/ 2961438 w 2961438"/>
                <a:gd name="connsiteY364" fmla="*/ 689379 h 689379"/>
                <a:gd name="connsiteX365" fmla="*/ 2054 w 2961438"/>
                <a:gd name="connsiteY365" fmla="*/ 687046 h 689379"/>
                <a:gd name="connsiteX366" fmla="*/ 0 w 2961438"/>
                <a:gd name="connsiteY366" fmla="*/ 252928 h 689379"/>
                <a:gd name="connsiteX367" fmla="*/ 20267 w 2961438"/>
                <a:gd name="connsiteY367" fmla="*/ 252928 h 689379"/>
                <a:gd name="connsiteX368" fmla="*/ 20774 w 2961438"/>
                <a:gd name="connsiteY368" fmla="*/ 251847 h 689379"/>
                <a:gd name="connsiteX369" fmla="*/ 24320 w 2961438"/>
                <a:gd name="connsiteY369" fmla="*/ 244281 h 689379"/>
                <a:gd name="connsiteX370" fmla="*/ 26094 w 2961438"/>
                <a:gd name="connsiteY370" fmla="*/ 244551 h 689379"/>
                <a:gd name="connsiteX371" fmla="*/ 38507 w 2961438"/>
                <a:gd name="connsiteY371" fmla="*/ 246442 h 689379"/>
                <a:gd name="connsiteX372" fmla="*/ 39014 w 2961438"/>
                <a:gd name="connsiteY372" fmla="*/ 247794 h 689379"/>
                <a:gd name="connsiteX373" fmla="*/ 42560 w 2961438"/>
                <a:gd name="connsiteY373" fmla="*/ 257251 h 689379"/>
                <a:gd name="connsiteX374" fmla="*/ 68907 w 2961438"/>
                <a:gd name="connsiteY374" fmla="*/ 259413 h 689379"/>
                <a:gd name="connsiteX375" fmla="*/ 68907 w 2961438"/>
                <a:gd name="connsiteY375" fmla="*/ 136192 h 689379"/>
                <a:gd name="connsiteX376" fmla="*/ 70934 w 2961438"/>
                <a:gd name="connsiteY376" fmla="*/ 136192 h 689379"/>
                <a:gd name="connsiteX377" fmla="*/ 85121 w 2961438"/>
                <a:gd name="connsiteY377" fmla="*/ 136192 h 689379"/>
                <a:gd name="connsiteX378" fmla="*/ 85121 w 2961438"/>
                <a:gd name="connsiteY378" fmla="*/ 0 h 689379"/>
                <a:gd name="connsiteX379" fmla="*/ 86894 w 2961438"/>
                <a:gd name="connsiteY379" fmla="*/ 0 h 689379"/>
                <a:gd name="connsiteX380" fmla="*/ 99308 w 2961438"/>
                <a:gd name="connsiteY380" fmla="*/ 0 h 6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2961438" h="689379">
                  <a:moveTo>
                    <a:pt x="99308" y="0"/>
                  </a:moveTo>
                  <a:lnTo>
                    <a:pt x="220909" y="0"/>
                  </a:lnTo>
                  <a:lnTo>
                    <a:pt x="223189" y="0"/>
                  </a:lnTo>
                  <a:lnTo>
                    <a:pt x="239150" y="0"/>
                  </a:lnTo>
                  <a:lnTo>
                    <a:pt x="239150" y="140515"/>
                  </a:lnTo>
                  <a:cubicBezTo>
                    <a:pt x="239160" y="140514"/>
                    <a:pt x="239272" y="140493"/>
                    <a:pt x="240670" y="140245"/>
                  </a:cubicBezTo>
                  <a:lnTo>
                    <a:pt x="251310" y="138354"/>
                  </a:lnTo>
                  <a:cubicBezTo>
                    <a:pt x="251310" y="138376"/>
                    <a:pt x="251280" y="139710"/>
                    <a:pt x="249283" y="226986"/>
                  </a:cubicBezTo>
                  <a:cubicBezTo>
                    <a:pt x="249293" y="226988"/>
                    <a:pt x="249404" y="227008"/>
                    <a:pt x="250803" y="227257"/>
                  </a:cubicBezTo>
                  <a:lnTo>
                    <a:pt x="261443" y="229148"/>
                  </a:lnTo>
                  <a:cubicBezTo>
                    <a:pt x="261445" y="229155"/>
                    <a:pt x="261465" y="229219"/>
                    <a:pt x="261696" y="229959"/>
                  </a:cubicBezTo>
                  <a:lnTo>
                    <a:pt x="263470" y="235634"/>
                  </a:lnTo>
                  <a:cubicBezTo>
                    <a:pt x="263472" y="235625"/>
                    <a:pt x="263517" y="235482"/>
                    <a:pt x="264230" y="233202"/>
                  </a:cubicBezTo>
                  <a:lnTo>
                    <a:pt x="269550" y="216178"/>
                  </a:lnTo>
                  <a:lnTo>
                    <a:pt x="271323" y="216178"/>
                  </a:lnTo>
                  <a:lnTo>
                    <a:pt x="283737" y="216178"/>
                  </a:lnTo>
                  <a:lnTo>
                    <a:pt x="283737" y="248604"/>
                  </a:lnTo>
                  <a:cubicBezTo>
                    <a:pt x="283743" y="248609"/>
                    <a:pt x="283820" y="248649"/>
                    <a:pt x="284750" y="249145"/>
                  </a:cubicBezTo>
                  <a:lnTo>
                    <a:pt x="291844" y="252928"/>
                  </a:lnTo>
                  <a:lnTo>
                    <a:pt x="291844" y="254279"/>
                  </a:lnTo>
                  <a:lnTo>
                    <a:pt x="291844" y="263737"/>
                  </a:lnTo>
                  <a:lnTo>
                    <a:pt x="336431" y="263737"/>
                  </a:lnTo>
                  <a:lnTo>
                    <a:pt x="336431" y="264818"/>
                  </a:lnTo>
                  <a:lnTo>
                    <a:pt x="336431" y="272384"/>
                  </a:lnTo>
                  <a:lnTo>
                    <a:pt x="338457" y="272384"/>
                  </a:lnTo>
                  <a:lnTo>
                    <a:pt x="352644" y="272384"/>
                  </a:lnTo>
                  <a:lnTo>
                    <a:pt x="352644" y="242119"/>
                  </a:lnTo>
                  <a:lnTo>
                    <a:pt x="397231" y="242119"/>
                  </a:lnTo>
                  <a:lnTo>
                    <a:pt x="397231" y="240768"/>
                  </a:lnTo>
                  <a:lnTo>
                    <a:pt x="397231" y="231310"/>
                  </a:lnTo>
                  <a:lnTo>
                    <a:pt x="398245" y="231310"/>
                  </a:lnTo>
                  <a:lnTo>
                    <a:pt x="405338" y="231310"/>
                  </a:lnTo>
                  <a:lnTo>
                    <a:pt x="405338" y="229419"/>
                  </a:lnTo>
                  <a:lnTo>
                    <a:pt x="405338" y="216178"/>
                  </a:lnTo>
                  <a:lnTo>
                    <a:pt x="406098" y="216178"/>
                  </a:lnTo>
                  <a:lnTo>
                    <a:pt x="411418" y="216178"/>
                  </a:lnTo>
                  <a:lnTo>
                    <a:pt x="411418" y="215097"/>
                  </a:lnTo>
                  <a:lnTo>
                    <a:pt x="411418" y="207530"/>
                  </a:lnTo>
                  <a:lnTo>
                    <a:pt x="413445" y="207530"/>
                  </a:lnTo>
                  <a:lnTo>
                    <a:pt x="427632" y="207530"/>
                  </a:lnTo>
                  <a:lnTo>
                    <a:pt x="427632" y="208611"/>
                  </a:lnTo>
                  <a:lnTo>
                    <a:pt x="427632" y="216178"/>
                  </a:lnTo>
                  <a:lnTo>
                    <a:pt x="449925" y="216178"/>
                  </a:lnTo>
                  <a:lnTo>
                    <a:pt x="449925" y="214286"/>
                  </a:lnTo>
                  <a:lnTo>
                    <a:pt x="449925" y="201045"/>
                  </a:lnTo>
                  <a:lnTo>
                    <a:pt x="451699" y="201045"/>
                  </a:lnTo>
                  <a:lnTo>
                    <a:pt x="464112" y="201045"/>
                  </a:lnTo>
                  <a:lnTo>
                    <a:pt x="464112" y="224825"/>
                  </a:lnTo>
                  <a:lnTo>
                    <a:pt x="465126" y="224825"/>
                  </a:lnTo>
                  <a:lnTo>
                    <a:pt x="472219" y="224825"/>
                  </a:lnTo>
                  <a:lnTo>
                    <a:pt x="472219" y="223744"/>
                  </a:lnTo>
                  <a:lnTo>
                    <a:pt x="472219" y="216178"/>
                  </a:lnTo>
                  <a:lnTo>
                    <a:pt x="473992" y="216178"/>
                  </a:lnTo>
                  <a:lnTo>
                    <a:pt x="486406" y="216178"/>
                  </a:lnTo>
                  <a:lnTo>
                    <a:pt x="486406" y="242119"/>
                  </a:lnTo>
                  <a:lnTo>
                    <a:pt x="488433" y="242119"/>
                  </a:lnTo>
                  <a:lnTo>
                    <a:pt x="502619" y="242119"/>
                  </a:lnTo>
                  <a:lnTo>
                    <a:pt x="502619" y="243740"/>
                  </a:lnTo>
                  <a:lnTo>
                    <a:pt x="502619" y="255090"/>
                  </a:lnTo>
                  <a:lnTo>
                    <a:pt x="503379" y="255090"/>
                  </a:lnTo>
                  <a:lnTo>
                    <a:pt x="508700" y="255090"/>
                  </a:lnTo>
                  <a:lnTo>
                    <a:pt x="508700" y="254279"/>
                  </a:lnTo>
                  <a:lnTo>
                    <a:pt x="508700" y="248604"/>
                  </a:lnTo>
                  <a:lnTo>
                    <a:pt x="539100" y="248604"/>
                  </a:lnTo>
                  <a:lnTo>
                    <a:pt x="539100" y="272384"/>
                  </a:lnTo>
                  <a:lnTo>
                    <a:pt x="540113" y="272384"/>
                  </a:lnTo>
                  <a:lnTo>
                    <a:pt x="547207" y="272384"/>
                  </a:lnTo>
                  <a:lnTo>
                    <a:pt x="547207" y="273465"/>
                  </a:lnTo>
                  <a:lnTo>
                    <a:pt x="547207" y="281031"/>
                  </a:lnTo>
                  <a:lnTo>
                    <a:pt x="547967" y="281031"/>
                  </a:lnTo>
                  <a:lnTo>
                    <a:pt x="553287" y="281031"/>
                  </a:lnTo>
                  <a:lnTo>
                    <a:pt x="553287" y="278869"/>
                  </a:lnTo>
                  <a:lnTo>
                    <a:pt x="553287" y="263737"/>
                  </a:lnTo>
                  <a:lnTo>
                    <a:pt x="554300" y="263737"/>
                  </a:lnTo>
                  <a:lnTo>
                    <a:pt x="561394" y="263737"/>
                  </a:lnTo>
                  <a:lnTo>
                    <a:pt x="561394" y="264818"/>
                  </a:lnTo>
                  <a:lnTo>
                    <a:pt x="561394" y="272384"/>
                  </a:lnTo>
                  <a:lnTo>
                    <a:pt x="566714" y="270391"/>
                  </a:lnTo>
                  <a:cubicBezTo>
                    <a:pt x="567474" y="270019"/>
                    <a:pt x="567474" y="269817"/>
                    <a:pt x="567474" y="269411"/>
                  </a:cubicBezTo>
                  <a:lnTo>
                    <a:pt x="567474" y="263737"/>
                  </a:lnTo>
                  <a:lnTo>
                    <a:pt x="605981" y="263737"/>
                  </a:lnTo>
                  <a:lnTo>
                    <a:pt x="605981" y="287516"/>
                  </a:lnTo>
                  <a:lnTo>
                    <a:pt x="608007" y="287516"/>
                  </a:lnTo>
                  <a:lnTo>
                    <a:pt x="622194" y="287516"/>
                  </a:lnTo>
                  <a:lnTo>
                    <a:pt x="622194" y="288597"/>
                  </a:lnTo>
                  <a:lnTo>
                    <a:pt x="622194" y="296163"/>
                  </a:lnTo>
                  <a:lnTo>
                    <a:pt x="623968" y="296163"/>
                  </a:lnTo>
                  <a:lnTo>
                    <a:pt x="636381" y="296163"/>
                  </a:lnTo>
                  <a:lnTo>
                    <a:pt x="636381" y="272384"/>
                  </a:lnTo>
                  <a:lnTo>
                    <a:pt x="637394" y="272384"/>
                  </a:lnTo>
                  <a:lnTo>
                    <a:pt x="644488" y="272384"/>
                  </a:lnTo>
                  <a:lnTo>
                    <a:pt x="644488" y="239957"/>
                  </a:lnTo>
                  <a:lnTo>
                    <a:pt x="645501" y="239957"/>
                  </a:lnTo>
                  <a:lnTo>
                    <a:pt x="652595" y="239957"/>
                  </a:lnTo>
                  <a:lnTo>
                    <a:pt x="652595" y="238066"/>
                  </a:lnTo>
                  <a:lnTo>
                    <a:pt x="652595" y="224825"/>
                  </a:lnTo>
                  <a:cubicBezTo>
                    <a:pt x="650568" y="224825"/>
                    <a:pt x="650568" y="224825"/>
                    <a:pt x="651328" y="223203"/>
                  </a:cubicBezTo>
                  <a:lnTo>
                    <a:pt x="656648" y="211854"/>
                  </a:lnTo>
                  <a:cubicBezTo>
                    <a:pt x="656653" y="211871"/>
                    <a:pt x="656848" y="212545"/>
                    <a:pt x="664755" y="239957"/>
                  </a:cubicBezTo>
                  <a:lnTo>
                    <a:pt x="665515" y="239957"/>
                  </a:lnTo>
                  <a:lnTo>
                    <a:pt x="670835" y="239957"/>
                  </a:lnTo>
                  <a:lnTo>
                    <a:pt x="670835" y="134030"/>
                  </a:lnTo>
                  <a:lnTo>
                    <a:pt x="672355" y="134030"/>
                  </a:lnTo>
                  <a:lnTo>
                    <a:pt x="682995" y="134030"/>
                  </a:lnTo>
                  <a:lnTo>
                    <a:pt x="682995" y="86471"/>
                  </a:lnTo>
                  <a:lnTo>
                    <a:pt x="709342" y="86471"/>
                  </a:lnTo>
                  <a:lnTo>
                    <a:pt x="709342" y="64853"/>
                  </a:lnTo>
                  <a:lnTo>
                    <a:pt x="743796" y="64853"/>
                  </a:lnTo>
                  <a:lnTo>
                    <a:pt x="743796" y="67285"/>
                  </a:lnTo>
                  <a:lnTo>
                    <a:pt x="743796" y="84309"/>
                  </a:lnTo>
                  <a:lnTo>
                    <a:pt x="746076" y="84309"/>
                  </a:lnTo>
                  <a:lnTo>
                    <a:pt x="762036" y="84309"/>
                  </a:lnTo>
                  <a:lnTo>
                    <a:pt x="762036" y="131868"/>
                  </a:lnTo>
                  <a:lnTo>
                    <a:pt x="763049" y="131868"/>
                  </a:lnTo>
                  <a:lnTo>
                    <a:pt x="770143" y="131868"/>
                  </a:lnTo>
                  <a:lnTo>
                    <a:pt x="784330" y="136192"/>
                  </a:lnTo>
                  <a:lnTo>
                    <a:pt x="784330" y="175104"/>
                  </a:lnTo>
                  <a:lnTo>
                    <a:pt x="785343" y="175104"/>
                  </a:lnTo>
                  <a:lnTo>
                    <a:pt x="792436" y="175104"/>
                  </a:lnTo>
                  <a:lnTo>
                    <a:pt x="792436" y="176725"/>
                  </a:lnTo>
                  <a:lnTo>
                    <a:pt x="792436" y="188074"/>
                  </a:lnTo>
                  <a:lnTo>
                    <a:pt x="794463" y="188074"/>
                  </a:lnTo>
                  <a:lnTo>
                    <a:pt x="808650" y="188074"/>
                  </a:lnTo>
                  <a:lnTo>
                    <a:pt x="814730" y="194560"/>
                  </a:lnTo>
                  <a:lnTo>
                    <a:pt x="814730" y="216178"/>
                  </a:lnTo>
                  <a:lnTo>
                    <a:pt x="817010" y="216178"/>
                  </a:lnTo>
                  <a:lnTo>
                    <a:pt x="832970" y="216178"/>
                  </a:lnTo>
                  <a:lnTo>
                    <a:pt x="832970" y="217258"/>
                  </a:lnTo>
                  <a:lnTo>
                    <a:pt x="832970" y="224825"/>
                  </a:lnTo>
                  <a:lnTo>
                    <a:pt x="834237" y="224825"/>
                  </a:lnTo>
                  <a:lnTo>
                    <a:pt x="843104" y="224825"/>
                  </a:lnTo>
                  <a:lnTo>
                    <a:pt x="843104" y="226986"/>
                  </a:lnTo>
                  <a:lnTo>
                    <a:pt x="843104" y="242119"/>
                  </a:lnTo>
                  <a:cubicBezTo>
                    <a:pt x="847157" y="242119"/>
                    <a:pt x="847157" y="242119"/>
                    <a:pt x="847157" y="240227"/>
                  </a:cubicBezTo>
                  <a:lnTo>
                    <a:pt x="847157" y="226986"/>
                  </a:lnTo>
                  <a:lnTo>
                    <a:pt x="848170" y="226986"/>
                  </a:lnTo>
                  <a:lnTo>
                    <a:pt x="855264" y="226986"/>
                  </a:lnTo>
                  <a:lnTo>
                    <a:pt x="855264" y="228608"/>
                  </a:lnTo>
                  <a:lnTo>
                    <a:pt x="855264" y="239957"/>
                  </a:lnTo>
                  <a:lnTo>
                    <a:pt x="856024" y="239957"/>
                  </a:lnTo>
                  <a:lnTo>
                    <a:pt x="861344" y="239957"/>
                  </a:lnTo>
                  <a:cubicBezTo>
                    <a:pt x="861344" y="235634"/>
                    <a:pt x="861344" y="235634"/>
                    <a:pt x="909984" y="235634"/>
                  </a:cubicBezTo>
                  <a:lnTo>
                    <a:pt x="909984" y="236985"/>
                  </a:lnTo>
                  <a:lnTo>
                    <a:pt x="909984" y="246442"/>
                  </a:lnTo>
                  <a:lnTo>
                    <a:pt x="910744" y="246442"/>
                  </a:lnTo>
                  <a:lnTo>
                    <a:pt x="916065" y="246442"/>
                  </a:lnTo>
                  <a:lnTo>
                    <a:pt x="916065" y="248604"/>
                  </a:lnTo>
                  <a:lnTo>
                    <a:pt x="916065" y="263737"/>
                  </a:lnTo>
                  <a:cubicBezTo>
                    <a:pt x="916073" y="263733"/>
                    <a:pt x="916189" y="263655"/>
                    <a:pt x="918091" y="262386"/>
                  </a:cubicBezTo>
                  <a:lnTo>
                    <a:pt x="932278" y="252928"/>
                  </a:lnTo>
                  <a:cubicBezTo>
                    <a:pt x="932280" y="252909"/>
                    <a:pt x="932411" y="252034"/>
                    <a:pt x="938358" y="211854"/>
                  </a:cubicBezTo>
                  <a:cubicBezTo>
                    <a:pt x="938367" y="211852"/>
                    <a:pt x="938436" y="211826"/>
                    <a:pt x="939118" y="211584"/>
                  </a:cubicBezTo>
                  <a:lnTo>
                    <a:pt x="944438" y="209692"/>
                  </a:lnTo>
                  <a:cubicBezTo>
                    <a:pt x="944438" y="209676"/>
                    <a:pt x="944471" y="208615"/>
                    <a:pt x="946465" y="140515"/>
                  </a:cubicBezTo>
                  <a:cubicBezTo>
                    <a:pt x="946465" y="140533"/>
                    <a:pt x="946498" y="141624"/>
                    <a:pt x="948492" y="209692"/>
                  </a:cubicBezTo>
                  <a:cubicBezTo>
                    <a:pt x="948501" y="209695"/>
                    <a:pt x="948572" y="209720"/>
                    <a:pt x="949252" y="209962"/>
                  </a:cubicBezTo>
                  <a:lnTo>
                    <a:pt x="954572" y="211854"/>
                  </a:lnTo>
                  <a:lnTo>
                    <a:pt x="954572" y="125383"/>
                  </a:lnTo>
                  <a:cubicBezTo>
                    <a:pt x="958625" y="125383"/>
                    <a:pt x="958625" y="125383"/>
                    <a:pt x="958625" y="92956"/>
                  </a:cubicBezTo>
                  <a:lnTo>
                    <a:pt x="997132" y="92956"/>
                  </a:lnTo>
                  <a:lnTo>
                    <a:pt x="997132" y="125383"/>
                  </a:lnTo>
                  <a:lnTo>
                    <a:pt x="997892" y="125383"/>
                  </a:lnTo>
                  <a:lnTo>
                    <a:pt x="1003212" y="125383"/>
                  </a:lnTo>
                  <a:lnTo>
                    <a:pt x="1003212" y="43235"/>
                  </a:lnTo>
                  <a:lnTo>
                    <a:pt x="1004986" y="43235"/>
                  </a:lnTo>
                  <a:lnTo>
                    <a:pt x="1017399" y="43235"/>
                  </a:lnTo>
                  <a:lnTo>
                    <a:pt x="1017399" y="41344"/>
                  </a:lnTo>
                  <a:lnTo>
                    <a:pt x="1017399" y="28103"/>
                  </a:lnTo>
                  <a:lnTo>
                    <a:pt x="1039693" y="28103"/>
                  </a:lnTo>
                  <a:lnTo>
                    <a:pt x="1039693" y="27022"/>
                  </a:lnTo>
                  <a:lnTo>
                    <a:pt x="1039693" y="19456"/>
                  </a:lnTo>
                  <a:lnTo>
                    <a:pt x="1041466" y="19456"/>
                  </a:lnTo>
                  <a:lnTo>
                    <a:pt x="1053880" y="19456"/>
                  </a:lnTo>
                  <a:lnTo>
                    <a:pt x="1053880" y="20537"/>
                  </a:lnTo>
                  <a:lnTo>
                    <a:pt x="1053880" y="28103"/>
                  </a:lnTo>
                  <a:lnTo>
                    <a:pt x="1054640" y="28103"/>
                  </a:lnTo>
                  <a:lnTo>
                    <a:pt x="1059960" y="28103"/>
                  </a:lnTo>
                  <a:lnTo>
                    <a:pt x="1070093" y="23779"/>
                  </a:lnTo>
                  <a:lnTo>
                    <a:pt x="1074146" y="27022"/>
                  </a:lnTo>
                  <a:lnTo>
                    <a:pt x="1074146" y="19456"/>
                  </a:lnTo>
                  <a:lnTo>
                    <a:pt x="1076426" y="19456"/>
                  </a:lnTo>
                  <a:lnTo>
                    <a:pt x="1092387" y="19456"/>
                  </a:lnTo>
                  <a:lnTo>
                    <a:pt x="1092387" y="20537"/>
                  </a:lnTo>
                  <a:lnTo>
                    <a:pt x="1092387" y="28103"/>
                  </a:lnTo>
                  <a:lnTo>
                    <a:pt x="1122787" y="28103"/>
                  </a:lnTo>
                  <a:lnTo>
                    <a:pt x="1122787" y="29724"/>
                  </a:lnTo>
                  <a:lnTo>
                    <a:pt x="1122787" y="41074"/>
                  </a:lnTo>
                  <a:lnTo>
                    <a:pt x="1149134" y="41074"/>
                  </a:lnTo>
                  <a:lnTo>
                    <a:pt x="1149134" y="71338"/>
                  </a:lnTo>
                  <a:lnTo>
                    <a:pt x="1149894" y="71338"/>
                  </a:lnTo>
                  <a:lnTo>
                    <a:pt x="1155214" y="71338"/>
                  </a:lnTo>
                  <a:lnTo>
                    <a:pt x="1155214" y="72419"/>
                  </a:lnTo>
                  <a:lnTo>
                    <a:pt x="1155214" y="79986"/>
                  </a:lnTo>
                  <a:cubicBezTo>
                    <a:pt x="1159268" y="79986"/>
                    <a:pt x="1159268" y="79986"/>
                    <a:pt x="1159268" y="110250"/>
                  </a:cubicBezTo>
                  <a:lnTo>
                    <a:pt x="1160028" y="110250"/>
                  </a:lnTo>
                  <a:lnTo>
                    <a:pt x="1165348" y="110250"/>
                  </a:lnTo>
                  <a:lnTo>
                    <a:pt x="1165348" y="111061"/>
                  </a:lnTo>
                  <a:lnTo>
                    <a:pt x="1165348" y="116736"/>
                  </a:lnTo>
                  <a:lnTo>
                    <a:pt x="1166361" y="116736"/>
                  </a:lnTo>
                  <a:lnTo>
                    <a:pt x="1173454" y="116736"/>
                  </a:lnTo>
                  <a:lnTo>
                    <a:pt x="1173454" y="147001"/>
                  </a:lnTo>
                  <a:lnTo>
                    <a:pt x="1175481" y="147001"/>
                  </a:lnTo>
                  <a:lnTo>
                    <a:pt x="1189668" y="147001"/>
                  </a:lnTo>
                  <a:lnTo>
                    <a:pt x="1189668" y="170780"/>
                  </a:lnTo>
                  <a:cubicBezTo>
                    <a:pt x="1191695" y="170780"/>
                    <a:pt x="1191695" y="170780"/>
                    <a:pt x="1191695" y="172401"/>
                  </a:cubicBezTo>
                  <a:lnTo>
                    <a:pt x="1191695" y="183751"/>
                  </a:lnTo>
                  <a:lnTo>
                    <a:pt x="1192455" y="183751"/>
                  </a:lnTo>
                  <a:lnTo>
                    <a:pt x="1197775" y="183751"/>
                  </a:lnTo>
                  <a:lnTo>
                    <a:pt x="1197775" y="207530"/>
                  </a:lnTo>
                  <a:lnTo>
                    <a:pt x="1199041" y="207530"/>
                  </a:lnTo>
                  <a:lnTo>
                    <a:pt x="1207908" y="207530"/>
                  </a:lnTo>
                  <a:cubicBezTo>
                    <a:pt x="1209935" y="209692"/>
                    <a:pt x="1209935" y="209692"/>
                    <a:pt x="1209935" y="211584"/>
                  </a:cubicBezTo>
                  <a:lnTo>
                    <a:pt x="1209935" y="224825"/>
                  </a:lnTo>
                  <a:cubicBezTo>
                    <a:pt x="1209940" y="224818"/>
                    <a:pt x="1210027" y="224711"/>
                    <a:pt x="1211455" y="222933"/>
                  </a:cubicBezTo>
                  <a:lnTo>
                    <a:pt x="1222095" y="209692"/>
                  </a:lnTo>
                  <a:lnTo>
                    <a:pt x="1250469" y="209692"/>
                  </a:lnTo>
                  <a:lnTo>
                    <a:pt x="1250469" y="296163"/>
                  </a:lnTo>
                  <a:lnTo>
                    <a:pt x="1251229" y="296163"/>
                  </a:lnTo>
                  <a:lnTo>
                    <a:pt x="1256549" y="296163"/>
                  </a:lnTo>
                  <a:cubicBezTo>
                    <a:pt x="1256553" y="296155"/>
                    <a:pt x="1256612" y="296055"/>
                    <a:pt x="1257309" y="294812"/>
                  </a:cubicBezTo>
                  <a:lnTo>
                    <a:pt x="1262629" y="285354"/>
                  </a:lnTo>
                  <a:lnTo>
                    <a:pt x="1262629" y="287246"/>
                  </a:lnTo>
                  <a:lnTo>
                    <a:pt x="1262629" y="300487"/>
                  </a:lnTo>
                  <a:cubicBezTo>
                    <a:pt x="1266682" y="300487"/>
                    <a:pt x="1266682" y="300487"/>
                    <a:pt x="1266682" y="255090"/>
                  </a:cubicBezTo>
                  <a:lnTo>
                    <a:pt x="1267442" y="255090"/>
                  </a:lnTo>
                  <a:lnTo>
                    <a:pt x="1272762" y="255090"/>
                  </a:lnTo>
                  <a:lnTo>
                    <a:pt x="1272762" y="190236"/>
                  </a:lnTo>
                  <a:lnTo>
                    <a:pt x="1273776" y="190236"/>
                  </a:lnTo>
                  <a:lnTo>
                    <a:pt x="1280869" y="190236"/>
                  </a:lnTo>
                  <a:cubicBezTo>
                    <a:pt x="1280875" y="190215"/>
                    <a:pt x="1281139" y="189275"/>
                    <a:pt x="1293029" y="147001"/>
                  </a:cubicBezTo>
                  <a:lnTo>
                    <a:pt x="1294296" y="147001"/>
                  </a:lnTo>
                  <a:lnTo>
                    <a:pt x="1303163" y="147001"/>
                  </a:lnTo>
                  <a:cubicBezTo>
                    <a:pt x="1303168" y="147024"/>
                    <a:pt x="1303394" y="147990"/>
                    <a:pt x="1313296" y="190236"/>
                  </a:cubicBezTo>
                  <a:lnTo>
                    <a:pt x="1314309" y="190236"/>
                  </a:lnTo>
                  <a:lnTo>
                    <a:pt x="1321403" y="190236"/>
                  </a:lnTo>
                  <a:lnTo>
                    <a:pt x="1321403" y="229148"/>
                  </a:lnTo>
                  <a:lnTo>
                    <a:pt x="1323176" y="229148"/>
                  </a:lnTo>
                  <a:lnTo>
                    <a:pt x="1335590" y="229148"/>
                  </a:lnTo>
                  <a:lnTo>
                    <a:pt x="1335590" y="231310"/>
                  </a:lnTo>
                  <a:lnTo>
                    <a:pt x="1335590" y="246442"/>
                  </a:lnTo>
                  <a:cubicBezTo>
                    <a:pt x="1339643" y="246442"/>
                    <a:pt x="1339643" y="246442"/>
                    <a:pt x="1339643" y="244281"/>
                  </a:cubicBezTo>
                  <a:lnTo>
                    <a:pt x="1339643" y="229148"/>
                  </a:lnTo>
                  <a:lnTo>
                    <a:pt x="1341163" y="229148"/>
                  </a:lnTo>
                  <a:lnTo>
                    <a:pt x="1351803" y="229148"/>
                  </a:lnTo>
                  <a:lnTo>
                    <a:pt x="1351803" y="230769"/>
                  </a:lnTo>
                  <a:lnTo>
                    <a:pt x="1351803" y="242119"/>
                  </a:lnTo>
                  <a:lnTo>
                    <a:pt x="1382204" y="242119"/>
                  </a:lnTo>
                  <a:lnTo>
                    <a:pt x="1382204" y="205369"/>
                  </a:lnTo>
                  <a:lnTo>
                    <a:pt x="1383470" y="205369"/>
                  </a:lnTo>
                  <a:lnTo>
                    <a:pt x="1392337" y="205369"/>
                  </a:lnTo>
                  <a:lnTo>
                    <a:pt x="1392337" y="226986"/>
                  </a:lnTo>
                  <a:cubicBezTo>
                    <a:pt x="1394364" y="226986"/>
                    <a:pt x="1394364" y="226986"/>
                    <a:pt x="1394364" y="194560"/>
                  </a:cubicBezTo>
                  <a:lnTo>
                    <a:pt x="1416657" y="194560"/>
                  </a:lnTo>
                  <a:lnTo>
                    <a:pt x="1416657" y="192938"/>
                  </a:lnTo>
                  <a:lnTo>
                    <a:pt x="1416657" y="181589"/>
                  </a:lnTo>
                  <a:lnTo>
                    <a:pt x="1417417" y="181589"/>
                  </a:lnTo>
                  <a:lnTo>
                    <a:pt x="1422737" y="181589"/>
                  </a:lnTo>
                  <a:lnTo>
                    <a:pt x="1422737" y="179698"/>
                  </a:lnTo>
                  <a:lnTo>
                    <a:pt x="1422737" y="166457"/>
                  </a:lnTo>
                  <a:lnTo>
                    <a:pt x="1426791" y="172942"/>
                  </a:lnTo>
                  <a:lnTo>
                    <a:pt x="1429071" y="172942"/>
                  </a:lnTo>
                  <a:lnTo>
                    <a:pt x="1445031" y="172942"/>
                  </a:lnTo>
                  <a:lnTo>
                    <a:pt x="1445031" y="172131"/>
                  </a:lnTo>
                  <a:lnTo>
                    <a:pt x="1445031" y="166457"/>
                  </a:lnTo>
                  <a:lnTo>
                    <a:pt x="1445791" y="166457"/>
                  </a:lnTo>
                  <a:lnTo>
                    <a:pt x="1451111" y="166457"/>
                  </a:lnTo>
                  <a:lnTo>
                    <a:pt x="1451111" y="167808"/>
                  </a:lnTo>
                  <a:lnTo>
                    <a:pt x="1451111" y="177266"/>
                  </a:lnTo>
                  <a:lnTo>
                    <a:pt x="1489618" y="177266"/>
                  </a:lnTo>
                  <a:lnTo>
                    <a:pt x="1489618" y="315619"/>
                  </a:lnTo>
                  <a:lnTo>
                    <a:pt x="1491138" y="315619"/>
                  </a:lnTo>
                  <a:lnTo>
                    <a:pt x="1501778" y="315619"/>
                  </a:lnTo>
                  <a:lnTo>
                    <a:pt x="1501778" y="302649"/>
                  </a:lnTo>
                  <a:lnTo>
                    <a:pt x="1505832" y="302649"/>
                  </a:lnTo>
                  <a:lnTo>
                    <a:pt x="1505832" y="315619"/>
                  </a:lnTo>
                  <a:lnTo>
                    <a:pt x="1536232" y="315619"/>
                  </a:lnTo>
                  <a:lnTo>
                    <a:pt x="1536232" y="285354"/>
                  </a:lnTo>
                  <a:lnTo>
                    <a:pt x="1548392" y="285354"/>
                  </a:lnTo>
                  <a:lnTo>
                    <a:pt x="1560552" y="283193"/>
                  </a:lnTo>
                  <a:cubicBezTo>
                    <a:pt x="1562579" y="283193"/>
                    <a:pt x="1562579" y="285354"/>
                    <a:pt x="1564606" y="285354"/>
                  </a:cubicBezTo>
                  <a:lnTo>
                    <a:pt x="1574739" y="285354"/>
                  </a:lnTo>
                  <a:lnTo>
                    <a:pt x="1574739" y="315619"/>
                  </a:lnTo>
                  <a:lnTo>
                    <a:pt x="1582846" y="315619"/>
                  </a:lnTo>
                  <a:lnTo>
                    <a:pt x="1582846" y="332914"/>
                  </a:lnTo>
                  <a:lnTo>
                    <a:pt x="1592182" y="333819"/>
                  </a:lnTo>
                  <a:lnTo>
                    <a:pt x="1605140" y="333819"/>
                  </a:lnTo>
                  <a:lnTo>
                    <a:pt x="1605140" y="317781"/>
                  </a:lnTo>
                  <a:lnTo>
                    <a:pt x="1673096" y="317781"/>
                  </a:lnTo>
                  <a:lnTo>
                    <a:pt x="1673096" y="232528"/>
                  </a:lnTo>
                  <a:lnTo>
                    <a:pt x="1745104" y="232528"/>
                  </a:lnTo>
                  <a:lnTo>
                    <a:pt x="1745104" y="311296"/>
                  </a:lnTo>
                  <a:lnTo>
                    <a:pt x="1747008" y="311296"/>
                  </a:lnTo>
                  <a:lnTo>
                    <a:pt x="1748250" y="333819"/>
                  </a:lnTo>
                  <a:lnTo>
                    <a:pt x="1757926" y="333819"/>
                  </a:lnTo>
                  <a:cubicBezTo>
                    <a:pt x="1758462" y="326605"/>
                    <a:pt x="1759168" y="318951"/>
                    <a:pt x="1759168" y="311296"/>
                  </a:cubicBezTo>
                  <a:lnTo>
                    <a:pt x="1765248" y="311296"/>
                  </a:lnTo>
                  <a:lnTo>
                    <a:pt x="1766490" y="333819"/>
                  </a:lnTo>
                  <a:lnTo>
                    <a:pt x="1817112" y="333819"/>
                  </a:lnTo>
                  <a:lnTo>
                    <a:pt x="1817112" y="170791"/>
                  </a:lnTo>
                  <a:lnTo>
                    <a:pt x="2014439" y="170791"/>
                  </a:lnTo>
                  <a:lnTo>
                    <a:pt x="2014439" y="333819"/>
                  </a:lnTo>
                  <a:lnTo>
                    <a:pt x="2033136" y="333819"/>
                  </a:lnTo>
                  <a:lnTo>
                    <a:pt x="2033136" y="251126"/>
                  </a:lnTo>
                  <a:lnTo>
                    <a:pt x="2128256" y="251126"/>
                  </a:lnTo>
                  <a:cubicBezTo>
                    <a:pt x="2152853" y="240257"/>
                    <a:pt x="2161167" y="196782"/>
                    <a:pt x="2180720" y="185913"/>
                  </a:cubicBezTo>
                  <a:lnTo>
                    <a:pt x="2245574" y="185913"/>
                  </a:lnTo>
                  <a:lnTo>
                    <a:pt x="2245574" y="261575"/>
                  </a:lnTo>
                  <a:lnTo>
                    <a:pt x="2253681" y="261575"/>
                  </a:lnTo>
                  <a:cubicBezTo>
                    <a:pt x="2253681" y="259413"/>
                    <a:pt x="2255708" y="257251"/>
                    <a:pt x="2255708" y="255090"/>
                  </a:cubicBezTo>
                  <a:lnTo>
                    <a:pt x="2261788" y="255090"/>
                  </a:lnTo>
                  <a:cubicBezTo>
                    <a:pt x="2261788" y="257251"/>
                    <a:pt x="2261788" y="259413"/>
                    <a:pt x="2263815" y="263737"/>
                  </a:cubicBezTo>
                  <a:lnTo>
                    <a:pt x="2275975" y="263737"/>
                  </a:lnTo>
                  <a:lnTo>
                    <a:pt x="2275975" y="257251"/>
                  </a:lnTo>
                  <a:lnTo>
                    <a:pt x="2298268" y="257251"/>
                  </a:lnTo>
                  <a:lnTo>
                    <a:pt x="2298268" y="263737"/>
                  </a:lnTo>
                  <a:lnTo>
                    <a:pt x="2318535" y="263737"/>
                  </a:lnTo>
                  <a:lnTo>
                    <a:pt x="2318535" y="309134"/>
                  </a:lnTo>
                  <a:lnTo>
                    <a:pt x="2332722" y="309134"/>
                  </a:lnTo>
                  <a:lnTo>
                    <a:pt x="2332722" y="296163"/>
                  </a:lnTo>
                  <a:lnTo>
                    <a:pt x="2348936" y="296163"/>
                  </a:lnTo>
                  <a:lnTo>
                    <a:pt x="2348936" y="116736"/>
                  </a:lnTo>
                  <a:lnTo>
                    <a:pt x="2355016" y="110250"/>
                  </a:lnTo>
                  <a:lnTo>
                    <a:pt x="2427977" y="110250"/>
                  </a:lnTo>
                  <a:lnTo>
                    <a:pt x="2427977" y="118898"/>
                  </a:lnTo>
                  <a:lnTo>
                    <a:pt x="2438110" y="118898"/>
                  </a:lnTo>
                  <a:lnTo>
                    <a:pt x="2438110" y="233472"/>
                  </a:lnTo>
                  <a:lnTo>
                    <a:pt x="2460404" y="233472"/>
                  </a:lnTo>
                  <a:lnTo>
                    <a:pt x="2460404" y="166457"/>
                  </a:lnTo>
                  <a:lnTo>
                    <a:pt x="2486751" y="166457"/>
                  </a:lnTo>
                  <a:cubicBezTo>
                    <a:pt x="2488777" y="166457"/>
                    <a:pt x="2488777" y="164295"/>
                    <a:pt x="2490804" y="162133"/>
                  </a:cubicBezTo>
                  <a:lnTo>
                    <a:pt x="2498911" y="162133"/>
                  </a:lnTo>
                  <a:cubicBezTo>
                    <a:pt x="2500937" y="164295"/>
                    <a:pt x="2500937" y="166457"/>
                    <a:pt x="2502964" y="166457"/>
                  </a:cubicBezTo>
                  <a:lnTo>
                    <a:pt x="2525258" y="166457"/>
                  </a:lnTo>
                  <a:lnTo>
                    <a:pt x="2525258" y="49721"/>
                  </a:lnTo>
                  <a:cubicBezTo>
                    <a:pt x="2525272" y="49718"/>
                    <a:pt x="2526139" y="49554"/>
                    <a:pt x="2582005" y="38912"/>
                  </a:cubicBezTo>
                  <a:lnTo>
                    <a:pt x="2582005" y="39993"/>
                  </a:lnTo>
                  <a:lnTo>
                    <a:pt x="2582005" y="47559"/>
                  </a:lnTo>
                  <a:lnTo>
                    <a:pt x="2608352" y="47559"/>
                  </a:lnTo>
                  <a:lnTo>
                    <a:pt x="2608352" y="302649"/>
                  </a:lnTo>
                  <a:lnTo>
                    <a:pt x="2630646" y="302649"/>
                  </a:lnTo>
                  <a:lnTo>
                    <a:pt x="2630646" y="298325"/>
                  </a:lnTo>
                  <a:lnTo>
                    <a:pt x="2642806" y="298325"/>
                  </a:lnTo>
                  <a:lnTo>
                    <a:pt x="2642806" y="302649"/>
                  </a:lnTo>
                  <a:lnTo>
                    <a:pt x="2667126" y="302649"/>
                  </a:lnTo>
                  <a:lnTo>
                    <a:pt x="2667126" y="289678"/>
                  </a:lnTo>
                  <a:lnTo>
                    <a:pt x="2695500" y="289678"/>
                  </a:lnTo>
                  <a:cubicBezTo>
                    <a:pt x="2699553" y="285354"/>
                    <a:pt x="2703607" y="285354"/>
                    <a:pt x="2707660" y="285354"/>
                  </a:cubicBezTo>
                  <a:cubicBezTo>
                    <a:pt x="2713740" y="289678"/>
                    <a:pt x="2721847" y="289678"/>
                    <a:pt x="2727927" y="289678"/>
                  </a:cubicBezTo>
                  <a:lnTo>
                    <a:pt x="2727927" y="272384"/>
                  </a:lnTo>
                  <a:lnTo>
                    <a:pt x="2736034" y="272384"/>
                  </a:lnTo>
                  <a:lnTo>
                    <a:pt x="2736034" y="259413"/>
                  </a:lnTo>
                  <a:lnTo>
                    <a:pt x="2792781" y="259413"/>
                  </a:lnTo>
                  <a:lnTo>
                    <a:pt x="2792781" y="229148"/>
                  </a:lnTo>
                  <a:lnTo>
                    <a:pt x="2811021" y="229148"/>
                  </a:lnTo>
                  <a:lnTo>
                    <a:pt x="2811021" y="222663"/>
                  </a:lnTo>
                  <a:lnTo>
                    <a:pt x="2823181" y="222663"/>
                  </a:lnTo>
                  <a:lnTo>
                    <a:pt x="2823181" y="229148"/>
                  </a:lnTo>
                  <a:lnTo>
                    <a:pt x="2839395" y="229148"/>
                  </a:lnTo>
                  <a:lnTo>
                    <a:pt x="2839395" y="278869"/>
                  </a:lnTo>
                  <a:lnTo>
                    <a:pt x="2871822" y="278869"/>
                  </a:lnTo>
                  <a:lnTo>
                    <a:pt x="2871822" y="252928"/>
                  </a:lnTo>
                  <a:lnTo>
                    <a:pt x="2910329" y="252928"/>
                  </a:lnTo>
                  <a:lnTo>
                    <a:pt x="2910329" y="222663"/>
                  </a:lnTo>
                  <a:lnTo>
                    <a:pt x="2958970" y="222663"/>
                  </a:lnTo>
                  <a:cubicBezTo>
                    <a:pt x="2959793" y="378235"/>
                    <a:pt x="2960615" y="533807"/>
                    <a:pt x="2961438" y="689379"/>
                  </a:cubicBezTo>
                  <a:lnTo>
                    <a:pt x="2054" y="687046"/>
                  </a:lnTo>
                  <a:cubicBezTo>
                    <a:pt x="1369" y="539482"/>
                    <a:pt x="685" y="400492"/>
                    <a:pt x="0" y="252928"/>
                  </a:cubicBezTo>
                  <a:lnTo>
                    <a:pt x="20267" y="252928"/>
                  </a:lnTo>
                  <a:cubicBezTo>
                    <a:pt x="20271" y="252922"/>
                    <a:pt x="20308" y="252840"/>
                    <a:pt x="20774" y="251847"/>
                  </a:cubicBezTo>
                  <a:lnTo>
                    <a:pt x="24320" y="244281"/>
                  </a:lnTo>
                  <a:cubicBezTo>
                    <a:pt x="24329" y="244282"/>
                    <a:pt x="24442" y="244300"/>
                    <a:pt x="26094" y="244551"/>
                  </a:cubicBezTo>
                  <a:lnTo>
                    <a:pt x="38507" y="246442"/>
                  </a:lnTo>
                  <a:cubicBezTo>
                    <a:pt x="38510" y="246452"/>
                    <a:pt x="38548" y="246553"/>
                    <a:pt x="39014" y="247794"/>
                  </a:cubicBezTo>
                  <a:lnTo>
                    <a:pt x="42560" y="257251"/>
                  </a:lnTo>
                  <a:cubicBezTo>
                    <a:pt x="42574" y="257252"/>
                    <a:pt x="43170" y="257302"/>
                    <a:pt x="68907" y="259413"/>
                  </a:cubicBezTo>
                  <a:lnTo>
                    <a:pt x="68907" y="136192"/>
                  </a:lnTo>
                  <a:lnTo>
                    <a:pt x="70934" y="136192"/>
                  </a:lnTo>
                  <a:lnTo>
                    <a:pt x="85121" y="136192"/>
                  </a:lnTo>
                  <a:lnTo>
                    <a:pt x="85121" y="0"/>
                  </a:lnTo>
                  <a:lnTo>
                    <a:pt x="86894" y="0"/>
                  </a:lnTo>
                  <a:lnTo>
                    <a:pt x="9930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dirty="0"/>
            </a:p>
          </p:txBody>
        </p:sp>
        <p:sp>
          <p:nvSpPr>
            <p:cNvPr id="7" name="자유형: 도형 52">
              <a:extLst>
                <a:ext uri="{FF2B5EF4-FFF2-40B4-BE49-F238E27FC236}">
                  <a16:creationId xmlns:a16="http://schemas.microsoft.com/office/drawing/2014/main" id="{75454566-405F-4BE8-B99C-4A4074AA5065}"/>
                </a:ext>
              </a:extLst>
            </p:cNvPr>
            <p:cNvSpPr/>
            <p:nvPr/>
          </p:nvSpPr>
          <p:spPr>
            <a:xfrm>
              <a:off x="8996212" y="1412530"/>
              <a:ext cx="3195788" cy="1160647"/>
            </a:xfrm>
            <a:custGeom>
              <a:avLst/>
              <a:gdLst>
                <a:gd name="connsiteX0" fmla="*/ 160109 w 3195788"/>
                <a:gd name="connsiteY0" fmla="*/ 0 h 1160647"/>
                <a:gd name="connsiteX1" fmla="*/ 162135 w 3195788"/>
                <a:gd name="connsiteY1" fmla="*/ 246443 h 1160647"/>
                <a:gd name="connsiteX2" fmla="*/ 200642 w 3195788"/>
                <a:gd name="connsiteY2" fmla="*/ 326429 h 1160647"/>
                <a:gd name="connsiteX3" fmla="*/ 202669 w 3195788"/>
                <a:gd name="connsiteY3" fmla="*/ 326429 h 1160647"/>
                <a:gd name="connsiteX4" fmla="*/ 216856 w 3195788"/>
                <a:gd name="connsiteY4" fmla="*/ 326429 h 1160647"/>
                <a:gd name="connsiteX5" fmla="*/ 216856 w 3195788"/>
                <a:gd name="connsiteY5" fmla="*/ 350208 h 1160647"/>
                <a:gd name="connsiteX6" fmla="*/ 217363 w 3195788"/>
                <a:gd name="connsiteY6" fmla="*/ 351019 h 1160647"/>
                <a:gd name="connsiteX7" fmla="*/ 220909 w 3195788"/>
                <a:gd name="connsiteY7" fmla="*/ 356694 h 1160647"/>
                <a:gd name="connsiteX8" fmla="*/ 220909 w 3195788"/>
                <a:gd name="connsiteY8" fmla="*/ 471268 h 1160647"/>
                <a:gd name="connsiteX9" fmla="*/ 223189 w 3195788"/>
                <a:gd name="connsiteY9" fmla="*/ 471268 h 1160647"/>
                <a:gd name="connsiteX10" fmla="*/ 239150 w 3195788"/>
                <a:gd name="connsiteY10" fmla="*/ 471268 h 1160647"/>
                <a:gd name="connsiteX11" fmla="*/ 239150 w 3195788"/>
                <a:gd name="connsiteY11" fmla="*/ 611783 h 1160647"/>
                <a:gd name="connsiteX12" fmla="*/ 240670 w 3195788"/>
                <a:gd name="connsiteY12" fmla="*/ 611513 h 1160647"/>
                <a:gd name="connsiteX13" fmla="*/ 251310 w 3195788"/>
                <a:gd name="connsiteY13" fmla="*/ 609622 h 1160647"/>
                <a:gd name="connsiteX14" fmla="*/ 249283 w 3195788"/>
                <a:gd name="connsiteY14" fmla="*/ 698254 h 1160647"/>
                <a:gd name="connsiteX15" fmla="*/ 250803 w 3195788"/>
                <a:gd name="connsiteY15" fmla="*/ 698525 h 1160647"/>
                <a:gd name="connsiteX16" fmla="*/ 261443 w 3195788"/>
                <a:gd name="connsiteY16" fmla="*/ 700416 h 1160647"/>
                <a:gd name="connsiteX17" fmla="*/ 261696 w 3195788"/>
                <a:gd name="connsiteY17" fmla="*/ 701227 h 1160647"/>
                <a:gd name="connsiteX18" fmla="*/ 263470 w 3195788"/>
                <a:gd name="connsiteY18" fmla="*/ 706902 h 1160647"/>
                <a:gd name="connsiteX19" fmla="*/ 264230 w 3195788"/>
                <a:gd name="connsiteY19" fmla="*/ 704470 h 1160647"/>
                <a:gd name="connsiteX20" fmla="*/ 269550 w 3195788"/>
                <a:gd name="connsiteY20" fmla="*/ 687446 h 1160647"/>
                <a:gd name="connsiteX21" fmla="*/ 271323 w 3195788"/>
                <a:gd name="connsiteY21" fmla="*/ 687446 h 1160647"/>
                <a:gd name="connsiteX22" fmla="*/ 283737 w 3195788"/>
                <a:gd name="connsiteY22" fmla="*/ 687446 h 1160647"/>
                <a:gd name="connsiteX23" fmla="*/ 283737 w 3195788"/>
                <a:gd name="connsiteY23" fmla="*/ 719872 h 1160647"/>
                <a:gd name="connsiteX24" fmla="*/ 284750 w 3195788"/>
                <a:gd name="connsiteY24" fmla="*/ 720413 h 1160647"/>
                <a:gd name="connsiteX25" fmla="*/ 291844 w 3195788"/>
                <a:gd name="connsiteY25" fmla="*/ 724196 h 1160647"/>
                <a:gd name="connsiteX26" fmla="*/ 291844 w 3195788"/>
                <a:gd name="connsiteY26" fmla="*/ 725547 h 1160647"/>
                <a:gd name="connsiteX27" fmla="*/ 291844 w 3195788"/>
                <a:gd name="connsiteY27" fmla="*/ 735005 h 1160647"/>
                <a:gd name="connsiteX28" fmla="*/ 336431 w 3195788"/>
                <a:gd name="connsiteY28" fmla="*/ 735005 h 1160647"/>
                <a:gd name="connsiteX29" fmla="*/ 336431 w 3195788"/>
                <a:gd name="connsiteY29" fmla="*/ 736086 h 1160647"/>
                <a:gd name="connsiteX30" fmla="*/ 336431 w 3195788"/>
                <a:gd name="connsiteY30" fmla="*/ 743652 h 1160647"/>
                <a:gd name="connsiteX31" fmla="*/ 338457 w 3195788"/>
                <a:gd name="connsiteY31" fmla="*/ 743652 h 1160647"/>
                <a:gd name="connsiteX32" fmla="*/ 352644 w 3195788"/>
                <a:gd name="connsiteY32" fmla="*/ 743652 h 1160647"/>
                <a:gd name="connsiteX33" fmla="*/ 352644 w 3195788"/>
                <a:gd name="connsiteY33" fmla="*/ 713387 h 1160647"/>
                <a:gd name="connsiteX34" fmla="*/ 397231 w 3195788"/>
                <a:gd name="connsiteY34" fmla="*/ 713387 h 1160647"/>
                <a:gd name="connsiteX35" fmla="*/ 397231 w 3195788"/>
                <a:gd name="connsiteY35" fmla="*/ 712036 h 1160647"/>
                <a:gd name="connsiteX36" fmla="*/ 397231 w 3195788"/>
                <a:gd name="connsiteY36" fmla="*/ 702578 h 1160647"/>
                <a:gd name="connsiteX37" fmla="*/ 398245 w 3195788"/>
                <a:gd name="connsiteY37" fmla="*/ 702578 h 1160647"/>
                <a:gd name="connsiteX38" fmla="*/ 405338 w 3195788"/>
                <a:gd name="connsiteY38" fmla="*/ 702578 h 1160647"/>
                <a:gd name="connsiteX39" fmla="*/ 405338 w 3195788"/>
                <a:gd name="connsiteY39" fmla="*/ 700687 h 1160647"/>
                <a:gd name="connsiteX40" fmla="*/ 405338 w 3195788"/>
                <a:gd name="connsiteY40" fmla="*/ 687446 h 1160647"/>
                <a:gd name="connsiteX41" fmla="*/ 406098 w 3195788"/>
                <a:gd name="connsiteY41" fmla="*/ 687446 h 1160647"/>
                <a:gd name="connsiteX42" fmla="*/ 411418 w 3195788"/>
                <a:gd name="connsiteY42" fmla="*/ 687446 h 1160647"/>
                <a:gd name="connsiteX43" fmla="*/ 411418 w 3195788"/>
                <a:gd name="connsiteY43" fmla="*/ 686365 h 1160647"/>
                <a:gd name="connsiteX44" fmla="*/ 411418 w 3195788"/>
                <a:gd name="connsiteY44" fmla="*/ 678798 h 1160647"/>
                <a:gd name="connsiteX45" fmla="*/ 413445 w 3195788"/>
                <a:gd name="connsiteY45" fmla="*/ 678798 h 1160647"/>
                <a:gd name="connsiteX46" fmla="*/ 427632 w 3195788"/>
                <a:gd name="connsiteY46" fmla="*/ 678798 h 1160647"/>
                <a:gd name="connsiteX47" fmla="*/ 427632 w 3195788"/>
                <a:gd name="connsiteY47" fmla="*/ 679879 h 1160647"/>
                <a:gd name="connsiteX48" fmla="*/ 427632 w 3195788"/>
                <a:gd name="connsiteY48" fmla="*/ 687446 h 1160647"/>
                <a:gd name="connsiteX49" fmla="*/ 449925 w 3195788"/>
                <a:gd name="connsiteY49" fmla="*/ 687446 h 1160647"/>
                <a:gd name="connsiteX50" fmla="*/ 449925 w 3195788"/>
                <a:gd name="connsiteY50" fmla="*/ 685554 h 1160647"/>
                <a:gd name="connsiteX51" fmla="*/ 449925 w 3195788"/>
                <a:gd name="connsiteY51" fmla="*/ 672313 h 1160647"/>
                <a:gd name="connsiteX52" fmla="*/ 451699 w 3195788"/>
                <a:gd name="connsiteY52" fmla="*/ 672313 h 1160647"/>
                <a:gd name="connsiteX53" fmla="*/ 464112 w 3195788"/>
                <a:gd name="connsiteY53" fmla="*/ 672313 h 1160647"/>
                <a:gd name="connsiteX54" fmla="*/ 464112 w 3195788"/>
                <a:gd name="connsiteY54" fmla="*/ 696093 h 1160647"/>
                <a:gd name="connsiteX55" fmla="*/ 465126 w 3195788"/>
                <a:gd name="connsiteY55" fmla="*/ 696093 h 1160647"/>
                <a:gd name="connsiteX56" fmla="*/ 472219 w 3195788"/>
                <a:gd name="connsiteY56" fmla="*/ 696093 h 1160647"/>
                <a:gd name="connsiteX57" fmla="*/ 472219 w 3195788"/>
                <a:gd name="connsiteY57" fmla="*/ 695012 h 1160647"/>
                <a:gd name="connsiteX58" fmla="*/ 472219 w 3195788"/>
                <a:gd name="connsiteY58" fmla="*/ 687446 h 1160647"/>
                <a:gd name="connsiteX59" fmla="*/ 473992 w 3195788"/>
                <a:gd name="connsiteY59" fmla="*/ 687446 h 1160647"/>
                <a:gd name="connsiteX60" fmla="*/ 486406 w 3195788"/>
                <a:gd name="connsiteY60" fmla="*/ 687446 h 1160647"/>
                <a:gd name="connsiteX61" fmla="*/ 486406 w 3195788"/>
                <a:gd name="connsiteY61" fmla="*/ 713387 h 1160647"/>
                <a:gd name="connsiteX62" fmla="*/ 488433 w 3195788"/>
                <a:gd name="connsiteY62" fmla="*/ 713387 h 1160647"/>
                <a:gd name="connsiteX63" fmla="*/ 502619 w 3195788"/>
                <a:gd name="connsiteY63" fmla="*/ 713387 h 1160647"/>
                <a:gd name="connsiteX64" fmla="*/ 502619 w 3195788"/>
                <a:gd name="connsiteY64" fmla="*/ 715008 h 1160647"/>
                <a:gd name="connsiteX65" fmla="*/ 502619 w 3195788"/>
                <a:gd name="connsiteY65" fmla="*/ 726358 h 1160647"/>
                <a:gd name="connsiteX66" fmla="*/ 503379 w 3195788"/>
                <a:gd name="connsiteY66" fmla="*/ 726358 h 1160647"/>
                <a:gd name="connsiteX67" fmla="*/ 508700 w 3195788"/>
                <a:gd name="connsiteY67" fmla="*/ 726358 h 1160647"/>
                <a:gd name="connsiteX68" fmla="*/ 508700 w 3195788"/>
                <a:gd name="connsiteY68" fmla="*/ 725547 h 1160647"/>
                <a:gd name="connsiteX69" fmla="*/ 508700 w 3195788"/>
                <a:gd name="connsiteY69" fmla="*/ 719872 h 1160647"/>
                <a:gd name="connsiteX70" fmla="*/ 539100 w 3195788"/>
                <a:gd name="connsiteY70" fmla="*/ 719872 h 1160647"/>
                <a:gd name="connsiteX71" fmla="*/ 539100 w 3195788"/>
                <a:gd name="connsiteY71" fmla="*/ 743652 h 1160647"/>
                <a:gd name="connsiteX72" fmla="*/ 540113 w 3195788"/>
                <a:gd name="connsiteY72" fmla="*/ 743652 h 1160647"/>
                <a:gd name="connsiteX73" fmla="*/ 547207 w 3195788"/>
                <a:gd name="connsiteY73" fmla="*/ 743652 h 1160647"/>
                <a:gd name="connsiteX74" fmla="*/ 547207 w 3195788"/>
                <a:gd name="connsiteY74" fmla="*/ 744733 h 1160647"/>
                <a:gd name="connsiteX75" fmla="*/ 547207 w 3195788"/>
                <a:gd name="connsiteY75" fmla="*/ 752299 h 1160647"/>
                <a:gd name="connsiteX76" fmla="*/ 547967 w 3195788"/>
                <a:gd name="connsiteY76" fmla="*/ 752299 h 1160647"/>
                <a:gd name="connsiteX77" fmla="*/ 553287 w 3195788"/>
                <a:gd name="connsiteY77" fmla="*/ 752299 h 1160647"/>
                <a:gd name="connsiteX78" fmla="*/ 553287 w 3195788"/>
                <a:gd name="connsiteY78" fmla="*/ 750137 h 1160647"/>
                <a:gd name="connsiteX79" fmla="*/ 553287 w 3195788"/>
                <a:gd name="connsiteY79" fmla="*/ 735005 h 1160647"/>
                <a:gd name="connsiteX80" fmla="*/ 554300 w 3195788"/>
                <a:gd name="connsiteY80" fmla="*/ 735005 h 1160647"/>
                <a:gd name="connsiteX81" fmla="*/ 561394 w 3195788"/>
                <a:gd name="connsiteY81" fmla="*/ 735005 h 1160647"/>
                <a:gd name="connsiteX82" fmla="*/ 561394 w 3195788"/>
                <a:gd name="connsiteY82" fmla="*/ 736086 h 1160647"/>
                <a:gd name="connsiteX83" fmla="*/ 561394 w 3195788"/>
                <a:gd name="connsiteY83" fmla="*/ 743652 h 1160647"/>
                <a:gd name="connsiteX84" fmla="*/ 566714 w 3195788"/>
                <a:gd name="connsiteY84" fmla="*/ 741659 h 1160647"/>
                <a:gd name="connsiteX85" fmla="*/ 567474 w 3195788"/>
                <a:gd name="connsiteY85" fmla="*/ 740679 h 1160647"/>
                <a:gd name="connsiteX86" fmla="*/ 567474 w 3195788"/>
                <a:gd name="connsiteY86" fmla="*/ 735005 h 1160647"/>
                <a:gd name="connsiteX87" fmla="*/ 605981 w 3195788"/>
                <a:gd name="connsiteY87" fmla="*/ 735005 h 1160647"/>
                <a:gd name="connsiteX88" fmla="*/ 605981 w 3195788"/>
                <a:gd name="connsiteY88" fmla="*/ 758784 h 1160647"/>
                <a:gd name="connsiteX89" fmla="*/ 608007 w 3195788"/>
                <a:gd name="connsiteY89" fmla="*/ 758784 h 1160647"/>
                <a:gd name="connsiteX90" fmla="*/ 622194 w 3195788"/>
                <a:gd name="connsiteY90" fmla="*/ 758784 h 1160647"/>
                <a:gd name="connsiteX91" fmla="*/ 622194 w 3195788"/>
                <a:gd name="connsiteY91" fmla="*/ 759865 h 1160647"/>
                <a:gd name="connsiteX92" fmla="*/ 622194 w 3195788"/>
                <a:gd name="connsiteY92" fmla="*/ 767431 h 1160647"/>
                <a:gd name="connsiteX93" fmla="*/ 623968 w 3195788"/>
                <a:gd name="connsiteY93" fmla="*/ 767431 h 1160647"/>
                <a:gd name="connsiteX94" fmla="*/ 636381 w 3195788"/>
                <a:gd name="connsiteY94" fmla="*/ 767431 h 1160647"/>
                <a:gd name="connsiteX95" fmla="*/ 636381 w 3195788"/>
                <a:gd name="connsiteY95" fmla="*/ 743652 h 1160647"/>
                <a:gd name="connsiteX96" fmla="*/ 637394 w 3195788"/>
                <a:gd name="connsiteY96" fmla="*/ 743652 h 1160647"/>
                <a:gd name="connsiteX97" fmla="*/ 644488 w 3195788"/>
                <a:gd name="connsiteY97" fmla="*/ 743652 h 1160647"/>
                <a:gd name="connsiteX98" fmla="*/ 644488 w 3195788"/>
                <a:gd name="connsiteY98" fmla="*/ 711225 h 1160647"/>
                <a:gd name="connsiteX99" fmla="*/ 645501 w 3195788"/>
                <a:gd name="connsiteY99" fmla="*/ 711225 h 1160647"/>
                <a:gd name="connsiteX100" fmla="*/ 652595 w 3195788"/>
                <a:gd name="connsiteY100" fmla="*/ 711225 h 1160647"/>
                <a:gd name="connsiteX101" fmla="*/ 652595 w 3195788"/>
                <a:gd name="connsiteY101" fmla="*/ 709334 h 1160647"/>
                <a:gd name="connsiteX102" fmla="*/ 652595 w 3195788"/>
                <a:gd name="connsiteY102" fmla="*/ 696093 h 1160647"/>
                <a:gd name="connsiteX103" fmla="*/ 651328 w 3195788"/>
                <a:gd name="connsiteY103" fmla="*/ 694471 h 1160647"/>
                <a:gd name="connsiteX104" fmla="*/ 656648 w 3195788"/>
                <a:gd name="connsiteY104" fmla="*/ 683122 h 1160647"/>
                <a:gd name="connsiteX105" fmla="*/ 664755 w 3195788"/>
                <a:gd name="connsiteY105" fmla="*/ 711225 h 1160647"/>
                <a:gd name="connsiteX106" fmla="*/ 665515 w 3195788"/>
                <a:gd name="connsiteY106" fmla="*/ 711225 h 1160647"/>
                <a:gd name="connsiteX107" fmla="*/ 670835 w 3195788"/>
                <a:gd name="connsiteY107" fmla="*/ 711225 h 1160647"/>
                <a:gd name="connsiteX108" fmla="*/ 670835 w 3195788"/>
                <a:gd name="connsiteY108" fmla="*/ 605298 h 1160647"/>
                <a:gd name="connsiteX109" fmla="*/ 672355 w 3195788"/>
                <a:gd name="connsiteY109" fmla="*/ 605298 h 1160647"/>
                <a:gd name="connsiteX110" fmla="*/ 682995 w 3195788"/>
                <a:gd name="connsiteY110" fmla="*/ 605298 h 1160647"/>
                <a:gd name="connsiteX111" fmla="*/ 682995 w 3195788"/>
                <a:gd name="connsiteY111" fmla="*/ 557739 h 1160647"/>
                <a:gd name="connsiteX112" fmla="*/ 709342 w 3195788"/>
                <a:gd name="connsiteY112" fmla="*/ 557739 h 1160647"/>
                <a:gd name="connsiteX113" fmla="*/ 709342 w 3195788"/>
                <a:gd name="connsiteY113" fmla="*/ 536121 h 1160647"/>
                <a:gd name="connsiteX114" fmla="*/ 743796 w 3195788"/>
                <a:gd name="connsiteY114" fmla="*/ 536121 h 1160647"/>
                <a:gd name="connsiteX115" fmla="*/ 743796 w 3195788"/>
                <a:gd name="connsiteY115" fmla="*/ 538553 h 1160647"/>
                <a:gd name="connsiteX116" fmla="*/ 743796 w 3195788"/>
                <a:gd name="connsiteY116" fmla="*/ 555577 h 1160647"/>
                <a:gd name="connsiteX117" fmla="*/ 746076 w 3195788"/>
                <a:gd name="connsiteY117" fmla="*/ 555577 h 1160647"/>
                <a:gd name="connsiteX118" fmla="*/ 762036 w 3195788"/>
                <a:gd name="connsiteY118" fmla="*/ 555577 h 1160647"/>
                <a:gd name="connsiteX119" fmla="*/ 762036 w 3195788"/>
                <a:gd name="connsiteY119" fmla="*/ 603136 h 1160647"/>
                <a:gd name="connsiteX120" fmla="*/ 763049 w 3195788"/>
                <a:gd name="connsiteY120" fmla="*/ 603136 h 1160647"/>
                <a:gd name="connsiteX121" fmla="*/ 770143 w 3195788"/>
                <a:gd name="connsiteY121" fmla="*/ 603136 h 1160647"/>
                <a:gd name="connsiteX122" fmla="*/ 784330 w 3195788"/>
                <a:gd name="connsiteY122" fmla="*/ 607460 h 1160647"/>
                <a:gd name="connsiteX123" fmla="*/ 784330 w 3195788"/>
                <a:gd name="connsiteY123" fmla="*/ 646372 h 1160647"/>
                <a:gd name="connsiteX124" fmla="*/ 785343 w 3195788"/>
                <a:gd name="connsiteY124" fmla="*/ 646372 h 1160647"/>
                <a:gd name="connsiteX125" fmla="*/ 792436 w 3195788"/>
                <a:gd name="connsiteY125" fmla="*/ 646372 h 1160647"/>
                <a:gd name="connsiteX126" fmla="*/ 792436 w 3195788"/>
                <a:gd name="connsiteY126" fmla="*/ 647993 h 1160647"/>
                <a:gd name="connsiteX127" fmla="*/ 792436 w 3195788"/>
                <a:gd name="connsiteY127" fmla="*/ 659342 h 1160647"/>
                <a:gd name="connsiteX128" fmla="*/ 794463 w 3195788"/>
                <a:gd name="connsiteY128" fmla="*/ 659342 h 1160647"/>
                <a:gd name="connsiteX129" fmla="*/ 808650 w 3195788"/>
                <a:gd name="connsiteY129" fmla="*/ 659342 h 1160647"/>
                <a:gd name="connsiteX130" fmla="*/ 814730 w 3195788"/>
                <a:gd name="connsiteY130" fmla="*/ 665828 h 1160647"/>
                <a:gd name="connsiteX131" fmla="*/ 814730 w 3195788"/>
                <a:gd name="connsiteY131" fmla="*/ 687446 h 1160647"/>
                <a:gd name="connsiteX132" fmla="*/ 817010 w 3195788"/>
                <a:gd name="connsiteY132" fmla="*/ 687446 h 1160647"/>
                <a:gd name="connsiteX133" fmla="*/ 832970 w 3195788"/>
                <a:gd name="connsiteY133" fmla="*/ 687446 h 1160647"/>
                <a:gd name="connsiteX134" fmla="*/ 832970 w 3195788"/>
                <a:gd name="connsiteY134" fmla="*/ 688526 h 1160647"/>
                <a:gd name="connsiteX135" fmla="*/ 832970 w 3195788"/>
                <a:gd name="connsiteY135" fmla="*/ 696093 h 1160647"/>
                <a:gd name="connsiteX136" fmla="*/ 834237 w 3195788"/>
                <a:gd name="connsiteY136" fmla="*/ 696093 h 1160647"/>
                <a:gd name="connsiteX137" fmla="*/ 843104 w 3195788"/>
                <a:gd name="connsiteY137" fmla="*/ 696093 h 1160647"/>
                <a:gd name="connsiteX138" fmla="*/ 843104 w 3195788"/>
                <a:gd name="connsiteY138" fmla="*/ 698254 h 1160647"/>
                <a:gd name="connsiteX139" fmla="*/ 843104 w 3195788"/>
                <a:gd name="connsiteY139" fmla="*/ 713387 h 1160647"/>
                <a:gd name="connsiteX140" fmla="*/ 847157 w 3195788"/>
                <a:gd name="connsiteY140" fmla="*/ 711495 h 1160647"/>
                <a:gd name="connsiteX141" fmla="*/ 847157 w 3195788"/>
                <a:gd name="connsiteY141" fmla="*/ 698254 h 1160647"/>
                <a:gd name="connsiteX142" fmla="*/ 848170 w 3195788"/>
                <a:gd name="connsiteY142" fmla="*/ 698254 h 1160647"/>
                <a:gd name="connsiteX143" fmla="*/ 855264 w 3195788"/>
                <a:gd name="connsiteY143" fmla="*/ 698254 h 1160647"/>
                <a:gd name="connsiteX144" fmla="*/ 855264 w 3195788"/>
                <a:gd name="connsiteY144" fmla="*/ 699876 h 1160647"/>
                <a:gd name="connsiteX145" fmla="*/ 855264 w 3195788"/>
                <a:gd name="connsiteY145" fmla="*/ 711225 h 1160647"/>
                <a:gd name="connsiteX146" fmla="*/ 856024 w 3195788"/>
                <a:gd name="connsiteY146" fmla="*/ 711225 h 1160647"/>
                <a:gd name="connsiteX147" fmla="*/ 861344 w 3195788"/>
                <a:gd name="connsiteY147" fmla="*/ 711225 h 1160647"/>
                <a:gd name="connsiteX148" fmla="*/ 909984 w 3195788"/>
                <a:gd name="connsiteY148" fmla="*/ 706902 h 1160647"/>
                <a:gd name="connsiteX149" fmla="*/ 909984 w 3195788"/>
                <a:gd name="connsiteY149" fmla="*/ 708253 h 1160647"/>
                <a:gd name="connsiteX150" fmla="*/ 909984 w 3195788"/>
                <a:gd name="connsiteY150" fmla="*/ 717710 h 1160647"/>
                <a:gd name="connsiteX151" fmla="*/ 910744 w 3195788"/>
                <a:gd name="connsiteY151" fmla="*/ 717710 h 1160647"/>
                <a:gd name="connsiteX152" fmla="*/ 916065 w 3195788"/>
                <a:gd name="connsiteY152" fmla="*/ 717710 h 1160647"/>
                <a:gd name="connsiteX153" fmla="*/ 916065 w 3195788"/>
                <a:gd name="connsiteY153" fmla="*/ 719872 h 1160647"/>
                <a:gd name="connsiteX154" fmla="*/ 916065 w 3195788"/>
                <a:gd name="connsiteY154" fmla="*/ 735005 h 1160647"/>
                <a:gd name="connsiteX155" fmla="*/ 918091 w 3195788"/>
                <a:gd name="connsiteY155" fmla="*/ 733654 h 1160647"/>
                <a:gd name="connsiteX156" fmla="*/ 932278 w 3195788"/>
                <a:gd name="connsiteY156" fmla="*/ 724196 h 1160647"/>
                <a:gd name="connsiteX157" fmla="*/ 938358 w 3195788"/>
                <a:gd name="connsiteY157" fmla="*/ 683122 h 1160647"/>
                <a:gd name="connsiteX158" fmla="*/ 939118 w 3195788"/>
                <a:gd name="connsiteY158" fmla="*/ 682852 h 1160647"/>
                <a:gd name="connsiteX159" fmla="*/ 944438 w 3195788"/>
                <a:gd name="connsiteY159" fmla="*/ 680960 h 1160647"/>
                <a:gd name="connsiteX160" fmla="*/ 946465 w 3195788"/>
                <a:gd name="connsiteY160" fmla="*/ 611783 h 1160647"/>
                <a:gd name="connsiteX161" fmla="*/ 948492 w 3195788"/>
                <a:gd name="connsiteY161" fmla="*/ 680960 h 1160647"/>
                <a:gd name="connsiteX162" fmla="*/ 949252 w 3195788"/>
                <a:gd name="connsiteY162" fmla="*/ 681230 h 1160647"/>
                <a:gd name="connsiteX163" fmla="*/ 954572 w 3195788"/>
                <a:gd name="connsiteY163" fmla="*/ 683122 h 1160647"/>
                <a:gd name="connsiteX164" fmla="*/ 954572 w 3195788"/>
                <a:gd name="connsiteY164" fmla="*/ 596651 h 1160647"/>
                <a:gd name="connsiteX165" fmla="*/ 958625 w 3195788"/>
                <a:gd name="connsiteY165" fmla="*/ 564224 h 1160647"/>
                <a:gd name="connsiteX166" fmla="*/ 997132 w 3195788"/>
                <a:gd name="connsiteY166" fmla="*/ 564224 h 1160647"/>
                <a:gd name="connsiteX167" fmla="*/ 997132 w 3195788"/>
                <a:gd name="connsiteY167" fmla="*/ 596651 h 1160647"/>
                <a:gd name="connsiteX168" fmla="*/ 997892 w 3195788"/>
                <a:gd name="connsiteY168" fmla="*/ 596651 h 1160647"/>
                <a:gd name="connsiteX169" fmla="*/ 1003212 w 3195788"/>
                <a:gd name="connsiteY169" fmla="*/ 596651 h 1160647"/>
                <a:gd name="connsiteX170" fmla="*/ 1003212 w 3195788"/>
                <a:gd name="connsiteY170" fmla="*/ 514503 h 1160647"/>
                <a:gd name="connsiteX171" fmla="*/ 1004986 w 3195788"/>
                <a:gd name="connsiteY171" fmla="*/ 514503 h 1160647"/>
                <a:gd name="connsiteX172" fmla="*/ 1017399 w 3195788"/>
                <a:gd name="connsiteY172" fmla="*/ 514503 h 1160647"/>
                <a:gd name="connsiteX173" fmla="*/ 1017399 w 3195788"/>
                <a:gd name="connsiteY173" fmla="*/ 512612 h 1160647"/>
                <a:gd name="connsiteX174" fmla="*/ 1017399 w 3195788"/>
                <a:gd name="connsiteY174" fmla="*/ 499371 h 1160647"/>
                <a:gd name="connsiteX175" fmla="*/ 1039693 w 3195788"/>
                <a:gd name="connsiteY175" fmla="*/ 499371 h 1160647"/>
                <a:gd name="connsiteX176" fmla="*/ 1039693 w 3195788"/>
                <a:gd name="connsiteY176" fmla="*/ 498290 h 1160647"/>
                <a:gd name="connsiteX177" fmla="*/ 1039693 w 3195788"/>
                <a:gd name="connsiteY177" fmla="*/ 490724 h 1160647"/>
                <a:gd name="connsiteX178" fmla="*/ 1041466 w 3195788"/>
                <a:gd name="connsiteY178" fmla="*/ 490724 h 1160647"/>
                <a:gd name="connsiteX179" fmla="*/ 1053880 w 3195788"/>
                <a:gd name="connsiteY179" fmla="*/ 490724 h 1160647"/>
                <a:gd name="connsiteX180" fmla="*/ 1053880 w 3195788"/>
                <a:gd name="connsiteY180" fmla="*/ 491805 h 1160647"/>
                <a:gd name="connsiteX181" fmla="*/ 1053880 w 3195788"/>
                <a:gd name="connsiteY181" fmla="*/ 499371 h 1160647"/>
                <a:gd name="connsiteX182" fmla="*/ 1054640 w 3195788"/>
                <a:gd name="connsiteY182" fmla="*/ 499371 h 1160647"/>
                <a:gd name="connsiteX183" fmla="*/ 1059960 w 3195788"/>
                <a:gd name="connsiteY183" fmla="*/ 499371 h 1160647"/>
                <a:gd name="connsiteX184" fmla="*/ 1070093 w 3195788"/>
                <a:gd name="connsiteY184" fmla="*/ 495047 h 1160647"/>
                <a:gd name="connsiteX185" fmla="*/ 1074146 w 3195788"/>
                <a:gd name="connsiteY185" fmla="*/ 498290 h 1160647"/>
                <a:gd name="connsiteX186" fmla="*/ 1074146 w 3195788"/>
                <a:gd name="connsiteY186" fmla="*/ 490724 h 1160647"/>
                <a:gd name="connsiteX187" fmla="*/ 1076426 w 3195788"/>
                <a:gd name="connsiteY187" fmla="*/ 490724 h 1160647"/>
                <a:gd name="connsiteX188" fmla="*/ 1092387 w 3195788"/>
                <a:gd name="connsiteY188" fmla="*/ 490724 h 1160647"/>
                <a:gd name="connsiteX189" fmla="*/ 1092387 w 3195788"/>
                <a:gd name="connsiteY189" fmla="*/ 491805 h 1160647"/>
                <a:gd name="connsiteX190" fmla="*/ 1092387 w 3195788"/>
                <a:gd name="connsiteY190" fmla="*/ 499371 h 1160647"/>
                <a:gd name="connsiteX191" fmla="*/ 1122787 w 3195788"/>
                <a:gd name="connsiteY191" fmla="*/ 499371 h 1160647"/>
                <a:gd name="connsiteX192" fmla="*/ 1122787 w 3195788"/>
                <a:gd name="connsiteY192" fmla="*/ 500992 h 1160647"/>
                <a:gd name="connsiteX193" fmla="*/ 1122787 w 3195788"/>
                <a:gd name="connsiteY193" fmla="*/ 512342 h 1160647"/>
                <a:gd name="connsiteX194" fmla="*/ 1149134 w 3195788"/>
                <a:gd name="connsiteY194" fmla="*/ 512342 h 1160647"/>
                <a:gd name="connsiteX195" fmla="*/ 1149134 w 3195788"/>
                <a:gd name="connsiteY195" fmla="*/ 542606 h 1160647"/>
                <a:gd name="connsiteX196" fmla="*/ 1149894 w 3195788"/>
                <a:gd name="connsiteY196" fmla="*/ 542606 h 1160647"/>
                <a:gd name="connsiteX197" fmla="*/ 1155214 w 3195788"/>
                <a:gd name="connsiteY197" fmla="*/ 542606 h 1160647"/>
                <a:gd name="connsiteX198" fmla="*/ 1155214 w 3195788"/>
                <a:gd name="connsiteY198" fmla="*/ 543687 h 1160647"/>
                <a:gd name="connsiteX199" fmla="*/ 1155214 w 3195788"/>
                <a:gd name="connsiteY199" fmla="*/ 551254 h 1160647"/>
                <a:gd name="connsiteX200" fmla="*/ 1159268 w 3195788"/>
                <a:gd name="connsiteY200" fmla="*/ 581518 h 1160647"/>
                <a:gd name="connsiteX201" fmla="*/ 1160028 w 3195788"/>
                <a:gd name="connsiteY201" fmla="*/ 581518 h 1160647"/>
                <a:gd name="connsiteX202" fmla="*/ 1165348 w 3195788"/>
                <a:gd name="connsiteY202" fmla="*/ 581518 h 1160647"/>
                <a:gd name="connsiteX203" fmla="*/ 1165348 w 3195788"/>
                <a:gd name="connsiteY203" fmla="*/ 582329 h 1160647"/>
                <a:gd name="connsiteX204" fmla="*/ 1165348 w 3195788"/>
                <a:gd name="connsiteY204" fmla="*/ 588004 h 1160647"/>
                <a:gd name="connsiteX205" fmla="*/ 1166361 w 3195788"/>
                <a:gd name="connsiteY205" fmla="*/ 588004 h 1160647"/>
                <a:gd name="connsiteX206" fmla="*/ 1173454 w 3195788"/>
                <a:gd name="connsiteY206" fmla="*/ 588004 h 1160647"/>
                <a:gd name="connsiteX207" fmla="*/ 1173454 w 3195788"/>
                <a:gd name="connsiteY207" fmla="*/ 618269 h 1160647"/>
                <a:gd name="connsiteX208" fmla="*/ 1175481 w 3195788"/>
                <a:gd name="connsiteY208" fmla="*/ 618269 h 1160647"/>
                <a:gd name="connsiteX209" fmla="*/ 1189668 w 3195788"/>
                <a:gd name="connsiteY209" fmla="*/ 618269 h 1160647"/>
                <a:gd name="connsiteX210" fmla="*/ 1189668 w 3195788"/>
                <a:gd name="connsiteY210" fmla="*/ 642048 h 1160647"/>
                <a:gd name="connsiteX211" fmla="*/ 1191695 w 3195788"/>
                <a:gd name="connsiteY211" fmla="*/ 643669 h 1160647"/>
                <a:gd name="connsiteX212" fmla="*/ 1191695 w 3195788"/>
                <a:gd name="connsiteY212" fmla="*/ 655019 h 1160647"/>
                <a:gd name="connsiteX213" fmla="*/ 1192455 w 3195788"/>
                <a:gd name="connsiteY213" fmla="*/ 655019 h 1160647"/>
                <a:gd name="connsiteX214" fmla="*/ 1197775 w 3195788"/>
                <a:gd name="connsiteY214" fmla="*/ 655019 h 1160647"/>
                <a:gd name="connsiteX215" fmla="*/ 1197775 w 3195788"/>
                <a:gd name="connsiteY215" fmla="*/ 678798 h 1160647"/>
                <a:gd name="connsiteX216" fmla="*/ 1199041 w 3195788"/>
                <a:gd name="connsiteY216" fmla="*/ 678798 h 1160647"/>
                <a:gd name="connsiteX217" fmla="*/ 1207908 w 3195788"/>
                <a:gd name="connsiteY217" fmla="*/ 678798 h 1160647"/>
                <a:gd name="connsiteX218" fmla="*/ 1209935 w 3195788"/>
                <a:gd name="connsiteY218" fmla="*/ 682852 h 1160647"/>
                <a:gd name="connsiteX219" fmla="*/ 1209935 w 3195788"/>
                <a:gd name="connsiteY219" fmla="*/ 696093 h 1160647"/>
                <a:gd name="connsiteX220" fmla="*/ 1211455 w 3195788"/>
                <a:gd name="connsiteY220" fmla="*/ 694201 h 1160647"/>
                <a:gd name="connsiteX221" fmla="*/ 1222095 w 3195788"/>
                <a:gd name="connsiteY221" fmla="*/ 680960 h 1160647"/>
                <a:gd name="connsiteX222" fmla="*/ 1250469 w 3195788"/>
                <a:gd name="connsiteY222" fmla="*/ 680960 h 1160647"/>
                <a:gd name="connsiteX223" fmla="*/ 1250469 w 3195788"/>
                <a:gd name="connsiteY223" fmla="*/ 767431 h 1160647"/>
                <a:gd name="connsiteX224" fmla="*/ 1251229 w 3195788"/>
                <a:gd name="connsiteY224" fmla="*/ 767431 h 1160647"/>
                <a:gd name="connsiteX225" fmla="*/ 1256549 w 3195788"/>
                <a:gd name="connsiteY225" fmla="*/ 767431 h 1160647"/>
                <a:gd name="connsiteX226" fmla="*/ 1257309 w 3195788"/>
                <a:gd name="connsiteY226" fmla="*/ 766080 h 1160647"/>
                <a:gd name="connsiteX227" fmla="*/ 1262629 w 3195788"/>
                <a:gd name="connsiteY227" fmla="*/ 756622 h 1160647"/>
                <a:gd name="connsiteX228" fmla="*/ 1262629 w 3195788"/>
                <a:gd name="connsiteY228" fmla="*/ 758514 h 1160647"/>
                <a:gd name="connsiteX229" fmla="*/ 1262629 w 3195788"/>
                <a:gd name="connsiteY229" fmla="*/ 771755 h 1160647"/>
                <a:gd name="connsiteX230" fmla="*/ 1266682 w 3195788"/>
                <a:gd name="connsiteY230" fmla="*/ 726358 h 1160647"/>
                <a:gd name="connsiteX231" fmla="*/ 1267442 w 3195788"/>
                <a:gd name="connsiteY231" fmla="*/ 726358 h 1160647"/>
                <a:gd name="connsiteX232" fmla="*/ 1272762 w 3195788"/>
                <a:gd name="connsiteY232" fmla="*/ 726358 h 1160647"/>
                <a:gd name="connsiteX233" fmla="*/ 1272762 w 3195788"/>
                <a:gd name="connsiteY233" fmla="*/ 661504 h 1160647"/>
                <a:gd name="connsiteX234" fmla="*/ 1273776 w 3195788"/>
                <a:gd name="connsiteY234" fmla="*/ 661504 h 1160647"/>
                <a:gd name="connsiteX235" fmla="*/ 1280869 w 3195788"/>
                <a:gd name="connsiteY235" fmla="*/ 661504 h 1160647"/>
                <a:gd name="connsiteX236" fmla="*/ 1293029 w 3195788"/>
                <a:gd name="connsiteY236" fmla="*/ 618269 h 1160647"/>
                <a:gd name="connsiteX237" fmla="*/ 1294296 w 3195788"/>
                <a:gd name="connsiteY237" fmla="*/ 618269 h 1160647"/>
                <a:gd name="connsiteX238" fmla="*/ 1303163 w 3195788"/>
                <a:gd name="connsiteY238" fmla="*/ 618269 h 1160647"/>
                <a:gd name="connsiteX239" fmla="*/ 1313296 w 3195788"/>
                <a:gd name="connsiteY239" fmla="*/ 661504 h 1160647"/>
                <a:gd name="connsiteX240" fmla="*/ 1314309 w 3195788"/>
                <a:gd name="connsiteY240" fmla="*/ 661504 h 1160647"/>
                <a:gd name="connsiteX241" fmla="*/ 1321403 w 3195788"/>
                <a:gd name="connsiteY241" fmla="*/ 661504 h 1160647"/>
                <a:gd name="connsiteX242" fmla="*/ 1321403 w 3195788"/>
                <a:gd name="connsiteY242" fmla="*/ 700416 h 1160647"/>
                <a:gd name="connsiteX243" fmla="*/ 1323176 w 3195788"/>
                <a:gd name="connsiteY243" fmla="*/ 700416 h 1160647"/>
                <a:gd name="connsiteX244" fmla="*/ 1335590 w 3195788"/>
                <a:gd name="connsiteY244" fmla="*/ 700416 h 1160647"/>
                <a:gd name="connsiteX245" fmla="*/ 1335590 w 3195788"/>
                <a:gd name="connsiteY245" fmla="*/ 702578 h 1160647"/>
                <a:gd name="connsiteX246" fmla="*/ 1335590 w 3195788"/>
                <a:gd name="connsiteY246" fmla="*/ 717710 h 1160647"/>
                <a:gd name="connsiteX247" fmla="*/ 1339643 w 3195788"/>
                <a:gd name="connsiteY247" fmla="*/ 715549 h 1160647"/>
                <a:gd name="connsiteX248" fmla="*/ 1339643 w 3195788"/>
                <a:gd name="connsiteY248" fmla="*/ 700416 h 1160647"/>
                <a:gd name="connsiteX249" fmla="*/ 1341163 w 3195788"/>
                <a:gd name="connsiteY249" fmla="*/ 700416 h 1160647"/>
                <a:gd name="connsiteX250" fmla="*/ 1351803 w 3195788"/>
                <a:gd name="connsiteY250" fmla="*/ 700416 h 1160647"/>
                <a:gd name="connsiteX251" fmla="*/ 1351803 w 3195788"/>
                <a:gd name="connsiteY251" fmla="*/ 702037 h 1160647"/>
                <a:gd name="connsiteX252" fmla="*/ 1351803 w 3195788"/>
                <a:gd name="connsiteY252" fmla="*/ 713387 h 1160647"/>
                <a:gd name="connsiteX253" fmla="*/ 1382204 w 3195788"/>
                <a:gd name="connsiteY253" fmla="*/ 713387 h 1160647"/>
                <a:gd name="connsiteX254" fmla="*/ 1382204 w 3195788"/>
                <a:gd name="connsiteY254" fmla="*/ 676637 h 1160647"/>
                <a:gd name="connsiteX255" fmla="*/ 1383470 w 3195788"/>
                <a:gd name="connsiteY255" fmla="*/ 676637 h 1160647"/>
                <a:gd name="connsiteX256" fmla="*/ 1392337 w 3195788"/>
                <a:gd name="connsiteY256" fmla="*/ 676637 h 1160647"/>
                <a:gd name="connsiteX257" fmla="*/ 1392337 w 3195788"/>
                <a:gd name="connsiteY257" fmla="*/ 698254 h 1160647"/>
                <a:gd name="connsiteX258" fmla="*/ 1394364 w 3195788"/>
                <a:gd name="connsiteY258" fmla="*/ 665828 h 1160647"/>
                <a:gd name="connsiteX259" fmla="*/ 1416657 w 3195788"/>
                <a:gd name="connsiteY259" fmla="*/ 665828 h 1160647"/>
                <a:gd name="connsiteX260" fmla="*/ 1416657 w 3195788"/>
                <a:gd name="connsiteY260" fmla="*/ 664206 h 1160647"/>
                <a:gd name="connsiteX261" fmla="*/ 1416657 w 3195788"/>
                <a:gd name="connsiteY261" fmla="*/ 652857 h 1160647"/>
                <a:gd name="connsiteX262" fmla="*/ 1417417 w 3195788"/>
                <a:gd name="connsiteY262" fmla="*/ 652857 h 1160647"/>
                <a:gd name="connsiteX263" fmla="*/ 1422737 w 3195788"/>
                <a:gd name="connsiteY263" fmla="*/ 652857 h 1160647"/>
                <a:gd name="connsiteX264" fmla="*/ 1422737 w 3195788"/>
                <a:gd name="connsiteY264" fmla="*/ 650966 h 1160647"/>
                <a:gd name="connsiteX265" fmla="*/ 1422737 w 3195788"/>
                <a:gd name="connsiteY265" fmla="*/ 637725 h 1160647"/>
                <a:gd name="connsiteX266" fmla="*/ 1426791 w 3195788"/>
                <a:gd name="connsiteY266" fmla="*/ 644210 h 1160647"/>
                <a:gd name="connsiteX267" fmla="*/ 1429071 w 3195788"/>
                <a:gd name="connsiteY267" fmla="*/ 644210 h 1160647"/>
                <a:gd name="connsiteX268" fmla="*/ 1445031 w 3195788"/>
                <a:gd name="connsiteY268" fmla="*/ 644210 h 1160647"/>
                <a:gd name="connsiteX269" fmla="*/ 1445031 w 3195788"/>
                <a:gd name="connsiteY269" fmla="*/ 643399 h 1160647"/>
                <a:gd name="connsiteX270" fmla="*/ 1445031 w 3195788"/>
                <a:gd name="connsiteY270" fmla="*/ 637725 h 1160647"/>
                <a:gd name="connsiteX271" fmla="*/ 1445791 w 3195788"/>
                <a:gd name="connsiteY271" fmla="*/ 637725 h 1160647"/>
                <a:gd name="connsiteX272" fmla="*/ 1451111 w 3195788"/>
                <a:gd name="connsiteY272" fmla="*/ 637725 h 1160647"/>
                <a:gd name="connsiteX273" fmla="*/ 1451111 w 3195788"/>
                <a:gd name="connsiteY273" fmla="*/ 639076 h 1160647"/>
                <a:gd name="connsiteX274" fmla="*/ 1451111 w 3195788"/>
                <a:gd name="connsiteY274" fmla="*/ 648534 h 1160647"/>
                <a:gd name="connsiteX275" fmla="*/ 1489618 w 3195788"/>
                <a:gd name="connsiteY275" fmla="*/ 648534 h 1160647"/>
                <a:gd name="connsiteX276" fmla="*/ 1489618 w 3195788"/>
                <a:gd name="connsiteY276" fmla="*/ 786887 h 1160647"/>
                <a:gd name="connsiteX277" fmla="*/ 1491138 w 3195788"/>
                <a:gd name="connsiteY277" fmla="*/ 786887 h 1160647"/>
                <a:gd name="connsiteX278" fmla="*/ 1501778 w 3195788"/>
                <a:gd name="connsiteY278" fmla="*/ 786887 h 1160647"/>
                <a:gd name="connsiteX279" fmla="*/ 1501778 w 3195788"/>
                <a:gd name="connsiteY279" fmla="*/ 773917 h 1160647"/>
                <a:gd name="connsiteX280" fmla="*/ 1505832 w 3195788"/>
                <a:gd name="connsiteY280" fmla="*/ 773917 h 1160647"/>
                <a:gd name="connsiteX281" fmla="*/ 1505832 w 3195788"/>
                <a:gd name="connsiteY281" fmla="*/ 786887 h 1160647"/>
                <a:gd name="connsiteX282" fmla="*/ 1536232 w 3195788"/>
                <a:gd name="connsiteY282" fmla="*/ 786887 h 1160647"/>
                <a:gd name="connsiteX283" fmla="*/ 1536232 w 3195788"/>
                <a:gd name="connsiteY283" fmla="*/ 756622 h 1160647"/>
                <a:gd name="connsiteX284" fmla="*/ 1548392 w 3195788"/>
                <a:gd name="connsiteY284" fmla="*/ 756622 h 1160647"/>
                <a:gd name="connsiteX285" fmla="*/ 1560552 w 3195788"/>
                <a:gd name="connsiteY285" fmla="*/ 754461 h 1160647"/>
                <a:gd name="connsiteX286" fmla="*/ 1564606 w 3195788"/>
                <a:gd name="connsiteY286" fmla="*/ 756622 h 1160647"/>
                <a:gd name="connsiteX287" fmla="*/ 1574739 w 3195788"/>
                <a:gd name="connsiteY287" fmla="*/ 756622 h 1160647"/>
                <a:gd name="connsiteX288" fmla="*/ 1574739 w 3195788"/>
                <a:gd name="connsiteY288" fmla="*/ 786887 h 1160647"/>
                <a:gd name="connsiteX289" fmla="*/ 1582846 w 3195788"/>
                <a:gd name="connsiteY289" fmla="*/ 786887 h 1160647"/>
                <a:gd name="connsiteX290" fmla="*/ 1582846 w 3195788"/>
                <a:gd name="connsiteY290" fmla="*/ 804182 h 1160647"/>
                <a:gd name="connsiteX291" fmla="*/ 1592182 w 3195788"/>
                <a:gd name="connsiteY291" fmla="*/ 805087 h 1160647"/>
                <a:gd name="connsiteX292" fmla="*/ 1605140 w 3195788"/>
                <a:gd name="connsiteY292" fmla="*/ 805087 h 1160647"/>
                <a:gd name="connsiteX293" fmla="*/ 1605140 w 3195788"/>
                <a:gd name="connsiteY293" fmla="*/ 789049 h 1160647"/>
                <a:gd name="connsiteX294" fmla="*/ 1673096 w 3195788"/>
                <a:gd name="connsiteY294" fmla="*/ 789049 h 1160647"/>
                <a:gd name="connsiteX295" fmla="*/ 1673096 w 3195788"/>
                <a:gd name="connsiteY295" fmla="*/ 703796 h 1160647"/>
                <a:gd name="connsiteX296" fmla="*/ 1745104 w 3195788"/>
                <a:gd name="connsiteY296" fmla="*/ 703796 h 1160647"/>
                <a:gd name="connsiteX297" fmla="*/ 1745104 w 3195788"/>
                <a:gd name="connsiteY297" fmla="*/ 782564 h 1160647"/>
                <a:gd name="connsiteX298" fmla="*/ 1747008 w 3195788"/>
                <a:gd name="connsiteY298" fmla="*/ 782564 h 1160647"/>
                <a:gd name="connsiteX299" fmla="*/ 1748250 w 3195788"/>
                <a:gd name="connsiteY299" fmla="*/ 805087 h 1160647"/>
                <a:gd name="connsiteX300" fmla="*/ 1757926 w 3195788"/>
                <a:gd name="connsiteY300" fmla="*/ 805087 h 1160647"/>
                <a:gd name="connsiteX301" fmla="*/ 1759168 w 3195788"/>
                <a:gd name="connsiteY301" fmla="*/ 782564 h 1160647"/>
                <a:gd name="connsiteX302" fmla="*/ 1765248 w 3195788"/>
                <a:gd name="connsiteY302" fmla="*/ 782564 h 1160647"/>
                <a:gd name="connsiteX303" fmla="*/ 1766490 w 3195788"/>
                <a:gd name="connsiteY303" fmla="*/ 805087 h 1160647"/>
                <a:gd name="connsiteX304" fmla="*/ 1817112 w 3195788"/>
                <a:gd name="connsiteY304" fmla="*/ 805087 h 1160647"/>
                <a:gd name="connsiteX305" fmla="*/ 1817112 w 3195788"/>
                <a:gd name="connsiteY305" fmla="*/ 642059 h 1160647"/>
                <a:gd name="connsiteX306" fmla="*/ 2014439 w 3195788"/>
                <a:gd name="connsiteY306" fmla="*/ 642059 h 1160647"/>
                <a:gd name="connsiteX307" fmla="*/ 2014439 w 3195788"/>
                <a:gd name="connsiteY307" fmla="*/ 805087 h 1160647"/>
                <a:gd name="connsiteX308" fmla="*/ 2033136 w 3195788"/>
                <a:gd name="connsiteY308" fmla="*/ 805087 h 1160647"/>
                <a:gd name="connsiteX309" fmla="*/ 2033136 w 3195788"/>
                <a:gd name="connsiteY309" fmla="*/ 722394 h 1160647"/>
                <a:gd name="connsiteX310" fmla="*/ 2128256 w 3195788"/>
                <a:gd name="connsiteY310" fmla="*/ 722394 h 1160647"/>
                <a:gd name="connsiteX311" fmla="*/ 2140186 w 3195788"/>
                <a:gd name="connsiteY311" fmla="*/ 404253 h 1160647"/>
                <a:gd name="connsiteX312" fmla="*/ 2128026 w 3195788"/>
                <a:gd name="connsiteY312" fmla="*/ 382635 h 1160647"/>
                <a:gd name="connsiteX313" fmla="*/ 2121946 w 3195788"/>
                <a:gd name="connsiteY313" fmla="*/ 378311 h 1160647"/>
                <a:gd name="connsiteX314" fmla="*/ 2130053 w 3195788"/>
                <a:gd name="connsiteY314" fmla="*/ 354532 h 1160647"/>
                <a:gd name="connsiteX315" fmla="*/ 2130053 w 3195788"/>
                <a:gd name="connsiteY315" fmla="*/ 337238 h 1160647"/>
                <a:gd name="connsiteX316" fmla="*/ 2144240 w 3195788"/>
                <a:gd name="connsiteY316" fmla="*/ 337238 h 1160647"/>
                <a:gd name="connsiteX317" fmla="*/ 2144240 w 3195788"/>
                <a:gd name="connsiteY317" fmla="*/ 315620 h 1160647"/>
                <a:gd name="connsiteX318" fmla="*/ 2146266 w 3195788"/>
                <a:gd name="connsiteY318" fmla="*/ 311296 h 1160647"/>
                <a:gd name="connsiteX319" fmla="*/ 2146266 w 3195788"/>
                <a:gd name="connsiteY319" fmla="*/ 233472 h 1160647"/>
                <a:gd name="connsiteX320" fmla="*/ 2144240 w 3195788"/>
                <a:gd name="connsiteY320" fmla="*/ 226987 h 1160647"/>
                <a:gd name="connsiteX321" fmla="*/ 2150320 w 3195788"/>
                <a:gd name="connsiteY321" fmla="*/ 220501 h 1160647"/>
                <a:gd name="connsiteX322" fmla="*/ 2150320 w 3195788"/>
                <a:gd name="connsiteY322" fmla="*/ 162133 h 1160647"/>
                <a:gd name="connsiteX323" fmla="*/ 2152346 w 3195788"/>
                <a:gd name="connsiteY323" fmla="*/ 157810 h 1160647"/>
                <a:gd name="connsiteX324" fmla="*/ 2152346 w 3195788"/>
                <a:gd name="connsiteY324" fmla="*/ 101604 h 1160647"/>
                <a:gd name="connsiteX325" fmla="*/ 2154373 w 3195788"/>
                <a:gd name="connsiteY325" fmla="*/ 82148 h 1160647"/>
                <a:gd name="connsiteX326" fmla="*/ 2158427 w 3195788"/>
                <a:gd name="connsiteY326" fmla="*/ 99442 h 1160647"/>
                <a:gd name="connsiteX327" fmla="*/ 2160453 w 3195788"/>
                <a:gd name="connsiteY327" fmla="*/ 157810 h 1160647"/>
                <a:gd name="connsiteX328" fmla="*/ 2162480 w 3195788"/>
                <a:gd name="connsiteY328" fmla="*/ 220501 h 1160647"/>
                <a:gd name="connsiteX329" fmla="*/ 2168560 w 3195788"/>
                <a:gd name="connsiteY329" fmla="*/ 226987 h 1160647"/>
                <a:gd name="connsiteX330" fmla="*/ 2166533 w 3195788"/>
                <a:gd name="connsiteY330" fmla="*/ 233472 h 1160647"/>
                <a:gd name="connsiteX331" fmla="*/ 2166533 w 3195788"/>
                <a:gd name="connsiteY331" fmla="*/ 311296 h 1160647"/>
                <a:gd name="connsiteX332" fmla="*/ 2168560 w 3195788"/>
                <a:gd name="connsiteY332" fmla="*/ 315620 h 1160647"/>
                <a:gd name="connsiteX333" fmla="*/ 2168560 w 3195788"/>
                <a:gd name="connsiteY333" fmla="*/ 337238 h 1160647"/>
                <a:gd name="connsiteX334" fmla="*/ 2182747 w 3195788"/>
                <a:gd name="connsiteY334" fmla="*/ 337238 h 1160647"/>
                <a:gd name="connsiteX335" fmla="*/ 2182747 w 3195788"/>
                <a:gd name="connsiteY335" fmla="*/ 354532 h 1160647"/>
                <a:gd name="connsiteX336" fmla="*/ 2190854 w 3195788"/>
                <a:gd name="connsiteY336" fmla="*/ 378311 h 1160647"/>
                <a:gd name="connsiteX337" fmla="*/ 2184774 w 3195788"/>
                <a:gd name="connsiteY337" fmla="*/ 382635 h 1160647"/>
                <a:gd name="connsiteX338" fmla="*/ 2172613 w 3195788"/>
                <a:gd name="connsiteY338" fmla="*/ 404253 h 1160647"/>
                <a:gd name="connsiteX339" fmla="*/ 2180720 w 3195788"/>
                <a:gd name="connsiteY339" fmla="*/ 657181 h 1160647"/>
                <a:gd name="connsiteX340" fmla="*/ 2245574 w 3195788"/>
                <a:gd name="connsiteY340" fmla="*/ 657181 h 1160647"/>
                <a:gd name="connsiteX341" fmla="*/ 2245574 w 3195788"/>
                <a:gd name="connsiteY341" fmla="*/ 732843 h 1160647"/>
                <a:gd name="connsiteX342" fmla="*/ 2253681 w 3195788"/>
                <a:gd name="connsiteY342" fmla="*/ 732843 h 1160647"/>
                <a:gd name="connsiteX343" fmla="*/ 2255708 w 3195788"/>
                <a:gd name="connsiteY343" fmla="*/ 726358 h 1160647"/>
                <a:gd name="connsiteX344" fmla="*/ 2261788 w 3195788"/>
                <a:gd name="connsiteY344" fmla="*/ 726358 h 1160647"/>
                <a:gd name="connsiteX345" fmla="*/ 2263815 w 3195788"/>
                <a:gd name="connsiteY345" fmla="*/ 735005 h 1160647"/>
                <a:gd name="connsiteX346" fmla="*/ 2275975 w 3195788"/>
                <a:gd name="connsiteY346" fmla="*/ 735005 h 1160647"/>
                <a:gd name="connsiteX347" fmla="*/ 2275975 w 3195788"/>
                <a:gd name="connsiteY347" fmla="*/ 728519 h 1160647"/>
                <a:gd name="connsiteX348" fmla="*/ 2298268 w 3195788"/>
                <a:gd name="connsiteY348" fmla="*/ 728519 h 1160647"/>
                <a:gd name="connsiteX349" fmla="*/ 2298268 w 3195788"/>
                <a:gd name="connsiteY349" fmla="*/ 735005 h 1160647"/>
                <a:gd name="connsiteX350" fmla="*/ 2318535 w 3195788"/>
                <a:gd name="connsiteY350" fmla="*/ 735005 h 1160647"/>
                <a:gd name="connsiteX351" fmla="*/ 2318535 w 3195788"/>
                <a:gd name="connsiteY351" fmla="*/ 780402 h 1160647"/>
                <a:gd name="connsiteX352" fmla="*/ 2332722 w 3195788"/>
                <a:gd name="connsiteY352" fmla="*/ 780402 h 1160647"/>
                <a:gd name="connsiteX353" fmla="*/ 2332722 w 3195788"/>
                <a:gd name="connsiteY353" fmla="*/ 767431 h 1160647"/>
                <a:gd name="connsiteX354" fmla="*/ 2348936 w 3195788"/>
                <a:gd name="connsiteY354" fmla="*/ 767431 h 1160647"/>
                <a:gd name="connsiteX355" fmla="*/ 2348936 w 3195788"/>
                <a:gd name="connsiteY355" fmla="*/ 588004 h 1160647"/>
                <a:gd name="connsiteX356" fmla="*/ 2355016 w 3195788"/>
                <a:gd name="connsiteY356" fmla="*/ 581518 h 1160647"/>
                <a:gd name="connsiteX357" fmla="*/ 2427977 w 3195788"/>
                <a:gd name="connsiteY357" fmla="*/ 581518 h 1160647"/>
                <a:gd name="connsiteX358" fmla="*/ 2427977 w 3195788"/>
                <a:gd name="connsiteY358" fmla="*/ 590166 h 1160647"/>
                <a:gd name="connsiteX359" fmla="*/ 2438110 w 3195788"/>
                <a:gd name="connsiteY359" fmla="*/ 590166 h 1160647"/>
                <a:gd name="connsiteX360" fmla="*/ 2438110 w 3195788"/>
                <a:gd name="connsiteY360" fmla="*/ 704740 h 1160647"/>
                <a:gd name="connsiteX361" fmla="*/ 2460404 w 3195788"/>
                <a:gd name="connsiteY361" fmla="*/ 704740 h 1160647"/>
                <a:gd name="connsiteX362" fmla="*/ 2460404 w 3195788"/>
                <a:gd name="connsiteY362" fmla="*/ 637725 h 1160647"/>
                <a:gd name="connsiteX363" fmla="*/ 2486751 w 3195788"/>
                <a:gd name="connsiteY363" fmla="*/ 637725 h 1160647"/>
                <a:gd name="connsiteX364" fmla="*/ 2490804 w 3195788"/>
                <a:gd name="connsiteY364" fmla="*/ 633401 h 1160647"/>
                <a:gd name="connsiteX365" fmla="*/ 2498911 w 3195788"/>
                <a:gd name="connsiteY365" fmla="*/ 633401 h 1160647"/>
                <a:gd name="connsiteX366" fmla="*/ 2502964 w 3195788"/>
                <a:gd name="connsiteY366" fmla="*/ 637725 h 1160647"/>
                <a:gd name="connsiteX367" fmla="*/ 2525258 w 3195788"/>
                <a:gd name="connsiteY367" fmla="*/ 637725 h 1160647"/>
                <a:gd name="connsiteX368" fmla="*/ 2525258 w 3195788"/>
                <a:gd name="connsiteY368" fmla="*/ 520989 h 1160647"/>
                <a:gd name="connsiteX369" fmla="*/ 2582005 w 3195788"/>
                <a:gd name="connsiteY369" fmla="*/ 510180 h 1160647"/>
                <a:gd name="connsiteX370" fmla="*/ 2582005 w 3195788"/>
                <a:gd name="connsiteY370" fmla="*/ 511261 h 1160647"/>
                <a:gd name="connsiteX371" fmla="*/ 2582005 w 3195788"/>
                <a:gd name="connsiteY371" fmla="*/ 518827 h 1160647"/>
                <a:gd name="connsiteX372" fmla="*/ 2608352 w 3195788"/>
                <a:gd name="connsiteY372" fmla="*/ 518827 h 1160647"/>
                <a:gd name="connsiteX373" fmla="*/ 2608352 w 3195788"/>
                <a:gd name="connsiteY373" fmla="*/ 773917 h 1160647"/>
                <a:gd name="connsiteX374" fmla="*/ 2630646 w 3195788"/>
                <a:gd name="connsiteY374" fmla="*/ 773917 h 1160647"/>
                <a:gd name="connsiteX375" fmla="*/ 2630646 w 3195788"/>
                <a:gd name="connsiteY375" fmla="*/ 769593 h 1160647"/>
                <a:gd name="connsiteX376" fmla="*/ 2642806 w 3195788"/>
                <a:gd name="connsiteY376" fmla="*/ 769593 h 1160647"/>
                <a:gd name="connsiteX377" fmla="*/ 2642806 w 3195788"/>
                <a:gd name="connsiteY377" fmla="*/ 773917 h 1160647"/>
                <a:gd name="connsiteX378" fmla="*/ 2667126 w 3195788"/>
                <a:gd name="connsiteY378" fmla="*/ 773917 h 1160647"/>
                <a:gd name="connsiteX379" fmla="*/ 2667126 w 3195788"/>
                <a:gd name="connsiteY379" fmla="*/ 760946 h 1160647"/>
                <a:gd name="connsiteX380" fmla="*/ 2695500 w 3195788"/>
                <a:gd name="connsiteY380" fmla="*/ 760946 h 1160647"/>
                <a:gd name="connsiteX381" fmla="*/ 2707660 w 3195788"/>
                <a:gd name="connsiteY381" fmla="*/ 756622 h 1160647"/>
                <a:gd name="connsiteX382" fmla="*/ 2727927 w 3195788"/>
                <a:gd name="connsiteY382" fmla="*/ 760946 h 1160647"/>
                <a:gd name="connsiteX383" fmla="*/ 2727927 w 3195788"/>
                <a:gd name="connsiteY383" fmla="*/ 743652 h 1160647"/>
                <a:gd name="connsiteX384" fmla="*/ 2736034 w 3195788"/>
                <a:gd name="connsiteY384" fmla="*/ 743652 h 1160647"/>
                <a:gd name="connsiteX385" fmla="*/ 2736034 w 3195788"/>
                <a:gd name="connsiteY385" fmla="*/ 730681 h 1160647"/>
                <a:gd name="connsiteX386" fmla="*/ 2792781 w 3195788"/>
                <a:gd name="connsiteY386" fmla="*/ 730681 h 1160647"/>
                <a:gd name="connsiteX387" fmla="*/ 2792781 w 3195788"/>
                <a:gd name="connsiteY387" fmla="*/ 700416 h 1160647"/>
                <a:gd name="connsiteX388" fmla="*/ 2811021 w 3195788"/>
                <a:gd name="connsiteY388" fmla="*/ 700416 h 1160647"/>
                <a:gd name="connsiteX389" fmla="*/ 2811021 w 3195788"/>
                <a:gd name="connsiteY389" fmla="*/ 693931 h 1160647"/>
                <a:gd name="connsiteX390" fmla="*/ 2823181 w 3195788"/>
                <a:gd name="connsiteY390" fmla="*/ 693931 h 1160647"/>
                <a:gd name="connsiteX391" fmla="*/ 2823181 w 3195788"/>
                <a:gd name="connsiteY391" fmla="*/ 700416 h 1160647"/>
                <a:gd name="connsiteX392" fmla="*/ 2839395 w 3195788"/>
                <a:gd name="connsiteY392" fmla="*/ 700416 h 1160647"/>
                <a:gd name="connsiteX393" fmla="*/ 2839395 w 3195788"/>
                <a:gd name="connsiteY393" fmla="*/ 750137 h 1160647"/>
                <a:gd name="connsiteX394" fmla="*/ 2871822 w 3195788"/>
                <a:gd name="connsiteY394" fmla="*/ 750137 h 1160647"/>
                <a:gd name="connsiteX395" fmla="*/ 2871822 w 3195788"/>
                <a:gd name="connsiteY395" fmla="*/ 724196 h 1160647"/>
                <a:gd name="connsiteX396" fmla="*/ 2910329 w 3195788"/>
                <a:gd name="connsiteY396" fmla="*/ 724196 h 1160647"/>
                <a:gd name="connsiteX397" fmla="*/ 2910329 w 3195788"/>
                <a:gd name="connsiteY397" fmla="*/ 693931 h 1160647"/>
                <a:gd name="connsiteX398" fmla="*/ 2958970 w 3195788"/>
                <a:gd name="connsiteY398" fmla="*/ 693931 h 1160647"/>
                <a:gd name="connsiteX399" fmla="*/ 2958970 w 3195788"/>
                <a:gd name="connsiteY399" fmla="*/ 805087 h 1160647"/>
                <a:gd name="connsiteX400" fmla="*/ 2958970 w 3195788"/>
                <a:gd name="connsiteY400" fmla="*/ 818866 h 1160647"/>
                <a:gd name="connsiteX401" fmla="*/ 2968113 w 3195788"/>
                <a:gd name="connsiteY401" fmla="*/ 818866 h 1160647"/>
                <a:gd name="connsiteX402" fmla="*/ 2968113 w 3195788"/>
                <a:gd name="connsiteY402" fmla="*/ 762555 h 1160647"/>
                <a:gd name="connsiteX403" fmla="*/ 2971450 w 3195788"/>
                <a:gd name="connsiteY403" fmla="*/ 756622 h 1160647"/>
                <a:gd name="connsiteX404" fmla="*/ 2971450 w 3195788"/>
                <a:gd name="connsiteY404" fmla="*/ 758514 h 1160647"/>
                <a:gd name="connsiteX405" fmla="*/ 2971450 w 3195788"/>
                <a:gd name="connsiteY405" fmla="*/ 771755 h 1160647"/>
                <a:gd name="connsiteX406" fmla="*/ 2975503 w 3195788"/>
                <a:gd name="connsiteY406" fmla="*/ 726358 h 1160647"/>
                <a:gd name="connsiteX407" fmla="*/ 2976263 w 3195788"/>
                <a:gd name="connsiteY407" fmla="*/ 726358 h 1160647"/>
                <a:gd name="connsiteX408" fmla="*/ 2981583 w 3195788"/>
                <a:gd name="connsiteY408" fmla="*/ 726358 h 1160647"/>
                <a:gd name="connsiteX409" fmla="*/ 2981583 w 3195788"/>
                <a:gd name="connsiteY409" fmla="*/ 661504 h 1160647"/>
                <a:gd name="connsiteX410" fmla="*/ 2982597 w 3195788"/>
                <a:gd name="connsiteY410" fmla="*/ 661504 h 1160647"/>
                <a:gd name="connsiteX411" fmla="*/ 2989690 w 3195788"/>
                <a:gd name="connsiteY411" fmla="*/ 661504 h 1160647"/>
                <a:gd name="connsiteX412" fmla="*/ 3001850 w 3195788"/>
                <a:gd name="connsiteY412" fmla="*/ 618269 h 1160647"/>
                <a:gd name="connsiteX413" fmla="*/ 3003117 w 3195788"/>
                <a:gd name="connsiteY413" fmla="*/ 618269 h 1160647"/>
                <a:gd name="connsiteX414" fmla="*/ 3011984 w 3195788"/>
                <a:gd name="connsiteY414" fmla="*/ 618269 h 1160647"/>
                <a:gd name="connsiteX415" fmla="*/ 3022117 w 3195788"/>
                <a:gd name="connsiteY415" fmla="*/ 661504 h 1160647"/>
                <a:gd name="connsiteX416" fmla="*/ 3023130 w 3195788"/>
                <a:gd name="connsiteY416" fmla="*/ 661504 h 1160647"/>
                <a:gd name="connsiteX417" fmla="*/ 3030224 w 3195788"/>
                <a:gd name="connsiteY417" fmla="*/ 661504 h 1160647"/>
                <a:gd name="connsiteX418" fmla="*/ 3030224 w 3195788"/>
                <a:gd name="connsiteY418" fmla="*/ 700416 h 1160647"/>
                <a:gd name="connsiteX419" fmla="*/ 3031997 w 3195788"/>
                <a:gd name="connsiteY419" fmla="*/ 700416 h 1160647"/>
                <a:gd name="connsiteX420" fmla="*/ 3044411 w 3195788"/>
                <a:gd name="connsiteY420" fmla="*/ 700416 h 1160647"/>
                <a:gd name="connsiteX421" fmla="*/ 3044411 w 3195788"/>
                <a:gd name="connsiteY421" fmla="*/ 702578 h 1160647"/>
                <a:gd name="connsiteX422" fmla="*/ 3044411 w 3195788"/>
                <a:gd name="connsiteY422" fmla="*/ 717710 h 1160647"/>
                <a:gd name="connsiteX423" fmla="*/ 3048464 w 3195788"/>
                <a:gd name="connsiteY423" fmla="*/ 715549 h 1160647"/>
                <a:gd name="connsiteX424" fmla="*/ 3048464 w 3195788"/>
                <a:gd name="connsiteY424" fmla="*/ 700416 h 1160647"/>
                <a:gd name="connsiteX425" fmla="*/ 3049984 w 3195788"/>
                <a:gd name="connsiteY425" fmla="*/ 700416 h 1160647"/>
                <a:gd name="connsiteX426" fmla="*/ 3060624 w 3195788"/>
                <a:gd name="connsiteY426" fmla="*/ 700416 h 1160647"/>
                <a:gd name="connsiteX427" fmla="*/ 3060624 w 3195788"/>
                <a:gd name="connsiteY427" fmla="*/ 702037 h 1160647"/>
                <a:gd name="connsiteX428" fmla="*/ 3060624 w 3195788"/>
                <a:gd name="connsiteY428" fmla="*/ 713387 h 1160647"/>
                <a:gd name="connsiteX429" fmla="*/ 3091025 w 3195788"/>
                <a:gd name="connsiteY429" fmla="*/ 713387 h 1160647"/>
                <a:gd name="connsiteX430" fmla="*/ 3091025 w 3195788"/>
                <a:gd name="connsiteY430" fmla="*/ 676637 h 1160647"/>
                <a:gd name="connsiteX431" fmla="*/ 3092291 w 3195788"/>
                <a:gd name="connsiteY431" fmla="*/ 676637 h 1160647"/>
                <a:gd name="connsiteX432" fmla="*/ 3101158 w 3195788"/>
                <a:gd name="connsiteY432" fmla="*/ 676637 h 1160647"/>
                <a:gd name="connsiteX433" fmla="*/ 3101158 w 3195788"/>
                <a:gd name="connsiteY433" fmla="*/ 698254 h 1160647"/>
                <a:gd name="connsiteX434" fmla="*/ 3103185 w 3195788"/>
                <a:gd name="connsiteY434" fmla="*/ 665828 h 1160647"/>
                <a:gd name="connsiteX435" fmla="*/ 3125478 w 3195788"/>
                <a:gd name="connsiteY435" fmla="*/ 665828 h 1160647"/>
                <a:gd name="connsiteX436" fmla="*/ 3125478 w 3195788"/>
                <a:gd name="connsiteY436" fmla="*/ 664206 h 1160647"/>
                <a:gd name="connsiteX437" fmla="*/ 3125478 w 3195788"/>
                <a:gd name="connsiteY437" fmla="*/ 652857 h 1160647"/>
                <a:gd name="connsiteX438" fmla="*/ 3126238 w 3195788"/>
                <a:gd name="connsiteY438" fmla="*/ 652857 h 1160647"/>
                <a:gd name="connsiteX439" fmla="*/ 3131558 w 3195788"/>
                <a:gd name="connsiteY439" fmla="*/ 652857 h 1160647"/>
                <a:gd name="connsiteX440" fmla="*/ 3131558 w 3195788"/>
                <a:gd name="connsiteY440" fmla="*/ 650966 h 1160647"/>
                <a:gd name="connsiteX441" fmla="*/ 3131558 w 3195788"/>
                <a:gd name="connsiteY441" fmla="*/ 637725 h 1160647"/>
                <a:gd name="connsiteX442" fmla="*/ 3135612 w 3195788"/>
                <a:gd name="connsiteY442" fmla="*/ 644210 h 1160647"/>
                <a:gd name="connsiteX443" fmla="*/ 3137892 w 3195788"/>
                <a:gd name="connsiteY443" fmla="*/ 644210 h 1160647"/>
                <a:gd name="connsiteX444" fmla="*/ 3153852 w 3195788"/>
                <a:gd name="connsiteY444" fmla="*/ 644210 h 1160647"/>
                <a:gd name="connsiteX445" fmla="*/ 3153852 w 3195788"/>
                <a:gd name="connsiteY445" fmla="*/ 643399 h 1160647"/>
                <a:gd name="connsiteX446" fmla="*/ 3153852 w 3195788"/>
                <a:gd name="connsiteY446" fmla="*/ 637725 h 1160647"/>
                <a:gd name="connsiteX447" fmla="*/ 3154612 w 3195788"/>
                <a:gd name="connsiteY447" fmla="*/ 637725 h 1160647"/>
                <a:gd name="connsiteX448" fmla="*/ 3159932 w 3195788"/>
                <a:gd name="connsiteY448" fmla="*/ 637725 h 1160647"/>
                <a:gd name="connsiteX449" fmla="*/ 3159932 w 3195788"/>
                <a:gd name="connsiteY449" fmla="*/ 639076 h 1160647"/>
                <a:gd name="connsiteX450" fmla="*/ 3159932 w 3195788"/>
                <a:gd name="connsiteY450" fmla="*/ 648534 h 1160647"/>
                <a:gd name="connsiteX451" fmla="*/ 3195788 w 3195788"/>
                <a:gd name="connsiteY451" fmla="*/ 648534 h 1160647"/>
                <a:gd name="connsiteX452" fmla="*/ 3195788 w 3195788"/>
                <a:gd name="connsiteY452" fmla="*/ 1159457 h 1160647"/>
                <a:gd name="connsiteX453" fmla="*/ 3031533 w 3195788"/>
                <a:gd name="connsiteY453" fmla="*/ 1159331 h 1160647"/>
                <a:gd name="connsiteX454" fmla="*/ 3031520 w 3195788"/>
                <a:gd name="connsiteY454" fmla="*/ 1160647 h 1160647"/>
                <a:gd name="connsiteX455" fmla="*/ 2054 w 3195788"/>
                <a:gd name="connsiteY455" fmla="*/ 1158314 h 1160647"/>
                <a:gd name="connsiteX456" fmla="*/ 0 w 3195788"/>
                <a:gd name="connsiteY456" fmla="*/ 724196 h 1160647"/>
                <a:gd name="connsiteX457" fmla="*/ 20267 w 3195788"/>
                <a:gd name="connsiteY457" fmla="*/ 724196 h 1160647"/>
                <a:gd name="connsiteX458" fmla="*/ 20774 w 3195788"/>
                <a:gd name="connsiteY458" fmla="*/ 723115 h 1160647"/>
                <a:gd name="connsiteX459" fmla="*/ 24320 w 3195788"/>
                <a:gd name="connsiteY459" fmla="*/ 715549 h 1160647"/>
                <a:gd name="connsiteX460" fmla="*/ 26094 w 3195788"/>
                <a:gd name="connsiteY460" fmla="*/ 715819 h 1160647"/>
                <a:gd name="connsiteX461" fmla="*/ 38507 w 3195788"/>
                <a:gd name="connsiteY461" fmla="*/ 717710 h 1160647"/>
                <a:gd name="connsiteX462" fmla="*/ 39014 w 3195788"/>
                <a:gd name="connsiteY462" fmla="*/ 719062 h 1160647"/>
                <a:gd name="connsiteX463" fmla="*/ 42560 w 3195788"/>
                <a:gd name="connsiteY463" fmla="*/ 728519 h 1160647"/>
                <a:gd name="connsiteX464" fmla="*/ 68907 w 3195788"/>
                <a:gd name="connsiteY464" fmla="*/ 730681 h 1160647"/>
                <a:gd name="connsiteX465" fmla="*/ 68907 w 3195788"/>
                <a:gd name="connsiteY465" fmla="*/ 607460 h 1160647"/>
                <a:gd name="connsiteX466" fmla="*/ 70934 w 3195788"/>
                <a:gd name="connsiteY466" fmla="*/ 607460 h 1160647"/>
                <a:gd name="connsiteX467" fmla="*/ 85121 w 3195788"/>
                <a:gd name="connsiteY467" fmla="*/ 607460 h 1160647"/>
                <a:gd name="connsiteX468" fmla="*/ 85121 w 3195788"/>
                <a:gd name="connsiteY468" fmla="*/ 471268 h 1160647"/>
                <a:gd name="connsiteX469" fmla="*/ 86894 w 3195788"/>
                <a:gd name="connsiteY469" fmla="*/ 471268 h 1160647"/>
                <a:gd name="connsiteX470" fmla="*/ 99308 w 3195788"/>
                <a:gd name="connsiteY470" fmla="*/ 471268 h 1160647"/>
                <a:gd name="connsiteX471" fmla="*/ 99308 w 3195788"/>
                <a:gd name="connsiteY471" fmla="*/ 356694 h 1160647"/>
                <a:gd name="connsiteX472" fmla="*/ 103361 w 3195788"/>
                <a:gd name="connsiteY472" fmla="*/ 328590 h 1160647"/>
                <a:gd name="connsiteX473" fmla="*/ 105388 w 3195788"/>
                <a:gd name="connsiteY473" fmla="*/ 328590 h 1160647"/>
                <a:gd name="connsiteX474" fmla="*/ 119575 w 3195788"/>
                <a:gd name="connsiteY474" fmla="*/ 328590 h 1160647"/>
                <a:gd name="connsiteX475" fmla="*/ 156055 w 3195788"/>
                <a:gd name="connsiteY475" fmla="*/ 246443 h 1160647"/>
                <a:gd name="connsiteX476" fmla="*/ 160109 w 3195788"/>
                <a:gd name="connsiteY476" fmla="*/ 0 h 116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Lst>
              <a:rect l="l" t="t" r="r" b="b"/>
              <a:pathLst>
                <a:path w="3195788" h="1160647">
                  <a:moveTo>
                    <a:pt x="160109" y="0"/>
                  </a:moveTo>
                  <a:cubicBezTo>
                    <a:pt x="160109" y="18"/>
                    <a:pt x="160125" y="2040"/>
                    <a:pt x="162135" y="246443"/>
                  </a:cubicBezTo>
                  <a:cubicBezTo>
                    <a:pt x="162147" y="246467"/>
                    <a:pt x="162792" y="247808"/>
                    <a:pt x="200642" y="326429"/>
                  </a:cubicBezTo>
                  <a:lnTo>
                    <a:pt x="202669" y="326429"/>
                  </a:lnTo>
                  <a:lnTo>
                    <a:pt x="216856" y="326429"/>
                  </a:lnTo>
                  <a:lnTo>
                    <a:pt x="216856" y="350208"/>
                  </a:lnTo>
                  <a:cubicBezTo>
                    <a:pt x="216858" y="350214"/>
                    <a:pt x="216896" y="350272"/>
                    <a:pt x="217363" y="351019"/>
                  </a:cubicBezTo>
                  <a:lnTo>
                    <a:pt x="220909" y="356694"/>
                  </a:lnTo>
                  <a:lnTo>
                    <a:pt x="220909" y="471268"/>
                  </a:lnTo>
                  <a:lnTo>
                    <a:pt x="223189" y="471268"/>
                  </a:lnTo>
                  <a:lnTo>
                    <a:pt x="239150" y="471268"/>
                  </a:lnTo>
                  <a:lnTo>
                    <a:pt x="239150" y="611783"/>
                  </a:lnTo>
                  <a:cubicBezTo>
                    <a:pt x="239160" y="611782"/>
                    <a:pt x="239272" y="611761"/>
                    <a:pt x="240670" y="611513"/>
                  </a:cubicBezTo>
                  <a:lnTo>
                    <a:pt x="251310" y="609622"/>
                  </a:lnTo>
                  <a:cubicBezTo>
                    <a:pt x="251310" y="609644"/>
                    <a:pt x="251280" y="610978"/>
                    <a:pt x="249283" y="698254"/>
                  </a:cubicBezTo>
                  <a:cubicBezTo>
                    <a:pt x="249293" y="698256"/>
                    <a:pt x="249404" y="698276"/>
                    <a:pt x="250803" y="698525"/>
                  </a:cubicBezTo>
                  <a:lnTo>
                    <a:pt x="261443" y="700416"/>
                  </a:lnTo>
                  <a:cubicBezTo>
                    <a:pt x="261445" y="700423"/>
                    <a:pt x="261465" y="700487"/>
                    <a:pt x="261696" y="701227"/>
                  </a:cubicBezTo>
                  <a:lnTo>
                    <a:pt x="263470" y="706902"/>
                  </a:lnTo>
                  <a:cubicBezTo>
                    <a:pt x="263472" y="706893"/>
                    <a:pt x="263517" y="706750"/>
                    <a:pt x="264230" y="704470"/>
                  </a:cubicBezTo>
                  <a:lnTo>
                    <a:pt x="269550" y="687446"/>
                  </a:lnTo>
                  <a:lnTo>
                    <a:pt x="271323" y="687446"/>
                  </a:lnTo>
                  <a:lnTo>
                    <a:pt x="283737" y="687446"/>
                  </a:lnTo>
                  <a:lnTo>
                    <a:pt x="283737" y="719872"/>
                  </a:lnTo>
                  <a:cubicBezTo>
                    <a:pt x="283743" y="719877"/>
                    <a:pt x="283820" y="719917"/>
                    <a:pt x="284750" y="720413"/>
                  </a:cubicBezTo>
                  <a:lnTo>
                    <a:pt x="291844" y="724196"/>
                  </a:lnTo>
                  <a:lnTo>
                    <a:pt x="291844" y="725547"/>
                  </a:lnTo>
                  <a:lnTo>
                    <a:pt x="291844" y="735005"/>
                  </a:lnTo>
                  <a:lnTo>
                    <a:pt x="336431" y="735005"/>
                  </a:lnTo>
                  <a:lnTo>
                    <a:pt x="336431" y="736086"/>
                  </a:lnTo>
                  <a:lnTo>
                    <a:pt x="336431" y="743652"/>
                  </a:lnTo>
                  <a:lnTo>
                    <a:pt x="338457" y="743652"/>
                  </a:lnTo>
                  <a:lnTo>
                    <a:pt x="352644" y="743652"/>
                  </a:lnTo>
                  <a:lnTo>
                    <a:pt x="352644" y="713387"/>
                  </a:lnTo>
                  <a:lnTo>
                    <a:pt x="397231" y="713387"/>
                  </a:lnTo>
                  <a:lnTo>
                    <a:pt x="397231" y="712036"/>
                  </a:lnTo>
                  <a:lnTo>
                    <a:pt x="397231" y="702578"/>
                  </a:lnTo>
                  <a:lnTo>
                    <a:pt x="398245" y="702578"/>
                  </a:lnTo>
                  <a:lnTo>
                    <a:pt x="405338" y="702578"/>
                  </a:lnTo>
                  <a:lnTo>
                    <a:pt x="405338" y="700687"/>
                  </a:lnTo>
                  <a:lnTo>
                    <a:pt x="405338" y="687446"/>
                  </a:lnTo>
                  <a:lnTo>
                    <a:pt x="406098" y="687446"/>
                  </a:lnTo>
                  <a:lnTo>
                    <a:pt x="411418" y="687446"/>
                  </a:lnTo>
                  <a:lnTo>
                    <a:pt x="411418" y="686365"/>
                  </a:lnTo>
                  <a:lnTo>
                    <a:pt x="411418" y="678798"/>
                  </a:lnTo>
                  <a:lnTo>
                    <a:pt x="413445" y="678798"/>
                  </a:lnTo>
                  <a:lnTo>
                    <a:pt x="427632" y="678798"/>
                  </a:lnTo>
                  <a:lnTo>
                    <a:pt x="427632" y="679879"/>
                  </a:lnTo>
                  <a:lnTo>
                    <a:pt x="427632" y="687446"/>
                  </a:lnTo>
                  <a:lnTo>
                    <a:pt x="449925" y="687446"/>
                  </a:lnTo>
                  <a:lnTo>
                    <a:pt x="449925" y="685554"/>
                  </a:lnTo>
                  <a:lnTo>
                    <a:pt x="449925" y="672313"/>
                  </a:lnTo>
                  <a:lnTo>
                    <a:pt x="451699" y="672313"/>
                  </a:lnTo>
                  <a:lnTo>
                    <a:pt x="464112" y="672313"/>
                  </a:lnTo>
                  <a:lnTo>
                    <a:pt x="464112" y="696093"/>
                  </a:lnTo>
                  <a:lnTo>
                    <a:pt x="465126" y="696093"/>
                  </a:lnTo>
                  <a:lnTo>
                    <a:pt x="472219" y="696093"/>
                  </a:lnTo>
                  <a:lnTo>
                    <a:pt x="472219" y="695012"/>
                  </a:lnTo>
                  <a:lnTo>
                    <a:pt x="472219" y="687446"/>
                  </a:lnTo>
                  <a:lnTo>
                    <a:pt x="473992" y="687446"/>
                  </a:lnTo>
                  <a:lnTo>
                    <a:pt x="486406" y="687446"/>
                  </a:lnTo>
                  <a:lnTo>
                    <a:pt x="486406" y="713387"/>
                  </a:lnTo>
                  <a:lnTo>
                    <a:pt x="488433" y="713387"/>
                  </a:lnTo>
                  <a:lnTo>
                    <a:pt x="502619" y="713387"/>
                  </a:lnTo>
                  <a:lnTo>
                    <a:pt x="502619" y="715008"/>
                  </a:lnTo>
                  <a:lnTo>
                    <a:pt x="502619" y="726358"/>
                  </a:lnTo>
                  <a:lnTo>
                    <a:pt x="503379" y="726358"/>
                  </a:lnTo>
                  <a:lnTo>
                    <a:pt x="508700" y="726358"/>
                  </a:lnTo>
                  <a:lnTo>
                    <a:pt x="508700" y="725547"/>
                  </a:lnTo>
                  <a:lnTo>
                    <a:pt x="508700" y="719872"/>
                  </a:lnTo>
                  <a:lnTo>
                    <a:pt x="539100" y="719872"/>
                  </a:lnTo>
                  <a:lnTo>
                    <a:pt x="539100" y="743652"/>
                  </a:lnTo>
                  <a:lnTo>
                    <a:pt x="540113" y="743652"/>
                  </a:lnTo>
                  <a:lnTo>
                    <a:pt x="547207" y="743652"/>
                  </a:lnTo>
                  <a:lnTo>
                    <a:pt x="547207" y="744733"/>
                  </a:lnTo>
                  <a:lnTo>
                    <a:pt x="547207" y="752299"/>
                  </a:lnTo>
                  <a:lnTo>
                    <a:pt x="547967" y="752299"/>
                  </a:lnTo>
                  <a:lnTo>
                    <a:pt x="553287" y="752299"/>
                  </a:lnTo>
                  <a:lnTo>
                    <a:pt x="553287" y="750137"/>
                  </a:lnTo>
                  <a:lnTo>
                    <a:pt x="553287" y="735005"/>
                  </a:lnTo>
                  <a:lnTo>
                    <a:pt x="554300" y="735005"/>
                  </a:lnTo>
                  <a:lnTo>
                    <a:pt x="561394" y="735005"/>
                  </a:lnTo>
                  <a:lnTo>
                    <a:pt x="561394" y="736086"/>
                  </a:lnTo>
                  <a:lnTo>
                    <a:pt x="561394" y="743652"/>
                  </a:lnTo>
                  <a:lnTo>
                    <a:pt x="566714" y="741659"/>
                  </a:lnTo>
                  <a:cubicBezTo>
                    <a:pt x="567474" y="741287"/>
                    <a:pt x="567474" y="741085"/>
                    <a:pt x="567474" y="740679"/>
                  </a:cubicBezTo>
                  <a:lnTo>
                    <a:pt x="567474" y="735005"/>
                  </a:lnTo>
                  <a:lnTo>
                    <a:pt x="605981" y="735005"/>
                  </a:lnTo>
                  <a:lnTo>
                    <a:pt x="605981" y="758784"/>
                  </a:lnTo>
                  <a:lnTo>
                    <a:pt x="608007" y="758784"/>
                  </a:lnTo>
                  <a:lnTo>
                    <a:pt x="622194" y="758784"/>
                  </a:lnTo>
                  <a:lnTo>
                    <a:pt x="622194" y="759865"/>
                  </a:lnTo>
                  <a:lnTo>
                    <a:pt x="622194" y="767431"/>
                  </a:lnTo>
                  <a:lnTo>
                    <a:pt x="623968" y="767431"/>
                  </a:lnTo>
                  <a:lnTo>
                    <a:pt x="636381" y="767431"/>
                  </a:lnTo>
                  <a:lnTo>
                    <a:pt x="636381" y="743652"/>
                  </a:lnTo>
                  <a:lnTo>
                    <a:pt x="637394" y="743652"/>
                  </a:lnTo>
                  <a:lnTo>
                    <a:pt x="644488" y="743652"/>
                  </a:lnTo>
                  <a:lnTo>
                    <a:pt x="644488" y="711225"/>
                  </a:lnTo>
                  <a:lnTo>
                    <a:pt x="645501" y="711225"/>
                  </a:lnTo>
                  <a:lnTo>
                    <a:pt x="652595" y="711225"/>
                  </a:lnTo>
                  <a:lnTo>
                    <a:pt x="652595" y="709334"/>
                  </a:lnTo>
                  <a:lnTo>
                    <a:pt x="652595" y="696093"/>
                  </a:lnTo>
                  <a:cubicBezTo>
                    <a:pt x="650568" y="696093"/>
                    <a:pt x="650568" y="696093"/>
                    <a:pt x="651328" y="694471"/>
                  </a:cubicBezTo>
                  <a:lnTo>
                    <a:pt x="656648" y="683122"/>
                  </a:lnTo>
                  <a:cubicBezTo>
                    <a:pt x="656653" y="683139"/>
                    <a:pt x="656848" y="683813"/>
                    <a:pt x="664755" y="711225"/>
                  </a:cubicBezTo>
                  <a:lnTo>
                    <a:pt x="665515" y="711225"/>
                  </a:lnTo>
                  <a:lnTo>
                    <a:pt x="670835" y="711225"/>
                  </a:lnTo>
                  <a:lnTo>
                    <a:pt x="670835" y="605298"/>
                  </a:lnTo>
                  <a:lnTo>
                    <a:pt x="672355" y="605298"/>
                  </a:lnTo>
                  <a:lnTo>
                    <a:pt x="682995" y="605298"/>
                  </a:lnTo>
                  <a:lnTo>
                    <a:pt x="682995" y="557739"/>
                  </a:lnTo>
                  <a:lnTo>
                    <a:pt x="709342" y="557739"/>
                  </a:lnTo>
                  <a:lnTo>
                    <a:pt x="709342" y="536121"/>
                  </a:lnTo>
                  <a:lnTo>
                    <a:pt x="743796" y="536121"/>
                  </a:lnTo>
                  <a:lnTo>
                    <a:pt x="743796" y="538553"/>
                  </a:lnTo>
                  <a:lnTo>
                    <a:pt x="743796" y="555577"/>
                  </a:lnTo>
                  <a:lnTo>
                    <a:pt x="746076" y="555577"/>
                  </a:lnTo>
                  <a:lnTo>
                    <a:pt x="762036" y="555577"/>
                  </a:lnTo>
                  <a:lnTo>
                    <a:pt x="762036" y="603136"/>
                  </a:lnTo>
                  <a:lnTo>
                    <a:pt x="763049" y="603136"/>
                  </a:lnTo>
                  <a:lnTo>
                    <a:pt x="770143" y="603136"/>
                  </a:lnTo>
                  <a:lnTo>
                    <a:pt x="784330" y="607460"/>
                  </a:lnTo>
                  <a:lnTo>
                    <a:pt x="784330" y="646372"/>
                  </a:lnTo>
                  <a:lnTo>
                    <a:pt x="785343" y="646372"/>
                  </a:lnTo>
                  <a:lnTo>
                    <a:pt x="792436" y="646372"/>
                  </a:lnTo>
                  <a:lnTo>
                    <a:pt x="792436" y="647993"/>
                  </a:lnTo>
                  <a:lnTo>
                    <a:pt x="792436" y="659342"/>
                  </a:lnTo>
                  <a:lnTo>
                    <a:pt x="794463" y="659342"/>
                  </a:lnTo>
                  <a:lnTo>
                    <a:pt x="808650" y="659342"/>
                  </a:lnTo>
                  <a:lnTo>
                    <a:pt x="814730" y="665828"/>
                  </a:lnTo>
                  <a:lnTo>
                    <a:pt x="814730" y="687446"/>
                  </a:lnTo>
                  <a:lnTo>
                    <a:pt x="817010" y="687446"/>
                  </a:lnTo>
                  <a:lnTo>
                    <a:pt x="832970" y="687446"/>
                  </a:lnTo>
                  <a:lnTo>
                    <a:pt x="832970" y="688526"/>
                  </a:lnTo>
                  <a:lnTo>
                    <a:pt x="832970" y="696093"/>
                  </a:lnTo>
                  <a:lnTo>
                    <a:pt x="834237" y="696093"/>
                  </a:lnTo>
                  <a:lnTo>
                    <a:pt x="843104" y="696093"/>
                  </a:lnTo>
                  <a:lnTo>
                    <a:pt x="843104" y="698254"/>
                  </a:lnTo>
                  <a:lnTo>
                    <a:pt x="843104" y="713387"/>
                  </a:lnTo>
                  <a:cubicBezTo>
                    <a:pt x="847157" y="713387"/>
                    <a:pt x="847157" y="713387"/>
                    <a:pt x="847157" y="711495"/>
                  </a:cubicBezTo>
                  <a:lnTo>
                    <a:pt x="847157" y="698254"/>
                  </a:lnTo>
                  <a:lnTo>
                    <a:pt x="848170" y="698254"/>
                  </a:lnTo>
                  <a:lnTo>
                    <a:pt x="855264" y="698254"/>
                  </a:lnTo>
                  <a:lnTo>
                    <a:pt x="855264" y="699876"/>
                  </a:lnTo>
                  <a:lnTo>
                    <a:pt x="855264" y="711225"/>
                  </a:lnTo>
                  <a:lnTo>
                    <a:pt x="856024" y="711225"/>
                  </a:lnTo>
                  <a:lnTo>
                    <a:pt x="861344" y="711225"/>
                  </a:lnTo>
                  <a:cubicBezTo>
                    <a:pt x="861344" y="706902"/>
                    <a:pt x="861344" y="706902"/>
                    <a:pt x="909984" y="706902"/>
                  </a:cubicBezTo>
                  <a:lnTo>
                    <a:pt x="909984" y="708253"/>
                  </a:lnTo>
                  <a:lnTo>
                    <a:pt x="909984" y="717710"/>
                  </a:lnTo>
                  <a:lnTo>
                    <a:pt x="910744" y="717710"/>
                  </a:lnTo>
                  <a:lnTo>
                    <a:pt x="916065" y="717710"/>
                  </a:lnTo>
                  <a:lnTo>
                    <a:pt x="916065" y="719872"/>
                  </a:lnTo>
                  <a:lnTo>
                    <a:pt x="916065" y="735005"/>
                  </a:lnTo>
                  <a:cubicBezTo>
                    <a:pt x="916073" y="735001"/>
                    <a:pt x="916189" y="734923"/>
                    <a:pt x="918091" y="733654"/>
                  </a:cubicBezTo>
                  <a:lnTo>
                    <a:pt x="932278" y="724196"/>
                  </a:lnTo>
                  <a:cubicBezTo>
                    <a:pt x="932280" y="724177"/>
                    <a:pt x="932411" y="723302"/>
                    <a:pt x="938358" y="683122"/>
                  </a:cubicBezTo>
                  <a:cubicBezTo>
                    <a:pt x="938367" y="683120"/>
                    <a:pt x="938436" y="683094"/>
                    <a:pt x="939118" y="682852"/>
                  </a:cubicBezTo>
                  <a:lnTo>
                    <a:pt x="944438" y="680960"/>
                  </a:lnTo>
                  <a:cubicBezTo>
                    <a:pt x="944438" y="680944"/>
                    <a:pt x="944471" y="679883"/>
                    <a:pt x="946465" y="611783"/>
                  </a:cubicBezTo>
                  <a:cubicBezTo>
                    <a:pt x="946465" y="611801"/>
                    <a:pt x="946498" y="612892"/>
                    <a:pt x="948492" y="680960"/>
                  </a:cubicBezTo>
                  <a:cubicBezTo>
                    <a:pt x="948501" y="680963"/>
                    <a:pt x="948572" y="680988"/>
                    <a:pt x="949252" y="681230"/>
                  </a:cubicBezTo>
                  <a:lnTo>
                    <a:pt x="954572" y="683122"/>
                  </a:lnTo>
                  <a:lnTo>
                    <a:pt x="954572" y="596651"/>
                  </a:lnTo>
                  <a:cubicBezTo>
                    <a:pt x="958625" y="596651"/>
                    <a:pt x="958625" y="596651"/>
                    <a:pt x="958625" y="564224"/>
                  </a:cubicBezTo>
                  <a:lnTo>
                    <a:pt x="997132" y="564224"/>
                  </a:lnTo>
                  <a:lnTo>
                    <a:pt x="997132" y="596651"/>
                  </a:lnTo>
                  <a:lnTo>
                    <a:pt x="997892" y="596651"/>
                  </a:lnTo>
                  <a:lnTo>
                    <a:pt x="1003212" y="596651"/>
                  </a:lnTo>
                  <a:lnTo>
                    <a:pt x="1003212" y="514503"/>
                  </a:lnTo>
                  <a:lnTo>
                    <a:pt x="1004986" y="514503"/>
                  </a:lnTo>
                  <a:lnTo>
                    <a:pt x="1017399" y="514503"/>
                  </a:lnTo>
                  <a:lnTo>
                    <a:pt x="1017399" y="512612"/>
                  </a:lnTo>
                  <a:lnTo>
                    <a:pt x="1017399" y="499371"/>
                  </a:lnTo>
                  <a:lnTo>
                    <a:pt x="1039693" y="499371"/>
                  </a:lnTo>
                  <a:lnTo>
                    <a:pt x="1039693" y="498290"/>
                  </a:lnTo>
                  <a:lnTo>
                    <a:pt x="1039693" y="490724"/>
                  </a:lnTo>
                  <a:lnTo>
                    <a:pt x="1041466" y="490724"/>
                  </a:lnTo>
                  <a:lnTo>
                    <a:pt x="1053880" y="490724"/>
                  </a:lnTo>
                  <a:lnTo>
                    <a:pt x="1053880" y="491805"/>
                  </a:lnTo>
                  <a:lnTo>
                    <a:pt x="1053880" y="499371"/>
                  </a:lnTo>
                  <a:lnTo>
                    <a:pt x="1054640" y="499371"/>
                  </a:lnTo>
                  <a:lnTo>
                    <a:pt x="1059960" y="499371"/>
                  </a:lnTo>
                  <a:lnTo>
                    <a:pt x="1070093" y="495047"/>
                  </a:lnTo>
                  <a:lnTo>
                    <a:pt x="1074146" y="498290"/>
                  </a:lnTo>
                  <a:lnTo>
                    <a:pt x="1074146" y="490724"/>
                  </a:lnTo>
                  <a:lnTo>
                    <a:pt x="1076426" y="490724"/>
                  </a:lnTo>
                  <a:lnTo>
                    <a:pt x="1092387" y="490724"/>
                  </a:lnTo>
                  <a:lnTo>
                    <a:pt x="1092387" y="491805"/>
                  </a:lnTo>
                  <a:lnTo>
                    <a:pt x="1092387" y="499371"/>
                  </a:lnTo>
                  <a:lnTo>
                    <a:pt x="1122787" y="499371"/>
                  </a:lnTo>
                  <a:lnTo>
                    <a:pt x="1122787" y="500992"/>
                  </a:lnTo>
                  <a:lnTo>
                    <a:pt x="1122787" y="512342"/>
                  </a:lnTo>
                  <a:lnTo>
                    <a:pt x="1149134" y="512342"/>
                  </a:lnTo>
                  <a:lnTo>
                    <a:pt x="1149134" y="542606"/>
                  </a:lnTo>
                  <a:lnTo>
                    <a:pt x="1149894" y="542606"/>
                  </a:lnTo>
                  <a:lnTo>
                    <a:pt x="1155214" y="542606"/>
                  </a:lnTo>
                  <a:lnTo>
                    <a:pt x="1155214" y="543687"/>
                  </a:lnTo>
                  <a:lnTo>
                    <a:pt x="1155214" y="551254"/>
                  </a:lnTo>
                  <a:cubicBezTo>
                    <a:pt x="1159268" y="551254"/>
                    <a:pt x="1159268" y="551254"/>
                    <a:pt x="1159268" y="581518"/>
                  </a:cubicBezTo>
                  <a:lnTo>
                    <a:pt x="1160028" y="581518"/>
                  </a:lnTo>
                  <a:lnTo>
                    <a:pt x="1165348" y="581518"/>
                  </a:lnTo>
                  <a:lnTo>
                    <a:pt x="1165348" y="582329"/>
                  </a:lnTo>
                  <a:lnTo>
                    <a:pt x="1165348" y="588004"/>
                  </a:lnTo>
                  <a:lnTo>
                    <a:pt x="1166361" y="588004"/>
                  </a:lnTo>
                  <a:lnTo>
                    <a:pt x="1173454" y="588004"/>
                  </a:lnTo>
                  <a:lnTo>
                    <a:pt x="1173454" y="618269"/>
                  </a:lnTo>
                  <a:lnTo>
                    <a:pt x="1175481" y="618269"/>
                  </a:lnTo>
                  <a:lnTo>
                    <a:pt x="1189668" y="618269"/>
                  </a:lnTo>
                  <a:lnTo>
                    <a:pt x="1189668" y="642048"/>
                  </a:lnTo>
                  <a:cubicBezTo>
                    <a:pt x="1191695" y="642048"/>
                    <a:pt x="1191695" y="642048"/>
                    <a:pt x="1191695" y="643669"/>
                  </a:cubicBezTo>
                  <a:lnTo>
                    <a:pt x="1191695" y="655019"/>
                  </a:lnTo>
                  <a:lnTo>
                    <a:pt x="1192455" y="655019"/>
                  </a:lnTo>
                  <a:lnTo>
                    <a:pt x="1197775" y="655019"/>
                  </a:lnTo>
                  <a:lnTo>
                    <a:pt x="1197775" y="678798"/>
                  </a:lnTo>
                  <a:lnTo>
                    <a:pt x="1199041" y="678798"/>
                  </a:lnTo>
                  <a:lnTo>
                    <a:pt x="1207908" y="678798"/>
                  </a:lnTo>
                  <a:cubicBezTo>
                    <a:pt x="1209935" y="680960"/>
                    <a:pt x="1209935" y="680960"/>
                    <a:pt x="1209935" y="682852"/>
                  </a:cubicBezTo>
                  <a:lnTo>
                    <a:pt x="1209935" y="696093"/>
                  </a:lnTo>
                  <a:cubicBezTo>
                    <a:pt x="1209940" y="696086"/>
                    <a:pt x="1210027" y="695979"/>
                    <a:pt x="1211455" y="694201"/>
                  </a:cubicBezTo>
                  <a:lnTo>
                    <a:pt x="1222095" y="680960"/>
                  </a:lnTo>
                  <a:lnTo>
                    <a:pt x="1250469" y="680960"/>
                  </a:lnTo>
                  <a:lnTo>
                    <a:pt x="1250469" y="767431"/>
                  </a:lnTo>
                  <a:lnTo>
                    <a:pt x="1251229" y="767431"/>
                  </a:lnTo>
                  <a:lnTo>
                    <a:pt x="1256549" y="767431"/>
                  </a:lnTo>
                  <a:cubicBezTo>
                    <a:pt x="1256553" y="767423"/>
                    <a:pt x="1256612" y="767323"/>
                    <a:pt x="1257309" y="766080"/>
                  </a:cubicBezTo>
                  <a:lnTo>
                    <a:pt x="1262629" y="756622"/>
                  </a:lnTo>
                  <a:lnTo>
                    <a:pt x="1262629" y="758514"/>
                  </a:lnTo>
                  <a:lnTo>
                    <a:pt x="1262629" y="771755"/>
                  </a:lnTo>
                  <a:cubicBezTo>
                    <a:pt x="1266682" y="771755"/>
                    <a:pt x="1266682" y="771755"/>
                    <a:pt x="1266682" y="726358"/>
                  </a:cubicBezTo>
                  <a:lnTo>
                    <a:pt x="1267442" y="726358"/>
                  </a:lnTo>
                  <a:lnTo>
                    <a:pt x="1272762" y="726358"/>
                  </a:lnTo>
                  <a:lnTo>
                    <a:pt x="1272762" y="661504"/>
                  </a:lnTo>
                  <a:lnTo>
                    <a:pt x="1273776" y="661504"/>
                  </a:lnTo>
                  <a:lnTo>
                    <a:pt x="1280869" y="661504"/>
                  </a:lnTo>
                  <a:cubicBezTo>
                    <a:pt x="1280875" y="661483"/>
                    <a:pt x="1281139" y="660543"/>
                    <a:pt x="1293029" y="618269"/>
                  </a:cubicBezTo>
                  <a:lnTo>
                    <a:pt x="1294296" y="618269"/>
                  </a:lnTo>
                  <a:lnTo>
                    <a:pt x="1303163" y="618269"/>
                  </a:lnTo>
                  <a:cubicBezTo>
                    <a:pt x="1303168" y="618292"/>
                    <a:pt x="1303394" y="619258"/>
                    <a:pt x="1313296" y="661504"/>
                  </a:cubicBezTo>
                  <a:lnTo>
                    <a:pt x="1314309" y="661504"/>
                  </a:lnTo>
                  <a:lnTo>
                    <a:pt x="1321403" y="661504"/>
                  </a:lnTo>
                  <a:lnTo>
                    <a:pt x="1321403" y="700416"/>
                  </a:lnTo>
                  <a:lnTo>
                    <a:pt x="1323176" y="700416"/>
                  </a:lnTo>
                  <a:lnTo>
                    <a:pt x="1335590" y="700416"/>
                  </a:lnTo>
                  <a:lnTo>
                    <a:pt x="1335590" y="702578"/>
                  </a:lnTo>
                  <a:lnTo>
                    <a:pt x="1335590" y="717710"/>
                  </a:lnTo>
                  <a:cubicBezTo>
                    <a:pt x="1339643" y="717710"/>
                    <a:pt x="1339643" y="717710"/>
                    <a:pt x="1339643" y="715549"/>
                  </a:cubicBezTo>
                  <a:lnTo>
                    <a:pt x="1339643" y="700416"/>
                  </a:lnTo>
                  <a:lnTo>
                    <a:pt x="1341163" y="700416"/>
                  </a:lnTo>
                  <a:lnTo>
                    <a:pt x="1351803" y="700416"/>
                  </a:lnTo>
                  <a:lnTo>
                    <a:pt x="1351803" y="702037"/>
                  </a:lnTo>
                  <a:lnTo>
                    <a:pt x="1351803" y="713387"/>
                  </a:lnTo>
                  <a:lnTo>
                    <a:pt x="1382204" y="713387"/>
                  </a:lnTo>
                  <a:lnTo>
                    <a:pt x="1382204" y="676637"/>
                  </a:lnTo>
                  <a:lnTo>
                    <a:pt x="1383470" y="676637"/>
                  </a:lnTo>
                  <a:lnTo>
                    <a:pt x="1392337" y="676637"/>
                  </a:lnTo>
                  <a:lnTo>
                    <a:pt x="1392337" y="698254"/>
                  </a:lnTo>
                  <a:cubicBezTo>
                    <a:pt x="1394364" y="698254"/>
                    <a:pt x="1394364" y="698254"/>
                    <a:pt x="1394364" y="665828"/>
                  </a:cubicBezTo>
                  <a:lnTo>
                    <a:pt x="1416657" y="665828"/>
                  </a:lnTo>
                  <a:lnTo>
                    <a:pt x="1416657" y="664206"/>
                  </a:lnTo>
                  <a:lnTo>
                    <a:pt x="1416657" y="652857"/>
                  </a:lnTo>
                  <a:lnTo>
                    <a:pt x="1417417" y="652857"/>
                  </a:lnTo>
                  <a:lnTo>
                    <a:pt x="1422737" y="652857"/>
                  </a:lnTo>
                  <a:lnTo>
                    <a:pt x="1422737" y="650966"/>
                  </a:lnTo>
                  <a:lnTo>
                    <a:pt x="1422737" y="637725"/>
                  </a:lnTo>
                  <a:lnTo>
                    <a:pt x="1426791" y="644210"/>
                  </a:lnTo>
                  <a:lnTo>
                    <a:pt x="1429071" y="644210"/>
                  </a:lnTo>
                  <a:lnTo>
                    <a:pt x="1445031" y="644210"/>
                  </a:lnTo>
                  <a:lnTo>
                    <a:pt x="1445031" y="643399"/>
                  </a:lnTo>
                  <a:lnTo>
                    <a:pt x="1445031" y="637725"/>
                  </a:lnTo>
                  <a:lnTo>
                    <a:pt x="1445791" y="637725"/>
                  </a:lnTo>
                  <a:lnTo>
                    <a:pt x="1451111" y="637725"/>
                  </a:lnTo>
                  <a:lnTo>
                    <a:pt x="1451111" y="639076"/>
                  </a:lnTo>
                  <a:lnTo>
                    <a:pt x="1451111" y="648534"/>
                  </a:lnTo>
                  <a:lnTo>
                    <a:pt x="1489618" y="648534"/>
                  </a:lnTo>
                  <a:lnTo>
                    <a:pt x="1489618" y="786887"/>
                  </a:lnTo>
                  <a:lnTo>
                    <a:pt x="1491138" y="786887"/>
                  </a:lnTo>
                  <a:lnTo>
                    <a:pt x="1501778" y="786887"/>
                  </a:lnTo>
                  <a:lnTo>
                    <a:pt x="1501778" y="773917"/>
                  </a:lnTo>
                  <a:lnTo>
                    <a:pt x="1505832" y="773917"/>
                  </a:lnTo>
                  <a:lnTo>
                    <a:pt x="1505832" y="786887"/>
                  </a:lnTo>
                  <a:lnTo>
                    <a:pt x="1536232" y="786887"/>
                  </a:lnTo>
                  <a:lnTo>
                    <a:pt x="1536232" y="756622"/>
                  </a:lnTo>
                  <a:lnTo>
                    <a:pt x="1548392" y="756622"/>
                  </a:lnTo>
                  <a:lnTo>
                    <a:pt x="1560552" y="754461"/>
                  </a:lnTo>
                  <a:cubicBezTo>
                    <a:pt x="1562579" y="754461"/>
                    <a:pt x="1562579" y="756622"/>
                    <a:pt x="1564606" y="756622"/>
                  </a:cubicBezTo>
                  <a:lnTo>
                    <a:pt x="1574739" y="756622"/>
                  </a:lnTo>
                  <a:lnTo>
                    <a:pt x="1574739" y="786887"/>
                  </a:lnTo>
                  <a:lnTo>
                    <a:pt x="1582846" y="786887"/>
                  </a:lnTo>
                  <a:lnTo>
                    <a:pt x="1582846" y="804182"/>
                  </a:lnTo>
                  <a:lnTo>
                    <a:pt x="1592182" y="805087"/>
                  </a:lnTo>
                  <a:lnTo>
                    <a:pt x="1605140" y="805087"/>
                  </a:lnTo>
                  <a:lnTo>
                    <a:pt x="1605140" y="789049"/>
                  </a:lnTo>
                  <a:lnTo>
                    <a:pt x="1673096" y="789049"/>
                  </a:lnTo>
                  <a:lnTo>
                    <a:pt x="1673096" y="703796"/>
                  </a:lnTo>
                  <a:lnTo>
                    <a:pt x="1745104" y="703796"/>
                  </a:lnTo>
                  <a:lnTo>
                    <a:pt x="1745104" y="782564"/>
                  </a:lnTo>
                  <a:lnTo>
                    <a:pt x="1747008" y="782564"/>
                  </a:lnTo>
                  <a:lnTo>
                    <a:pt x="1748250" y="805087"/>
                  </a:lnTo>
                  <a:lnTo>
                    <a:pt x="1757926" y="805087"/>
                  </a:lnTo>
                  <a:cubicBezTo>
                    <a:pt x="1758462" y="797873"/>
                    <a:pt x="1759168" y="790219"/>
                    <a:pt x="1759168" y="782564"/>
                  </a:cubicBezTo>
                  <a:lnTo>
                    <a:pt x="1765248" y="782564"/>
                  </a:lnTo>
                  <a:lnTo>
                    <a:pt x="1766490" y="805087"/>
                  </a:lnTo>
                  <a:lnTo>
                    <a:pt x="1817112" y="805087"/>
                  </a:lnTo>
                  <a:lnTo>
                    <a:pt x="1817112" y="642059"/>
                  </a:lnTo>
                  <a:lnTo>
                    <a:pt x="2014439" y="642059"/>
                  </a:lnTo>
                  <a:lnTo>
                    <a:pt x="2014439" y="805087"/>
                  </a:lnTo>
                  <a:lnTo>
                    <a:pt x="2033136" y="805087"/>
                  </a:lnTo>
                  <a:lnTo>
                    <a:pt x="2033136" y="722394"/>
                  </a:lnTo>
                  <a:lnTo>
                    <a:pt x="2128256" y="722394"/>
                  </a:lnTo>
                  <a:cubicBezTo>
                    <a:pt x="2132331" y="616373"/>
                    <a:pt x="2135709" y="510899"/>
                    <a:pt x="2140186" y="404253"/>
                  </a:cubicBezTo>
                  <a:cubicBezTo>
                    <a:pt x="2130053" y="404253"/>
                    <a:pt x="2105733" y="391282"/>
                    <a:pt x="2128026" y="382635"/>
                  </a:cubicBezTo>
                  <a:cubicBezTo>
                    <a:pt x="2125999" y="380473"/>
                    <a:pt x="2123973" y="378311"/>
                    <a:pt x="2121946" y="378311"/>
                  </a:cubicBezTo>
                  <a:cubicBezTo>
                    <a:pt x="2121946" y="365341"/>
                    <a:pt x="2119919" y="363179"/>
                    <a:pt x="2130053" y="354532"/>
                  </a:cubicBezTo>
                  <a:lnTo>
                    <a:pt x="2130053" y="337238"/>
                  </a:lnTo>
                  <a:lnTo>
                    <a:pt x="2144240" y="337238"/>
                  </a:lnTo>
                  <a:lnTo>
                    <a:pt x="2144240" y="315620"/>
                  </a:lnTo>
                  <a:cubicBezTo>
                    <a:pt x="2144240" y="313458"/>
                    <a:pt x="2146266" y="313458"/>
                    <a:pt x="2146266" y="311296"/>
                  </a:cubicBezTo>
                  <a:lnTo>
                    <a:pt x="2146266" y="233472"/>
                  </a:lnTo>
                  <a:cubicBezTo>
                    <a:pt x="2146266" y="231310"/>
                    <a:pt x="2144240" y="229149"/>
                    <a:pt x="2144240" y="226987"/>
                  </a:cubicBezTo>
                  <a:lnTo>
                    <a:pt x="2150320" y="220501"/>
                  </a:lnTo>
                  <a:lnTo>
                    <a:pt x="2150320" y="162133"/>
                  </a:lnTo>
                  <a:cubicBezTo>
                    <a:pt x="2150320" y="159972"/>
                    <a:pt x="2150320" y="159972"/>
                    <a:pt x="2152346" y="157810"/>
                  </a:cubicBezTo>
                  <a:lnTo>
                    <a:pt x="2152346" y="101604"/>
                  </a:lnTo>
                  <a:cubicBezTo>
                    <a:pt x="2154373" y="92957"/>
                    <a:pt x="2154373" y="88633"/>
                    <a:pt x="2154373" y="82148"/>
                  </a:cubicBezTo>
                  <a:cubicBezTo>
                    <a:pt x="2158427" y="88633"/>
                    <a:pt x="2158427" y="92957"/>
                    <a:pt x="2158427" y="99442"/>
                  </a:cubicBezTo>
                  <a:cubicBezTo>
                    <a:pt x="2160453" y="121060"/>
                    <a:pt x="2160453" y="140516"/>
                    <a:pt x="2160453" y="157810"/>
                  </a:cubicBezTo>
                  <a:cubicBezTo>
                    <a:pt x="2162480" y="181589"/>
                    <a:pt x="2162480" y="201045"/>
                    <a:pt x="2162480" y="220501"/>
                  </a:cubicBezTo>
                  <a:lnTo>
                    <a:pt x="2168560" y="226987"/>
                  </a:lnTo>
                  <a:cubicBezTo>
                    <a:pt x="2168560" y="229149"/>
                    <a:pt x="2166533" y="231310"/>
                    <a:pt x="2166533" y="233472"/>
                  </a:cubicBezTo>
                  <a:lnTo>
                    <a:pt x="2166533" y="311296"/>
                  </a:lnTo>
                  <a:cubicBezTo>
                    <a:pt x="2166533" y="313458"/>
                    <a:pt x="2168560" y="313458"/>
                    <a:pt x="2168560" y="315620"/>
                  </a:cubicBezTo>
                  <a:lnTo>
                    <a:pt x="2168560" y="337238"/>
                  </a:lnTo>
                  <a:lnTo>
                    <a:pt x="2182747" y="337238"/>
                  </a:lnTo>
                  <a:lnTo>
                    <a:pt x="2182747" y="354532"/>
                  </a:lnTo>
                  <a:cubicBezTo>
                    <a:pt x="2190854" y="363179"/>
                    <a:pt x="2190854" y="363179"/>
                    <a:pt x="2190854" y="378311"/>
                  </a:cubicBezTo>
                  <a:cubicBezTo>
                    <a:pt x="2188827" y="378311"/>
                    <a:pt x="2186800" y="380473"/>
                    <a:pt x="2184774" y="382635"/>
                  </a:cubicBezTo>
                  <a:cubicBezTo>
                    <a:pt x="2205040" y="393444"/>
                    <a:pt x="2180720" y="402091"/>
                    <a:pt x="2172613" y="404253"/>
                  </a:cubicBezTo>
                  <a:cubicBezTo>
                    <a:pt x="2174640" y="488562"/>
                    <a:pt x="2178693" y="572871"/>
                    <a:pt x="2180720" y="657181"/>
                  </a:cubicBezTo>
                  <a:lnTo>
                    <a:pt x="2245574" y="657181"/>
                  </a:lnTo>
                  <a:lnTo>
                    <a:pt x="2245574" y="732843"/>
                  </a:lnTo>
                  <a:lnTo>
                    <a:pt x="2253681" y="732843"/>
                  </a:lnTo>
                  <a:cubicBezTo>
                    <a:pt x="2253681" y="730681"/>
                    <a:pt x="2255708" y="728519"/>
                    <a:pt x="2255708" y="726358"/>
                  </a:cubicBezTo>
                  <a:lnTo>
                    <a:pt x="2261788" y="726358"/>
                  </a:lnTo>
                  <a:cubicBezTo>
                    <a:pt x="2261788" y="728519"/>
                    <a:pt x="2261788" y="730681"/>
                    <a:pt x="2263815" y="735005"/>
                  </a:cubicBezTo>
                  <a:lnTo>
                    <a:pt x="2275975" y="735005"/>
                  </a:lnTo>
                  <a:lnTo>
                    <a:pt x="2275975" y="728519"/>
                  </a:lnTo>
                  <a:lnTo>
                    <a:pt x="2298268" y="728519"/>
                  </a:lnTo>
                  <a:lnTo>
                    <a:pt x="2298268" y="735005"/>
                  </a:lnTo>
                  <a:lnTo>
                    <a:pt x="2318535" y="735005"/>
                  </a:lnTo>
                  <a:lnTo>
                    <a:pt x="2318535" y="780402"/>
                  </a:lnTo>
                  <a:lnTo>
                    <a:pt x="2332722" y="780402"/>
                  </a:lnTo>
                  <a:lnTo>
                    <a:pt x="2332722" y="767431"/>
                  </a:lnTo>
                  <a:lnTo>
                    <a:pt x="2348936" y="767431"/>
                  </a:lnTo>
                  <a:lnTo>
                    <a:pt x="2348936" y="588004"/>
                  </a:lnTo>
                  <a:lnTo>
                    <a:pt x="2355016" y="581518"/>
                  </a:lnTo>
                  <a:lnTo>
                    <a:pt x="2427977" y="581518"/>
                  </a:lnTo>
                  <a:lnTo>
                    <a:pt x="2427977" y="590166"/>
                  </a:lnTo>
                  <a:lnTo>
                    <a:pt x="2438110" y="590166"/>
                  </a:lnTo>
                  <a:lnTo>
                    <a:pt x="2438110" y="704740"/>
                  </a:lnTo>
                  <a:lnTo>
                    <a:pt x="2460404" y="704740"/>
                  </a:lnTo>
                  <a:lnTo>
                    <a:pt x="2460404" y="637725"/>
                  </a:lnTo>
                  <a:lnTo>
                    <a:pt x="2486751" y="637725"/>
                  </a:lnTo>
                  <a:cubicBezTo>
                    <a:pt x="2488777" y="637725"/>
                    <a:pt x="2488777" y="635563"/>
                    <a:pt x="2490804" y="633401"/>
                  </a:cubicBezTo>
                  <a:lnTo>
                    <a:pt x="2498911" y="633401"/>
                  </a:lnTo>
                  <a:cubicBezTo>
                    <a:pt x="2500937" y="635563"/>
                    <a:pt x="2500937" y="637725"/>
                    <a:pt x="2502964" y="637725"/>
                  </a:cubicBezTo>
                  <a:lnTo>
                    <a:pt x="2525258" y="637725"/>
                  </a:lnTo>
                  <a:lnTo>
                    <a:pt x="2525258" y="520989"/>
                  </a:lnTo>
                  <a:cubicBezTo>
                    <a:pt x="2525272" y="520986"/>
                    <a:pt x="2526139" y="520822"/>
                    <a:pt x="2582005" y="510180"/>
                  </a:cubicBezTo>
                  <a:lnTo>
                    <a:pt x="2582005" y="511261"/>
                  </a:lnTo>
                  <a:lnTo>
                    <a:pt x="2582005" y="518827"/>
                  </a:lnTo>
                  <a:lnTo>
                    <a:pt x="2608352" y="518827"/>
                  </a:lnTo>
                  <a:lnTo>
                    <a:pt x="2608352" y="773917"/>
                  </a:lnTo>
                  <a:lnTo>
                    <a:pt x="2630646" y="773917"/>
                  </a:lnTo>
                  <a:lnTo>
                    <a:pt x="2630646" y="769593"/>
                  </a:lnTo>
                  <a:lnTo>
                    <a:pt x="2642806" y="769593"/>
                  </a:lnTo>
                  <a:lnTo>
                    <a:pt x="2642806" y="773917"/>
                  </a:lnTo>
                  <a:lnTo>
                    <a:pt x="2667126" y="773917"/>
                  </a:lnTo>
                  <a:lnTo>
                    <a:pt x="2667126" y="760946"/>
                  </a:lnTo>
                  <a:lnTo>
                    <a:pt x="2695500" y="760946"/>
                  </a:lnTo>
                  <a:cubicBezTo>
                    <a:pt x="2699553" y="756622"/>
                    <a:pt x="2703607" y="756622"/>
                    <a:pt x="2707660" y="756622"/>
                  </a:cubicBezTo>
                  <a:cubicBezTo>
                    <a:pt x="2713740" y="760946"/>
                    <a:pt x="2721847" y="760946"/>
                    <a:pt x="2727927" y="760946"/>
                  </a:cubicBezTo>
                  <a:lnTo>
                    <a:pt x="2727927" y="743652"/>
                  </a:lnTo>
                  <a:lnTo>
                    <a:pt x="2736034" y="743652"/>
                  </a:lnTo>
                  <a:lnTo>
                    <a:pt x="2736034" y="730681"/>
                  </a:lnTo>
                  <a:lnTo>
                    <a:pt x="2792781" y="730681"/>
                  </a:lnTo>
                  <a:lnTo>
                    <a:pt x="2792781" y="700416"/>
                  </a:lnTo>
                  <a:lnTo>
                    <a:pt x="2811021" y="700416"/>
                  </a:lnTo>
                  <a:lnTo>
                    <a:pt x="2811021" y="693931"/>
                  </a:lnTo>
                  <a:lnTo>
                    <a:pt x="2823181" y="693931"/>
                  </a:lnTo>
                  <a:lnTo>
                    <a:pt x="2823181" y="700416"/>
                  </a:lnTo>
                  <a:lnTo>
                    <a:pt x="2839395" y="700416"/>
                  </a:lnTo>
                  <a:lnTo>
                    <a:pt x="2839395" y="750137"/>
                  </a:lnTo>
                  <a:lnTo>
                    <a:pt x="2871822" y="750137"/>
                  </a:lnTo>
                  <a:lnTo>
                    <a:pt x="2871822" y="724196"/>
                  </a:lnTo>
                  <a:lnTo>
                    <a:pt x="2910329" y="724196"/>
                  </a:lnTo>
                  <a:lnTo>
                    <a:pt x="2910329" y="693931"/>
                  </a:lnTo>
                  <a:lnTo>
                    <a:pt x="2958970" y="693931"/>
                  </a:lnTo>
                  <a:lnTo>
                    <a:pt x="2958970" y="805087"/>
                  </a:lnTo>
                  <a:lnTo>
                    <a:pt x="2958970" y="818866"/>
                  </a:lnTo>
                  <a:lnTo>
                    <a:pt x="2968113" y="818866"/>
                  </a:lnTo>
                  <a:lnTo>
                    <a:pt x="2968113" y="762555"/>
                  </a:lnTo>
                  <a:lnTo>
                    <a:pt x="2971450" y="756622"/>
                  </a:lnTo>
                  <a:lnTo>
                    <a:pt x="2971450" y="758514"/>
                  </a:lnTo>
                  <a:lnTo>
                    <a:pt x="2971450" y="771755"/>
                  </a:lnTo>
                  <a:cubicBezTo>
                    <a:pt x="2975503" y="771755"/>
                    <a:pt x="2975503" y="771755"/>
                    <a:pt x="2975503" y="726358"/>
                  </a:cubicBezTo>
                  <a:lnTo>
                    <a:pt x="2976263" y="726358"/>
                  </a:lnTo>
                  <a:lnTo>
                    <a:pt x="2981583" y="726358"/>
                  </a:lnTo>
                  <a:lnTo>
                    <a:pt x="2981583" y="661504"/>
                  </a:lnTo>
                  <a:lnTo>
                    <a:pt x="2982597" y="661504"/>
                  </a:lnTo>
                  <a:lnTo>
                    <a:pt x="2989690" y="661504"/>
                  </a:lnTo>
                  <a:cubicBezTo>
                    <a:pt x="2989696" y="661483"/>
                    <a:pt x="2989960" y="660543"/>
                    <a:pt x="3001850" y="618269"/>
                  </a:cubicBezTo>
                  <a:lnTo>
                    <a:pt x="3003117" y="618269"/>
                  </a:lnTo>
                  <a:lnTo>
                    <a:pt x="3011984" y="618269"/>
                  </a:lnTo>
                  <a:cubicBezTo>
                    <a:pt x="3011989" y="618292"/>
                    <a:pt x="3012215" y="619258"/>
                    <a:pt x="3022117" y="661504"/>
                  </a:cubicBezTo>
                  <a:lnTo>
                    <a:pt x="3023130" y="661504"/>
                  </a:lnTo>
                  <a:lnTo>
                    <a:pt x="3030224" y="661504"/>
                  </a:lnTo>
                  <a:lnTo>
                    <a:pt x="3030224" y="700416"/>
                  </a:lnTo>
                  <a:lnTo>
                    <a:pt x="3031997" y="700416"/>
                  </a:lnTo>
                  <a:lnTo>
                    <a:pt x="3044411" y="700416"/>
                  </a:lnTo>
                  <a:lnTo>
                    <a:pt x="3044411" y="702578"/>
                  </a:lnTo>
                  <a:lnTo>
                    <a:pt x="3044411" y="717710"/>
                  </a:lnTo>
                  <a:cubicBezTo>
                    <a:pt x="3048464" y="717710"/>
                    <a:pt x="3048464" y="717710"/>
                    <a:pt x="3048464" y="715549"/>
                  </a:cubicBezTo>
                  <a:lnTo>
                    <a:pt x="3048464" y="700416"/>
                  </a:lnTo>
                  <a:lnTo>
                    <a:pt x="3049984" y="700416"/>
                  </a:lnTo>
                  <a:lnTo>
                    <a:pt x="3060624" y="700416"/>
                  </a:lnTo>
                  <a:lnTo>
                    <a:pt x="3060624" y="702037"/>
                  </a:lnTo>
                  <a:lnTo>
                    <a:pt x="3060624" y="713387"/>
                  </a:lnTo>
                  <a:lnTo>
                    <a:pt x="3091025" y="713387"/>
                  </a:lnTo>
                  <a:lnTo>
                    <a:pt x="3091025" y="676637"/>
                  </a:lnTo>
                  <a:lnTo>
                    <a:pt x="3092291" y="676637"/>
                  </a:lnTo>
                  <a:lnTo>
                    <a:pt x="3101158" y="676637"/>
                  </a:lnTo>
                  <a:lnTo>
                    <a:pt x="3101158" y="698254"/>
                  </a:lnTo>
                  <a:cubicBezTo>
                    <a:pt x="3103185" y="698254"/>
                    <a:pt x="3103185" y="698254"/>
                    <a:pt x="3103185" y="665828"/>
                  </a:cubicBezTo>
                  <a:lnTo>
                    <a:pt x="3125478" y="665828"/>
                  </a:lnTo>
                  <a:lnTo>
                    <a:pt x="3125478" y="664206"/>
                  </a:lnTo>
                  <a:lnTo>
                    <a:pt x="3125478" y="652857"/>
                  </a:lnTo>
                  <a:lnTo>
                    <a:pt x="3126238" y="652857"/>
                  </a:lnTo>
                  <a:lnTo>
                    <a:pt x="3131558" y="652857"/>
                  </a:lnTo>
                  <a:lnTo>
                    <a:pt x="3131558" y="650966"/>
                  </a:lnTo>
                  <a:lnTo>
                    <a:pt x="3131558" y="637725"/>
                  </a:lnTo>
                  <a:lnTo>
                    <a:pt x="3135612" y="644210"/>
                  </a:lnTo>
                  <a:lnTo>
                    <a:pt x="3137892" y="644210"/>
                  </a:lnTo>
                  <a:lnTo>
                    <a:pt x="3153852" y="644210"/>
                  </a:lnTo>
                  <a:lnTo>
                    <a:pt x="3153852" y="643399"/>
                  </a:lnTo>
                  <a:lnTo>
                    <a:pt x="3153852" y="637725"/>
                  </a:lnTo>
                  <a:lnTo>
                    <a:pt x="3154612" y="637725"/>
                  </a:lnTo>
                  <a:lnTo>
                    <a:pt x="3159932" y="637725"/>
                  </a:lnTo>
                  <a:lnTo>
                    <a:pt x="3159932" y="639076"/>
                  </a:lnTo>
                  <a:lnTo>
                    <a:pt x="3159932" y="648534"/>
                  </a:lnTo>
                  <a:lnTo>
                    <a:pt x="3195788" y="648534"/>
                  </a:lnTo>
                  <a:lnTo>
                    <a:pt x="3195788" y="1159457"/>
                  </a:lnTo>
                  <a:lnTo>
                    <a:pt x="3031533" y="1159331"/>
                  </a:lnTo>
                  <a:lnTo>
                    <a:pt x="3031520" y="1160647"/>
                  </a:lnTo>
                  <a:lnTo>
                    <a:pt x="2054" y="1158314"/>
                  </a:lnTo>
                  <a:cubicBezTo>
                    <a:pt x="1369" y="1010750"/>
                    <a:pt x="685" y="871760"/>
                    <a:pt x="0" y="724196"/>
                  </a:cubicBezTo>
                  <a:lnTo>
                    <a:pt x="20267" y="724196"/>
                  </a:lnTo>
                  <a:cubicBezTo>
                    <a:pt x="20271" y="724190"/>
                    <a:pt x="20308" y="724108"/>
                    <a:pt x="20774" y="723115"/>
                  </a:cubicBezTo>
                  <a:lnTo>
                    <a:pt x="24320" y="715549"/>
                  </a:lnTo>
                  <a:cubicBezTo>
                    <a:pt x="24329" y="715550"/>
                    <a:pt x="24442" y="715568"/>
                    <a:pt x="26094" y="715819"/>
                  </a:cubicBezTo>
                  <a:lnTo>
                    <a:pt x="38507" y="717710"/>
                  </a:lnTo>
                  <a:cubicBezTo>
                    <a:pt x="38510" y="717720"/>
                    <a:pt x="38548" y="717821"/>
                    <a:pt x="39014" y="719062"/>
                  </a:cubicBezTo>
                  <a:lnTo>
                    <a:pt x="42560" y="728519"/>
                  </a:lnTo>
                  <a:cubicBezTo>
                    <a:pt x="42574" y="728520"/>
                    <a:pt x="43170" y="728570"/>
                    <a:pt x="68907" y="730681"/>
                  </a:cubicBezTo>
                  <a:lnTo>
                    <a:pt x="68907" y="607460"/>
                  </a:lnTo>
                  <a:lnTo>
                    <a:pt x="70934" y="607460"/>
                  </a:lnTo>
                  <a:lnTo>
                    <a:pt x="85121" y="607460"/>
                  </a:lnTo>
                  <a:lnTo>
                    <a:pt x="85121" y="471268"/>
                  </a:lnTo>
                  <a:lnTo>
                    <a:pt x="86894" y="471268"/>
                  </a:lnTo>
                  <a:lnTo>
                    <a:pt x="99308" y="471268"/>
                  </a:lnTo>
                  <a:lnTo>
                    <a:pt x="99308" y="356694"/>
                  </a:lnTo>
                  <a:cubicBezTo>
                    <a:pt x="103361" y="354532"/>
                    <a:pt x="103361" y="354532"/>
                    <a:pt x="103361" y="328590"/>
                  </a:cubicBezTo>
                  <a:lnTo>
                    <a:pt x="105388" y="328590"/>
                  </a:lnTo>
                  <a:lnTo>
                    <a:pt x="119575" y="328590"/>
                  </a:lnTo>
                  <a:cubicBezTo>
                    <a:pt x="119586" y="328567"/>
                    <a:pt x="120192" y="327200"/>
                    <a:pt x="156055" y="246443"/>
                  </a:cubicBezTo>
                  <a:cubicBezTo>
                    <a:pt x="156055" y="246429"/>
                    <a:pt x="156089" y="244478"/>
                    <a:pt x="1601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8" name="Group 7">
            <a:extLst>
              <a:ext uri="{FF2B5EF4-FFF2-40B4-BE49-F238E27FC236}">
                <a16:creationId xmlns:a16="http://schemas.microsoft.com/office/drawing/2014/main" id="{F5362881-0BC9-4BC1-85B6-BE862D64D8B3}"/>
              </a:ext>
            </a:extLst>
          </p:cNvPr>
          <p:cNvGrpSpPr/>
          <p:nvPr/>
        </p:nvGrpSpPr>
        <p:grpSpPr>
          <a:xfrm>
            <a:off x="4356674" y="2162492"/>
            <a:ext cx="3486149" cy="2833560"/>
            <a:chOff x="2676526" y="2041913"/>
            <a:chExt cx="3486148" cy="2833560"/>
          </a:xfrm>
          <a:solidFill>
            <a:schemeClr val="tx1"/>
          </a:solidFill>
        </p:grpSpPr>
        <p:grpSp>
          <p:nvGrpSpPr>
            <p:cNvPr id="9" name="Group 8">
              <a:extLst>
                <a:ext uri="{FF2B5EF4-FFF2-40B4-BE49-F238E27FC236}">
                  <a16:creationId xmlns:a16="http://schemas.microsoft.com/office/drawing/2014/main" id="{72AA4103-ECAC-4AD7-91AC-F22DCF312355}"/>
                </a:ext>
              </a:extLst>
            </p:cNvPr>
            <p:cNvGrpSpPr/>
            <p:nvPr/>
          </p:nvGrpSpPr>
          <p:grpSpPr>
            <a:xfrm>
              <a:off x="2745022" y="2041913"/>
              <a:ext cx="3417652" cy="2755290"/>
              <a:chOff x="2745022" y="2041913"/>
              <a:chExt cx="3417652" cy="2755290"/>
            </a:xfrm>
            <a:grpFill/>
          </p:grpSpPr>
          <p:sp>
            <p:nvSpPr>
              <p:cNvPr id="11" name="Freeform 3">
                <a:extLst>
                  <a:ext uri="{FF2B5EF4-FFF2-40B4-BE49-F238E27FC236}">
                    <a16:creationId xmlns:a16="http://schemas.microsoft.com/office/drawing/2014/main" id="{34818DA9-9873-41D9-9C11-C25F99B09F33}"/>
                  </a:ext>
                </a:extLst>
              </p:cNvPr>
              <p:cNvSpPr/>
              <p:nvPr/>
            </p:nvSpPr>
            <p:spPr>
              <a:xfrm>
                <a:off x="2901403" y="2041913"/>
                <a:ext cx="3261271" cy="1993269"/>
              </a:xfrm>
              <a:custGeom>
                <a:avLst/>
                <a:gdLst>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962025 w 3228975"/>
                  <a:gd name="connsiteY4" fmla="*/ 19050 h 1866900"/>
                  <a:gd name="connsiteX5" fmla="*/ 2105025 w 3228975"/>
                  <a:gd name="connsiteY5" fmla="*/ 9525 h 1866900"/>
                  <a:gd name="connsiteX6" fmla="*/ 3228975 w 3228975"/>
                  <a:gd name="connsiteY6" fmla="*/ 476250 h 1866900"/>
                  <a:gd name="connsiteX7" fmla="*/ 3219450 w 3228975"/>
                  <a:gd name="connsiteY7" fmla="*/ 1866900 h 1866900"/>
                  <a:gd name="connsiteX8" fmla="*/ 3086100 w 3228975"/>
                  <a:gd name="connsiteY8" fmla="*/ 1847850 h 1866900"/>
                  <a:gd name="connsiteX9" fmla="*/ 2095500 w 3228975"/>
                  <a:gd name="connsiteY9" fmla="*/ 771525 h 1866900"/>
                  <a:gd name="connsiteX10" fmla="*/ 1095375 w 3228975"/>
                  <a:gd name="connsiteY10" fmla="*/ 571500 h 1866900"/>
                  <a:gd name="connsiteX11" fmla="*/ 0 w 3228975"/>
                  <a:gd name="connsiteY11" fmla="*/ 790575 h 1866900"/>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2105025 w 3228975"/>
                  <a:gd name="connsiteY4" fmla="*/ 9525 h 1866900"/>
                  <a:gd name="connsiteX5" fmla="*/ 3228975 w 3228975"/>
                  <a:gd name="connsiteY5" fmla="*/ 476250 h 1866900"/>
                  <a:gd name="connsiteX6" fmla="*/ 3219450 w 3228975"/>
                  <a:gd name="connsiteY6" fmla="*/ 1866900 h 1866900"/>
                  <a:gd name="connsiteX7" fmla="*/ 3086100 w 3228975"/>
                  <a:gd name="connsiteY7" fmla="*/ 1847850 h 1866900"/>
                  <a:gd name="connsiteX8" fmla="*/ 2095500 w 3228975"/>
                  <a:gd name="connsiteY8" fmla="*/ 771525 h 1866900"/>
                  <a:gd name="connsiteX9" fmla="*/ 1095375 w 3228975"/>
                  <a:gd name="connsiteY9" fmla="*/ 571500 h 1866900"/>
                  <a:gd name="connsiteX10" fmla="*/ 0 w 3228975"/>
                  <a:gd name="connsiteY10" fmla="*/ 790575 h 1866900"/>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2105025 w 3228975"/>
                  <a:gd name="connsiteY4" fmla="*/ 9525 h 1866900"/>
                  <a:gd name="connsiteX5" fmla="*/ 3228975 w 3228975"/>
                  <a:gd name="connsiteY5" fmla="*/ 476250 h 1866900"/>
                  <a:gd name="connsiteX6" fmla="*/ 3219450 w 3228975"/>
                  <a:gd name="connsiteY6" fmla="*/ 1866900 h 1866900"/>
                  <a:gd name="connsiteX7" fmla="*/ 3086100 w 3228975"/>
                  <a:gd name="connsiteY7" fmla="*/ 1847850 h 1866900"/>
                  <a:gd name="connsiteX8" fmla="*/ 2095500 w 3228975"/>
                  <a:gd name="connsiteY8" fmla="*/ 771525 h 1866900"/>
                  <a:gd name="connsiteX9" fmla="*/ 1095375 w 3228975"/>
                  <a:gd name="connsiteY9" fmla="*/ 571500 h 1866900"/>
                  <a:gd name="connsiteX10" fmla="*/ 0 w 3228975"/>
                  <a:gd name="connsiteY10" fmla="*/ 790575 h 1866900"/>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2105025 w 3228975"/>
                  <a:gd name="connsiteY4" fmla="*/ 9525 h 1866900"/>
                  <a:gd name="connsiteX5" fmla="*/ 3228975 w 3228975"/>
                  <a:gd name="connsiteY5" fmla="*/ 476250 h 1866900"/>
                  <a:gd name="connsiteX6" fmla="*/ 3219450 w 3228975"/>
                  <a:gd name="connsiteY6" fmla="*/ 1866900 h 1866900"/>
                  <a:gd name="connsiteX7" fmla="*/ 3086100 w 3228975"/>
                  <a:gd name="connsiteY7" fmla="*/ 1847850 h 1866900"/>
                  <a:gd name="connsiteX8" fmla="*/ 2095500 w 3228975"/>
                  <a:gd name="connsiteY8" fmla="*/ 771525 h 1866900"/>
                  <a:gd name="connsiteX9" fmla="*/ 1095375 w 3228975"/>
                  <a:gd name="connsiteY9" fmla="*/ 571500 h 1866900"/>
                  <a:gd name="connsiteX10" fmla="*/ 0 w 3228975"/>
                  <a:gd name="connsiteY10" fmla="*/ 790575 h 1866900"/>
                  <a:gd name="connsiteX0" fmla="*/ 0 w 3228975"/>
                  <a:gd name="connsiteY0" fmla="*/ 790575 h 1866900"/>
                  <a:gd name="connsiteX1" fmla="*/ 0 w 3228975"/>
                  <a:gd name="connsiteY1" fmla="*/ 790575 h 1866900"/>
                  <a:gd name="connsiteX2" fmla="*/ 866775 w 3228975"/>
                  <a:gd name="connsiteY2" fmla="*/ 0 h 1866900"/>
                  <a:gd name="connsiteX3" fmla="*/ 2105025 w 3228975"/>
                  <a:gd name="connsiteY3" fmla="*/ 9525 h 1866900"/>
                  <a:gd name="connsiteX4" fmla="*/ 3228975 w 3228975"/>
                  <a:gd name="connsiteY4" fmla="*/ 476250 h 1866900"/>
                  <a:gd name="connsiteX5" fmla="*/ 3219450 w 3228975"/>
                  <a:gd name="connsiteY5" fmla="*/ 1866900 h 1866900"/>
                  <a:gd name="connsiteX6" fmla="*/ 3086100 w 3228975"/>
                  <a:gd name="connsiteY6" fmla="*/ 1847850 h 1866900"/>
                  <a:gd name="connsiteX7" fmla="*/ 2095500 w 3228975"/>
                  <a:gd name="connsiteY7" fmla="*/ 771525 h 1866900"/>
                  <a:gd name="connsiteX8" fmla="*/ 1095375 w 3228975"/>
                  <a:gd name="connsiteY8" fmla="*/ 571500 h 1866900"/>
                  <a:gd name="connsiteX9" fmla="*/ 0 w 3228975"/>
                  <a:gd name="connsiteY9" fmla="*/ 790575 h 1866900"/>
                  <a:gd name="connsiteX0" fmla="*/ 0 w 3228975"/>
                  <a:gd name="connsiteY0" fmla="*/ 790575 h 1866900"/>
                  <a:gd name="connsiteX1" fmla="*/ 0 w 3228975"/>
                  <a:gd name="connsiteY1" fmla="*/ 790575 h 1866900"/>
                  <a:gd name="connsiteX2" fmla="*/ 866775 w 3228975"/>
                  <a:gd name="connsiteY2" fmla="*/ 0 h 1866900"/>
                  <a:gd name="connsiteX3" fmla="*/ 2105025 w 3228975"/>
                  <a:gd name="connsiteY3" fmla="*/ 9525 h 1866900"/>
                  <a:gd name="connsiteX4" fmla="*/ 3228975 w 3228975"/>
                  <a:gd name="connsiteY4" fmla="*/ 476250 h 1866900"/>
                  <a:gd name="connsiteX5" fmla="*/ 3219450 w 3228975"/>
                  <a:gd name="connsiteY5" fmla="*/ 1866900 h 1866900"/>
                  <a:gd name="connsiteX6" fmla="*/ 3086100 w 3228975"/>
                  <a:gd name="connsiteY6" fmla="*/ 1847850 h 1866900"/>
                  <a:gd name="connsiteX7" fmla="*/ 2095500 w 3228975"/>
                  <a:gd name="connsiteY7" fmla="*/ 771525 h 1866900"/>
                  <a:gd name="connsiteX8" fmla="*/ 1095375 w 3228975"/>
                  <a:gd name="connsiteY8" fmla="*/ 571500 h 1866900"/>
                  <a:gd name="connsiteX9" fmla="*/ 0 w 3228975"/>
                  <a:gd name="connsiteY9" fmla="*/ 790575 h 1866900"/>
                  <a:gd name="connsiteX0" fmla="*/ 253889 w 3254264"/>
                  <a:gd name="connsiteY0" fmla="*/ 1143000 h 1866900"/>
                  <a:gd name="connsiteX1" fmla="*/ 25289 w 3254264"/>
                  <a:gd name="connsiteY1" fmla="*/ 790575 h 1866900"/>
                  <a:gd name="connsiteX2" fmla="*/ 892064 w 3254264"/>
                  <a:gd name="connsiteY2" fmla="*/ 0 h 1866900"/>
                  <a:gd name="connsiteX3" fmla="*/ 2130314 w 3254264"/>
                  <a:gd name="connsiteY3" fmla="*/ 9525 h 1866900"/>
                  <a:gd name="connsiteX4" fmla="*/ 3254264 w 3254264"/>
                  <a:gd name="connsiteY4" fmla="*/ 476250 h 1866900"/>
                  <a:gd name="connsiteX5" fmla="*/ 3244739 w 3254264"/>
                  <a:gd name="connsiteY5" fmla="*/ 1866900 h 1866900"/>
                  <a:gd name="connsiteX6" fmla="*/ 3111389 w 3254264"/>
                  <a:gd name="connsiteY6" fmla="*/ 1847850 h 1866900"/>
                  <a:gd name="connsiteX7" fmla="*/ 2120789 w 3254264"/>
                  <a:gd name="connsiteY7" fmla="*/ 771525 h 1866900"/>
                  <a:gd name="connsiteX8" fmla="*/ 1120664 w 3254264"/>
                  <a:gd name="connsiteY8" fmla="*/ 571500 h 1866900"/>
                  <a:gd name="connsiteX9" fmla="*/ 253889 w 3254264"/>
                  <a:gd name="connsiteY9" fmla="*/ 1143000 h 1866900"/>
                  <a:gd name="connsiteX0" fmla="*/ 1097065 w 3230665"/>
                  <a:gd name="connsiteY0" fmla="*/ 571500 h 1866900"/>
                  <a:gd name="connsiteX1" fmla="*/ 1690 w 3230665"/>
                  <a:gd name="connsiteY1" fmla="*/ 790575 h 1866900"/>
                  <a:gd name="connsiteX2" fmla="*/ 868465 w 3230665"/>
                  <a:gd name="connsiteY2" fmla="*/ 0 h 1866900"/>
                  <a:gd name="connsiteX3" fmla="*/ 2106715 w 3230665"/>
                  <a:gd name="connsiteY3" fmla="*/ 9525 h 1866900"/>
                  <a:gd name="connsiteX4" fmla="*/ 3230665 w 3230665"/>
                  <a:gd name="connsiteY4" fmla="*/ 476250 h 1866900"/>
                  <a:gd name="connsiteX5" fmla="*/ 3221140 w 3230665"/>
                  <a:gd name="connsiteY5" fmla="*/ 1866900 h 1866900"/>
                  <a:gd name="connsiteX6" fmla="*/ 3087790 w 3230665"/>
                  <a:gd name="connsiteY6" fmla="*/ 1847850 h 1866900"/>
                  <a:gd name="connsiteX7" fmla="*/ 2097190 w 3230665"/>
                  <a:gd name="connsiteY7" fmla="*/ 771525 h 1866900"/>
                  <a:gd name="connsiteX8" fmla="*/ 1097065 w 3230665"/>
                  <a:gd name="connsiteY8" fmla="*/ 571500 h 1866900"/>
                  <a:gd name="connsiteX0" fmla="*/ 1099783 w 3233383"/>
                  <a:gd name="connsiteY0" fmla="*/ 571500 h 1866900"/>
                  <a:gd name="connsiteX1" fmla="*/ 4408 w 3233383"/>
                  <a:gd name="connsiteY1" fmla="*/ 790575 h 1866900"/>
                  <a:gd name="connsiteX2" fmla="*/ 871183 w 3233383"/>
                  <a:gd name="connsiteY2" fmla="*/ 0 h 1866900"/>
                  <a:gd name="connsiteX3" fmla="*/ 2109433 w 3233383"/>
                  <a:gd name="connsiteY3" fmla="*/ 9525 h 1866900"/>
                  <a:gd name="connsiteX4" fmla="*/ 3233383 w 3233383"/>
                  <a:gd name="connsiteY4" fmla="*/ 476250 h 1866900"/>
                  <a:gd name="connsiteX5" fmla="*/ 3223858 w 3233383"/>
                  <a:gd name="connsiteY5" fmla="*/ 1866900 h 1866900"/>
                  <a:gd name="connsiteX6" fmla="*/ 3090508 w 3233383"/>
                  <a:gd name="connsiteY6" fmla="*/ 1847850 h 1866900"/>
                  <a:gd name="connsiteX7" fmla="*/ 2099908 w 3233383"/>
                  <a:gd name="connsiteY7" fmla="*/ 771525 h 1866900"/>
                  <a:gd name="connsiteX8" fmla="*/ 1099783 w 3233383"/>
                  <a:gd name="connsiteY8" fmla="*/ 571500 h 1866900"/>
                  <a:gd name="connsiteX0" fmla="*/ 1099783 w 3233383"/>
                  <a:gd name="connsiteY0" fmla="*/ 571500 h 1866900"/>
                  <a:gd name="connsiteX1" fmla="*/ 4408 w 3233383"/>
                  <a:gd name="connsiteY1" fmla="*/ 790575 h 1866900"/>
                  <a:gd name="connsiteX2" fmla="*/ 871183 w 3233383"/>
                  <a:gd name="connsiteY2" fmla="*/ 0 h 1866900"/>
                  <a:gd name="connsiteX3" fmla="*/ 2109433 w 3233383"/>
                  <a:gd name="connsiteY3" fmla="*/ 9525 h 1866900"/>
                  <a:gd name="connsiteX4" fmla="*/ 3233383 w 3233383"/>
                  <a:gd name="connsiteY4" fmla="*/ 476250 h 1866900"/>
                  <a:gd name="connsiteX5" fmla="*/ 3223858 w 3233383"/>
                  <a:gd name="connsiteY5" fmla="*/ 1866900 h 1866900"/>
                  <a:gd name="connsiteX6" fmla="*/ 3090508 w 3233383"/>
                  <a:gd name="connsiteY6" fmla="*/ 1847850 h 1866900"/>
                  <a:gd name="connsiteX7" fmla="*/ 2099908 w 3233383"/>
                  <a:gd name="connsiteY7" fmla="*/ 771525 h 1866900"/>
                  <a:gd name="connsiteX8" fmla="*/ 1099783 w 3233383"/>
                  <a:gd name="connsiteY8" fmla="*/ 571500 h 1866900"/>
                  <a:gd name="connsiteX0" fmla="*/ 1099427 w 3233027"/>
                  <a:gd name="connsiteY0" fmla="*/ 571500 h 1866900"/>
                  <a:gd name="connsiteX1" fmla="*/ 4052 w 3233027"/>
                  <a:gd name="connsiteY1" fmla="*/ 790575 h 1866900"/>
                  <a:gd name="connsiteX2" fmla="*/ 870827 w 3233027"/>
                  <a:gd name="connsiteY2" fmla="*/ 0 h 1866900"/>
                  <a:gd name="connsiteX3" fmla="*/ 2109077 w 3233027"/>
                  <a:gd name="connsiteY3" fmla="*/ 9525 h 1866900"/>
                  <a:gd name="connsiteX4" fmla="*/ 3233027 w 3233027"/>
                  <a:gd name="connsiteY4" fmla="*/ 476250 h 1866900"/>
                  <a:gd name="connsiteX5" fmla="*/ 3223502 w 3233027"/>
                  <a:gd name="connsiteY5" fmla="*/ 1866900 h 1866900"/>
                  <a:gd name="connsiteX6" fmla="*/ 3090152 w 3233027"/>
                  <a:gd name="connsiteY6" fmla="*/ 1847850 h 1866900"/>
                  <a:gd name="connsiteX7" fmla="*/ 2099552 w 3233027"/>
                  <a:gd name="connsiteY7" fmla="*/ 771525 h 1866900"/>
                  <a:gd name="connsiteX8" fmla="*/ 1099427 w 3233027"/>
                  <a:gd name="connsiteY8" fmla="*/ 571500 h 1866900"/>
                  <a:gd name="connsiteX0" fmla="*/ 1118366 w 3251966"/>
                  <a:gd name="connsiteY0" fmla="*/ 571500 h 1866900"/>
                  <a:gd name="connsiteX1" fmla="*/ 3941 w 3251966"/>
                  <a:gd name="connsiteY1" fmla="*/ 809625 h 1866900"/>
                  <a:gd name="connsiteX2" fmla="*/ 889766 w 3251966"/>
                  <a:gd name="connsiteY2" fmla="*/ 0 h 1866900"/>
                  <a:gd name="connsiteX3" fmla="*/ 2128016 w 3251966"/>
                  <a:gd name="connsiteY3" fmla="*/ 9525 h 1866900"/>
                  <a:gd name="connsiteX4" fmla="*/ 3251966 w 3251966"/>
                  <a:gd name="connsiteY4" fmla="*/ 476250 h 1866900"/>
                  <a:gd name="connsiteX5" fmla="*/ 3242441 w 3251966"/>
                  <a:gd name="connsiteY5" fmla="*/ 1866900 h 1866900"/>
                  <a:gd name="connsiteX6" fmla="*/ 3109091 w 3251966"/>
                  <a:gd name="connsiteY6" fmla="*/ 1847850 h 1866900"/>
                  <a:gd name="connsiteX7" fmla="*/ 2118491 w 3251966"/>
                  <a:gd name="connsiteY7" fmla="*/ 771525 h 1866900"/>
                  <a:gd name="connsiteX8" fmla="*/ 1118366 w 3251966"/>
                  <a:gd name="connsiteY8" fmla="*/ 571500 h 1866900"/>
                  <a:gd name="connsiteX0" fmla="*/ 1119025 w 3252625"/>
                  <a:gd name="connsiteY0" fmla="*/ 571500 h 1866900"/>
                  <a:gd name="connsiteX1" fmla="*/ 4600 w 3252625"/>
                  <a:gd name="connsiteY1" fmla="*/ 809625 h 1866900"/>
                  <a:gd name="connsiteX2" fmla="*/ 890425 w 3252625"/>
                  <a:gd name="connsiteY2" fmla="*/ 0 h 1866900"/>
                  <a:gd name="connsiteX3" fmla="*/ 2128675 w 3252625"/>
                  <a:gd name="connsiteY3" fmla="*/ 9525 h 1866900"/>
                  <a:gd name="connsiteX4" fmla="*/ 3252625 w 3252625"/>
                  <a:gd name="connsiteY4" fmla="*/ 476250 h 1866900"/>
                  <a:gd name="connsiteX5" fmla="*/ 3243100 w 3252625"/>
                  <a:gd name="connsiteY5" fmla="*/ 1866900 h 1866900"/>
                  <a:gd name="connsiteX6" fmla="*/ 3109750 w 3252625"/>
                  <a:gd name="connsiteY6" fmla="*/ 1847850 h 1866900"/>
                  <a:gd name="connsiteX7" fmla="*/ 2119150 w 3252625"/>
                  <a:gd name="connsiteY7" fmla="*/ 771525 h 1866900"/>
                  <a:gd name="connsiteX8" fmla="*/ 1119025 w 3252625"/>
                  <a:gd name="connsiteY8" fmla="*/ 571500 h 1866900"/>
                  <a:gd name="connsiteX0" fmla="*/ 1118146 w 3251746"/>
                  <a:gd name="connsiteY0" fmla="*/ 571500 h 1866900"/>
                  <a:gd name="connsiteX1" fmla="*/ 3721 w 3251746"/>
                  <a:gd name="connsiteY1" fmla="*/ 809625 h 1866900"/>
                  <a:gd name="connsiteX2" fmla="*/ 889546 w 3251746"/>
                  <a:gd name="connsiteY2" fmla="*/ 0 h 1866900"/>
                  <a:gd name="connsiteX3" fmla="*/ 2127796 w 3251746"/>
                  <a:gd name="connsiteY3" fmla="*/ 9525 h 1866900"/>
                  <a:gd name="connsiteX4" fmla="*/ 3251746 w 3251746"/>
                  <a:gd name="connsiteY4" fmla="*/ 476250 h 1866900"/>
                  <a:gd name="connsiteX5" fmla="*/ 3242221 w 3251746"/>
                  <a:gd name="connsiteY5" fmla="*/ 1866900 h 1866900"/>
                  <a:gd name="connsiteX6" fmla="*/ 3108871 w 3251746"/>
                  <a:gd name="connsiteY6" fmla="*/ 1847850 h 1866900"/>
                  <a:gd name="connsiteX7" fmla="*/ 2118271 w 3251746"/>
                  <a:gd name="connsiteY7" fmla="*/ 771525 h 1866900"/>
                  <a:gd name="connsiteX8" fmla="*/ 1118146 w 3251746"/>
                  <a:gd name="connsiteY8" fmla="*/ 571500 h 1866900"/>
                  <a:gd name="connsiteX0" fmla="*/ 1118146 w 3251746"/>
                  <a:gd name="connsiteY0" fmla="*/ 589645 h 1885045"/>
                  <a:gd name="connsiteX1" fmla="*/ 3721 w 3251746"/>
                  <a:gd name="connsiteY1" fmla="*/ 827770 h 1885045"/>
                  <a:gd name="connsiteX2" fmla="*/ 889546 w 3251746"/>
                  <a:gd name="connsiteY2" fmla="*/ 18145 h 1885045"/>
                  <a:gd name="connsiteX3" fmla="*/ 2127796 w 3251746"/>
                  <a:gd name="connsiteY3" fmla="*/ 27670 h 1885045"/>
                  <a:gd name="connsiteX4" fmla="*/ 3251746 w 3251746"/>
                  <a:gd name="connsiteY4" fmla="*/ 494395 h 1885045"/>
                  <a:gd name="connsiteX5" fmla="*/ 3242221 w 3251746"/>
                  <a:gd name="connsiteY5" fmla="*/ 1885045 h 1885045"/>
                  <a:gd name="connsiteX6" fmla="*/ 3108871 w 3251746"/>
                  <a:gd name="connsiteY6" fmla="*/ 1865995 h 1885045"/>
                  <a:gd name="connsiteX7" fmla="*/ 2118271 w 3251746"/>
                  <a:gd name="connsiteY7" fmla="*/ 789670 h 1885045"/>
                  <a:gd name="connsiteX8" fmla="*/ 1118146 w 3251746"/>
                  <a:gd name="connsiteY8" fmla="*/ 589645 h 1885045"/>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108871 w 3251746"/>
                  <a:gd name="connsiteY6" fmla="*/ 188238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108871 w 3251746"/>
                  <a:gd name="connsiteY6" fmla="*/ 188238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108871 w 3251746"/>
                  <a:gd name="connsiteY6" fmla="*/ 188238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2994571 w 3251746"/>
                  <a:gd name="connsiteY6" fmla="*/ 1777612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2994571 w 3251746"/>
                  <a:gd name="connsiteY6" fmla="*/ 1777612 h 1901437"/>
                  <a:gd name="connsiteX7" fmla="*/ 2118271 w 3251746"/>
                  <a:gd name="connsiteY7" fmla="*/ 806062 h 1901437"/>
                  <a:gd name="connsiteX8" fmla="*/ 1118146 w 3251746"/>
                  <a:gd name="connsiteY8" fmla="*/ 606037 h 1901437"/>
                  <a:gd name="connsiteX0" fmla="*/ 1118146 w 3251746"/>
                  <a:gd name="connsiteY0" fmla="*/ 606037 h 1921976"/>
                  <a:gd name="connsiteX1" fmla="*/ 3721 w 3251746"/>
                  <a:gd name="connsiteY1" fmla="*/ 844162 h 1921976"/>
                  <a:gd name="connsiteX2" fmla="*/ 889546 w 3251746"/>
                  <a:gd name="connsiteY2" fmla="*/ 34537 h 1921976"/>
                  <a:gd name="connsiteX3" fmla="*/ 2127796 w 3251746"/>
                  <a:gd name="connsiteY3" fmla="*/ 44062 h 1921976"/>
                  <a:gd name="connsiteX4" fmla="*/ 3251746 w 3251746"/>
                  <a:gd name="connsiteY4" fmla="*/ 510787 h 1921976"/>
                  <a:gd name="connsiteX5" fmla="*/ 3242221 w 3251746"/>
                  <a:gd name="connsiteY5" fmla="*/ 1901437 h 1921976"/>
                  <a:gd name="connsiteX6" fmla="*/ 2994571 w 3251746"/>
                  <a:gd name="connsiteY6" fmla="*/ 1777612 h 1921976"/>
                  <a:gd name="connsiteX7" fmla="*/ 2118271 w 3251746"/>
                  <a:gd name="connsiteY7" fmla="*/ 806062 h 1921976"/>
                  <a:gd name="connsiteX8" fmla="*/ 1118146 w 3251746"/>
                  <a:gd name="connsiteY8" fmla="*/ 606037 h 1921976"/>
                  <a:gd name="connsiteX0" fmla="*/ 1118146 w 3242221"/>
                  <a:gd name="connsiteY0" fmla="*/ 606037 h 1921976"/>
                  <a:gd name="connsiteX1" fmla="*/ 3721 w 3242221"/>
                  <a:gd name="connsiteY1" fmla="*/ 844162 h 1921976"/>
                  <a:gd name="connsiteX2" fmla="*/ 889546 w 3242221"/>
                  <a:gd name="connsiteY2" fmla="*/ 34537 h 1921976"/>
                  <a:gd name="connsiteX3" fmla="*/ 2127796 w 3242221"/>
                  <a:gd name="connsiteY3" fmla="*/ 44062 h 1921976"/>
                  <a:gd name="connsiteX4" fmla="*/ 3242221 w 3242221"/>
                  <a:gd name="connsiteY4" fmla="*/ 615562 h 1921976"/>
                  <a:gd name="connsiteX5" fmla="*/ 3242221 w 3242221"/>
                  <a:gd name="connsiteY5" fmla="*/ 1901437 h 1921976"/>
                  <a:gd name="connsiteX6" fmla="*/ 2994571 w 3242221"/>
                  <a:gd name="connsiteY6" fmla="*/ 1777612 h 1921976"/>
                  <a:gd name="connsiteX7" fmla="*/ 2118271 w 3242221"/>
                  <a:gd name="connsiteY7" fmla="*/ 806062 h 1921976"/>
                  <a:gd name="connsiteX8" fmla="*/ 1118146 w 3242221"/>
                  <a:gd name="connsiteY8" fmla="*/ 606037 h 1921976"/>
                  <a:gd name="connsiteX0" fmla="*/ 1118146 w 3242221"/>
                  <a:gd name="connsiteY0" fmla="*/ 606037 h 1921976"/>
                  <a:gd name="connsiteX1" fmla="*/ 3721 w 3242221"/>
                  <a:gd name="connsiteY1" fmla="*/ 844162 h 1921976"/>
                  <a:gd name="connsiteX2" fmla="*/ 889546 w 3242221"/>
                  <a:gd name="connsiteY2" fmla="*/ 34537 h 1921976"/>
                  <a:gd name="connsiteX3" fmla="*/ 2127796 w 3242221"/>
                  <a:gd name="connsiteY3" fmla="*/ 44062 h 1921976"/>
                  <a:gd name="connsiteX4" fmla="*/ 3242221 w 3242221"/>
                  <a:gd name="connsiteY4" fmla="*/ 615562 h 1921976"/>
                  <a:gd name="connsiteX5" fmla="*/ 3242221 w 3242221"/>
                  <a:gd name="connsiteY5" fmla="*/ 1901437 h 1921976"/>
                  <a:gd name="connsiteX6" fmla="*/ 2994571 w 3242221"/>
                  <a:gd name="connsiteY6" fmla="*/ 1777612 h 1921976"/>
                  <a:gd name="connsiteX7" fmla="*/ 2118271 w 3242221"/>
                  <a:gd name="connsiteY7" fmla="*/ 806062 h 1921976"/>
                  <a:gd name="connsiteX8" fmla="*/ 1118146 w 3242221"/>
                  <a:gd name="connsiteY8" fmla="*/ 606037 h 1921976"/>
                  <a:gd name="connsiteX0" fmla="*/ 1118146 w 3261271"/>
                  <a:gd name="connsiteY0" fmla="*/ 606037 h 1993269"/>
                  <a:gd name="connsiteX1" fmla="*/ 3721 w 3261271"/>
                  <a:gd name="connsiteY1" fmla="*/ 844162 h 1993269"/>
                  <a:gd name="connsiteX2" fmla="*/ 889546 w 3261271"/>
                  <a:gd name="connsiteY2" fmla="*/ 34537 h 1993269"/>
                  <a:gd name="connsiteX3" fmla="*/ 2127796 w 3261271"/>
                  <a:gd name="connsiteY3" fmla="*/ 44062 h 1993269"/>
                  <a:gd name="connsiteX4" fmla="*/ 3242221 w 3261271"/>
                  <a:gd name="connsiteY4" fmla="*/ 615562 h 1993269"/>
                  <a:gd name="connsiteX5" fmla="*/ 3261271 w 3261271"/>
                  <a:gd name="connsiteY5" fmla="*/ 1987162 h 1993269"/>
                  <a:gd name="connsiteX6" fmla="*/ 2994571 w 3261271"/>
                  <a:gd name="connsiteY6" fmla="*/ 1777612 h 1993269"/>
                  <a:gd name="connsiteX7" fmla="*/ 2118271 w 3261271"/>
                  <a:gd name="connsiteY7" fmla="*/ 806062 h 1993269"/>
                  <a:gd name="connsiteX8" fmla="*/ 1118146 w 3261271"/>
                  <a:gd name="connsiteY8" fmla="*/ 606037 h 199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271" h="1993269">
                    <a:moveTo>
                      <a:pt x="1118146" y="606037"/>
                    </a:moveTo>
                    <a:cubicBezTo>
                      <a:pt x="816521" y="761612"/>
                      <a:pt x="308521" y="1206112"/>
                      <a:pt x="3721" y="844162"/>
                    </a:cubicBezTo>
                    <a:cubicBezTo>
                      <a:pt x="-62359" y="765692"/>
                      <a:pt x="772071" y="98037"/>
                      <a:pt x="889546" y="34537"/>
                    </a:cubicBezTo>
                    <a:cubicBezTo>
                      <a:pt x="1007021" y="-9913"/>
                      <a:pt x="2000796" y="-16263"/>
                      <a:pt x="2127796" y="44062"/>
                    </a:cubicBezTo>
                    <a:cubicBezTo>
                      <a:pt x="2616746" y="180587"/>
                      <a:pt x="2915196" y="345687"/>
                      <a:pt x="3242221" y="615562"/>
                    </a:cubicBezTo>
                    <a:lnTo>
                      <a:pt x="3261271" y="1987162"/>
                    </a:lnTo>
                    <a:cubicBezTo>
                      <a:pt x="3159671" y="2012562"/>
                      <a:pt x="3134271" y="1961762"/>
                      <a:pt x="2994571" y="1777612"/>
                    </a:cubicBezTo>
                    <a:cubicBezTo>
                      <a:pt x="2616746" y="1444237"/>
                      <a:pt x="2343696" y="1148962"/>
                      <a:pt x="2118271" y="806062"/>
                    </a:cubicBezTo>
                    <a:cubicBezTo>
                      <a:pt x="1756321" y="777487"/>
                      <a:pt x="1432471" y="720337"/>
                      <a:pt x="1118146" y="60603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2" name="Rounded Rectangle 4">
                <a:extLst>
                  <a:ext uri="{FF2B5EF4-FFF2-40B4-BE49-F238E27FC236}">
                    <a16:creationId xmlns:a16="http://schemas.microsoft.com/office/drawing/2014/main" id="{D948F58D-7A3F-496C-B748-4F21F850B5B6}"/>
                  </a:ext>
                </a:extLst>
              </p:cNvPr>
              <p:cNvSpPr/>
              <p:nvPr/>
            </p:nvSpPr>
            <p:spPr>
              <a:xfrm rot="2002203">
                <a:off x="2745022" y="3807001"/>
                <a:ext cx="339508" cy="6121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Rounded Rectangle 11">
                <a:extLst>
                  <a:ext uri="{FF2B5EF4-FFF2-40B4-BE49-F238E27FC236}">
                    <a16:creationId xmlns:a16="http://schemas.microsoft.com/office/drawing/2014/main" id="{99FF3699-F820-432F-917A-1FB584191E92}"/>
                  </a:ext>
                </a:extLst>
              </p:cNvPr>
              <p:cNvSpPr/>
              <p:nvPr/>
            </p:nvSpPr>
            <p:spPr>
              <a:xfrm rot="2002203">
                <a:off x="3276558" y="3627997"/>
                <a:ext cx="339508" cy="93469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Rounded Rectangle 12">
                <a:extLst>
                  <a:ext uri="{FF2B5EF4-FFF2-40B4-BE49-F238E27FC236}">
                    <a16:creationId xmlns:a16="http://schemas.microsoft.com/office/drawing/2014/main" id="{61CD1EDF-C78B-4746-9F73-70B45DC8102D}"/>
                  </a:ext>
                </a:extLst>
              </p:cNvPr>
              <p:cNvSpPr/>
              <p:nvPr/>
            </p:nvSpPr>
            <p:spPr>
              <a:xfrm rot="2002203">
                <a:off x="3656813" y="3935485"/>
                <a:ext cx="339508" cy="72431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Rounded Rectangle 13">
                <a:extLst>
                  <a:ext uri="{FF2B5EF4-FFF2-40B4-BE49-F238E27FC236}">
                    <a16:creationId xmlns:a16="http://schemas.microsoft.com/office/drawing/2014/main" id="{1796C64D-2B56-48C0-89A8-BEC4F854726E}"/>
                  </a:ext>
                </a:extLst>
              </p:cNvPr>
              <p:cNvSpPr/>
              <p:nvPr/>
            </p:nvSpPr>
            <p:spPr>
              <a:xfrm rot="2002203">
                <a:off x="4082895" y="4229792"/>
                <a:ext cx="339508" cy="56741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0" name="Freeform 14">
              <a:extLst>
                <a:ext uri="{FF2B5EF4-FFF2-40B4-BE49-F238E27FC236}">
                  <a16:creationId xmlns:a16="http://schemas.microsoft.com/office/drawing/2014/main" id="{028E4DB3-430A-4F48-8587-1A1314F50DE8}"/>
                </a:ext>
              </a:extLst>
            </p:cNvPr>
            <p:cNvSpPr/>
            <p:nvPr/>
          </p:nvSpPr>
          <p:spPr>
            <a:xfrm>
              <a:off x="2676526" y="2590800"/>
              <a:ext cx="3152217" cy="2284673"/>
            </a:xfrm>
            <a:custGeom>
              <a:avLst/>
              <a:gdLst>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803401 w 3152217"/>
                <a:gd name="connsiteY25" fmla="*/ 2014854 h 2217998"/>
                <a:gd name="connsiteX26" fmla="*/ 1771650 w 3152217"/>
                <a:gd name="connsiteY26" fmla="*/ 2057400 h 2217998"/>
                <a:gd name="connsiteX27" fmla="*/ 1798691 w 3152217"/>
                <a:gd name="connsiteY27" fmla="*/ 2010144 h 2217998"/>
                <a:gd name="connsiteX28" fmla="*/ 1775643 w 3152217"/>
                <a:gd name="connsiteY28" fmla="*/ 1987096 h 2217998"/>
                <a:gd name="connsiteX29" fmla="*/ 1848068 w 3152217"/>
                <a:gd name="connsiteY29" fmla="*/ 1914670 h 2217998"/>
                <a:gd name="connsiteX30" fmla="*/ 1533525 w 3152217"/>
                <a:gd name="connsiteY30" fmla="*/ 1485900 h 2217998"/>
                <a:gd name="connsiteX31" fmla="*/ 1219200 w 3152217"/>
                <a:gd name="connsiteY31" fmla="*/ 1181100 h 2217998"/>
                <a:gd name="connsiteX32" fmla="*/ 571500 w 3152217"/>
                <a:gd name="connsiteY32" fmla="*/ 1295400 h 2217998"/>
                <a:gd name="connsiteX33" fmla="*/ 0 w 3152217"/>
                <a:gd name="connsiteY33" fmla="*/ 1266825 h 2217998"/>
                <a:gd name="connsiteX34" fmla="*/ 9525 w 3152217"/>
                <a:gd name="connsiteY34" fmla="*/ 28575 h 2217998"/>
                <a:gd name="connsiteX35" fmla="*/ 323850 w 3152217"/>
                <a:gd name="connsiteY35"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803401 w 3152217"/>
                <a:gd name="connsiteY25" fmla="*/ 2014854 h 2217998"/>
                <a:gd name="connsiteX26" fmla="*/ 1771650 w 3152217"/>
                <a:gd name="connsiteY26" fmla="*/ 2057400 h 2217998"/>
                <a:gd name="connsiteX27" fmla="*/ 1798691 w 3152217"/>
                <a:gd name="connsiteY27" fmla="*/ 2010144 h 2217998"/>
                <a:gd name="connsiteX28" fmla="*/ 1775643 w 3152217"/>
                <a:gd name="connsiteY28" fmla="*/ 1987096 h 2217998"/>
                <a:gd name="connsiteX29" fmla="*/ 1848068 w 3152217"/>
                <a:gd name="connsiteY29" fmla="*/ 1914670 h 2217998"/>
                <a:gd name="connsiteX30" fmla="*/ 1533525 w 3152217"/>
                <a:gd name="connsiteY30" fmla="*/ 1485900 h 2217998"/>
                <a:gd name="connsiteX31" fmla="*/ 1219200 w 3152217"/>
                <a:gd name="connsiteY31" fmla="*/ 1181100 h 2217998"/>
                <a:gd name="connsiteX32" fmla="*/ 571500 w 3152217"/>
                <a:gd name="connsiteY32" fmla="*/ 1295400 h 2217998"/>
                <a:gd name="connsiteX33" fmla="*/ 0 w 3152217"/>
                <a:gd name="connsiteY33" fmla="*/ 1266825 h 2217998"/>
                <a:gd name="connsiteX34" fmla="*/ 9525 w 3152217"/>
                <a:gd name="connsiteY34" fmla="*/ 28575 h 2217998"/>
                <a:gd name="connsiteX35" fmla="*/ 323850 w 3152217"/>
                <a:gd name="connsiteY35"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803401 w 3152217"/>
                <a:gd name="connsiteY25" fmla="*/ 2014854 h 2217998"/>
                <a:gd name="connsiteX26" fmla="*/ 1798691 w 3152217"/>
                <a:gd name="connsiteY26" fmla="*/ 2010144 h 2217998"/>
                <a:gd name="connsiteX27" fmla="*/ 1775643 w 3152217"/>
                <a:gd name="connsiteY27" fmla="*/ 1987096 h 2217998"/>
                <a:gd name="connsiteX28" fmla="*/ 1848068 w 3152217"/>
                <a:gd name="connsiteY28" fmla="*/ 1914670 h 2217998"/>
                <a:gd name="connsiteX29" fmla="*/ 1533525 w 3152217"/>
                <a:gd name="connsiteY29" fmla="*/ 1485900 h 2217998"/>
                <a:gd name="connsiteX30" fmla="*/ 1219200 w 3152217"/>
                <a:gd name="connsiteY30" fmla="*/ 1181100 h 2217998"/>
                <a:gd name="connsiteX31" fmla="*/ 571500 w 3152217"/>
                <a:gd name="connsiteY31" fmla="*/ 1295400 h 2217998"/>
                <a:gd name="connsiteX32" fmla="*/ 0 w 3152217"/>
                <a:gd name="connsiteY32" fmla="*/ 1266825 h 2217998"/>
                <a:gd name="connsiteX33" fmla="*/ 9525 w 3152217"/>
                <a:gd name="connsiteY33" fmla="*/ 28575 h 2217998"/>
                <a:gd name="connsiteX34" fmla="*/ 323850 w 3152217"/>
                <a:gd name="connsiteY34"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798691 w 3152217"/>
                <a:gd name="connsiteY25" fmla="*/ 2010144 h 2217998"/>
                <a:gd name="connsiteX26" fmla="*/ 1775643 w 3152217"/>
                <a:gd name="connsiteY26" fmla="*/ 1987096 h 2217998"/>
                <a:gd name="connsiteX27" fmla="*/ 1848068 w 3152217"/>
                <a:gd name="connsiteY27" fmla="*/ 1914670 h 2217998"/>
                <a:gd name="connsiteX28" fmla="*/ 1533525 w 3152217"/>
                <a:gd name="connsiteY28" fmla="*/ 1485900 h 2217998"/>
                <a:gd name="connsiteX29" fmla="*/ 1219200 w 3152217"/>
                <a:gd name="connsiteY29" fmla="*/ 1181100 h 2217998"/>
                <a:gd name="connsiteX30" fmla="*/ 571500 w 3152217"/>
                <a:gd name="connsiteY30" fmla="*/ 1295400 h 2217998"/>
                <a:gd name="connsiteX31" fmla="*/ 0 w 3152217"/>
                <a:gd name="connsiteY31" fmla="*/ 1266825 h 2217998"/>
                <a:gd name="connsiteX32" fmla="*/ 9525 w 3152217"/>
                <a:gd name="connsiteY32" fmla="*/ 28575 h 2217998"/>
                <a:gd name="connsiteX33" fmla="*/ 323850 w 3152217"/>
                <a:gd name="connsiteY33"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798691 w 3152217"/>
                <a:gd name="connsiteY25" fmla="*/ 2010144 h 2217998"/>
                <a:gd name="connsiteX26" fmla="*/ 1775643 w 3152217"/>
                <a:gd name="connsiteY26" fmla="*/ 1987096 h 2217998"/>
                <a:gd name="connsiteX27" fmla="*/ 1848068 w 3152217"/>
                <a:gd name="connsiteY27" fmla="*/ 1914670 h 2217998"/>
                <a:gd name="connsiteX28" fmla="*/ 1533525 w 3152217"/>
                <a:gd name="connsiteY28" fmla="*/ 1485900 h 2217998"/>
                <a:gd name="connsiteX29" fmla="*/ 1219200 w 3152217"/>
                <a:gd name="connsiteY29" fmla="*/ 1181100 h 2217998"/>
                <a:gd name="connsiteX30" fmla="*/ 571500 w 3152217"/>
                <a:gd name="connsiteY30" fmla="*/ 1295400 h 2217998"/>
                <a:gd name="connsiteX31" fmla="*/ 0 w 3152217"/>
                <a:gd name="connsiteY31" fmla="*/ 1266825 h 2217998"/>
                <a:gd name="connsiteX32" fmla="*/ 9525 w 3152217"/>
                <a:gd name="connsiteY32" fmla="*/ 28575 h 2217998"/>
                <a:gd name="connsiteX33" fmla="*/ 323850 w 3152217"/>
                <a:gd name="connsiteY33"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8068 w 3152217"/>
                <a:gd name="connsiteY26" fmla="*/ 191467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8068 w 3152217"/>
                <a:gd name="connsiteY26" fmla="*/ 1911865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8068 w 3152217"/>
                <a:gd name="connsiteY26" fmla="*/ 1911865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3152217 w 3152217"/>
                <a:gd name="connsiteY5" fmla="*/ 1217685 h 2217998"/>
                <a:gd name="connsiteX6" fmla="*/ 3152217 w 3152217"/>
                <a:gd name="connsiteY6" fmla="*/ 1429902 h 2217998"/>
                <a:gd name="connsiteX7" fmla="*/ 2940000 w 3152217"/>
                <a:gd name="connsiteY7" fmla="*/ 1429902 h 2217998"/>
                <a:gd name="connsiteX8" fmla="*/ 2539107 w 3152217"/>
                <a:gd name="connsiteY8" fmla="*/ 1029008 h 2217998"/>
                <a:gd name="connsiteX9" fmla="*/ 2474399 w 3152217"/>
                <a:gd name="connsiteY9" fmla="*/ 1115717 h 2217998"/>
                <a:gd name="connsiteX10" fmla="*/ 2907621 w 3152217"/>
                <a:gd name="connsiteY10" fmla="*/ 1548940 h 2217998"/>
                <a:gd name="connsiteX11" fmla="*/ 2907621 w 3152217"/>
                <a:gd name="connsiteY11" fmla="*/ 1761157 h 2217998"/>
                <a:gd name="connsiteX12" fmla="*/ 2695404 w 3152217"/>
                <a:gd name="connsiteY12" fmla="*/ 1761157 h 2217998"/>
                <a:gd name="connsiteX13" fmla="*/ 2293017 w 3152217"/>
                <a:gd name="connsiteY13" fmla="*/ 1358769 h 2217998"/>
                <a:gd name="connsiteX14" fmla="*/ 2228234 w 3152217"/>
                <a:gd name="connsiteY14" fmla="*/ 1445578 h 2217998"/>
                <a:gd name="connsiteX15" fmla="*/ 2648161 w 3152217"/>
                <a:gd name="connsiteY15" fmla="*/ 1865505 h 2217998"/>
                <a:gd name="connsiteX16" fmla="*/ 2648161 w 3152217"/>
                <a:gd name="connsiteY16" fmla="*/ 2077722 h 2217998"/>
                <a:gd name="connsiteX17" fmla="*/ 2435944 w 3152217"/>
                <a:gd name="connsiteY17" fmla="*/ 2077722 h 2217998"/>
                <a:gd name="connsiteX18" fmla="*/ 2046853 w 3152217"/>
                <a:gd name="connsiteY18" fmla="*/ 1688629 h 2217998"/>
                <a:gd name="connsiteX19" fmla="*/ 1987859 w 3152217"/>
                <a:gd name="connsiteY19" fmla="*/ 1774879 h 2217998"/>
                <a:gd name="connsiteX20" fmla="*/ 2218760 w 3152217"/>
                <a:gd name="connsiteY20" fmla="*/ 2005781 h 2217998"/>
                <a:gd name="connsiteX21" fmla="*/ 2218760 w 3152217"/>
                <a:gd name="connsiteY21" fmla="*/ 2217998 h 2217998"/>
                <a:gd name="connsiteX22" fmla="*/ 2006543 w 3152217"/>
                <a:gd name="connsiteY22" fmla="*/ 2217998 h 2217998"/>
                <a:gd name="connsiteX23" fmla="*/ 1798691 w 3152217"/>
                <a:gd name="connsiteY23" fmla="*/ 2010144 h 2217998"/>
                <a:gd name="connsiteX24" fmla="*/ 1775643 w 3152217"/>
                <a:gd name="connsiteY24" fmla="*/ 1987096 h 2217998"/>
                <a:gd name="connsiteX25" fmla="*/ 1842458 w 3152217"/>
                <a:gd name="connsiteY25" fmla="*/ 1897840 h 2217998"/>
                <a:gd name="connsiteX26" fmla="*/ 1533525 w 3152217"/>
                <a:gd name="connsiteY26" fmla="*/ 1485900 h 2217998"/>
                <a:gd name="connsiteX27" fmla="*/ 1219200 w 3152217"/>
                <a:gd name="connsiteY27" fmla="*/ 1181100 h 2217998"/>
                <a:gd name="connsiteX28" fmla="*/ 571500 w 3152217"/>
                <a:gd name="connsiteY28" fmla="*/ 1295400 h 2217998"/>
                <a:gd name="connsiteX29" fmla="*/ 0 w 3152217"/>
                <a:gd name="connsiteY29" fmla="*/ 1266825 h 2217998"/>
                <a:gd name="connsiteX30" fmla="*/ 9525 w 3152217"/>
                <a:gd name="connsiteY30" fmla="*/ 28575 h 2217998"/>
                <a:gd name="connsiteX31" fmla="*/ 323850 w 3152217"/>
                <a:gd name="connsiteY31"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314575 w 3152217"/>
                <a:gd name="connsiteY3" fmla="*/ 285750 h 2217998"/>
                <a:gd name="connsiteX4" fmla="*/ 2724150 w 3152217"/>
                <a:gd name="connsiteY4" fmla="*/ 781050 h 2217998"/>
                <a:gd name="connsiteX5" fmla="*/ 3152217 w 3152217"/>
                <a:gd name="connsiteY5" fmla="*/ 1217685 h 2217998"/>
                <a:gd name="connsiteX6" fmla="*/ 3152217 w 3152217"/>
                <a:gd name="connsiteY6" fmla="*/ 1429902 h 2217998"/>
                <a:gd name="connsiteX7" fmla="*/ 2940000 w 3152217"/>
                <a:gd name="connsiteY7" fmla="*/ 1429902 h 2217998"/>
                <a:gd name="connsiteX8" fmla="*/ 2539107 w 3152217"/>
                <a:gd name="connsiteY8" fmla="*/ 1029008 h 2217998"/>
                <a:gd name="connsiteX9" fmla="*/ 2474399 w 3152217"/>
                <a:gd name="connsiteY9" fmla="*/ 1115717 h 2217998"/>
                <a:gd name="connsiteX10" fmla="*/ 2907621 w 3152217"/>
                <a:gd name="connsiteY10" fmla="*/ 1548940 h 2217998"/>
                <a:gd name="connsiteX11" fmla="*/ 2907621 w 3152217"/>
                <a:gd name="connsiteY11" fmla="*/ 1761157 h 2217998"/>
                <a:gd name="connsiteX12" fmla="*/ 2695404 w 3152217"/>
                <a:gd name="connsiteY12" fmla="*/ 1761157 h 2217998"/>
                <a:gd name="connsiteX13" fmla="*/ 2293017 w 3152217"/>
                <a:gd name="connsiteY13" fmla="*/ 1358769 h 2217998"/>
                <a:gd name="connsiteX14" fmla="*/ 2228234 w 3152217"/>
                <a:gd name="connsiteY14" fmla="*/ 1445578 h 2217998"/>
                <a:gd name="connsiteX15" fmla="*/ 2648161 w 3152217"/>
                <a:gd name="connsiteY15" fmla="*/ 1865505 h 2217998"/>
                <a:gd name="connsiteX16" fmla="*/ 2648161 w 3152217"/>
                <a:gd name="connsiteY16" fmla="*/ 2077722 h 2217998"/>
                <a:gd name="connsiteX17" fmla="*/ 2435944 w 3152217"/>
                <a:gd name="connsiteY17" fmla="*/ 2077722 h 2217998"/>
                <a:gd name="connsiteX18" fmla="*/ 2046853 w 3152217"/>
                <a:gd name="connsiteY18" fmla="*/ 1688629 h 2217998"/>
                <a:gd name="connsiteX19" fmla="*/ 1987859 w 3152217"/>
                <a:gd name="connsiteY19" fmla="*/ 1774879 h 2217998"/>
                <a:gd name="connsiteX20" fmla="*/ 2218760 w 3152217"/>
                <a:gd name="connsiteY20" fmla="*/ 2005781 h 2217998"/>
                <a:gd name="connsiteX21" fmla="*/ 2218760 w 3152217"/>
                <a:gd name="connsiteY21" fmla="*/ 2217998 h 2217998"/>
                <a:gd name="connsiteX22" fmla="*/ 2006543 w 3152217"/>
                <a:gd name="connsiteY22" fmla="*/ 2217998 h 2217998"/>
                <a:gd name="connsiteX23" fmla="*/ 1798691 w 3152217"/>
                <a:gd name="connsiteY23" fmla="*/ 2010144 h 2217998"/>
                <a:gd name="connsiteX24" fmla="*/ 1775643 w 3152217"/>
                <a:gd name="connsiteY24" fmla="*/ 1987096 h 2217998"/>
                <a:gd name="connsiteX25" fmla="*/ 1842458 w 3152217"/>
                <a:gd name="connsiteY25" fmla="*/ 1897840 h 2217998"/>
                <a:gd name="connsiteX26" fmla="*/ 1533525 w 3152217"/>
                <a:gd name="connsiteY26" fmla="*/ 1485900 h 2217998"/>
                <a:gd name="connsiteX27" fmla="*/ 1219200 w 3152217"/>
                <a:gd name="connsiteY27" fmla="*/ 1181100 h 2217998"/>
                <a:gd name="connsiteX28" fmla="*/ 571500 w 3152217"/>
                <a:gd name="connsiteY28" fmla="*/ 1295400 h 2217998"/>
                <a:gd name="connsiteX29" fmla="*/ 0 w 3152217"/>
                <a:gd name="connsiteY29" fmla="*/ 1266825 h 2217998"/>
                <a:gd name="connsiteX30" fmla="*/ 9525 w 3152217"/>
                <a:gd name="connsiteY30" fmla="*/ 28575 h 2217998"/>
                <a:gd name="connsiteX31" fmla="*/ 323850 w 3152217"/>
                <a:gd name="connsiteY31"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314575 w 3152217"/>
                <a:gd name="connsiteY3" fmla="*/ 285750 h 2217998"/>
                <a:gd name="connsiteX4" fmla="*/ 2724150 w 3152217"/>
                <a:gd name="connsiteY4" fmla="*/ 781050 h 2217998"/>
                <a:gd name="connsiteX5" fmla="*/ 3152217 w 3152217"/>
                <a:gd name="connsiteY5" fmla="*/ 1217685 h 2217998"/>
                <a:gd name="connsiteX6" fmla="*/ 3152217 w 3152217"/>
                <a:gd name="connsiteY6" fmla="*/ 1429902 h 2217998"/>
                <a:gd name="connsiteX7" fmla="*/ 2940000 w 3152217"/>
                <a:gd name="connsiteY7" fmla="*/ 1429902 h 2217998"/>
                <a:gd name="connsiteX8" fmla="*/ 2539107 w 3152217"/>
                <a:gd name="connsiteY8" fmla="*/ 1029008 h 2217998"/>
                <a:gd name="connsiteX9" fmla="*/ 2474399 w 3152217"/>
                <a:gd name="connsiteY9" fmla="*/ 1115717 h 2217998"/>
                <a:gd name="connsiteX10" fmla="*/ 2907621 w 3152217"/>
                <a:gd name="connsiteY10" fmla="*/ 1548940 h 2217998"/>
                <a:gd name="connsiteX11" fmla="*/ 2907621 w 3152217"/>
                <a:gd name="connsiteY11" fmla="*/ 1761157 h 2217998"/>
                <a:gd name="connsiteX12" fmla="*/ 2695404 w 3152217"/>
                <a:gd name="connsiteY12" fmla="*/ 1761157 h 2217998"/>
                <a:gd name="connsiteX13" fmla="*/ 2293017 w 3152217"/>
                <a:gd name="connsiteY13" fmla="*/ 1358769 h 2217998"/>
                <a:gd name="connsiteX14" fmla="*/ 2228234 w 3152217"/>
                <a:gd name="connsiteY14" fmla="*/ 1445578 h 2217998"/>
                <a:gd name="connsiteX15" fmla="*/ 2648161 w 3152217"/>
                <a:gd name="connsiteY15" fmla="*/ 1865505 h 2217998"/>
                <a:gd name="connsiteX16" fmla="*/ 2648161 w 3152217"/>
                <a:gd name="connsiteY16" fmla="*/ 2077722 h 2217998"/>
                <a:gd name="connsiteX17" fmla="*/ 2435944 w 3152217"/>
                <a:gd name="connsiteY17" fmla="*/ 2077722 h 2217998"/>
                <a:gd name="connsiteX18" fmla="*/ 2046853 w 3152217"/>
                <a:gd name="connsiteY18" fmla="*/ 1688629 h 2217998"/>
                <a:gd name="connsiteX19" fmla="*/ 1987859 w 3152217"/>
                <a:gd name="connsiteY19" fmla="*/ 1774879 h 2217998"/>
                <a:gd name="connsiteX20" fmla="*/ 2218760 w 3152217"/>
                <a:gd name="connsiteY20" fmla="*/ 2005781 h 2217998"/>
                <a:gd name="connsiteX21" fmla="*/ 2218760 w 3152217"/>
                <a:gd name="connsiteY21" fmla="*/ 2217998 h 2217998"/>
                <a:gd name="connsiteX22" fmla="*/ 2006543 w 3152217"/>
                <a:gd name="connsiteY22" fmla="*/ 2217998 h 2217998"/>
                <a:gd name="connsiteX23" fmla="*/ 1798691 w 3152217"/>
                <a:gd name="connsiteY23" fmla="*/ 2010144 h 2217998"/>
                <a:gd name="connsiteX24" fmla="*/ 1775643 w 3152217"/>
                <a:gd name="connsiteY24" fmla="*/ 1987096 h 2217998"/>
                <a:gd name="connsiteX25" fmla="*/ 1842458 w 3152217"/>
                <a:gd name="connsiteY25" fmla="*/ 1897840 h 2217998"/>
                <a:gd name="connsiteX26" fmla="*/ 1533525 w 3152217"/>
                <a:gd name="connsiteY26" fmla="*/ 1485900 h 2217998"/>
                <a:gd name="connsiteX27" fmla="*/ 1219200 w 3152217"/>
                <a:gd name="connsiteY27" fmla="*/ 1181100 h 2217998"/>
                <a:gd name="connsiteX28" fmla="*/ 571500 w 3152217"/>
                <a:gd name="connsiteY28" fmla="*/ 1295400 h 2217998"/>
                <a:gd name="connsiteX29" fmla="*/ 0 w 3152217"/>
                <a:gd name="connsiteY29" fmla="*/ 1266825 h 2217998"/>
                <a:gd name="connsiteX30" fmla="*/ 9525 w 3152217"/>
                <a:gd name="connsiteY30" fmla="*/ 28575 h 2217998"/>
                <a:gd name="connsiteX31" fmla="*/ 323850 w 3152217"/>
                <a:gd name="connsiteY31" fmla="*/ 0 h 2217998"/>
                <a:gd name="connsiteX0" fmla="*/ 361950 w 3152217"/>
                <a:gd name="connsiteY0" fmla="*/ 0 h 2256098"/>
                <a:gd name="connsiteX1" fmla="*/ 95250 w 3152217"/>
                <a:gd name="connsiteY1" fmla="*/ 247650 h 2256098"/>
                <a:gd name="connsiteX2" fmla="*/ 1352550 w 3152217"/>
                <a:gd name="connsiteY2" fmla="*/ 123825 h 2256098"/>
                <a:gd name="connsiteX3" fmla="*/ 2314575 w 3152217"/>
                <a:gd name="connsiteY3" fmla="*/ 323850 h 2256098"/>
                <a:gd name="connsiteX4" fmla="*/ 2724150 w 3152217"/>
                <a:gd name="connsiteY4" fmla="*/ 819150 h 2256098"/>
                <a:gd name="connsiteX5" fmla="*/ 3152217 w 3152217"/>
                <a:gd name="connsiteY5" fmla="*/ 1255785 h 2256098"/>
                <a:gd name="connsiteX6" fmla="*/ 3152217 w 3152217"/>
                <a:gd name="connsiteY6" fmla="*/ 1468002 h 2256098"/>
                <a:gd name="connsiteX7" fmla="*/ 2940000 w 3152217"/>
                <a:gd name="connsiteY7" fmla="*/ 1468002 h 2256098"/>
                <a:gd name="connsiteX8" fmla="*/ 2539107 w 3152217"/>
                <a:gd name="connsiteY8" fmla="*/ 1067108 h 2256098"/>
                <a:gd name="connsiteX9" fmla="*/ 2474399 w 3152217"/>
                <a:gd name="connsiteY9" fmla="*/ 1153817 h 2256098"/>
                <a:gd name="connsiteX10" fmla="*/ 2907621 w 3152217"/>
                <a:gd name="connsiteY10" fmla="*/ 1587040 h 2256098"/>
                <a:gd name="connsiteX11" fmla="*/ 2907621 w 3152217"/>
                <a:gd name="connsiteY11" fmla="*/ 1799257 h 2256098"/>
                <a:gd name="connsiteX12" fmla="*/ 2695404 w 3152217"/>
                <a:gd name="connsiteY12" fmla="*/ 1799257 h 2256098"/>
                <a:gd name="connsiteX13" fmla="*/ 2293017 w 3152217"/>
                <a:gd name="connsiteY13" fmla="*/ 1396869 h 2256098"/>
                <a:gd name="connsiteX14" fmla="*/ 2228234 w 3152217"/>
                <a:gd name="connsiteY14" fmla="*/ 1483678 h 2256098"/>
                <a:gd name="connsiteX15" fmla="*/ 2648161 w 3152217"/>
                <a:gd name="connsiteY15" fmla="*/ 1903605 h 2256098"/>
                <a:gd name="connsiteX16" fmla="*/ 2648161 w 3152217"/>
                <a:gd name="connsiteY16" fmla="*/ 2115822 h 2256098"/>
                <a:gd name="connsiteX17" fmla="*/ 2435944 w 3152217"/>
                <a:gd name="connsiteY17" fmla="*/ 2115822 h 2256098"/>
                <a:gd name="connsiteX18" fmla="*/ 2046853 w 3152217"/>
                <a:gd name="connsiteY18" fmla="*/ 1726729 h 2256098"/>
                <a:gd name="connsiteX19" fmla="*/ 1987859 w 3152217"/>
                <a:gd name="connsiteY19" fmla="*/ 1812979 h 2256098"/>
                <a:gd name="connsiteX20" fmla="*/ 2218760 w 3152217"/>
                <a:gd name="connsiteY20" fmla="*/ 2043881 h 2256098"/>
                <a:gd name="connsiteX21" fmla="*/ 2218760 w 3152217"/>
                <a:gd name="connsiteY21" fmla="*/ 2256098 h 2256098"/>
                <a:gd name="connsiteX22" fmla="*/ 2006543 w 3152217"/>
                <a:gd name="connsiteY22" fmla="*/ 2256098 h 2256098"/>
                <a:gd name="connsiteX23" fmla="*/ 1798691 w 3152217"/>
                <a:gd name="connsiteY23" fmla="*/ 2048244 h 2256098"/>
                <a:gd name="connsiteX24" fmla="*/ 1775643 w 3152217"/>
                <a:gd name="connsiteY24" fmla="*/ 2025196 h 2256098"/>
                <a:gd name="connsiteX25" fmla="*/ 1842458 w 3152217"/>
                <a:gd name="connsiteY25" fmla="*/ 1935940 h 2256098"/>
                <a:gd name="connsiteX26" fmla="*/ 1533525 w 3152217"/>
                <a:gd name="connsiteY26" fmla="*/ 1524000 h 2256098"/>
                <a:gd name="connsiteX27" fmla="*/ 1219200 w 3152217"/>
                <a:gd name="connsiteY27" fmla="*/ 1219200 h 2256098"/>
                <a:gd name="connsiteX28" fmla="*/ 571500 w 3152217"/>
                <a:gd name="connsiteY28" fmla="*/ 1333500 h 2256098"/>
                <a:gd name="connsiteX29" fmla="*/ 0 w 3152217"/>
                <a:gd name="connsiteY29" fmla="*/ 1304925 h 2256098"/>
                <a:gd name="connsiteX30" fmla="*/ 9525 w 3152217"/>
                <a:gd name="connsiteY30" fmla="*/ 66675 h 2256098"/>
                <a:gd name="connsiteX31" fmla="*/ 361950 w 3152217"/>
                <a:gd name="connsiteY31" fmla="*/ 0 h 2256098"/>
                <a:gd name="connsiteX0" fmla="*/ 361950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61950 w 3152217"/>
                <a:gd name="connsiteY31" fmla="*/ 9525 h 2265623"/>
                <a:gd name="connsiteX0" fmla="*/ 40957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409575 w 3152217"/>
                <a:gd name="connsiteY31" fmla="*/ 9525 h 2265623"/>
                <a:gd name="connsiteX0" fmla="*/ 39052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90525 w 3152217"/>
                <a:gd name="connsiteY31" fmla="*/ 9525 h 2265623"/>
                <a:gd name="connsiteX0" fmla="*/ 390525 w 3152217"/>
                <a:gd name="connsiteY0" fmla="*/ 24506 h 2280604"/>
                <a:gd name="connsiteX1" fmla="*/ 95250 w 3152217"/>
                <a:gd name="connsiteY1" fmla="*/ 272156 h 2280604"/>
                <a:gd name="connsiteX2" fmla="*/ 1352550 w 3152217"/>
                <a:gd name="connsiteY2" fmla="*/ 148331 h 2280604"/>
                <a:gd name="connsiteX3" fmla="*/ 2314575 w 3152217"/>
                <a:gd name="connsiteY3" fmla="*/ 348356 h 2280604"/>
                <a:gd name="connsiteX4" fmla="*/ 2724150 w 3152217"/>
                <a:gd name="connsiteY4" fmla="*/ 843656 h 2280604"/>
                <a:gd name="connsiteX5" fmla="*/ 3152217 w 3152217"/>
                <a:gd name="connsiteY5" fmla="*/ 1280291 h 2280604"/>
                <a:gd name="connsiteX6" fmla="*/ 3152217 w 3152217"/>
                <a:gd name="connsiteY6" fmla="*/ 1492508 h 2280604"/>
                <a:gd name="connsiteX7" fmla="*/ 2940000 w 3152217"/>
                <a:gd name="connsiteY7" fmla="*/ 1492508 h 2280604"/>
                <a:gd name="connsiteX8" fmla="*/ 2539107 w 3152217"/>
                <a:gd name="connsiteY8" fmla="*/ 1091614 h 2280604"/>
                <a:gd name="connsiteX9" fmla="*/ 2474399 w 3152217"/>
                <a:gd name="connsiteY9" fmla="*/ 1178323 h 2280604"/>
                <a:gd name="connsiteX10" fmla="*/ 2907621 w 3152217"/>
                <a:gd name="connsiteY10" fmla="*/ 1611546 h 2280604"/>
                <a:gd name="connsiteX11" fmla="*/ 2907621 w 3152217"/>
                <a:gd name="connsiteY11" fmla="*/ 1823763 h 2280604"/>
                <a:gd name="connsiteX12" fmla="*/ 2695404 w 3152217"/>
                <a:gd name="connsiteY12" fmla="*/ 1823763 h 2280604"/>
                <a:gd name="connsiteX13" fmla="*/ 2293017 w 3152217"/>
                <a:gd name="connsiteY13" fmla="*/ 1421375 h 2280604"/>
                <a:gd name="connsiteX14" fmla="*/ 2228234 w 3152217"/>
                <a:gd name="connsiteY14" fmla="*/ 1508184 h 2280604"/>
                <a:gd name="connsiteX15" fmla="*/ 2648161 w 3152217"/>
                <a:gd name="connsiteY15" fmla="*/ 1928111 h 2280604"/>
                <a:gd name="connsiteX16" fmla="*/ 2648161 w 3152217"/>
                <a:gd name="connsiteY16" fmla="*/ 2140328 h 2280604"/>
                <a:gd name="connsiteX17" fmla="*/ 2435944 w 3152217"/>
                <a:gd name="connsiteY17" fmla="*/ 2140328 h 2280604"/>
                <a:gd name="connsiteX18" fmla="*/ 2046853 w 3152217"/>
                <a:gd name="connsiteY18" fmla="*/ 1751235 h 2280604"/>
                <a:gd name="connsiteX19" fmla="*/ 1987859 w 3152217"/>
                <a:gd name="connsiteY19" fmla="*/ 1837485 h 2280604"/>
                <a:gd name="connsiteX20" fmla="*/ 2218760 w 3152217"/>
                <a:gd name="connsiteY20" fmla="*/ 2068387 h 2280604"/>
                <a:gd name="connsiteX21" fmla="*/ 2218760 w 3152217"/>
                <a:gd name="connsiteY21" fmla="*/ 2280604 h 2280604"/>
                <a:gd name="connsiteX22" fmla="*/ 2006543 w 3152217"/>
                <a:gd name="connsiteY22" fmla="*/ 2280604 h 2280604"/>
                <a:gd name="connsiteX23" fmla="*/ 1798691 w 3152217"/>
                <a:gd name="connsiteY23" fmla="*/ 2072750 h 2280604"/>
                <a:gd name="connsiteX24" fmla="*/ 1775643 w 3152217"/>
                <a:gd name="connsiteY24" fmla="*/ 2049702 h 2280604"/>
                <a:gd name="connsiteX25" fmla="*/ 1842458 w 3152217"/>
                <a:gd name="connsiteY25" fmla="*/ 1960446 h 2280604"/>
                <a:gd name="connsiteX26" fmla="*/ 1533525 w 3152217"/>
                <a:gd name="connsiteY26" fmla="*/ 1548506 h 2280604"/>
                <a:gd name="connsiteX27" fmla="*/ 1219200 w 3152217"/>
                <a:gd name="connsiteY27" fmla="*/ 1243706 h 2280604"/>
                <a:gd name="connsiteX28" fmla="*/ 571500 w 3152217"/>
                <a:gd name="connsiteY28" fmla="*/ 1358006 h 2280604"/>
                <a:gd name="connsiteX29" fmla="*/ 0 w 3152217"/>
                <a:gd name="connsiteY29" fmla="*/ 1329431 h 2280604"/>
                <a:gd name="connsiteX30" fmla="*/ 0 w 3152217"/>
                <a:gd name="connsiteY30" fmla="*/ 14981 h 2280604"/>
                <a:gd name="connsiteX31" fmla="*/ 390525 w 3152217"/>
                <a:gd name="connsiteY31" fmla="*/ 24506 h 2280604"/>
                <a:gd name="connsiteX0" fmla="*/ 390525 w 3152217"/>
                <a:gd name="connsiteY0" fmla="*/ 33386 h 2289484"/>
                <a:gd name="connsiteX1" fmla="*/ 95250 w 3152217"/>
                <a:gd name="connsiteY1" fmla="*/ 281036 h 2289484"/>
                <a:gd name="connsiteX2" fmla="*/ 1352550 w 3152217"/>
                <a:gd name="connsiteY2" fmla="*/ 157211 h 2289484"/>
                <a:gd name="connsiteX3" fmla="*/ 2314575 w 3152217"/>
                <a:gd name="connsiteY3" fmla="*/ 357236 h 2289484"/>
                <a:gd name="connsiteX4" fmla="*/ 2724150 w 3152217"/>
                <a:gd name="connsiteY4" fmla="*/ 852536 h 2289484"/>
                <a:gd name="connsiteX5" fmla="*/ 3152217 w 3152217"/>
                <a:gd name="connsiteY5" fmla="*/ 1289171 h 2289484"/>
                <a:gd name="connsiteX6" fmla="*/ 3152217 w 3152217"/>
                <a:gd name="connsiteY6" fmla="*/ 1501388 h 2289484"/>
                <a:gd name="connsiteX7" fmla="*/ 2940000 w 3152217"/>
                <a:gd name="connsiteY7" fmla="*/ 1501388 h 2289484"/>
                <a:gd name="connsiteX8" fmla="*/ 2539107 w 3152217"/>
                <a:gd name="connsiteY8" fmla="*/ 1100494 h 2289484"/>
                <a:gd name="connsiteX9" fmla="*/ 2474399 w 3152217"/>
                <a:gd name="connsiteY9" fmla="*/ 1187203 h 2289484"/>
                <a:gd name="connsiteX10" fmla="*/ 2907621 w 3152217"/>
                <a:gd name="connsiteY10" fmla="*/ 1620426 h 2289484"/>
                <a:gd name="connsiteX11" fmla="*/ 2907621 w 3152217"/>
                <a:gd name="connsiteY11" fmla="*/ 1832643 h 2289484"/>
                <a:gd name="connsiteX12" fmla="*/ 2695404 w 3152217"/>
                <a:gd name="connsiteY12" fmla="*/ 1832643 h 2289484"/>
                <a:gd name="connsiteX13" fmla="*/ 2293017 w 3152217"/>
                <a:gd name="connsiteY13" fmla="*/ 1430255 h 2289484"/>
                <a:gd name="connsiteX14" fmla="*/ 2228234 w 3152217"/>
                <a:gd name="connsiteY14" fmla="*/ 1517064 h 2289484"/>
                <a:gd name="connsiteX15" fmla="*/ 2648161 w 3152217"/>
                <a:gd name="connsiteY15" fmla="*/ 1936991 h 2289484"/>
                <a:gd name="connsiteX16" fmla="*/ 2648161 w 3152217"/>
                <a:gd name="connsiteY16" fmla="*/ 2149208 h 2289484"/>
                <a:gd name="connsiteX17" fmla="*/ 2435944 w 3152217"/>
                <a:gd name="connsiteY17" fmla="*/ 2149208 h 2289484"/>
                <a:gd name="connsiteX18" fmla="*/ 2046853 w 3152217"/>
                <a:gd name="connsiteY18" fmla="*/ 1760115 h 2289484"/>
                <a:gd name="connsiteX19" fmla="*/ 1987859 w 3152217"/>
                <a:gd name="connsiteY19" fmla="*/ 1846365 h 2289484"/>
                <a:gd name="connsiteX20" fmla="*/ 2218760 w 3152217"/>
                <a:gd name="connsiteY20" fmla="*/ 2077267 h 2289484"/>
                <a:gd name="connsiteX21" fmla="*/ 2218760 w 3152217"/>
                <a:gd name="connsiteY21" fmla="*/ 2289484 h 2289484"/>
                <a:gd name="connsiteX22" fmla="*/ 2006543 w 3152217"/>
                <a:gd name="connsiteY22" fmla="*/ 2289484 h 2289484"/>
                <a:gd name="connsiteX23" fmla="*/ 1798691 w 3152217"/>
                <a:gd name="connsiteY23" fmla="*/ 2081630 h 2289484"/>
                <a:gd name="connsiteX24" fmla="*/ 1775643 w 3152217"/>
                <a:gd name="connsiteY24" fmla="*/ 2058582 h 2289484"/>
                <a:gd name="connsiteX25" fmla="*/ 1842458 w 3152217"/>
                <a:gd name="connsiteY25" fmla="*/ 1969326 h 2289484"/>
                <a:gd name="connsiteX26" fmla="*/ 1533525 w 3152217"/>
                <a:gd name="connsiteY26" fmla="*/ 1557386 h 2289484"/>
                <a:gd name="connsiteX27" fmla="*/ 1219200 w 3152217"/>
                <a:gd name="connsiteY27" fmla="*/ 1252586 h 2289484"/>
                <a:gd name="connsiteX28" fmla="*/ 571500 w 3152217"/>
                <a:gd name="connsiteY28" fmla="*/ 1366886 h 2289484"/>
                <a:gd name="connsiteX29" fmla="*/ 0 w 3152217"/>
                <a:gd name="connsiteY29" fmla="*/ 1338311 h 2289484"/>
                <a:gd name="connsiteX30" fmla="*/ 0 w 3152217"/>
                <a:gd name="connsiteY30" fmla="*/ 23861 h 2289484"/>
                <a:gd name="connsiteX31" fmla="*/ 390525 w 3152217"/>
                <a:gd name="connsiteY31" fmla="*/ 33386 h 2289484"/>
                <a:gd name="connsiteX0" fmla="*/ 390525 w 3152217"/>
                <a:gd name="connsiteY0" fmla="*/ 24507 h 2280605"/>
                <a:gd name="connsiteX1" fmla="*/ 95250 w 3152217"/>
                <a:gd name="connsiteY1" fmla="*/ 272157 h 2280605"/>
                <a:gd name="connsiteX2" fmla="*/ 1352550 w 3152217"/>
                <a:gd name="connsiteY2" fmla="*/ 148332 h 2280605"/>
                <a:gd name="connsiteX3" fmla="*/ 2314575 w 3152217"/>
                <a:gd name="connsiteY3" fmla="*/ 348357 h 2280605"/>
                <a:gd name="connsiteX4" fmla="*/ 2724150 w 3152217"/>
                <a:gd name="connsiteY4" fmla="*/ 843657 h 2280605"/>
                <a:gd name="connsiteX5" fmla="*/ 3152217 w 3152217"/>
                <a:gd name="connsiteY5" fmla="*/ 1280292 h 2280605"/>
                <a:gd name="connsiteX6" fmla="*/ 3152217 w 3152217"/>
                <a:gd name="connsiteY6" fmla="*/ 1492509 h 2280605"/>
                <a:gd name="connsiteX7" fmla="*/ 2940000 w 3152217"/>
                <a:gd name="connsiteY7" fmla="*/ 1492509 h 2280605"/>
                <a:gd name="connsiteX8" fmla="*/ 2539107 w 3152217"/>
                <a:gd name="connsiteY8" fmla="*/ 1091615 h 2280605"/>
                <a:gd name="connsiteX9" fmla="*/ 2474399 w 3152217"/>
                <a:gd name="connsiteY9" fmla="*/ 1178324 h 2280605"/>
                <a:gd name="connsiteX10" fmla="*/ 2907621 w 3152217"/>
                <a:gd name="connsiteY10" fmla="*/ 1611547 h 2280605"/>
                <a:gd name="connsiteX11" fmla="*/ 2907621 w 3152217"/>
                <a:gd name="connsiteY11" fmla="*/ 1823764 h 2280605"/>
                <a:gd name="connsiteX12" fmla="*/ 2695404 w 3152217"/>
                <a:gd name="connsiteY12" fmla="*/ 1823764 h 2280605"/>
                <a:gd name="connsiteX13" fmla="*/ 2293017 w 3152217"/>
                <a:gd name="connsiteY13" fmla="*/ 1421376 h 2280605"/>
                <a:gd name="connsiteX14" fmla="*/ 2228234 w 3152217"/>
                <a:gd name="connsiteY14" fmla="*/ 1508185 h 2280605"/>
                <a:gd name="connsiteX15" fmla="*/ 2648161 w 3152217"/>
                <a:gd name="connsiteY15" fmla="*/ 1928112 h 2280605"/>
                <a:gd name="connsiteX16" fmla="*/ 2648161 w 3152217"/>
                <a:gd name="connsiteY16" fmla="*/ 2140329 h 2280605"/>
                <a:gd name="connsiteX17" fmla="*/ 2435944 w 3152217"/>
                <a:gd name="connsiteY17" fmla="*/ 2140329 h 2280605"/>
                <a:gd name="connsiteX18" fmla="*/ 2046853 w 3152217"/>
                <a:gd name="connsiteY18" fmla="*/ 1751236 h 2280605"/>
                <a:gd name="connsiteX19" fmla="*/ 1987859 w 3152217"/>
                <a:gd name="connsiteY19" fmla="*/ 1837486 h 2280605"/>
                <a:gd name="connsiteX20" fmla="*/ 2218760 w 3152217"/>
                <a:gd name="connsiteY20" fmla="*/ 2068388 h 2280605"/>
                <a:gd name="connsiteX21" fmla="*/ 2218760 w 3152217"/>
                <a:gd name="connsiteY21" fmla="*/ 2280605 h 2280605"/>
                <a:gd name="connsiteX22" fmla="*/ 2006543 w 3152217"/>
                <a:gd name="connsiteY22" fmla="*/ 2280605 h 2280605"/>
                <a:gd name="connsiteX23" fmla="*/ 1798691 w 3152217"/>
                <a:gd name="connsiteY23" fmla="*/ 2072751 h 2280605"/>
                <a:gd name="connsiteX24" fmla="*/ 1775643 w 3152217"/>
                <a:gd name="connsiteY24" fmla="*/ 2049703 h 2280605"/>
                <a:gd name="connsiteX25" fmla="*/ 1842458 w 3152217"/>
                <a:gd name="connsiteY25" fmla="*/ 1960447 h 2280605"/>
                <a:gd name="connsiteX26" fmla="*/ 1533525 w 3152217"/>
                <a:gd name="connsiteY26" fmla="*/ 1548507 h 2280605"/>
                <a:gd name="connsiteX27" fmla="*/ 1219200 w 3152217"/>
                <a:gd name="connsiteY27" fmla="*/ 1243707 h 2280605"/>
                <a:gd name="connsiteX28" fmla="*/ 571500 w 3152217"/>
                <a:gd name="connsiteY28" fmla="*/ 1358007 h 2280605"/>
                <a:gd name="connsiteX29" fmla="*/ 0 w 3152217"/>
                <a:gd name="connsiteY29" fmla="*/ 1329432 h 2280605"/>
                <a:gd name="connsiteX30" fmla="*/ 0 w 3152217"/>
                <a:gd name="connsiteY30" fmla="*/ 14982 h 2280605"/>
                <a:gd name="connsiteX31" fmla="*/ 390525 w 3152217"/>
                <a:gd name="connsiteY31" fmla="*/ 24507 h 2280605"/>
                <a:gd name="connsiteX0" fmla="*/ 39052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90525 w 3152217"/>
                <a:gd name="connsiteY31" fmla="*/ 9525 h 2265623"/>
                <a:gd name="connsiteX0" fmla="*/ 39052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90525 w 3152217"/>
                <a:gd name="connsiteY31" fmla="*/ 9525 h 2265623"/>
                <a:gd name="connsiteX0" fmla="*/ 400050 w 3152217"/>
                <a:gd name="connsiteY0" fmla="*/ 0 h 2284673"/>
                <a:gd name="connsiteX1" fmla="*/ 95250 w 3152217"/>
                <a:gd name="connsiteY1" fmla="*/ 276225 h 2284673"/>
                <a:gd name="connsiteX2" fmla="*/ 1352550 w 3152217"/>
                <a:gd name="connsiteY2" fmla="*/ 152400 h 2284673"/>
                <a:gd name="connsiteX3" fmla="*/ 2314575 w 3152217"/>
                <a:gd name="connsiteY3" fmla="*/ 352425 h 2284673"/>
                <a:gd name="connsiteX4" fmla="*/ 2724150 w 3152217"/>
                <a:gd name="connsiteY4" fmla="*/ 847725 h 2284673"/>
                <a:gd name="connsiteX5" fmla="*/ 3152217 w 3152217"/>
                <a:gd name="connsiteY5" fmla="*/ 1284360 h 2284673"/>
                <a:gd name="connsiteX6" fmla="*/ 3152217 w 3152217"/>
                <a:gd name="connsiteY6" fmla="*/ 1496577 h 2284673"/>
                <a:gd name="connsiteX7" fmla="*/ 2940000 w 3152217"/>
                <a:gd name="connsiteY7" fmla="*/ 1496577 h 2284673"/>
                <a:gd name="connsiteX8" fmla="*/ 2539107 w 3152217"/>
                <a:gd name="connsiteY8" fmla="*/ 1095683 h 2284673"/>
                <a:gd name="connsiteX9" fmla="*/ 2474399 w 3152217"/>
                <a:gd name="connsiteY9" fmla="*/ 1182392 h 2284673"/>
                <a:gd name="connsiteX10" fmla="*/ 2907621 w 3152217"/>
                <a:gd name="connsiteY10" fmla="*/ 1615615 h 2284673"/>
                <a:gd name="connsiteX11" fmla="*/ 2907621 w 3152217"/>
                <a:gd name="connsiteY11" fmla="*/ 1827832 h 2284673"/>
                <a:gd name="connsiteX12" fmla="*/ 2695404 w 3152217"/>
                <a:gd name="connsiteY12" fmla="*/ 1827832 h 2284673"/>
                <a:gd name="connsiteX13" fmla="*/ 2293017 w 3152217"/>
                <a:gd name="connsiteY13" fmla="*/ 1425444 h 2284673"/>
                <a:gd name="connsiteX14" fmla="*/ 2228234 w 3152217"/>
                <a:gd name="connsiteY14" fmla="*/ 1512253 h 2284673"/>
                <a:gd name="connsiteX15" fmla="*/ 2648161 w 3152217"/>
                <a:gd name="connsiteY15" fmla="*/ 1932180 h 2284673"/>
                <a:gd name="connsiteX16" fmla="*/ 2648161 w 3152217"/>
                <a:gd name="connsiteY16" fmla="*/ 2144397 h 2284673"/>
                <a:gd name="connsiteX17" fmla="*/ 2435944 w 3152217"/>
                <a:gd name="connsiteY17" fmla="*/ 2144397 h 2284673"/>
                <a:gd name="connsiteX18" fmla="*/ 2046853 w 3152217"/>
                <a:gd name="connsiteY18" fmla="*/ 1755304 h 2284673"/>
                <a:gd name="connsiteX19" fmla="*/ 1987859 w 3152217"/>
                <a:gd name="connsiteY19" fmla="*/ 1841554 h 2284673"/>
                <a:gd name="connsiteX20" fmla="*/ 2218760 w 3152217"/>
                <a:gd name="connsiteY20" fmla="*/ 2072456 h 2284673"/>
                <a:gd name="connsiteX21" fmla="*/ 2218760 w 3152217"/>
                <a:gd name="connsiteY21" fmla="*/ 2284673 h 2284673"/>
                <a:gd name="connsiteX22" fmla="*/ 2006543 w 3152217"/>
                <a:gd name="connsiteY22" fmla="*/ 2284673 h 2284673"/>
                <a:gd name="connsiteX23" fmla="*/ 1798691 w 3152217"/>
                <a:gd name="connsiteY23" fmla="*/ 2076819 h 2284673"/>
                <a:gd name="connsiteX24" fmla="*/ 1775643 w 3152217"/>
                <a:gd name="connsiteY24" fmla="*/ 2053771 h 2284673"/>
                <a:gd name="connsiteX25" fmla="*/ 1842458 w 3152217"/>
                <a:gd name="connsiteY25" fmla="*/ 1964515 h 2284673"/>
                <a:gd name="connsiteX26" fmla="*/ 1533525 w 3152217"/>
                <a:gd name="connsiteY26" fmla="*/ 1552575 h 2284673"/>
                <a:gd name="connsiteX27" fmla="*/ 1219200 w 3152217"/>
                <a:gd name="connsiteY27" fmla="*/ 1247775 h 2284673"/>
                <a:gd name="connsiteX28" fmla="*/ 571500 w 3152217"/>
                <a:gd name="connsiteY28" fmla="*/ 1362075 h 2284673"/>
                <a:gd name="connsiteX29" fmla="*/ 0 w 3152217"/>
                <a:gd name="connsiteY29" fmla="*/ 1333500 h 2284673"/>
                <a:gd name="connsiteX30" fmla="*/ 0 w 3152217"/>
                <a:gd name="connsiteY30" fmla="*/ 19050 h 2284673"/>
                <a:gd name="connsiteX31" fmla="*/ 400050 w 3152217"/>
                <a:gd name="connsiteY31" fmla="*/ 0 h 228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52217" h="2284673">
                  <a:moveTo>
                    <a:pt x="400050" y="0"/>
                  </a:moveTo>
                  <a:lnTo>
                    <a:pt x="95250" y="276225"/>
                  </a:lnTo>
                  <a:cubicBezTo>
                    <a:pt x="349250" y="777875"/>
                    <a:pt x="831850" y="460375"/>
                    <a:pt x="1352550" y="152400"/>
                  </a:cubicBezTo>
                  <a:cubicBezTo>
                    <a:pt x="1641475" y="288925"/>
                    <a:pt x="1968500" y="301625"/>
                    <a:pt x="2314575" y="352425"/>
                  </a:cubicBezTo>
                  <a:cubicBezTo>
                    <a:pt x="2451100" y="603250"/>
                    <a:pt x="2587625" y="682625"/>
                    <a:pt x="2724150" y="847725"/>
                  </a:cubicBezTo>
                  <a:lnTo>
                    <a:pt x="3152217" y="1284360"/>
                  </a:lnTo>
                  <a:cubicBezTo>
                    <a:pt x="3210819" y="1342962"/>
                    <a:pt x="3210819" y="1437975"/>
                    <a:pt x="3152217" y="1496577"/>
                  </a:cubicBezTo>
                  <a:cubicBezTo>
                    <a:pt x="3093615" y="1555179"/>
                    <a:pt x="2998602" y="1555179"/>
                    <a:pt x="2940000" y="1496577"/>
                  </a:cubicBezTo>
                  <a:lnTo>
                    <a:pt x="2539107" y="1095683"/>
                  </a:lnTo>
                  <a:lnTo>
                    <a:pt x="2474399" y="1182392"/>
                  </a:lnTo>
                  <a:lnTo>
                    <a:pt x="2907621" y="1615615"/>
                  </a:lnTo>
                  <a:cubicBezTo>
                    <a:pt x="2966223" y="1674217"/>
                    <a:pt x="2966223" y="1769230"/>
                    <a:pt x="2907621" y="1827832"/>
                  </a:cubicBezTo>
                  <a:cubicBezTo>
                    <a:pt x="2849019" y="1886434"/>
                    <a:pt x="2754006" y="1886434"/>
                    <a:pt x="2695404" y="1827832"/>
                  </a:cubicBezTo>
                  <a:lnTo>
                    <a:pt x="2293017" y="1425444"/>
                  </a:lnTo>
                  <a:lnTo>
                    <a:pt x="2228234" y="1512253"/>
                  </a:lnTo>
                  <a:lnTo>
                    <a:pt x="2648161" y="1932180"/>
                  </a:lnTo>
                  <a:cubicBezTo>
                    <a:pt x="2706763" y="1990782"/>
                    <a:pt x="2706763" y="2085795"/>
                    <a:pt x="2648161" y="2144397"/>
                  </a:cubicBezTo>
                  <a:cubicBezTo>
                    <a:pt x="2589559" y="2202999"/>
                    <a:pt x="2494546" y="2202999"/>
                    <a:pt x="2435944" y="2144397"/>
                  </a:cubicBezTo>
                  <a:lnTo>
                    <a:pt x="2046853" y="1755304"/>
                  </a:lnTo>
                  <a:lnTo>
                    <a:pt x="1987859" y="1841554"/>
                  </a:lnTo>
                  <a:lnTo>
                    <a:pt x="2218760" y="2072456"/>
                  </a:lnTo>
                  <a:cubicBezTo>
                    <a:pt x="2277362" y="2131058"/>
                    <a:pt x="2277362" y="2226071"/>
                    <a:pt x="2218760" y="2284673"/>
                  </a:cubicBezTo>
                  <a:cubicBezTo>
                    <a:pt x="2160158" y="2343275"/>
                    <a:pt x="2065146" y="2343275"/>
                    <a:pt x="2006543" y="2284673"/>
                  </a:cubicBezTo>
                  <a:lnTo>
                    <a:pt x="1798691" y="2076819"/>
                  </a:lnTo>
                  <a:lnTo>
                    <a:pt x="1775643" y="2053771"/>
                  </a:lnTo>
                  <a:lnTo>
                    <a:pt x="1842458" y="1964515"/>
                  </a:lnTo>
                  <a:cubicBezTo>
                    <a:pt x="2026677" y="1607442"/>
                    <a:pt x="1697608" y="1472750"/>
                    <a:pt x="1533525" y="1552575"/>
                  </a:cubicBezTo>
                  <a:cubicBezTo>
                    <a:pt x="1555750" y="1323975"/>
                    <a:pt x="1380229" y="1237081"/>
                    <a:pt x="1219200" y="1247775"/>
                  </a:cubicBezTo>
                  <a:cubicBezTo>
                    <a:pt x="1190625" y="958850"/>
                    <a:pt x="838200" y="793750"/>
                    <a:pt x="571500" y="1362075"/>
                  </a:cubicBezTo>
                  <a:cubicBezTo>
                    <a:pt x="504825" y="1114425"/>
                    <a:pt x="276225" y="1066800"/>
                    <a:pt x="0" y="1333500"/>
                  </a:cubicBezTo>
                  <a:lnTo>
                    <a:pt x="0" y="19050"/>
                  </a:lnTo>
                  <a:lnTo>
                    <a:pt x="4000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16" name="Rectangle 15">
            <a:extLst>
              <a:ext uri="{FF2B5EF4-FFF2-40B4-BE49-F238E27FC236}">
                <a16:creationId xmlns:a16="http://schemas.microsoft.com/office/drawing/2014/main" id="{F8E277DE-E7C7-4E85-808D-4D24DF307A23}"/>
              </a:ext>
            </a:extLst>
          </p:cNvPr>
          <p:cNvSpPr/>
          <p:nvPr/>
        </p:nvSpPr>
        <p:spPr>
          <a:xfrm>
            <a:off x="0" y="2685482"/>
            <a:ext cx="4224000" cy="165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Rectangle 16">
            <a:extLst>
              <a:ext uri="{FF2B5EF4-FFF2-40B4-BE49-F238E27FC236}">
                <a16:creationId xmlns:a16="http://schemas.microsoft.com/office/drawing/2014/main" id="{C781E7EF-B292-4EBC-947B-B05F0A1E82DD}"/>
              </a:ext>
            </a:extLst>
          </p:cNvPr>
          <p:cNvSpPr/>
          <p:nvPr/>
        </p:nvSpPr>
        <p:spPr>
          <a:xfrm>
            <a:off x="7968003" y="2685482"/>
            <a:ext cx="4223999" cy="165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 name="TextBox 18">
            <a:extLst>
              <a:ext uri="{FF2B5EF4-FFF2-40B4-BE49-F238E27FC236}">
                <a16:creationId xmlns:a16="http://schemas.microsoft.com/office/drawing/2014/main" id="{09382C0D-7285-40A4-9D9A-6736F37897A6}"/>
              </a:ext>
            </a:extLst>
          </p:cNvPr>
          <p:cNvSpPr txBox="1"/>
          <p:nvPr/>
        </p:nvSpPr>
        <p:spPr>
          <a:xfrm>
            <a:off x="1981674" y="3057336"/>
            <a:ext cx="2071092" cy="646331"/>
          </a:xfrm>
          <a:prstGeom prst="rect">
            <a:avLst/>
          </a:prstGeom>
          <a:noFill/>
        </p:spPr>
        <p:txBody>
          <a:bodyPr wrap="square" rtlCol="0">
            <a:spAutoFit/>
          </a:bodyPr>
          <a:lstStyle/>
          <a:p>
            <a:pPr algn="r"/>
            <a:r>
              <a:rPr lang="es-CO" altLang="ko-KR" sz="1200" b="1" dirty="0">
                <a:solidFill>
                  <a:schemeClr val="bg1"/>
                </a:solidFill>
                <a:latin typeface="Futura Md BT" panose="020B0602020204020303" pitchFamily="34" charset="0"/>
                <a:cs typeface="Arial" pitchFamily="34" charset="0"/>
              </a:rPr>
              <a:t>Subtítulo </a:t>
            </a:r>
            <a:endParaRPr lang="es-CO" altLang="ko-KR" sz="1200" b="1" dirty="0" smtClean="0">
              <a:solidFill>
                <a:schemeClr val="bg1"/>
              </a:solidFill>
              <a:latin typeface="Futura Md BT" panose="020B0602020204020303" pitchFamily="34" charset="0"/>
              <a:cs typeface="Arial" pitchFamily="34" charset="0"/>
            </a:endParaRPr>
          </a:p>
          <a:p>
            <a:pPr algn="r"/>
            <a:r>
              <a:rPr lang="es-CO" altLang="ko-KR" sz="1200" dirty="0" smtClean="0">
                <a:solidFill>
                  <a:schemeClr val="bg1"/>
                </a:solidFill>
                <a:latin typeface="Futura Md BT" panose="020B0602020204020303" pitchFamily="34" charset="0"/>
                <a:cs typeface="Arial" pitchFamily="34" charset="0"/>
              </a:rPr>
              <a:t>Introduzca </a:t>
            </a:r>
            <a:r>
              <a:rPr lang="es-CO" altLang="ko-KR" sz="1200" dirty="0">
                <a:solidFill>
                  <a:schemeClr val="bg1"/>
                </a:solidFill>
                <a:latin typeface="Futura Md BT" panose="020B0602020204020303" pitchFamily="34" charset="0"/>
                <a:cs typeface="Arial" pitchFamily="34" charset="0"/>
              </a:rPr>
              <a:t>su texto en este espacio</a:t>
            </a:r>
            <a:endParaRPr lang="ko-KR" altLang="en-US" sz="1200" dirty="0">
              <a:solidFill>
                <a:schemeClr val="bg1"/>
              </a:solidFill>
              <a:latin typeface="Arial" pitchFamily="34" charset="0"/>
              <a:cs typeface="Arial" pitchFamily="34" charset="0"/>
            </a:endParaRPr>
          </a:p>
        </p:txBody>
      </p:sp>
      <p:sp>
        <p:nvSpPr>
          <p:cNvPr id="22" name="TextBox 21">
            <a:extLst>
              <a:ext uri="{FF2B5EF4-FFF2-40B4-BE49-F238E27FC236}">
                <a16:creationId xmlns:a16="http://schemas.microsoft.com/office/drawing/2014/main" id="{45656A07-EF51-4936-B6C8-479C0B39E41A}"/>
              </a:ext>
            </a:extLst>
          </p:cNvPr>
          <p:cNvSpPr txBox="1"/>
          <p:nvPr/>
        </p:nvSpPr>
        <p:spPr>
          <a:xfrm>
            <a:off x="8184234" y="3057336"/>
            <a:ext cx="2071092" cy="646331"/>
          </a:xfrm>
          <a:prstGeom prst="rect">
            <a:avLst/>
          </a:prstGeom>
          <a:noFill/>
        </p:spPr>
        <p:txBody>
          <a:bodyPr wrap="square" rtlCol="0">
            <a:spAutoFit/>
          </a:bodyPr>
          <a:lstStyle/>
          <a:p>
            <a:r>
              <a:rPr lang="es-CO" altLang="ko-KR" sz="1200" b="1" dirty="0">
                <a:solidFill>
                  <a:schemeClr val="bg1"/>
                </a:solidFill>
                <a:latin typeface="Futura Md BT" panose="020B0602020204020303" pitchFamily="34" charset="0"/>
                <a:cs typeface="Arial" pitchFamily="34" charset="0"/>
              </a:rPr>
              <a:t>Subtítulo </a:t>
            </a:r>
          </a:p>
          <a:p>
            <a:r>
              <a:rPr lang="es-CO" altLang="ko-KR" sz="1200" dirty="0">
                <a:solidFill>
                  <a:schemeClr val="bg1"/>
                </a:solidFill>
                <a:latin typeface="Futura Md BT" panose="020B0602020204020303" pitchFamily="34" charset="0"/>
                <a:cs typeface="Arial" pitchFamily="34" charset="0"/>
              </a:rPr>
              <a:t>Introduzca su texto en este espacio</a:t>
            </a:r>
            <a:endParaRPr lang="ko-KR" altLang="en-US" sz="1200" dirty="0">
              <a:solidFill>
                <a:schemeClr val="bg1"/>
              </a:solidFill>
              <a:latin typeface="Arial" pitchFamily="34" charset="0"/>
              <a:cs typeface="Arial" pitchFamily="34" charset="0"/>
            </a:endParaRPr>
          </a:p>
        </p:txBody>
      </p:sp>
      <p:sp>
        <p:nvSpPr>
          <p:cNvPr id="24" name="TextBox 23">
            <a:extLst>
              <a:ext uri="{FF2B5EF4-FFF2-40B4-BE49-F238E27FC236}">
                <a16:creationId xmlns:a16="http://schemas.microsoft.com/office/drawing/2014/main" id="{A49284A5-0AD4-4AA7-B9D9-3D6DBD97772F}"/>
              </a:ext>
            </a:extLst>
          </p:cNvPr>
          <p:cNvSpPr txBox="1"/>
          <p:nvPr/>
        </p:nvSpPr>
        <p:spPr>
          <a:xfrm>
            <a:off x="2739584" y="3613719"/>
            <a:ext cx="1313181" cy="584775"/>
          </a:xfrm>
          <a:prstGeom prst="rect">
            <a:avLst/>
          </a:prstGeom>
          <a:noFill/>
        </p:spPr>
        <p:txBody>
          <a:bodyPr wrap="square" rtlCol="0" anchor="ctr">
            <a:spAutoFit/>
          </a:bodyPr>
          <a:lstStyle/>
          <a:p>
            <a:pPr algn="ctr"/>
            <a:r>
              <a:rPr lang="en-US" altLang="ko-KR" sz="3200" b="1" dirty="0">
                <a:solidFill>
                  <a:schemeClr val="bg1"/>
                </a:solidFill>
                <a:latin typeface="Futura Md BT" panose="020B0602020204020303" pitchFamily="34" charset="0"/>
                <a:cs typeface="Arial" pitchFamily="34" charset="0"/>
              </a:rPr>
              <a:t>52</a:t>
            </a:r>
            <a:r>
              <a:rPr lang="en-US" altLang="ko-KR" sz="2400" b="1" dirty="0">
                <a:solidFill>
                  <a:schemeClr val="bg1"/>
                </a:solidFill>
                <a:latin typeface="Futura Md BT" panose="020B0602020204020303" pitchFamily="34" charset="0"/>
                <a:cs typeface="Arial" pitchFamily="34" charset="0"/>
              </a:rPr>
              <a:t>%</a:t>
            </a:r>
            <a:endParaRPr lang="ko-KR" altLang="en-US" sz="2400" b="1" dirty="0">
              <a:solidFill>
                <a:schemeClr val="bg1"/>
              </a:solidFill>
              <a:latin typeface="Futura Md BT" panose="020B0602020204020303" pitchFamily="34" charset="0"/>
              <a:cs typeface="Arial" pitchFamily="34" charset="0"/>
            </a:endParaRPr>
          </a:p>
        </p:txBody>
      </p:sp>
      <p:sp>
        <p:nvSpPr>
          <p:cNvPr id="25" name="TextBox 24">
            <a:extLst>
              <a:ext uri="{FF2B5EF4-FFF2-40B4-BE49-F238E27FC236}">
                <a16:creationId xmlns:a16="http://schemas.microsoft.com/office/drawing/2014/main" id="{D6B6AE90-4933-4E3A-A3F3-3C6C23418876}"/>
              </a:ext>
            </a:extLst>
          </p:cNvPr>
          <p:cNvSpPr txBox="1"/>
          <p:nvPr/>
        </p:nvSpPr>
        <p:spPr>
          <a:xfrm>
            <a:off x="8184233" y="3613719"/>
            <a:ext cx="1313181" cy="584775"/>
          </a:xfrm>
          <a:prstGeom prst="rect">
            <a:avLst/>
          </a:prstGeom>
          <a:noFill/>
        </p:spPr>
        <p:txBody>
          <a:bodyPr wrap="square" rtlCol="0" anchor="ctr">
            <a:spAutoFit/>
          </a:bodyPr>
          <a:lstStyle/>
          <a:p>
            <a:pPr algn="ctr"/>
            <a:r>
              <a:rPr lang="en-US" altLang="ko-KR" sz="3200" b="1" dirty="0">
                <a:solidFill>
                  <a:schemeClr val="bg1"/>
                </a:solidFill>
                <a:latin typeface="Futura Md BT" panose="020B0602020204020303" pitchFamily="34" charset="0"/>
                <a:cs typeface="Arial" pitchFamily="34" charset="0"/>
              </a:rPr>
              <a:t>34</a:t>
            </a:r>
            <a:r>
              <a:rPr lang="en-US" altLang="ko-KR" sz="2400" b="1" dirty="0">
                <a:solidFill>
                  <a:schemeClr val="bg1"/>
                </a:solidFill>
                <a:latin typeface="Futura Md BT" panose="020B0602020204020303" pitchFamily="34" charset="0"/>
                <a:cs typeface="Arial" pitchFamily="34" charset="0"/>
              </a:rPr>
              <a:t>%</a:t>
            </a:r>
            <a:endParaRPr lang="ko-KR" altLang="en-US" sz="2400" b="1" dirty="0">
              <a:solidFill>
                <a:schemeClr val="bg1"/>
              </a:solidFill>
              <a:latin typeface="Futura Md BT" panose="020B0602020204020303" pitchFamily="34" charset="0"/>
              <a:cs typeface="Arial" pitchFamily="34" charset="0"/>
            </a:endParaRPr>
          </a:p>
        </p:txBody>
      </p:sp>
      <p:sp>
        <p:nvSpPr>
          <p:cNvPr id="26" name="Oval 21">
            <a:extLst>
              <a:ext uri="{FF2B5EF4-FFF2-40B4-BE49-F238E27FC236}">
                <a16:creationId xmlns:a16="http://schemas.microsoft.com/office/drawing/2014/main" id="{A7E14769-8899-4C6F-A0BE-DC9266736373}"/>
              </a:ext>
            </a:extLst>
          </p:cNvPr>
          <p:cNvSpPr/>
          <p:nvPr/>
        </p:nvSpPr>
        <p:spPr>
          <a:xfrm rot="20700000">
            <a:off x="2594794" y="4655516"/>
            <a:ext cx="555477" cy="486837"/>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7" name="Oval 10">
            <a:extLst>
              <a:ext uri="{FF2B5EF4-FFF2-40B4-BE49-F238E27FC236}">
                <a16:creationId xmlns:a16="http://schemas.microsoft.com/office/drawing/2014/main" id="{8BB5E533-8633-4AB6-A211-C4A03BE9A144}"/>
              </a:ext>
            </a:extLst>
          </p:cNvPr>
          <p:cNvSpPr>
            <a:spLocks noChangeAspect="1"/>
          </p:cNvSpPr>
          <p:nvPr/>
        </p:nvSpPr>
        <p:spPr>
          <a:xfrm>
            <a:off x="9086492" y="4600272"/>
            <a:ext cx="504056" cy="597327"/>
          </a:xfrm>
          <a:custGeom>
            <a:avLst/>
            <a:gdLst/>
            <a:ahLst/>
            <a:cxnLst/>
            <a:rect l="l" t="t" r="r" b="b"/>
            <a:pathLst>
              <a:path w="3310915" h="3923570">
                <a:moveTo>
                  <a:pt x="2634572" y="2782060"/>
                </a:moveTo>
                <a:cubicBezTo>
                  <a:pt x="2877724" y="2784696"/>
                  <a:pt x="3073074" y="2923910"/>
                  <a:pt x="3310915" y="3050983"/>
                </a:cubicBezTo>
                <a:lnTo>
                  <a:pt x="3113550" y="3840011"/>
                </a:lnTo>
                <a:lnTo>
                  <a:pt x="2637706" y="3668957"/>
                </a:lnTo>
                <a:cubicBezTo>
                  <a:pt x="2327360" y="3767940"/>
                  <a:pt x="1829375" y="3988492"/>
                  <a:pt x="1579811" y="3905123"/>
                </a:cubicBezTo>
                <a:cubicBezTo>
                  <a:pt x="1320906" y="3775288"/>
                  <a:pt x="642145" y="3366355"/>
                  <a:pt x="472751" y="3203771"/>
                </a:cubicBezTo>
                <a:cubicBezTo>
                  <a:pt x="303357" y="3041187"/>
                  <a:pt x="403652" y="2893777"/>
                  <a:pt x="563448" y="2929619"/>
                </a:cubicBezTo>
                <a:cubicBezTo>
                  <a:pt x="702634" y="2937547"/>
                  <a:pt x="1160012" y="3199482"/>
                  <a:pt x="1284082" y="3253983"/>
                </a:cubicBezTo>
                <a:cubicBezTo>
                  <a:pt x="1127104" y="3587742"/>
                  <a:pt x="1741057" y="3563487"/>
                  <a:pt x="1955231" y="3541261"/>
                </a:cubicBezTo>
                <a:cubicBezTo>
                  <a:pt x="2131253" y="3488686"/>
                  <a:pt x="2214010" y="3505589"/>
                  <a:pt x="2306401" y="3383364"/>
                </a:cubicBezTo>
                <a:cubicBezTo>
                  <a:pt x="2155860" y="3427865"/>
                  <a:pt x="2163213" y="3429679"/>
                  <a:pt x="1912247" y="3471537"/>
                </a:cubicBezTo>
                <a:cubicBezTo>
                  <a:pt x="1482134" y="3531123"/>
                  <a:pt x="1135709" y="3364234"/>
                  <a:pt x="1413085" y="3236383"/>
                </a:cubicBezTo>
                <a:cubicBezTo>
                  <a:pt x="1557848" y="3164554"/>
                  <a:pt x="1721108" y="3222221"/>
                  <a:pt x="1929297" y="3121321"/>
                </a:cubicBezTo>
                <a:cubicBezTo>
                  <a:pt x="2128589" y="3010789"/>
                  <a:pt x="2187815" y="2818332"/>
                  <a:pt x="2527174" y="2789726"/>
                </a:cubicBezTo>
                <a:cubicBezTo>
                  <a:pt x="2564125" y="2784095"/>
                  <a:pt x="2599836" y="2781684"/>
                  <a:pt x="2634572" y="2782060"/>
                </a:cubicBezTo>
                <a:close/>
                <a:moveTo>
                  <a:pt x="2169165" y="2259549"/>
                </a:moveTo>
                <a:cubicBezTo>
                  <a:pt x="2305163" y="2320579"/>
                  <a:pt x="2430502" y="2400997"/>
                  <a:pt x="2542352" y="2496872"/>
                </a:cubicBezTo>
                <a:cubicBezTo>
                  <a:pt x="2303978" y="2744099"/>
                  <a:pt x="1979593" y="2907447"/>
                  <a:pt x="1617206" y="2939204"/>
                </a:cubicBezTo>
                <a:lnTo>
                  <a:pt x="1588575" y="2925411"/>
                </a:lnTo>
                <a:cubicBezTo>
                  <a:pt x="1835671" y="2758142"/>
                  <a:pt x="2037335" y="2529257"/>
                  <a:pt x="2169165" y="2259549"/>
                </a:cubicBezTo>
                <a:close/>
                <a:moveTo>
                  <a:pt x="797309" y="2254509"/>
                </a:moveTo>
                <a:cubicBezTo>
                  <a:pt x="928512" y="2525684"/>
                  <a:pt x="1129977" y="2756161"/>
                  <a:pt x="1376879" y="2925229"/>
                </a:cubicBezTo>
                <a:cubicBezTo>
                  <a:pt x="1367940" y="2931748"/>
                  <a:pt x="1358086" y="2936536"/>
                  <a:pt x="1348086" y="2941055"/>
                </a:cubicBezTo>
                <a:cubicBezTo>
                  <a:pt x="981929" y="2910776"/>
                  <a:pt x="654006" y="2746454"/>
                  <a:pt x="413461" y="2497054"/>
                </a:cubicBezTo>
                <a:cubicBezTo>
                  <a:pt x="528278" y="2398621"/>
                  <a:pt x="657289" y="2316447"/>
                  <a:pt x="797309" y="2254509"/>
                </a:cubicBezTo>
                <a:close/>
                <a:moveTo>
                  <a:pt x="1426305" y="2108791"/>
                </a:moveTo>
                <a:lnTo>
                  <a:pt x="1426305" y="2824067"/>
                </a:lnTo>
                <a:cubicBezTo>
                  <a:pt x="1203050" y="2668305"/>
                  <a:pt x="1020431" y="2458508"/>
                  <a:pt x="899682" y="2212532"/>
                </a:cubicBezTo>
                <a:cubicBezTo>
                  <a:pt x="1063835" y="2148883"/>
                  <a:pt x="1241204" y="2112683"/>
                  <a:pt x="1426305" y="2108791"/>
                </a:cubicBezTo>
                <a:close/>
                <a:moveTo>
                  <a:pt x="1527809" y="2108695"/>
                </a:moveTo>
                <a:cubicBezTo>
                  <a:pt x="1717707" y="2112557"/>
                  <a:pt x="1899494" y="2150291"/>
                  <a:pt x="2067336" y="2216559"/>
                </a:cubicBezTo>
                <a:cubicBezTo>
                  <a:pt x="1943936" y="2466549"/>
                  <a:pt x="1756622" y="2679032"/>
                  <a:pt x="1527809" y="2835300"/>
                </a:cubicBezTo>
                <a:close/>
                <a:moveTo>
                  <a:pt x="2354776" y="1530125"/>
                </a:moveTo>
                <a:lnTo>
                  <a:pt x="2955077" y="1530125"/>
                </a:lnTo>
                <a:cubicBezTo>
                  <a:pt x="2942393" y="1866074"/>
                  <a:pt x="2817414" y="2173186"/>
                  <a:pt x="2615767" y="2414127"/>
                </a:cubicBezTo>
                <a:cubicBezTo>
                  <a:pt x="2496453" y="2311434"/>
                  <a:pt x="2362630" y="2225327"/>
                  <a:pt x="2217376" y="2159975"/>
                </a:cubicBezTo>
                <a:cubicBezTo>
                  <a:pt x="2300477" y="1965771"/>
                  <a:pt x="2348521" y="1753185"/>
                  <a:pt x="2354776" y="1530125"/>
                </a:cubicBezTo>
                <a:close/>
                <a:moveTo>
                  <a:pt x="1527809" y="1530125"/>
                </a:moveTo>
                <a:lnTo>
                  <a:pt x="2244039" y="1530125"/>
                </a:lnTo>
                <a:cubicBezTo>
                  <a:pt x="2237819" y="1737690"/>
                  <a:pt x="2192963" y="1935525"/>
                  <a:pt x="2115825" y="2116496"/>
                </a:cubicBezTo>
                <a:cubicBezTo>
                  <a:pt x="1933189" y="2043464"/>
                  <a:pt x="1735000" y="2001899"/>
                  <a:pt x="1527809" y="1997958"/>
                </a:cubicBezTo>
                <a:close/>
                <a:moveTo>
                  <a:pt x="725097" y="1530125"/>
                </a:moveTo>
                <a:lnTo>
                  <a:pt x="1426305" y="1530125"/>
                </a:lnTo>
                <a:lnTo>
                  <a:pt x="1426305" y="1998054"/>
                </a:lnTo>
                <a:cubicBezTo>
                  <a:pt x="1224105" y="2002029"/>
                  <a:pt x="1030504" y="2041966"/>
                  <a:pt x="851699" y="2112283"/>
                </a:cubicBezTo>
                <a:cubicBezTo>
                  <a:pt x="775482" y="1932518"/>
                  <a:pt x="731260" y="1736112"/>
                  <a:pt x="725097" y="1530125"/>
                </a:cubicBezTo>
                <a:close/>
                <a:moveTo>
                  <a:pt x="934" y="1530125"/>
                </a:moveTo>
                <a:lnTo>
                  <a:pt x="614360" y="1530125"/>
                </a:lnTo>
                <a:cubicBezTo>
                  <a:pt x="620543" y="1751166"/>
                  <a:pt x="667772" y="1961919"/>
                  <a:pt x="749235" y="2154869"/>
                </a:cubicBezTo>
                <a:cubicBezTo>
                  <a:pt x="599936" y="2221117"/>
                  <a:pt x="462426" y="2308980"/>
                  <a:pt x="340129" y="2414234"/>
                </a:cubicBezTo>
                <a:cubicBezTo>
                  <a:pt x="138582" y="2173144"/>
                  <a:pt x="13619" y="1866051"/>
                  <a:pt x="934" y="1530125"/>
                </a:cubicBezTo>
                <a:close/>
                <a:moveTo>
                  <a:pt x="883886" y="768586"/>
                </a:moveTo>
                <a:cubicBezTo>
                  <a:pt x="1053566" y="831753"/>
                  <a:pt x="1236128" y="867407"/>
                  <a:pt x="1426305" y="871035"/>
                </a:cubicBezTo>
                <a:lnTo>
                  <a:pt x="1426305" y="1428622"/>
                </a:lnTo>
                <a:lnTo>
                  <a:pt x="724559" y="1428622"/>
                </a:lnTo>
                <a:cubicBezTo>
                  <a:pt x="730221" y="1192426"/>
                  <a:pt x="785872" y="968634"/>
                  <a:pt x="883886" y="768586"/>
                </a:cubicBezTo>
                <a:close/>
                <a:moveTo>
                  <a:pt x="2083288" y="764501"/>
                </a:moveTo>
                <a:cubicBezTo>
                  <a:pt x="2182501" y="965616"/>
                  <a:pt x="2238869" y="1190833"/>
                  <a:pt x="2244577" y="1428622"/>
                </a:cubicBezTo>
                <a:lnTo>
                  <a:pt x="1527809" y="1428622"/>
                </a:lnTo>
                <a:lnTo>
                  <a:pt x="1527809" y="871130"/>
                </a:lnTo>
                <a:cubicBezTo>
                  <a:pt x="1722835" y="867528"/>
                  <a:pt x="1909881" y="830382"/>
                  <a:pt x="2083288" y="764501"/>
                </a:cubicBezTo>
                <a:close/>
                <a:moveTo>
                  <a:pt x="375750" y="484510"/>
                </a:moveTo>
                <a:cubicBezTo>
                  <a:pt x="497688" y="583858"/>
                  <a:pt x="633678" y="666438"/>
                  <a:pt x="780212" y="729142"/>
                </a:cubicBezTo>
                <a:cubicBezTo>
                  <a:pt x="677519" y="941475"/>
                  <a:pt x="619429" y="1178562"/>
                  <a:pt x="613822" y="1428622"/>
                </a:cubicBezTo>
                <a:lnTo>
                  <a:pt x="0" y="1428622"/>
                </a:lnTo>
                <a:cubicBezTo>
                  <a:pt x="9263" y="1065848"/>
                  <a:pt x="149371" y="735691"/>
                  <a:pt x="375750" y="484510"/>
                </a:cubicBezTo>
                <a:close/>
                <a:moveTo>
                  <a:pt x="2580304" y="484479"/>
                </a:moveTo>
                <a:cubicBezTo>
                  <a:pt x="2806628" y="735651"/>
                  <a:pt x="2946750" y="1065827"/>
                  <a:pt x="2956013" y="1428622"/>
                </a:cubicBezTo>
                <a:lnTo>
                  <a:pt x="2355314" y="1428622"/>
                </a:lnTo>
                <a:cubicBezTo>
                  <a:pt x="2349636" y="1176504"/>
                  <a:pt x="2290630" y="937573"/>
                  <a:pt x="2186241" y="724113"/>
                </a:cubicBezTo>
                <a:cubicBezTo>
                  <a:pt x="2328935" y="662418"/>
                  <a:pt x="2461323" y="581449"/>
                  <a:pt x="2580304" y="484479"/>
                </a:cubicBezTo>
                <a:close/>
                <a:moveTo>
                  <a:pt x="1426305" y="124032"/>
                </a:moveTo>
                <a:lnTo>
                  <a:pt x="1426305" y="760298"/>
                </a:lnTo>
                <a:cubicBezTo>
                  <a:pt x="1253727" y="756791"/>
                  <a:pt x="1087879" y="724966"/>
                  <a:pt x="933247" y="668842"/>
                </a:cubicBezTo>
                <a:cubicBezTo>
                  <a:pt x="1054039" y="451822"/>
                  <a:pt x="1223389" y="265609"/>
                  <a:pt x="1426305" y="124032"/>
                </a:cubicBezTo>
                <a:close/>
                <a:moveTo>
                  <a:pt x="1527809" y="112799"/>
                </a:moveTo>
                <a:cubicBezTo>
                  <a:pt x="1736145" y="255085"/>
                  <a:pt x="1910079" y="443973"/>
                  <a:pt x="2033951" y="664748"/>
                </a:cubicBezTo>
                <a:cubicBezTo>
                  <a:pt x="1875578" y="723616"/>
                  <a:pt x="1705238" y="756901"/>
                  <a:pt x="1527809" y="760394"/>
                </a:cubicBezTo>
                <a:close/>
                <a:moveTo>
                  <a:pt x="1632157" y="1693"/>
                </a:moveTo>
                <a:cubicBezTo>
                  <a:pt x="1969090" y="34839"/>
                  <a:pt x="2272411" y="181752"/>
                  <a:pt x="2502559" y="404493"/>
                </a:cubicBezTo>
                <a:cubicBezTo>
                  <a:pt x="2392455" y="493535"/>
                  <a:pt x="2270018" y="567692"/>
                  <a:pt x="2138287" y="624414"/>
                </a:cubicBezTo>
                <a:cubicBezTo>
                  <a:pt x="2004803" y="382989"/>
                  <a:pt x="1815448" y="176841"/>
                  <a:pt x="1587368" y="23269"/>
                </a:cubicBezTo>
                <a:close/>
                <a:moveTo>
                  <a:pt x="1333466" y="0"/>
                </a:moveTo>
                <a:lnTo>
                  <a:pt x="1376468" y="23177"/>
                </a:lnTo>
                <a:cubicBezTo>
                  <a:pt x="1149236" y="178863"/>
                  <a:pt x="960516" y="386575"/>
                  <a:pt x="827965" y="629347"/>
                </a:cubicBezTo>
                <a:cubicBezTo>
                  <a:pt x="692459" y="571593"/>
                  <a:pt x="566467" y="495851"/>
                  <a:pt x="453430" y="404475"/>
                </a:cubicBezTo>
                <a:cubicBezTo>
                  <a:pt x="685742" y="179438"/>
                  <a:pt x="992667" y="31629"/>
                  <a:pt x="133346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nvGrpSpPr>
          <p:cNvPr id="28" name="Group 27">
            <a:extLst>
              <a:ext uri="{FF2B5EF4-FFF2-40B4-BE49-F238E27FC236}">
                <a16:creationId xmlns:a16="http://schemas.microsoft.com/office/drawing/2014/main" id="{CFDDF809-8D23-41B1-A437-91F8B9D665D4}"/>
              </a:ext>
            </a:extLst>
          </p:cNvPr>
          <p:cNvGrpSpPr/>
          <p:nvPr/>
        </p:nvGrpSpPr>
        <p:grpSpPr>
          <a:xfrm>
            <a:off x="892530" y="5293440"/>
            <a:ext cx="3960000" cy="738664"/>
            <a:chOff x="3017859" y="4283314"/>
            <a:chExt cx="1890849" cy="738664"/>
          </a:xfrm>
        </p:grpSpPr>
        <p:sp>
          <p:nvSpPr>
            <p:cNvPr id="29" name="TextBox 28">
              <a:extLst>
                <a:ext uri="{FF2B5EF4-FFF2-40B4-BE49-F238E27FC236}">
                  <a16:creationId xmlns:a16="http://schemas.microsoft.com/office/drawing/2014/main" id="{82385162-A62F-4914-9A20-A0CF56F059CB}"/>
                </a:ext>
              </a:extLst>
            </p:cNvPr>
            <p:cNvSpPr txBox="1"/>
            <p:nvPr/>
          </p:nvSpPr>
          <p:spPr>
            <a:xfrm>
              <a:off x="3021856" y="4560313"/>
              <a:ext cx="1886852" cy="461665"/>
            </a:xfrm>
            <a:prstGeom prst="rect">
              <a:avLst/>
            </a:prstGeom>
            <a:noFill/>
          </p:spPr>
          <p:txBody>
            <a:bodyPr wrap="square" rtlCol="0">
              <a:spAutoFit/>
            </a:bodyPr>
            <a:lstStyle/>
            <a:p>
              <a:r>
                <a:rPr lang="es-CO" altLang="ko-KR" sz="1200" dirty="0">
                  <a:solidFill>
                    <a:srgbClr val="4F4F4F"/>
                  </a:solidFill>
                  <a:latin typeface="Futura Bk BT" panose="020B0502020204020303" pitchFamily="34" charset="0"/>
                  <a:cs typeface="Arial" pitchFamily="34" charset="0"/>
                </a:rPr>
                <a:t>Introduzca su texto en este espacio usando la fuente tipográfica institucional Futura Md</a:t>
              </a:r>
              <a:endParaRPr lang="en-US" altLang="ko-KR" sz="1200" dirty="0">
                <a:solidFill>
                  <a:schemeClr val="tx1">
                    <a:lumMod val="75000"/>
                    <a:lumOff val="25000"/>
                  </a:schemeClr>
                </a:solidFill>
                <a:latin typeface="Arial" pitchFamily="34" charset="0"/>
                <a:cs typeface="Arial" pitchFamily="34" charset="0"/>
              </a:endParaRPr>
            </a:p>
          </p:txBody>
        </p:sp>
        <p:sp>
          <p:nvSpPr>
            <p:cNvPr id="30" name="TextBox 29">
              <a:extLst>
                <a:ext uri="{FF2B5EF4-FFF2-40B4-BE49-F238E27FC236}">
                  <a16:creationId xmlns:a16="http://schemas.microsoft.com/office/drawing/2014/main" id="{01CC4C31-C22C-4364-A6C2-6B0916B43335}"/>
                </a:ext>
              </a:extLst>
            </p:cNvPr>
            <p:cNvSpPr txBox="1"/>
            <p:nvPr/>
          </p:nvSpPr>
          <p:spPr>
            <a:xfrm>
              <a:off x="3017859" y="4283314"/>
              <a:ext cx="1870812" cy="276999"/>
            </a:xfrm>
            <a:prstGeom prst="rect">
              <a:avLst/>
            </a:prstGeom>
            <a:solidFill>
              <a:schemeClr val="accent1"/>
            </a:solidFill>
          </p:spPr>
          <p:txBody>
            <a:bodyPr wrap="square" rtlCol="0">
              <a:spAutoFit/>
            </a:bodyPr>
            <a:lstStyle/>
            <a:p>
              <a:r>
                <a:rPr lang="es-CO" altLang="ko-KR" sz="1200" b="1" dirty="0">
                  <a:solidFill>
                    <a:schemeClr val="bg1"/>
                  </a:solidFill>
                  <a:latin typeface="Futura Md BT" panose="020B0602020204020303" pitchFamily="34" charset="0"/>
                  <a:cs typeface="Arial" pitchFamily="34" charset="0"/>
                </a:rPr>
                <a:t>Subtítulo</a:t>
              </a:r>
              <a:endParaRPr lang="ko-KR" altLang="en-US" sz="1200" b="1" dirty="0">
                <a:solidFill>
                  <a:schemeClr val="bg1"/>
                </a:solidFill>
                <a:latin typeface="Arial" pitchFamily="34" charset="0"/>
                <a:cs typeface="Arial" pitchFamily="34" charset="0"/>
              </a:endParaRPr>
            </a:p>
          </p:txBody>
        </p:sp>
      </p:grpSp>
      <p:grpSp>
        <p:nvGrpSpPr>
          <p:cNvPr id="31" name="Group 30">
            <a:extLst>
              <a:ext uri="{FF2B5EF4-FFF2-40B4-BE49-F238E27FC236}">
                <a16:creationId xmlns:a16="http://schemas.microsoft.com/office/drawing/2014/main" id="{427E5958-B5A9-4C36-B6C7-CCCA592C4707}"/>
              </a:ext>
            </a:extLst>
          </p:cNvPr>
          <p:cNvGrpSpPr/>
          <p:nvPr/>
        </p:nvGrpSpPr>
        <p:grpSpPr>
          <a:xfrm>
            <a:off x="7358517" y="5293440"/>
            <a:ext cx="3960000" cy="738664"/>
            <a:chOff x="3017859" y="4283314"/>
            <a:chExt cx="1890849" cy="738664"/>
          </a:xfrm>
        </p:grpSpPr>
        <p:sp>
          <p:nvSpPr>
            <p:cNvPr id="32" name="TextBox 31">
              <a:extLst>
                <a:ext uri="{FF2B5EF4-FFF2-40B4-BE49-F238E27FC236}">
                  <a16:creationId xmlns:a16="http://schemas.microsoft.com/office/drawing/2014/main" id="{6BF7E384-559E-44C6-9696-39FC528FCE93}"/>
                </a:ext>
              </a:extLst>
            </p:cNvPr>
            <p:cNvSpPr txBox="1"/>
            <p:nvPr/>
          </p:nvSpPr>
          <p:spPr>
            <a:xfrm>
              <a:off x="3021856" y="4560313"/>
              <a:ext cx="1886852" cy="461665"/>
            </a:xfrm>
            <a:prstGeom prst="rect">
              <a:avLst/>
            </a:prstGeom>
            <a:noFill/>
          </p:spPr>
          <p:txBody>
            <a:bodyPr wrap="square" rtlCol="0">
              <a:spAutoFit/>
            </a:bodyPr>
            <a:lstStyle/>
            <a:p>
              <a:pPr algn="r"/>
              <a:r>
                <a:rPr lang="es-CO" altLang="ko-KR" sz="1200" dirty="0">
                  <a:solidFill>
                    <a:srgbClr val="4F4F4F"/>
                  </a:solidFill>
                  <a:latin typeface="Futura Bk BT" panose="020B0502020204020303" pitchFamily="34" charset="0"/>
                  <a:cs typeface="Arial" pitchFamily="34" charset="0"/>
                </a:rPr>
                <a:t>Introduzca su texto en este espacio usando la fuente tipográfica institucional Futura Md</a:t>
              </a:r>
              <a:endParaRPr lang="en-US" altLang="ko-KR" sz="1200" dirty="0">
                <a:solidFill>
                  <a:schemeClr val="tx1">
                    <a:lumMod val="75000"/>
                    <a:lumOff val="25000"/>
                  </a:schemeClr>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3C2E936B-37E4-4035-AF75-8998D6217C77}"/>
                </a:ext>
              </a:extLst>
            </p:cNvPr>
            <p:cNvSpPr txBox="1"/>
            <p:nvPr/>
          </p:nvSpPr>
          <p:spPr>
            <a:xfrm>
              <a:off x="3017859" y="4283314"/>
              <a:ext cx="1870812" cy="276999"/>
            </a:xfrm>
            <a:prstGeom prst="rect">
              <a:avLst/>
            </a:prstGeom>
            <a:solidFill>
              <a:schemeClr val="accent3"/>
            </a:solidFill>
          </p:spPr>
          <p:txBody>
            <a:bodyPr wrap="square" rtlCol="0">
              <a:spAutoFit/>
            </a:bodyPr>
            <a:lstStyle/>
            <a:p>
              <a:pPr algn="r"/>
              <a:r>
                <a:rPr lang="es-CO" altLang="ko-KR" sz="1200" b="1" dirty="0">
                  <a:solidFill>
                    <a:schemeClr val="bg1"/>
                  </a:solidFill>
                  <a:latin typeface="Futura Md BT" panose="020B0602020204020303" pitchFamily="34" charset="0"/>
                  <a:cs typeface="Arial" pitchFamily="34" charset="0"/>
                </a:rPr>
                <a:t>Subtítulo</a:t>
              </a:r>
              <a:endParaRPr lang="ko-KR" altLang="en-US" sz="1200" b="1" dirty="0">
                <a:solidFill>
                  <a:schemeClr val="bg1"/>
                </a:solidFill>
                <a:latin typeface="Arial" pitchFamily="34" charset="0"/>
                <a:cs typeface="Arial" pitchFamily="34" charset="0"/>
              </a:endParaRPr>
            </a:p>
          </p:txBody>
        </p:sp>
      </p:grpSp>
      <p:sp>
        <p:nvSpPr>
          <p:cNvPr id="34" name="Título 1"/>
          <p:cNvSpPr>
            <a:spLocks noGrp="1"/>
          </p:cNvSpPr>
          <p:nvPr>
            <p:ph type="title"/>
          </p:nvPr>
        </p:nvSpPr>
        <p:spPr>
          <a:xfrm>
            <a:off x="3690266" y="498973"/>
            <a:ext cx="5807148" cy="865064"/>
          </a:xfrm>
        </p:spPr>
        <p:txBody>
          <a:bodyPr/>
          <a:lstStyle/>
          <a:p>
            <a:endParaRPr lang="es-CO" dirty="0"/>
          </a:p>
        </p:txBody>
      </p:sp>
    </p:spTree>
    <p:extLst>
      <p:ext uri="{BB962C8B-B14F-4D97-AF65-F5344CB8AC3E}">
        <p14:creationId xmlns:p14="http://schemas.microsoft.com/office/powerpoint/2010/main" val="26530534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1222DAAB-B804-4742-8A5A-3E3792DF2C7E}"/>
              </a:ext>
            </a:extLst>
          </p:cNvPr>
          <p:cNvGraphicFramePr/>
          <p:nvPr>
            <p:extLst>
              <p:ext uri="{D42A27DB-BD31-4B8C-83A1-F6EECF244321}">
                <p14:modId xmlns:p14="http://schemas.microsoft.com/office/powerpoint/2010/main" val="612451588"/>
              </p:ext>
            </p:extLst>
          </p:nvPr>
        </p:nvGraphicFramePr>
        <p:xfrm>
          <a:off x="2652032" y="1705412"/>
          <a:ext cx="6887939" cy="2104008"/>
        </p:xfrm>
        <a:graphic>
          <a:graphicData uri="http://schemas.openxmlformats.org/drawingml/2006/chart">
            <c:chart xmlns:c="http://schemas.openxmlformats.org/drawingml/2006/chart" xmlns:r="http://schemas.openxmlformats.org/officeDocument/2006/relationships" r:id="rId2"/>
          </a:graphicData>
        </a:graphic>
      </p:graphicFrame>
      <p:sp>
        <p:nvSpPr>
          <p:cNvPr id="8" name="Round Same Side Corner Rectangle 8">
            <a:extLst>
              <a:ext uri="{FF2B5EF4-FFF2-40B4-BE49-F238E27FC236}">
                <a16:creationId xmlns:a16="http://schemas.microsoft.com/office/drawing/2014/main" id="{D955E885-D670-4FC1-8DCE-3AADECEC59CA}"/>
              </a:ext>
            </a:extLst>
          </p:cNvPr>
          <p:cNvSpPr/>
          <p:nvPr/>
        </p:nvSpPr>
        <p:spPr>
          <a:xfrm>
            <a:off x="5103840" y="1999608"/>
            <a:ext cx="575459" cy="1515617"/>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9" name="Round Same Side Corner Rectangle 20">
            <a:extLst>
              <a:ext uri="{FF2B5EF4-FFF2-40B4-BE49-F238E27FC236}">
                <a16:creationId xmlns:a16="http://schemas.microsoft.com/office/drawing/2014/main" id="{7294A236-F4C1-470B-AB2F-25397A8E9F6F}"/>
              </a:ext>
            </a:extLst>
          </p:cNvPr>
          <p:cNvSpPr/>
          <p:nvPr/>
        </p:nvSpPr>
        <p:spPr>
          <a:xfrm rot="10800000">
            <a:off x="6349186" y="1992612"/>
            <a:ext cx="717050" cy="1529609"/>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11" name="TextBox 10">
            <a:extLst>
              <a:ext uri="{FF2B5EF4-FFF2-40B4-BE49-F238E27FC236}">
                <a16:creationId xmlns:a16="http://schemas.microsoft.com/office/drawing/2014/main" id="{BDF22E0A-DE54-4397-A806-C0480E8F4DE3}"/>
              </a:ext>
            </a:extLst>
          </p:cNvPr>
          <p:cNvSpPr txBox="1"/>
          <p:nvPr/>
        </p:nvSpPr>
        <p:spPr>
          <a:xfrm>
            <a:off x="931986" y="2537358"/>
            <a:ext cx="3107688" cy="1200329"/>
          </a:xfrm>
          <a:prstGeom prst="rect">
            <a:avLst/>
          </a:prstGeom>
          <a:noFill/>
        </p:spPr>
        <p:txBody>
          <a:bodyPr wrap="square" rtlCol="0">
            <a:spAutoFit/>
          </a:bodyPr>
          <a:lstStyle/>
          <a:p>
            <a:pPr algn="r"/>
            <a:r>
              <a:rPr lang="es-CO" altLang="ko-KR" sz="1200" b="1" dirty="0">
                <a:cs typeface="Arial" pitchFamily="34" charset="0"/>
              </a:rPr>
              <a:t>Subtítulo</a:t>
            </a:r>
            <a:endParaRPr lang="es-CO" altLang="ko-KR" sz="1100" b="1" dirty="0">
              <a:solidFill>
                <a:schemeClr val="tx1">
                  <a:lumMod val="75000"/>
                  <a:lumOff val="25000"/>
                </a:schemeClr>
              </a:solidFill>
              <a:cs typeface="Arial" pitchFamily="34" charset="0"/>
            </a:endParaRPr>
          </a:p>
          <a:p>
            <a:pPr algn="r"/>
            <a:r>
              <a:rPr lang="es-CO" altLang="ko-KR" sz="1200" dirty="0" smtClean="0">
                <a:cs typeface="Arial" pitchFamily="34" charset="0"/>
              </a:rPr>
              <a:t>Esta </a:t>
            </a:r>
            <a:r>
              <a:rPr lang="es-CO" altLang="ko-KR" sz="1200" dirty="0">
                <a:cs typeface="Arial" pitchFamily="34" charset="0"/>
              </a:rPr>
              <a:t>plantilla cuenta con íconos los cuales puede editar y quitar según sus necesidades, al finalizar esta plantilla podrá encontrar paquetes de íconos para su libre uso.</a:t>
            </a:r>
          </a:p>
        </p:txBody>
      </p:sp>
      <p:sp>
        <p:nvSpPr>
          <p:cNvPr id="14" name="TextBox 13">
            <a:extLst>
              <a:ext uri="{FF2B5EF4-FFF2-40B4-BE49-F238E27FC236}">
                <a16:creationId xmlns:a16="http://schemas.microsoft.com/office/drawing/2014/main" id="{53BC8455-FA16-4A32-88F0-5DFD4736F7B5}"/>
              </a:ext>
            </a:extLst>
          </p:cNvPr>
          <p:cNvSpPr txBox="1"/>
          <p:nvPr/>
        </p:nvSpPr>
        <p:spPr>
          <a:xfrm>
            <a:off x="8087402" y="2676156"/>
            <a:ext cx="3333806" cy="1015663"/>
          </a:xfrm>
          <a:prstGeom prst="rect">
            <a:avLst/>
          </a:prstGeom>
          <a:noFill/>
        </p:spPr>
        <p:txBody>
          <a:bodyPr wrap="square" rtlCol="0">
            <a:spAutoFit/>
          </a:bodyPr>
          <a:lstStyle/>
          <a:p>
            <a:r>
              <a:rPr lang="es-CO" altLang="ko-KR" sz="1200" b="1" dirty="0">
                <a:cs typeface="Arial" pitchFamily="34" charset="0"/>
              </a:rPr>
              <a:t>Subtítulo</a:t>
            </a:r>
            <a:endParaRPr lang="es-CO" altLang="ko-KR" sz="1100" b="1" dirty="0">
              <a:solidFill>
                <a:schemeClr val="tx1">
                  <a:lumMod val="75000"/>
                  <a:lumOff val="25000"/>
                </a:schemeClr>
              </a:solidFill>
              <a:cs typeface="Arial" pitchFamily="34" charset="0"/>
            </a:endParaRPr>
          </a:p>
          <a:p>
            <a:r>
              <a:rPr lang="es-CO" altLang="ko-KR" sz="1200" dirty="0" smtClean="0">
                <a:cs typeface="Arial" pitchFamily="34" charset="0"/>
              </a:rPr>
              <a:t>Esta </a:t>
            </a:r>
            <a:r>
              <a:rPr lang="es-CO" altLang="ko-KR" sz="1200" dirty="0">
                <a:cs typeface="Arial" pitchFamily="34" charset="0"/>
              </a:rPr>
              <a:t>plantilla cuenta con íconos los cuales puede editar y quitar según sus necesidades, al finalizar esta plantilla podrá encontrar paquetes de íconos para su libre uso.</a:t>
            </a:r>
          </a:p>
        </p:txBody>
      </p:sp>
      <p:sp>
        <p:nvSpPr>
          <p:cNvPr id="16" name="TextBox 15">
            <a:extLst>
              <a:ext uri="{FF2B5EF4-FFF2-40B4-BE49-F238E27FC236}">
                <a16:creationId xmlns:a16="http://schemas.microsoft.com/office/drawing/2014/main" id="{F6BB7374-E3E9-41AF-9CE5-BC1AAF0F3EE2}"/>
              </a:ext>
            </a:extLst>
          </p:cNvPr>
          <p:cNvSpPr txBox="1"/>
          <p:nvPr/>
        </p:nvSpPr>
        <p:spPr>
          <a:xfrm>
            <a:off x="2038078" y="1798349"/>
            <a:ext cx="2001594" cy="400110"/>
          </a:xfrm>
          <a:prstGeom prst="rect">
            <a:avLst/>
          </a:prstGeom>
          <a:noFill/>
        </p:spPr>
        <p:txBody>
          <a:bodyPr wrap="square" rtlCol="0">
            <a:spAutoFit/>
          </a:bodyPr>
          <a:lstStyle/>
          <a:p>
            <a:pPr algn="r"/>
            <a:r>
              <a:rPr lang="es-CO" altLang="ko-KR" sz="2000" b="1" dirty="0">
                <a:latin typeface="Futura Md BT" panose="020B0602020204020303" pitchFamily="34" charset="0"/>
                <a:cs typeface="Arial" pitchFamily="34" charset="0"/>
              </a:rPr>
              <a:t>Subtítulo</a:t>
            </a:r>
            <a:endParaRPr lang="es-CO" altLang="ko-KR" b="1"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59AA91B3-DA09-4835-9AA2-0790C96378A6}"/>
              </a:ext>
            </a:extLst>
          </p:cNvPr>
          <p:cNvSpPr txBox="1"/>
          <p:nvPr/>
        </p:nvSpPr>
        <p:spPr>
          <a:xfrm>
            <a:off x="8087402" y="1798349"/>
            <a:ext cx="2001594" cy="400110"/>
          </a:xfrm>
          <a:prstGeom prst="rect">
            <a:avLst/>
          </a:prstGeom>
          <a:noFill/>
        </p:spPr>
        <p:txBody>
          <a:bodyPr wrap="square" rtlCol="0">
            <a:spAutoFit/>
          </a:bodyPr>
          <a:lstStyle/>
          <a:p>
            <a:r>
              <a:rPr lang="es-CO" altLang="ko-KR" sz="2000" b="1" dirty="0">
                <a:latin typeface="Futura Md BT" panose="020B0602020204020303" pitchFamily="34" charset="0"/>
                <a:cs typeface="Arial" pitchFamily="34" charset="0"/>
              </a:rPr>
              <a:t>Subtítulo</a:t>
            </a:r>
            <a:endParaRPr lang="es-CO" altLang="ko-KR" b="1" dirty="0">
              <a:solidFill>
                <a:schemeClr val="tx1">
                  <a:lumMod val="75000"/>
                  <a:lumOff val="25000"/>
                </a:schemeClr>
              </a:solidFill>
              <a:cs typeface="Arial" pitchFamily="34" charset="0"/>
            </a:endParaRPr>
          </a:p>
        </p:txBody>
      </p:sp>
      <p:graphicFrame>
        <p:nvGraphicFramePr>
          <p:cNvPr id="18" name="Chart 17">
            <a:extLst>
              <a:ext uri="{FF2B5EF4-FFF2-40B4-BE49-F238E27FC236}">
                <a16:creationId xmlns:a16="http://schemas.microsoft.com/office/drawing/2014/main" id="{7117F498-2036-49B5-B09C-953DA46BC71B}"/>
              </a:ext>
            </a:extLst>
          </p:cNvPr>
          <p:cNvGraphicFramePr/>
          <p:nvPr>
            <p:extLst>
              <p:ext uri="{D42A27DB-BD31-4B8C-83A1-F6EECF244321}">
                <p14:modId xmlns:p14="http://schemas.microsoft.com/office/powerpoint/2010/main" val="889562607"/>
              </p:ext>
            </p:extLst>
          </p:nvPr>
        </p:nvGraphicFramePr>
        <p:xfrm>
          <a:off x="1908968" y="3875514"/>
          <a:ext cx="3888000" cy="491304"/>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2ECF56C0-E691-4E1B-ACFE-C9759588F342}"/>
              </a:ext>
            </a:extLst>
          </p:cNvPr>
          <p:cNvSpPr txBox="1"/>
          <p:nvPr/>
        </p:nvSpPr>
        <p:spPr>
          <a:xfrm>
            <a:off x="1908968" y="4309164"/>
            <a:ext cx="4063386" cy="646331"/>
          </a:xfrm>
          <a:prstGeom prst="rect">
            <a:avLst/>
          </a:prstGeom>
          <a:noFill/>
        </p:spPr>
        <p:txBody>
          <a:bodyPr wrap="square" rtlCol="0">
            <a:spAutoFit/>
          </a:bodyPr>
          <a:lstStyle/>
          <a:p>
            <a:r>
              <a:rPr lang="es-CO" altLang="ko-KR" sz="1200" b="1" dirty="0">
                <a:cs typeface="Arial" pitchFamily="34" charset="0"/>
              </a:rPr>
              <a:t>Subtítulo</a:t>
            </a:r>
            <a:endParaRPr lang="es-CO" altLang="ko-KR" sz="1100" b="1" dirty="0">
              <a:solidFill>
                <a:schemeClr val="tx1">
                  <a:lumMod val="75000"/>
                  <a:lumOff val="25000"/>
                </a:schemeClr>
              </a:solidFill>
              <a:cs typeface="Arial" pitchFamily="34" charset="0"/>
            </a:endParaRPr>
          </a:p>
          <a:p>
            <a:r>
              <a:rPr lang="es-CO" altLang="ko-KR" sz="1200" dirty="0" smtClean="0">
                <a:solidFill>
                  <a:srgbClr val="4F4F4F"/>
                </a:solidFill>
                <a:cs typeface="Arial" pitchFamily="34" charset="0"/>
              </a:rPr>
              <a:t>Introduzca </a:t>
            </a:r>
            <a:r>
              <a:rPr lang="es-CO" altLang="ko-KR" sz="1200" dirty="0">
                <a:solidFill>
                  <a:srgbClr val="4F4F4F"/>
                </a:solidFill>
                <a:cs typeface="Arial" pitchFamily="34" charset="0"/>
              </a:rPr>
              <a:t>su texto en este espacio usando la fuente tipográfica institucional </a:t>
            </a:r>
            <a:r>
              <a:rPr lang="es-CO" altLang="ko-KR" sz="1200" dirty="0" smtClean="0">
                <a:solidFill>
                  <a:srgbClr val="4F4F4F"/>
                </a:solidFill>
                <a:cs typeface="Arial" pitchFamily="34" charset="0"/>
              </a:rPr>
              <a:t>Raleway</a:t>
            </a:r>
            <a:endParaRPr lang="en-US" altLang="ko-KR" sz="1200" dirty="0">
              <a:solidFill>
                <a:schemeClr val="tx1">
                  <a:lumMod val="75000"/>
                  <a:lumOff val="25000"/>
                </a:schemeClr>
              </a:solidFill>
              <a:cs typeface="Arial" pitchFamily="34" charset="0"/>
            </a:endParaRPr>
          </a:p>
        </p:txBody>
      </p:sp>
      <p:sp>
        <p:nvSpPr>
          <p:cNvPr id="22" name="Oval 21">
            <a:extLst>
              <a:ext uri="{FF2B5EF4-FFF2-40B4-BE49-F238E27FC236}">
                <a16:creationId xmlns:a16="http://schemas.microsoft.com/office/drawing/2014/main" id="{0F869084-2191-480C-A05D-20423E3600D6}"/>
              </a:ext>
            </a:extLst>
          </p:cNvPr>
          <p:cNvSpPr/>
          <p:nvPr/>
        </p:nvSpPr>
        <p:spPr>
          <a:xfrm>
            <a:off x="964805" y="4193035"/>
            <a:ext cx="762460" cy="76246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26" name="Oval 25">
            <a:extLst>
              <a:ext uri="{FF2B5EF4-FFF2-40B4-BE49-F238E27FC236}">
                <a16:creationId xmlns:a16="http://schemas.microsoft.com/office/drawing/2014/main" id="{D0E3E5FC-8269-4F4D-B43A-9CB7CB017C07}"/>
              </a:ext>
            </a:extLst>
          </p:cNvPr>
          <p:cNvSpPr/>
          <p:nvPr/>
        </p:nvSpPr>
        <p:spPr>
          <a:xfrm>
            <a:off x="6413660" y="4193035"/>
            <a:ext cx="762460" cy="76246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30" name="Oval 29">
            <a:extLst>
              <a:ext uri="{FF2B5EF4-FFF2-40B4-BE49-F238E27FC236}">
                <a16:creationId xmlns:a16="http://schemas.microsoft.com/office/drawing/2014/main" id="{88505CEB-8C7B-4396-8DC7-0BA3C2BDD0CB}"/>
              </a:ext>
            </a:extLst>
          </p:cNvPr>
          <p:cNvSpPr/>
          <p:nvPr/>
        </p:nvSpPr>
        <p:spPr>
          <a:xfrm>
            <a:off x="6413659" y="5427903"/>
            <a:ext cx="762460" cy="76246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34" name="Oval 33">
            <a:extLst>
              <a:ext uri="{FF2B5EF4-FFF2-40B4-BE49-F238E27FC236}">
                <a16:creationId xmlns:a16="http://schemas.microsoft.com/office/drawing/2014/main" id="{D5E20AFF-24B0-4834-B210-577B17EBBDD2}"/>
              </a:ext>
            </a:extLst>
          </p:cNvPr>
          <p:cNvSpPr/>
          <p:nvPr/>
        </p:nvSpPr>
        <p:spPr>
          <a:xfrm>
            <a:off x="978472" y="5427903"/>
            <a:ext cx="762460" cy="76246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graphicFrame>
        <p:nvGraphicFramePr>
          <p:cNvPr id="35" name="Chart 18">
            <a:extLst>
              <a:ext uri="{FF2B5EF4-FFF2-40B4-BE49-F238E27FC236}">
                <a16:creationId xmlns:a16="http://schemas.microsoft.com/office/drawing/2014/main" id="{2EDEA3F4-AF09-4DBA-A1C9-16272D18D492}"/>
              </a:ext>
            </a:extLst>
          </p:cNvPr>
          <p:cNvGraphicFramePr/>
          <p:nvPr>
            <p:extLst>
              <p:ext uri="{D42A27DB-BD31-4B8C-83A1-F6EECF244321}">
                <p14:modId xmlns:p14="http://schemas.microsoft.com/office/powerpoint/2010/main" val="1109545036"/>
              </p:ext>
            </p:extLst>
          </p:nvPr>
        </p:nvGraphicFramePr>
        <p:xfrm>
          <a:off x="1908968" y="5106572"/>
          <a:ext cx="3888000" cy="4913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18">
            <a:extLst>
              <a:ext uri="{FF2B5EF4-FFF2-40B4-BE49-F238E27FC236}">
                <a16:creationId xmlns:a16="http://schemas.microsoft.com/office/drawing/2014/main" id="{23CBDA5B-F90B-4844-9A7F-27DDEA14BDCE}"/>
              </a:ext>
            </a:extLst>
          </p:cNvPr>
          <p:cNvGraphicFramePr/>
          <p:nvPr>
            <p:extLst>
              <p:ext uri="{D42A27DB-BD31-4B8C-83A1-F6EECF244321}">
                <p14:modId xmlns:p14="http://schemas.microsoft.com/office/powerpoint/2010/main" val="1427605006"/>
              </p:ext>
            </p:extLst>
          </p:nvPr>
        </p:nvGraphicFramePr>
        <p:xfrm>
          <a:off x="7392144" y="3875514"/>
          <a:ext cx="3888000" cy="4913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18">
            <a:extLst>
              <a:ext uri="{FF2B5EF4-FFF2-40B4-BE49-F238E27FC236}">
                <a16:creationId xmlns:a16="http://schemas.microsoft.com/office/drawing/2014/main" id="{9E532183-B6EC-4FA2-80E2-860D259B16EB}"/>
              </a:ext>
            </a:extLst>
          </p:cNvPr>
          <p:cNvGraphicFramePr/>
          <p:nvPr>
            <p:extLst>
              <p:ext uri="{D42A27DB-BD31-4B8C-83A1-F6EECF244321}">
                <p14:modId xmlns:p14="http://schemas.microsoft.com/office/powerpoint/2010/main" val="3354762589"/>
              </p:ext>
            </p:extLst>
          </p:nvPr>
        </p:nvGraphicFramePr>
        <p:xfrm>
          <a:off x="7392144" y="5106572"/>
          <a:ext cx="3888000" cy="491304"/>
        </p:xfrm>
        <a:graphic>
          <a:graphicData uri="http://schemas.openxmlformats.org/drawingml/2006/chart">
            <c:chart xmlns:c="http://schemas.openxmlformats.org/drawingml/2006/chart" xmlns:r="http://schemas.openxmlformats.org/officeDocument/2006/relationships" r:id="rId6"/>
          </a:graphicData>
        </a:graphic>
      </p:graphicFrame>
      <p:sp>
        <p:nvSpPr>
          <p:cNvPr id="38" name="Rounded Rectangle 32">
            <a:extLst>
              <a:ext uri="{FF2B5EF4-FFF2-40B4-BE49-F238E27FC236}">
                <a16:creationId xmlns:a16="http://schemas.microsoft.com/office/drawing/2014/main" id="{97D7BF0C-B809-44A1-AA6E-DAFAA7EDA323}"/>
              </a:ext>
            </a:extLst>
          </p:cNvPr>
          <p:cNvSpPr/>
          <p:nvPr/>
        </p:nvSpPr>
        <p:spPr>
          <a:xfrm>
            <a:off x="6634623" y="5654540"/>
            <a:ext cx="322637" cy="322637"/>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9" name="Rectangle 16">
            <a:extLst>
              <a:ext uri="{FF2B5EF4-FFF2-40B4-BE49-F238E27FC236}">
                <a16:creationId xmlns:a16="http://schemas.microsoft.com/office/drawing/2014/main" id="{87766492-933D-4961-8E6F-A587080B40DB}"/>
              </a:ext>
            </a:extLst>
          </p:cNvPr>
          <p:cNvSpPr/>
          <p:nvPr/>
        </p:nvSpPr>
        <p:spPr>
          <a:xfrm rot="2700000">
            <a:off x="6663917" y="4341948"/>
            <a:ext cx="265920" cy="47674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Rectangle 9">
            <a:extLst>
              <a:ext uri="{FF2B5EF4-FFF2-40B4-BE49-F238E27FC236}">
                <a16:creationId xmlns:a16="http://schemas.microsoft.com/office/drawing/2014/main" id="{533C8950-C64B-4556-B5CF-E2CFE31F7057}"/>
              </a:ext>
            </a:extLst>
          </p:cNvPr>
          <p:cNvSpPr/>
          <p:nvPr/>
        </p:nvSpPr>
        <p:spPr>
          <a:xfrm>
            <a:off x="1184110" y="4419415"/>
            <a:ext cx="329463" cy="30840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Frame 17">
            <a:extLst>
              <a:ext uri="{FF2B5EF4-FFF2-40B4-BE49-F238E27FC236}">
                <a16:creationId xmlns:a16="http://schemas.microsoft.com/office/drawing/2014/main" id="{FB624DA5-8561-46AE-8E18-5EED6D851726}"/>
              </a:ext>
            </a:extLst>
          </p:cNvPr>
          <p:cNvSpPr/>
          <p:nvPr/>
        </p:nvSpPr>
        <p:spPr>
          <a:xfrm>
            <a:off x="1200486" y="5638456"/>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2" name="TextBox 19">
            <a:extLst>
              <a:ext uri="{FF2B5EF4-FFF2-40B4-BE49-F238E27FC236}">
                <a16:creationId xmlns:a16="http://schemas.microsoft.com/office/drawing/2014/main" id="{2ECF56C0-E691-4E1B-ACFE-C9759588F342}"/>
              </a:ext>
            </a:extLst>
          </p:cNvPr>
          <p:cNvSpPr txBox="1"/>
          <p:nvPr/>
        </p:nvSpPr>
        <p:spPr>
          <a:xfrm>
            <a:off x="1961896" y="5618192"/>
            <a:ext cx="4063386" cy="646331"/>
          </a:xfrm>
          <a:prstGeom prst="rect">
            <a:avLst/>
          </a:prstGeom>
          <a:noFill/>
        </p:spPr>
        <p:txBody>
          <a:bodyPr wrap="square" rtlCol="0">
            <a:spAutoFit/>
          </a:bodyPr>
          <a:lstStyle/>
          <a:p>
            <a:r>
              <a:rPr lang="es-CO" altLang="ko-KR" sz="1200" b="1" dirty="0">
                <a:cs typeface="Arial" pitchFamily="34" charset="0"/>
              </a:rPr>
              <a:t>Subtítulo</a:t>
            </a:r>
            <a:endParaRPr lang="es-CO" altLang="ko-KR" sz="1100" b="1" dirty="0">
              <a:solidFill>
                <a:schemeClr val="tx1">
                  <a:lumMod val="75000"/>
                  <a:lumOff val="25000"/>
                </a:schemeClr>
              </a:solidFill>
              <a:cs typeface="Arial" pitchFamily="34" charset="0"/>
            </a:endParaRPr>
          </a:p>
          <a:p>
            <a:r>
              <a:rPr lang="es-CO" altLang="ko-KR" sz="1200" dirty="0">
                <a:solidFill>
                  <a:srgbClr val="4F4F4F"/>
                </a:solidFill>
                <a:cs typeface="Arial" pitchFamily="34" charset="0"/>
              </a:rPr>
              <a:t>Introduzca su texto en este espacio usando la fuente tipográfica institucional Raleway</a:t>
            </a:r>
            <a:endParaRPr lang="en-US" altLang="ko-KR" sz="1200" dirty="0">
              <a:solidFill>
                <a:schemeClr val="tx1">
                  <a:lumMod val="75000"/>
                  <a:lumOff val="25000"/>
                </a:schemeClr>
              </a:solidFill>
              <a:cs typeface="Arial" pitchFamily="34" charset="0"/>
            </a:endParaRPr>
          </a:p>
        </p:txBody>
      </p:sp>
      <p:sp>
        <p:nvSpPr>
          <p:cNvPr id="43" name="TextBox 19">
            <a:extLst>
              <a:ext uri="{FF2B5EF4-FFF2-40B4-BE49-F238E27FC236}">
                <a16:creationId xmlns:a16="http://schemas.microsoft.com/office/drawing/2014/main" id="{2ECF56C0-E691-4E1B-ACFE-C9759588F342}"/>
              </a:ext>
            </a:extLst>
          </p:cNvPr>
          <p:cNvSpPr txBox="1"/>
          <p:nvPr/>
        </p:nvSpPr>
        <p:spPr>
          <a:xfrm>
            <a:off x="7392144" y="4287117"/>
            <a:ext cx="4063386" cy="646331"/>
          </a:xfrm>
          <a:prstGeom prst="rect">
            <a:avLst/>
          </a:prstGeom>
          <a:noFill/>
        </p:spPr>
        <p:txBody>
          <a:bodyPr wrap="square" rtlCol="0">
            <a:spAutoFit/>
          </a:bodyPr>
          <a:lstStyle/>
          <a:p>
            <a:r>
              <a:rPr lang="es-CO" altLang="ko-KR" sz="1200" b="1" dirty="0">
                <a:cs typeface="Arial" pitchFamily="34" charset="0"/>
              </a:rPr>
              <a:t>Subtítulo</a:t>
            </a:r>
            <a:endParaRPr lang="es-CO" altLang="ko-KR" sz="1100" b="1" dirty="0">
              <a:solidFill>
                <a:schemeClr val="tx1">
                  <a:lumMod val="75000"/>
                  <a:lumOff val="25000"/>
                </a:schemeClr>
              </a:solidFill>
              <a:cs typeface="Arial" pitchFamily="34" charset="0"/>
            </a:endParaRPr>
          </a:p>
          <a:p>
            <a:r>
              <a:rPr lang="es-CO" altLang="ko-KR" sz="1200" dirty="0">
                <a:solidFill>
                  <a:srgbClr val="4F4F4F"/>
                </a:solidFill>
                <a:cs typeface="Arial" pitchFamily="34" charset="0"/>
              </a:rPr>
              <a:t>Introduzca su texto en este espacio usando la fuente tipográfica institucional Raleway</a:t>
            </a:r>
            <a:endParaRPr lang="en-US" altLang="ko-KR" sz="1200" dirty="0">
              <a:solidFill>
                <a:schemeClr val="tx1">
                  <a:lumMod val="75000"/>
                  <a:lumOff val="25000"/>
                </a:schemeClr>
              </a:solidFill>
              <a:cs typeface="Arial" pitchFamily="34" charset="0"/>
            </a:endParaRPr>
          </a:p>
        </p:txBody>
      </p:sp>
      <p:sp>
        <p:nvSpPr>
          <p:cNvPr id="44" name="TextBox 19">
            <a:extLst>
              <a:ext uri="{FF2B5EF4-FFF2-40B4-BE49-F238E27FC236}">
                <a16:creationId xmlns:a16="http://schemas.microsoft.com/office/drawing/2014/main" id="{2ECF56C0-E691-4E1B-ACFE-C9759588F342}"/>
              </a:ext>
            </a:extLst>
          </p:cNvPr>
          <p:cNvSpPr txBox="1"/>
          <p:nvPr/>
        </p:nvSpPr>
        <p:spPr>
          <a:xfrm>
            <a:off x="7445072" y="5596145"/>
            <a:ext cx="4063386" cy="646331"/>
          </a:xfrm>
          <a:prstGeom prst="rect">
            <a:avLst/>
          </a:prstGeom>
          <a:noFill/>
        </p:spPr>
        <p:txBody>
          <a:bodyPr wrap="square" rtlCol="0">
            <a:spAutoFit/>
          </a:bodyPr>
          <a:lstStyle/>
          <a:p>
            <a:r>
              <a:rPr lang="es-CO" altLang="ko-KR" sz="1200" b="1" dirty="0">
                <a:cs typeface="Arial" pitchFamily="34" charset="0"/>
              </a:rPr>
              <a:t>Subtítulo</a:t>
            </a:r>
            <a:endParaRPr lang="es-CO" altLang="ko-KR" sz="1100" b="1" dirty="0">
              <a:solidFill>
                <a:schemeClr val="tx1">
                  <a:lumMod val="75000"/>
                  <a:lumOff val="25000"/>
                </a:schemeClr>
              </a:solidFill>
              <a:cs typeface="Arial" pitchFamily="34" charset="0"/>
            </a:endParaRPr>
          </a:p>
          <a:p>
            <a:r>
              <a:rPr lang="es-CO" altLang="ko-KR" sz="1200" dirty="0">
                <a:solidFill>
                  <a:srgbClr val="4F4F4F"/>
                </a:solidFill>
                <a:cs typeface="Arial" pitchFamily="34" charset="0"/>
              </a:rPr>
              <a:t>Introduzca su texto en este espacio usando la fuente tipográfica institucional Raleway</a:t>
            </a:r>
            <a:endParaRPr lang="en-US" altLang="ko-KR" sz="1200" dirty="0">
              <a:solidFill>
                <a:schemeClr val="tx1">
                  <a:lumMod val="75000"/>
                  <a:lumOff val="25000"/>
                </a:schemeClr>
              </a:solidFill>
              <a:cs typeface="Arial" pitchFamily="34" charset="0"/>
            </a:endParaRPr>
          </a:p>
        </p:txBody>
      </p:sp>
      <p:sp>
        <p:nvSpPr>
          <p:cNvPr id="27" name="Título 1"/>
          <p:cNvSpPr>
            <a:spLocks noGrp="1"/>
          </p:cNvSpPr>
          <p:nvPr>
            <p:ph type="title"/>
          </p:nvPr>
        </p:nvSpPr>
        <p:spPr>
          <a:xfrm>
            <a:off x="3533195" y="445144"/>
            <a:ext cx="5807148" cy="865064"/>
          </a:xfrm>
        </p:spPr>
        <p:txBody>
          <a:bodyPr/>
          <a:lstStyle/>
          <a:p>
            <a:endParaRPr lang="es-CO" dirty="0"/>
          </a:p>
        </p:txBody>
      </p:sp>
    </p:spTree>
    <p:extLst>
      <p:ext uri="{BB962C8B-B14F-4D97-AF65-F5344CB8AC3E}">
        <p14:creationId xmlns:p14="http://schemas.microsoft.com/office/powerpoint/2010/main" val="15221757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endParaRPr lang="es-CO" dirty="0"/>
          </a:p>
        </p:txBody>
      </p:sp>
      <p:sp>
        <p:nvSpPr>
          <p:cNvPr id="6" name="Marcador de texto 5"/>
          <p:cNvSpPr>
            <a:spLocks noGrp="1"/>
          </p:cNvSpPr>
          <p:nvPr>
            <p:ph type="body" sz="quarter" idx="10"/>
          </p:nvPr>
        </p:nvSpPr>
        <p:spPr>
          <a:xfrm>
            <a:off x="939801" y="2222500"/>
            <a:ext cx="3999668" cy="810411"/>
          </a:xfrm>
        </p:spPr>
        <p:txBody>
          <a:bodyPr/>
          <a:lstStyle/>
          <a:p>
            <a:endParaRPr lang="es-CO" dirty="0"/>
          </a:p>
        </p:txBody>
      </p:sp>
    </p:spTree>
    <p:extLst>
      <p:ext uri="{BB962C8B-B14F-4D97-AF65-F5344CB8AC3E}">
        <p14:creationId xmlns:p14="http://schemas.microsoft.com/office/powerpoint/2010/main" val="5622567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7E1614-FAF7-4231-B714-3EE050BA13B7}"/>
              </a:ext>
            </a:extLst>
          </p:cNvPr>
          <p:cNvGrpSpPr/>
          <p:nvPr/>
        </p:nvGrpSpPr>
        <p:grpSpPr>
          <a:xfrm>
            <a:off x="1145335" y="1764930"/>
            <a:ext cx="4264394" cy="4313485"/>
            <a:chOff x="369152" y="1617134"/>
            <a:chExt cx="3546035" cy="3586857"/>
          </a:xfrm>
          <a:solidFill>
            <a:schemeClr val="accent5">
              <a:lumMod val="50000"/>
            </a:schemeClr>
          </a:solidFill>
        </p:grpSpPr>
        <p:grpSp>
          <p:nvGrpSpPr>
            <p:cNvPr id="4" name="Group 3">
              <a:extLst>
                <a:ext uri="{FF2B5EF4-FFF2-40B4-BE49-F238E27FC236}">
                  <a16:creationId xmlns:a16="http://schemas.microsoft.com/office/drawing/2014/main" id="{00DD6FC7-C582-4CB5-8C81-3EC7BFCB5BED}"/>
                </a:ext>
              </a:extLst>
            </p:cNvPr>
            <p:cNvGrpSpPr/>
            <p:nvPr/>
          </p:nvGrpSpPr>
          <p:grpSpPr>
            <a:xfrm>
              <a:off x="926950" y="1617134"/>
              <a:ext cx="2049224" cy="852218"/>
              <a:chOff x="926950" y="1617134"/>
              <a:chExt cx="2049224" cy="852218"/>
            </a:xfrm>
            <a:grpFill/>
          </p:grpSpPr>
          <p:sp>
            <p:nvSpPr>
              <p:cNvPr id="24" name="Rectangle 14">
                <a:extLst>
                  <a:ext uri="{FF2B5EF4-FFF2-40B4-BE49-F238E27FC236}">
                    <a16:creationId xmlns:a16="http://schemas.microsoft.com/office/drawing/2014/main" id="{07731824-9F78-489A-B093-DD1054AB0D86}"/>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5" name="Right Triangle 13">
                <a:extLst>
                  <a:ext uri="{FF2B5EF4-FFF2-40B4-BE49-F238E27FC236}">
                    <a16:creationId xmlns:a16="http://schemas.microsoft.com/office/drawing/2014/main" id="{0E259AC9-355A-4D07-B9A7-5094B90F31C7}"/>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6" name="Rectangle 24">
                <a:extLst>
                  <a:ext uri="{FF2B5EF4-FFF2-40B4-BE49-F238E27FC236}">
                    <a16:creationId xmlns:a16="http://schemas.microsoft.com/office/drawing/2014/main" id="{7AB23C71-C85A-45E9-9671-FD424E6D7E8A}"/>
                  </a:ext>
                </a:extLst>
              </p:cNvPr>
              <p:cNvSpPr>
                <a:spLocks noChangeAspect="1"/>
              </p:cNvSpPr>
              <p:nvPr/>
            </p:nvSpPr>
            <p:spPr>
              <a:xfrm rot="20700000">
                <a:off x="2300573" y="1797574"/>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7" name="Rectangle 41">
                <a:extLst>
                  <a:ext uri="{FF2B5EF4-FFF2-40B4-BE49-F238E27FC236}">
                    <a16:creationId xmlns:a16="http://schemas.microsoft.com/office/drawing/2014/main" id="{3ABFF958-EC05-4A2E-AF85-C77DADE9A73A}"/>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8" name="Isosceles Triangle 3">
                <a:extLst>
                  <a:ext uri="{FF2B5EF4-FFF2-40B4-BE49-F238E27FC236}">
                    <a16:creationId xmlns:a16="http://schemas.microsoft.com/office/drawing/2014/main" id="{45BADD43-0E28-4099-9757-8873EE55A7AB}"/>
                  </a:ext>
                </a:extLst>
              </p:cNvPr>
              <p:cNvSpPr>
                <a:spLocks noChangeAspect="1"/>
              </p:cNvSpPr>
              <p:nvPr/>
            </p:nvSpPr>
            <p:spPr>
              <a:xfrm rot="2229245">
                <a:off x="2616513" y="2030577"/>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5" name="Group 4">
              <a:extLst>
                <a:ext uri="{FF2B5EF4-FFF2-40B4-BE49-F238E27FC236}">
                  <a16:creationId xmlns:a16="http://schemas.microsoft.com/office/drawing/2014/main" id="{CAF4AA9B-2EC0-4A9F-B957-6CA53446347C}"/>
                </a:ext>
              </a:extLst>
            </p:cNvPr>
            <p:cNvGrpSpPr/>
            <p:nvPr/>
          </p:nvGrpSpPr>
          <p:grpSpPr>
            <a:xfrm rot="4990866">
              <a:off x="2464466" y="2788531"/>
              <a:ext cx="2049224" cy="852218"/>
              <a:chOff x="926950" y="1617134"/>
              <a:chExt cx="2049224" cy="852218"/>
            </a:xfrm>
            <a:grpFill/>
          </p:grpSpPr>
          <p:sp>
            <p:nvSpPr>
              <p:cNvPr id="19" name="Rectangle 14">
                <a:extLst>
                  <a:ext uri="{FF2B5EF4-FFF2-40B4-BE49-F238E27FC236}">
                    <a16:creationId xmlns:a16="http://schemas.microsoft.com/office/drawing/2014/main" id="{FD9424B9-95DB-433C-A7C1-DAB60AB74522}"/>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0" name="Right Triangle 13">
                <a:extLst>
                  <a:ext uri="{FF2B5EF4-FFF2-40B4-BE49-F238E27FC236}">
                    <a16:creationId xmlns:a16="http://schemas.microsoft.com/office/drawing/2014/main" id="{5C7DC8C4-C3BE-44E5-A62F-B72B24361D91}"/>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1" name="Rectangle 24">
                <a:extLst>
                  <a:ext uri="{FF2B5EF4-FFF2-40B4-BE49-F238E27FC236}">
                    <a16:creationId xmlns:a16="http://schemas.microsoft.com/office/drawing/2014/main" id="{0916B0D7-EA1F-4350-B54C-36E35D522833}"/>
                  </a:ext>
                </a:extLst>
              </p:cNvPr>
              <p:cNvSpPr>
                <a:spLocks noChangeAspect="1"/>
              </p:cNvSpPr>
              <p:nvPr/>
            </p:nvSpPr>
            <p:spPr>
              <a:xfrm rot="20700000">
                <a:off x="2300573" y="1797574"/>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2" name="Rectangle 41">
                <a:extLst>
                  <a:ext uri="{FF2B5EF4-FFF2-40B4-BE49-F238E27FC236}">
                    <a16:creationId xmlns:a16="http://schemas.microsoft.com/office/drawing/2014/main" id="{786FC719-0BBD-4506-927D-D9662086232D}"/>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3" name="Isosceles Triangle 3">
                <a:extLst>
                  <a:ext uri="{FF2B5EF4-FFF2-40B4-BE49-F238E27FC236}">
                    <a16:creationId xmlns:a16="http://schemas.microsoft.com/office/drawing/2014/main" id="{0454E455-AD0F-4B4B-B70B-5FFC9A9F96DD}"/>
                  </a:ext>
                </a:extLst>
              </p:cNvPr>
              <p:cNvSpPr>
                <a:spLocks noChangeAspect="1"/>
              </p:cNvSpPr>
              <p:nvPr/>
            </p:nvSpPr>
            <p:spPr>
              <a:xfrm rot="2229245">
                <a:off x="2616513" y="2030577"/>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6" name="Group 5">
              <a:extLst>
                <a:ext uri="{FF2B5EF4-FFF2-40B4-BE49-F238E27FC236}">
                  <a16:creationId xmlns:a16="http://schemas.microsoft.com/office/drawing/2014/main" id="{968CC434-021F-44BF-9207-65061B6E2FBF}"/>
                </a:ext>
              </a:extLst>
            </p:cNvPr>
            <p:cNvGrpSpPr/>
            <p:nvPr/>
          </p:nvGrpSpPr>
          <p:grpSpPr>
            <a:xfrm rot="10066674">
              <a:off x="1444650" y="4351773"/>
              <a:ext cx="2063339" cy="852218"/>
              <a:chOff x="926950" y="1617134"/>
              <a:chExt cx="2063339" cy="852218"/>
            </a:xfrm>
            <a:grpFill/>
          </p:grpSpPr>
          <p:sp>
            <p:nvSpPr>
              <p:cNvPr id="14" name="Rectangle 14">
                <a:extLst>
                  <a:ext uri="{FF2B5EF4-FFF2-40B4-BE49-F238E27FC236}">
                    <a16:creationId xmlns:a16="http://schemas.microsoft.com/office/drawing/2014/main" id="{29A97058-4B7F-42EC-9A11-E8F6164EF718}"/>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5" name="Right Triangle 13">
                <a:extLst>
                  <a:ext uri="{FF2B5EF4-FFF2-40B4-BE49-F238E27FC236}">
                    <a16:creationId xmlns:a16="http://schemas.microsoft.com/office/drawing/2014/main" id="{9FC09BE7-D102-4463-8C5D-EDDC6DA6DF3A}"/>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6" name="Rectangle 24">
                <a:extLst>
                  <a:ext uri="{FF2B5EF4-FFF2-40B4-BE49-F238E27FC236}">
                    <a16:creationId xmlns:a16="http://schemas.microsoft.com/office/drawing/2014/main" id="{369F10CB-0835-4C9B-9509-F6C0618880E4}"/>
                  </a:ext>
                </a:extLst>
              </p:cNvPr>
              <p:cNvSpPr>
                <a:spLocks noChangeAspect="1"/>
              </p:cNvSpPr>
              <p:nvPr/>
            </p:nvSpPr>
            <p:spPr>
              <a:xfrm rot="20700000">
                <a:off x="2307865" y="1808900"/>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7" name="Rectangle 41">
                <a:extLst>
                  <a:ext uri="{FF2B5EF4-FFF2-40B4-BE49-F238E27FC236}">
                    <a16:creationId xmlns:a16="http://schemas.microsoft.com/office/drawing/2014/main" id="{3A7EADA8-1277-4090-837E-606DD2500314}"/>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Isosceles Triangle 3">
                <a:extLst>
                  <a:ext uri="{FF2B5EF4-FFF2-40B4-BE49-F238E27FC236}">
                    <a16:creationId xmlns:a16="http://schemas.microsoft.com/office/drawing/2014/main" id="{538EFEB3-D403-4F7A-9264-76D963775DA8}"/>
                  </a:ext>
                </a:extLst>
              </p:cNvPr>
              <p:cNvSpPr>
                <a:spLocks noChangeAspect="1"/>
              </p:cNvSpPr>
              <p:nvPr/>
            </p:nvSpPr>
            <p:spPr>
              <a:xfrm rot="2229245">
                <a:off x="2630628" y="1965414"/>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7" name="Group 6">
              <a:extLst>
                <a:ext uri="{FF2B5EF4-FFF2-40B4-BE49-F238E27FC236}">
                  <a16:creationId xmlns:a16="http://schemas.microsoft.com/office/drawing/2014/main" id="{8F526292-60F4-478B-98A5-167AD00248E4}"/>
                </a:ext>
              </a:extLst>
            </p:cNvPr>
            <p:cNvGrpSpPr/>
            <p:nvPr/>
          </p:nvGrpSpPr>
          <p:grpSpPr>
            <a:xfrm rot="15054074">
              <a:off x="-267551" y="3562253"/>
              <a:ext cx="2125623" cy="852218"/>
              <a:chOff x="926950" y="1617134"/>
              <a:chExt cx="2125623" cy="852218"/>
            </a:xfrm>
            <a:grpFill/>
          </p:grpSpPr>
          <p:sp>
            <p:nvSpPr>
              <p:cNvPr id="9" name="Rectangle 14">
                <a:extLst>
                  <a:ext uri="{FF2B5EF4-FFF2-40B4-BE49-F238E27FC236}">
                    <a16:creationId xmlns:a16="http://schemas.microsoft.com/office/drawing/2014/main" id="{DD55D4F2-A692-4723-9911-F4FAB7BE4587}"/>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0" name="Right Triangle 13">
                <a:extLst>
                  <a:ext uri="{FF2B5EF4-FFF2-40B4-BE49-F238E27FC236}">
                    <a16:creationId xmlns:a16="http://schemas.microsoft.com/office/drawing/2014/main" id="{E3D71C3B-DC1B-4269-92AF-9A82DD32DE42}"/>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1" name="Rectangle 24">
                <a:extLst>
                  <a:ext uri="{FF2B5EF4-FFF2-40B4-BE49-F238E27FC236}">
                    <a16:creationId xmlns:a16="http://schemas.microsoft.com/office/drawing/2014/main" id="{4AFAC9BD-0B28-4CA4-B2C3-E7FF3ACB3967}"/>
                  </a:ext>
                </a:extLst>
              </p:cNvPr>
              <p:cNvSpPr>
                <a:spLocks noChangeAspect="1"/>
              </p:cNvSpPr>
              <p:nvPr/>
            </p:nvSpPr>
            <p:spPr>
              <a:xfrm rot="20700000">
                <a:off x="2307865" y="1808900"/>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2" name="Rectangle 41">
                <a:extLst>
                  <a:ext uri="{FF2B5EF4-FFF2-40B4-BE49-F238E27FC236}">
                    <a16:creationId xmlns:a16="http://schemas.microsoft.com/office/drawing/2014/main" id="{C1FAB418-ADE7-4253-AA3A-FD90AE2064D0}"/>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3" name="Isosceles Triangle 3">
                <a:extLst>
                  <a:ext uri="{FF2B5EF4-FFF2-40B4-BE49-F238E27FC236}">
                    <a16:creationId xmlns:a16="http://schemas.microsoft.com/office/drawing/2014/main" id="{4E5CB2E7-59F8-4E73-9CA6-95ABD34B15D6}"/>
                  </a:ext>
                </a:extLst>
              </p:cNvPr>
              <p:cNvSpPr>
                <a:spLocks noChangeAspect="1"/>
              </p:cNvSpPr>
              <p:nvPr/>
            </p:nvSpPr>
            <p:spPr>
              <a:xfrm rot="2229245">
                <a:off x="2692912" y="1965188"/>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8" name="Rectangle 14">
              <a:extLst>
                <a:ext uri="{FF2B5EF4-FFF2-40B4-BE49-F238E27FC236}">
                  <a16:creationId xmlns:a16="http://schemas.microsoft.com/office/drawing/2014/main" id="{A3874F21-824F-4B8A-91D4-E8735721F753}"/>
                </a:ext>
              </a:extLst>
            </p:cNvPr>
            <p:cNvSpPr/>
            <p:nvPr/>
          </p:nvSpPr>
          <p:spPr>
            <a:xfrm rot="18143891">
              <a:off x="423487" y="2403381"/>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pic>
        <p:nvPicPr>
          <p:cNvPr id="29" name="Picture 2" descr="E:\002-KIMS BUSINESS\000-B-KIMS-소스 분류-2014\10-ESP to IMG\지구.png">
            <a:extLst>
              <a:ext uri="{FF2B5EF4-FFF2-40B4-BE49-F238E27FC236}">
                <a16:creationId xmlns:a16="http://schemas.microsoft.com/office/drawing/2014/main" id="{9B1ADEFB-5E5C-43F5-B361-674082AD643C}"/>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610037" y="2420713"/>
            <a:ext cx="3143472" cy="3143474"/>
          </a:xfrm>
          <a:prstGeom prst="rect">
            <a:avLst/>
          </a:prstGeom>
          <a:noFill/>
          <a:effectLst>
            <a:outerShdw blurRad="63500" sx="102000" sy="102000" algn="ctr" rotWithShape="0">
              <a:prstClr val="black">
                <a:alpha val="8000"/>
              </a:prstClr>
            </a:outerShd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0E02BEDB-6155-4AB2-BD54-879A5667560A}"/>
              </a:ext>
            </a:extLst>
          </p:cNvPr>
          <p:cNvGrpSpPr/>
          <p:nvPr/>
        </p:nvGrpSpPr>
        <p:grpSpPr>
          <a:xfrm>
            <a:off x="4379" y="2047496"/>
            <a:ext cx="9700027" cy="4380611"/>
            <a:chOff x="-579606" y="1852101"/>
            <a:chExt cx="8066010" cy="3642676"/>
          </a:xfrm>
        </p:grpSpPr>
        <p:sp>
          <p:nvSpPr>
            <p:cNvPr id="31" name="Oval 30">
              <a:extLst>
                <a:ext uri="{FF2B5EF4-FFF2-40B4-BE49-F238E27FC236}">
                  <a16:creationId xmlns:a16="http://schemas.microsoft.com/office/drawing/2014/main" id="{235A85C4-3457-4A29-98D3-AEF57DD6B18A}"/>
                </a:ext>
              </a:extLst>
            </p:cNvPr>
            <p:cNvSpPr/>
            <p:nvPr/>
          </p:nvSpPr>
          <p:spPr>
            <a:xfrm>
              <a:off x="561202" y="1968076"/>
              <a:ext cx="3002685" cy="300268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2" name="Freeform 5">
              <a:extLst>
                <a:ext uri="{FF2B5EF4-FFF2-40B4-BE49-F238E27FC236}">
                  <a16:creationId xmlns:a16="http://schemas.microsoft.com/office/drawing/2014/main" id="{D257D4E9-C6FB-4EA3-A21C-1D14444B4F90}"/>
                </a:ext>
              </a:extLst>
            </p:cNvPr>
            <p:cNvSpPr/>
            <p:nvPr/>
          </p:nvSpPr>
          <p:spPr>
            <a:xfrm>
              <a:off x="-579606" y="1852101"/>
              <a:ext cx="8066010" cy="3642676"/>
            </a:xfrm>
            <a:custGeom>
              <a:avLst/>
              <a:gdLst>
                <a:gd name="connsiteX0" fmla="*/ 0 w 6410325"/>
                <a:gd name="connsiteY0" fmla="*/ 2800350 h 2800350"/>
                <a:gd name="connsiteX1" fmla="*/ 2447925 w 6410325"/>
                <a:gd name="connsiteY1" fmla="*/ 2314575 h 2800350"/>
                <a:gd name="connsiteX2" fmla="*/ 5448300 w 6410325"/>
                <a:gd name="connsiteY2" fmla="*/ 590550 h 2800350"/>
                <a:gd name="connsiteX3" fmla="*/ 6410325 w 6410325"/>
                <a:gd name="connsiteY3" fmla="*/ 0 h 2800350"/>
                <a:gd name="connsiteX0" fmla="*/ 0 w 6410325"/>
                <a:gd name="connsiteY0" fmla="*/ 2800350 h 2800350"/>
                <a:gd name="connsiteX1" fmla="*/ 2447925 w 6410325"/>
                <a:gd name="connsiteY1" fmla="*/ 2314575 h 2800350"/>
                <a:gd name="connsiteX2" fmla="*/ 5448300 w 6410325"/>
                <a:gd name="connsiteY2" fmla="*/ 590550 h 2800350"/>
                <a:gd name="connsiteX3" fmla="*/ 6410325 w 6410325"/>
                <a:gd name="connsiteY3" fmla="*/ 0 h 2800350"/>
                <a:gd name="connsiteX0" fmla="*/ 0 w 6410325"/>
                <a:gd name="connsiteY0" fmla="*/ 2800350 h 2800350"/>
                <a:gd name="connsiteX1" fmla="*/ 2447925 w 6410325"/>
                <a:gd name="connsiteY1" fmla="*/ 2314575 h 2800350"/>
                <a:gd name="connsiteX2" fmla="*/ 4924425 w 6410325"/>
                <a:gd name="connsiteY2" fmla="*/ 552450 h 2800350"/>
                <a:gd name="connsiteX3" fmla="*/ 6410325 w 6410325"/>
                <a:gd name="connsiteY3" fmla="*/ 0 h 2800350"/>
                <a:gd name="connsiteX0" fmla="*/ 0 w 6410325"/>
                <a:gd name="connsiteY0" fmla="*/ 2800350 h 2800350"/>
                <a:gd name="connsiteX1" fmla="*/ 2876550 w 6410325"/>
                <a:gd name="connsiteY1" fmla="*/ 2076450 h 2800350"/>
                <a:gd name="connsiteX2" fmla="*/ 4924425 w 6410325"/>
                <a:gd name="connsiteY2" fmla="*/ 552450 h 2800350"/>
                <a:gd name="connsiteX3" fmla="*/ 6410325 w 6410325"/>
                <a:gd name="connsiteY3" fmla="*/ 0 h 2800350"/>
                <a:gd name="connsiteX0" fmla="*/ 0 w 6410325"/>
                <a:gd name="connsiteY0" fmla="*/ 2800350 h 2800350"/>
                <a:gd name="connsiteX1" fmla="*/ 2876550 w 6410325"/>
                <a:gd name="connsiteY1" fmla="*/ 2076450 h 2800350"/>
                <a:gd name="connsiteX2" fmla="*/ 4924425 w 6410325"/>
                <a:gd name="connsiteY2" fmla="*/ 552450 h 2800350"/>
                <a:gd name="connsiteX3" fmla="*/ 6410325 w 6410325"/>
                <a:gd name="connsiteY3" fmla="*/ 0 h 2800350"/>
                <a:gd name="connsiteX0" fmla="*/ 0 w 6410325"/>
                <a:gd name="connsiteY0" fmla="*/ 2800350 h 2800350"/>
                <a:gd name="connsiteX1" fmla="*/ 2876550 w 6410325"/>
                <a:gd name="connsiteY1" fmla="*/ 2076450 h 2800350"/>
                <a:gd name="connsiteX2" fmla="*/ 4924425 w 6410325"/>
                <a:gd name="connsiteY2" fmla="*/ 552450 h 2800350"/>
                <a:gd name="connsiteX3" fmla="*/ 6410325 w 6410325"/>
                <a:gd name="connsiteY3" fmla="*/ 0 h 2800350"/>
                <a:gd name="connsiteX0" fmla="*/ 0 w 6410325"/>
                <a:gd name="connsiteY0" fmla="*/ 2800350 h 2800350"/>
                <a:gd name="connsiteX1" fmla="*/ 2876550 w 6410325"/>
                <a:gd name="connsiteY1" fmla="*/ 2076450 h 2800350"/>
                <a:gd name="connsiteX2" fmla="*/ 4924425 w 6410325"/>
                <a:gd name="connsiteY2" fmla="*/ 552450 h 2800350"/>
                <a:gd name="connsiteX3" fmla="*/ 6410325 w 6410325"/>
                <a:gd name="connsiteY3" fmla="*/ 0 h 2800350"/>
                <a:gd name="connsiteX0" fmla="*/ 0 w 6381750"/>
                <a:gd name="connsiteY0" fmla="*/ 3209925 h 3209925"/>
                <a:gd name="connsiteX1" fmla="*/ 2847975 w 6381750"/>
                <a:gd name="connsiteY1" fmla="*/ 2076450 h 3209925"/>
                <a:gd name="connsiteX2" fmla="*/ 4895850 w 6381750"/>
                <a:gd name="connsiteY2" fmla="*/ 552450 h 3209925"/>
                <a:gd name="connsiteX3" fmla="*/ 6381750 w 6381750"/>
                <a:gd name="connsiteY3" fmla="*/ 0 h 3209925"/>
                <a:gd name="connsiteX0" fmla="*/ 0 w 6381750"/>
                <a:gd name="connsiteY0" fmla="*/ 3209925 h 3209925"/>
                <a:gd name="connsiteX1" fmla="*/ 2847975 w 6381750"/>
                <a:gd name="connsiteY1" fmla="*/ 2076450 h 3209925"/>
                <a:gd name="connsiteX2" fmla="*/ 4895850 w 6381750"/>
                <a:gd name="connsiteY2" fmla="*/ 552450 h 3209925"/>
                <a:gd name="connsiteX3" fmla="*/ 6381750 w 6381750"/>
                <a:gd name="connsiteY3" fmla="*/ 0 h 3209925"/>
                <a:gd name="connsiteX0" fmla="*/ 0 w 6381750"/>
                <a:gd name="connsiteY0" fmla="*/ 3209925 h 3209925"/>
                <a:gd name="connsiteX1" fmla="*/ 2847975 w 6381750"/>
                <a:gd name="connsiteY1" fmla="*/ 2076450 h 3209925"/>
                <a:gd name="connsiteX2" fmla="*/ 4895850 w 6381750"/>
                <a:gd name="connsiteY2" fmla="*/ 552450 h 3209925"/>
                <a:gd name="connsiteX3" fmla="*/ 6381750 w 6381750"/>
                <a:gd name="connsiteY3" fmla="*/ 0 h 3209925"/>
                <a:gd name="connsiteX0" fmla="*/ 0 w 6381750"/>
                <a:gd name="connsiteY0" fmla="*/ 3209925 h 3209925"/>
                <a:gd name="connsiteX1" fmla="*/ 2847975 w 6381750"/>
                <a:gd name="connsiteY1" fmla="*/ 2076450 h 3209925"/>
                <a:gd name="connsiteX2" fmla="*/ 4895850 w 6381750"/>
                <a:gd name="connsiteY2" fmla="*/ 552450 h 3209925"/>
                <a:gd name="connsiteX3" fmla="*/ 6381750 w 6381750"/>
                <a:gd name="connsiteY3" fmla="*/ 0 h 3209925"/>
                <a:gd name="connsiteX0" fmla="*/ 0 w 6381750"/>
                <a:gd name="connsiteY0" fmla="*/ 3209925 h 3209925"/>
                <a:gd name="connsiteX1" fmla="*/ 2847975 w 6381750"/>
                <a:gd name="connsiteY1" fmla="*/ 2076450 h 3209925"/>
                <a:gd name="connsiteX2" fmla="*/ 4895850 w 6381750"/>
                <a:gd name="connsiteY2" fmla="*/ 552450 h 3209925"/>
                <a:gd name="connsiteX3" fmla="*/ 6381750 w 6381750"/>
                <a:gd name="connsiteY3" fmla="*/ 0 h 3209925"/>
                <a:gd name="connsiteX0" fmla="*/ 0 w 6381750"/>
                <a:gd name="connsiteY0" fmla="*/ 3209925 h 3209925"/>
                <a:gd name="connsiteX1" fmla="*/ 2847975 w 6381750"/>
                <a:gd name="connsiteY1" fmla="*/ 2076450 h 3209925"/>
                <a:gd name="connsiteX2" fmla="*/ 4895850 w 6381750"/>
                <a:gd name="connsiteY2" fmla="*/ 552450 h 3209925"/>
                <a:gd name="connsiteX3" fmla="*/ 6381750 w 6381750"/>
                <a:gd name="connsiteY3" fmla="*/ 0 h 3209925"/>
                <a:gd name="connsiteX0" fmla="*/ 0 w 6381750"/>
                <a:gd name="connsiteY0" fmla="*/ 3209925 h 3209925"/>
                <a:gd name="connsiteX1" fmla="*/ 2847975 w 6381750"/>
                <a:gd name="connsiteY1" fmla="*/ 2076450 h 3209925"/>
                <a:gd name="connsiteX2" fmla="*/ 4895850 w 6381750"/>
                <a:gd name="connsiteY2" fmla="*/ 476250 h 3209925"/>
                <a:gd name="connsiteX3" fmla="*/ 6381750 w 6381750"/>
                <a:gd name="connsiteY3" fmla="*/ 0 h 3209925"/>
                <a:gd name="connsiteX0" fmla="*/ 0 w 6381750"/>
                <a:gd name="connsiteY0" fmla="*/ 3209925 h 3209925"/>
                <a:gd name="connsiteX1" fmla="*/ 2847975 w 6381750"/>
                <a:gd name="connsiteY1" fmla="*/ 2076450 h 3209925"/>
                <a:gd name="connsiteX2" fmla="*/ 4762500 w 6381750"/>
                <a:gd name="connsiteY2" fmla="*/ 552450 h 3209925"/>
                <a:gd name="connsiteX3" fmla="*/ 6381750 w 6381750"/>
                <a:gd name="connsiteY3" fmla="*/ 0 h 3209925"/>
                <a:gd name="connsiteX0" fmla="*/ 0 w 6381750"/>
                <a:gd name="connsiteY0" fmla="*/ 3209925 h 3209925"/>
                <a:gd name="connsiteX1" fmla="*/ 2847975 w 6381750"/>
                <a:gd name="connsiteY1" fmla="*/ 2076450 h 3209925"/>
                <a:gd name="connsiteX2" fmla="*/ 4762500 w 6381750"/>
                <a:gd name="connsiteY2" fmla="*/ 552450 h 3209925"/>
                <a:gd name="connsiteX3" fmla="*/ 6381750 w 6381750"/>
                <a:gd name="connsiteY3" fmla="*/ 0 h 3209925"/>
                <a:gd name="connsiteX0" fmla="*/ 0 w 6381750"/>
                <a:gd name="connsiteY0" fmla="*/ 3209925 h 3209925"/>
                <a:gd name="connsiteX1" fmla="*/ 2847975 w 6381750"/>
                <a:gd name="connsiteY1" fmla="*/ 2076450 h 3209925"/>
                <a:gd name="connsiteX2" fmla="*/ 4705350 w 6381750"/>
                <a:gd name="connsiteY2" fmla="*/ 838200 h 3209925"/>
                <a:gd name="connsiteX3" fmla="*/ 6381750 w 6381750"/>
                <a:gd name="connsiteY3" fmla="*/ 0 h 3209925"/>
                <a:gd name="connsiteX0" fmla="*/ 0 w 6381750"/>
                <a:gd name="connsiteY0" fmla="*/ 3209925 h 3209925"/>
                <a:gd name="connsiteX1" fmla="*/ 2847975 w 6381750"/>
                <a:gd name="connsiteY1" fmla="*/ 2076450 h 3209925"/>
                <a:gd name="connsiteX2" fmla="*/ 4705350 w 6381750"/>
                <a:gd name="connsiteY2" fmla="*/ 838200 h 3209925"/>
                <a:gd name="connsiteX3" fmla="*/ 6381750 w 6381750"/>
                <a:gd name="connsiteY3" fmla="*/ 0 h 3209925"/>
                <a:gd name="connsiteX0" fmla="*/ 0 w 6381750"/>
                <a:gd name="connsiteY0" fmla="*/ 3209925 h 3209925"/>
                <a:gd name="connsiteX1" fmla="*/ 2895600 w 6381750"/>
                <a:gd name="connsiteY1" fmla="*/ 2038350 h 3209925"/>
                <a:gd name="connsiteX2" fmla="*/ 4705350 w 6381750"/>
                <a:gd name="connsiteY2" fmla="*/ 838200 h 3209925"/>
                <a:gd name="connsiteX3" fmla="*/ 6381750 w 6381750"/>
                <a:gd name="connsiteY3" fmla="*/ 0 h 3209925"/>
                <a:gd name="connsiteX0" fmla="*/ 0 w 6381750"/>
                <a:gd name="connsiteY0" fmla="*/ 3209925 h 3209925"/>
                <a:gd name="connsiteX1" fmla="*/ 2895600 w 6381750"/>
                <a:gd name="connsiteY1" fmla="*/ 2038350 h 3209925"/>
                <a:gd name="connsiteX2" fmla="*/ 4705350 w 6381750"/>
                <a:gd name="connsiteY2" fmla="*/ 838200 h 3209925"/>
                <a:gd name="connsiteX3" fmla="*/ 6381750 w 6381750"/>
                <a:gd name="connsiteY3" fmla="*/ 0 h 3209925"/>
                <a:gd name="connsiteX0" fmla="*/ 0 w 6381750"/>
                <a:gd name="connsiteY0" fmla="*/ 3209925 h 3209925"/>
                <a:gd name="connsiteX1" fmla="*/ 2895600 w 6381750"/>
                <a:gd name="connsiteY1" fmla="*/ 2038350 h 3209925"/>
                <a:gd name="connsiteX2" fmla="*/ 4705350 w 6381750"/>
                <a:gd name="connsiteY2" fmla="*/ 838200 h 3209925"/>
                <a:gd name="connsiteX3" fmla="*/ 6381750 w 6381750"/>
                <a:gd name="connsiteY3" fmla="*/ 0 h 3209925"/>
                <a:gd name="connsiteX0" fmla="*/ 0 w 6334125"/>
                <a:gd name="connsiteY0" fmla="*/ 3267075 h 3267075"/>
                <a:gd name="connsiteX1" fmla="*/ 2895600 w 6334125"/>
                <a:gd name="connsiteY1" fmla="*/ 2095500 h 3267075"/>
                <a:gd name="connsiteX2" fmla="*/ 4705350 w 6334125"/>
                <a:gd name="connsiteY2" fmla="*/ 895350 h 3267075"/>
                <a:gd name="connsiteX3" fmla="*/ 6334125 w 6334125"/>
                <a:gd name="connsiteY3" fmla="*/ 0 h 3267075"/>
                <a:gd name="connsiteX0" fmla="*/ 0 w 6334125"/>
                <a:gd name="connsiteY0" fmla="*/ 3481601 h 3481601"/>
                <a:gd name="connsiteX1" fmla="*/ 2895600 w 6334125"/>
                <a:gd name="connsiteY1" fmla="*/ 2310026 h 3481601"/>
                <a:gd name="connsiteX2" fmla="*/ 4705350 w 6334125"/>
                <a:gd name="connsiteY2" fmla="*/ 1109876 h 3481601"/>
                <a:gd name="connsiteX3" fmla="*/ 6334125 w 6334125"/>
                <a:gd name="connsiteY3" fmla="*/ 214526 h 3481601"/>
                <a:gd name="connsiteX0" fmla="*/ 0 w 6334125"/>
                <a:gd name="connsiteY0" fmla="*/ 3267075 h 3267075"/>
                <a:gd name="connsiteX1" fmla="*/ 2895600 w 6334125"/>
                <a:gd name="connsiteY1" fmla="*/ 2095500 h 3267075"/>
                <a:gd name="connsiteX2" fmla="*/ 4705350 w 6334125"/>
                <a:gd name="connsiteY2" fmla="*/ 895350 h 3267075"/>
                <a:gd name="connsiteX3" fmla="*/ 6334125 w 6334125"/>
                <a:gd name="connsiteY3" fmla="*/ 0 h 3267075"/>
                <a:gd name="connsiteX0" fmla="*/ 0 w 6334125"/>
                <a:gd name="connsiteY0" fmla="*/ 3267075 h 3267075"/>
                <a:gd name="connsiteX1" fmla="*/ 2895600 w 6334125"/>
                <a:gd name="connsiteY1" fmla="*/ 2095500 h 3267075"/>
                <a:gd name="connsiteX2" fmla="*/ 4705350 w 6334125"/>
                <a:gd name="connsiteY2" fmla="*/ 895350 h 3267075"/>
                <a:gd name="connsiteX3" fmla="*/ 5221610 w 6334125"/>
                <a:gd name="connsiteY3" fmla="*/ 181769 h 3267075"/>
                <a:gd name="connsiteX4" fmla="*/ 6334125 w 6334125"/>
                <a:gd name="connsiteY4" fmla="*/ 0 h 3267075"/>
                <a:gd name="connsiteX0" fmla="*/ 0 w 6334125"/>
                <a:gd name="connsiteY0" fmla="*/ 3848138 h 3848138"/>
                <a:gd name="connsiteX1" fmla="*/ 2895600 w 6334125"/>
                <a:gd name="connsiteY1" fmla="*/ 2676563 h 3848138"/>
                <a:gd name="connsiteX2" fmla="*/ 4705350 w 6334125"/>
                <a:gd name="connsiteY2" fmla="*/ 1476413 h 3848138"/>
                <a:gd name="connsiteX3" fmla="*/ 4526285 w 6334125"/>
                <a:gd name="connsiteY3" fmla="*/ 19882 h 3848138"/>
                <a:gd name="connsiteX4" fmla="*/ 6334125 w 6334125"/>
                <a:gd name="connsiteY4" fmla="*/ 581063 h 3848138"/>
                <a:gd name="connsiteX0" fmla="*/ 0 w 6334125"/>
                <a:gd name="connsiteY0" fmla="*/ 3868812 h 3868812"/>
                <a:gd name="connsiteX1" fmla="*/ 2895600 w 6334125"/>
                <a:gd name="connsiteY1" fmla="*/ 2697237 h 3868812"/>
                <a:gd name="connsiteX2" fmla="*/ 4705350 w 6334125"/>
                <a:gd name="connsiteY2" fmla="*/ 1497087 h 3868812"/>
                <a:gd name="connsiteX3" fmla="*/ 4526285 w 6334125"/>
                <a:gd name="connsiteY3" fmla="*/ 40556 h 3868812"/>
                <a:gd name="connsiteX4" fmla="*/ 6334125 w 6334125"/>
                <a:gd name="connsiteY4" fmla="*/ 601737 h 3868812"/>
                <a:gd name="connsiteX0" fmla="*/ 0 w 6334125"/>
                <a:gd name="connsiteY0" fmla="*/ 3868812 h 3868812"/>
                <a:gd name="connsiteX1" fmla="*/ 2895600 w 6334125"/>
                <a:gd name="connsiteY1" fmla="*/ 2697237 h 3868812"/>
                <a:gd name="connsiteX2" fmla="*/ 4705350 w 6334125"/>
                <a:gd name="connsiteY2" fmla="*/ 1497087 h 3868812"/>
                <a:gd name="connsiteX3" fmla="*/ 4526285 w 6334125"/>
                <a:gd name="connsiteY3" fmla="*/ 40556 h 3868812"/>
                <a:gd name="connsiteX4" fmla="*/ 6334125 w 6334125"/>
                <a:gd name="connsiteY4" fmla="*/ 601737 h 3868812"/>
                <a:gd name="connsiteX0" fmla="*/ 0 w 6334125"/>
                <a:gd name="connsiteY0" fmla="*/ 3868812 h 3868812"/>
                <a:gd name="connsiteX1" fmla="*/ 2895600 w 6334125"/>
                <a:gd name="connsiteY1" fmla="*/ 2697237 h 3868812"/>
                <a:gd name="connsiteX2" fmla="*/ 4705350 w 6334125"/>
                <a:gd name="connsiteY2" fmla="*/ 1497087 h 3868812"/>
                <a:gd name="connsiteX3" fmla="*/ 4526285 w 6334125"/>
                <a:gd name="connsiteY3" fmla="*/ 40556 h 3868812"/>
                <a:gd name="connsiteX4" fmla="*/ 4973960 w 6334125"/>
                <a:gd name="connsiteY4" fmla="*/ 545381 h 3868812"/>
                <a:gd name="connsiteX5" fmla="*/ 6334125 w 6334125"/>
                <a:gd name="connsiteY5" fmla="*/ 601737 h 3868812"/>
                <a:gd name="connsiteX0" fmla="*/ 0 w 6334125"/>
                <a:gd name="connsiteY0" fmla="*/ 3868812 h 3868812"/>
                <a:gd name="connsiteX1" fmla="*/ 2895600 w 6334125"/>
                <a:gd name="connsiteY1" fmla="*/ 2697237 h 3868812"/>
                <a:gd name="connsiteX2" fmla="*/ 4705350 w 6334125"/>
                <a:gd name="connsiteY2" fmla="*/ 1497087 h 3868812"/>
                <a:gd name="connsiteX3" fmla="*/ 4526285 w 6334125"/>
                <a:gd name="connsiteY3" fmla="*/ 40556 h 3868812"/>
                <a:gd name="connsiteX4" fmla="*/ 4183385 w 6334125"/>
                <a:gd name="connsiteY4" fmla="*/ 1012106 h 3868812"/>
                <a:gd name="connsiteX5" fmla="*/ 6334125 w 6334125"/>
                <a:gd name="connsiteY5" fmla="*/ 601737 h 3868812"/>
                <a:gd name="connsiteX0" fmla="*/ 0 w 6334125"/>
                <a:gd name="connsiteY0" fmla="*/ 3870938 h 3870938"/>
                <a:gd name="connsiteX1" fmla="*/ 2895600 w 6334125"/>
                <a:gd name="connsiteY1" fmla="*/ 2699363 h 3870938"/>
                <a:gd name="connsiteX2" fmla="*/ 4705350 w 6334125"/>
                <a:gd name="connsiteY2" fmla="*/ 1499213 h 3870938"/>
                <a:gd name="connsiteX3" fmla="*/ 4526285 w 6334125"/>
                <a:gd name="connsiteY3" fmla="*/ 42682 h 3870938"/>
                <a:gd name="connsiteX4" fmla="*/ 4183385 w 6334125"/>
                <a:gd name="connsiteY4" fmla="*/ 1014232 h 3870938"/>
                <a:gd name="connsiteX5" fmla="*/ 6334125 w 6334125"/>
                <a:gd name="connsiteY5" fmla="*/ 603863 h 3870938"/>
                <a:gd name="connsiteX0" fmla="*/ 0 w 6334125"/>
                <a:gd name="connsiteY0" fmla="*/ 3870938 h 3870938"/>
                <a:gd name="connsiteX1" fmla="*/ 2895600 w 6334125"/>
                <a:gd name="connsiteY1" fmla="*/ 2699363 h 3870938"/>
                <a:gd name="connsiteX2" fmla="*/ 4705350 w 6334125"/>
                <a:gd name="connsiteY2" fmla="*/ 1499213 h 3870938"/>
                <a:gd name="connsiteX3" fmla="*/ 4526285 w 6334125"/>
                <a:gd name="connsiteY3" fmla="*/ 42682 h 3870938"/>
                <a:gd name="connsiteX4" fmla="*/ 4183385 w 6334125"/>
                <a:gd name="connsiteY4" fmla="*/ 1014232 h 3870938"/>
                <a:gd name="connsiteX5" fmla="*/ 6334125 w 6334125"/>
                <a:gd name="connsiteY5" fmla="*/ 603863 h 3870938"/>
                <a:gd name="connsiteX0" fmla="*/ 0 w 6334125"/>
                <a:gd name="connsiteY0" fmla="*/ 3852187 h 3852187"/>
                <a:gd name="connsiteX1" fmla="*/ 2895600 w 6334125"/>
                <a:gd name="connsiteY1" fmla="*/ 2680612 h 3852187"/>
                <a:gd name="connsiteX2" fmla="*/ 4705350 w 6334125"/>
                <a:gd name="connsiteY2" fmla="*/ 1480462 h 3852187"/>
                <a:gd name="connsiteX3" fmla="*/ 4526285 w 6334125"/>
                <a:gd name="connsiteY3" fmla="*/ 23931 h 3852187"/>
                <a:gd name="connsiteX4" fmla="*/ 4183385 w 6334125"/>
                <a:gd name="connsiteY4" fmla="*/ 995481 h 3852187"/>
                <a:gd name="connsiteX5" fmla="*/ 6334125 w 6334125"/>
                <a:gd name="connsiteY5" fmla="*/ 585112 h 3852187"/>
                <a:gd name="connsiteX0" fmla="*/ 0 w 6334125"/>
                <a:gd name="connsiteY0" fmla="*/ 3848561 h 3848561"/>
                <a:gd name="connsiteX1" fmla="*/ 2895600 w 6334125"/>
                <a:gd name="connsiteY1" fmla="*/ 2676986 h 3848561"/>
                <a:gd name="connsiteX2" fmla="*/ 4705350 w 6334125"/>
                <a:gd name="connsiteY2" fmla="*/ 1476836 h 3848561"/>
                <a:gd name="connsiteX3" fmla="*/ 4526285 w 6334125"/>
                <a:gd name="connsiteY3" fmla="*/ 20305 h 3848561"/>
                <a:gd name="connsiteX4" fmla="*/ 4183385 w 6334125"/>
                <a:gd name="connsiteY4" fmla="*/ 991855 h 3848561"/>
                <a:gd name="connsiteX5" fmla="*/ 6334125 w 6334125"/>
                <a:gd name="connsiteY5" fmla="*/ 581486 h 3848561"/>
                <a:gd name="connsiteX0" fmla="*/ 0 w 6334125"/>
                <a:gd name="connsiteY0" fmla="*/ 3848561 h 3848561"/>
                <a:gd name="connsiteX1" fmla="*/ 2895600 w 6334125"/>
                <a:gd name="connsiteY1" fmla="*/ 2676986 h 3848561"/>
                <a:gd name="connsiteX2" fmla="*/ 4705350 w 6334125"/>
                <a:gd name="connsiteY2" fmla="*/ 1476836 h 3848561"/>
                <a:gd name="connsiteX3" fmla="*/ 4526285 w 6334125"/>
                <a:gd name="connsiteY3" fmla="*/ 20305 h 3848561"/>
                <a:gd name="connsiteX4" fmla="*/ 4183385 w 6334125"/>
                <a:gd name="connsiteY4" fmla="*/ 991855 h 3848561"/>
                <a:gd name="connsiteX5" fmla="*/ 6334125 w 6334125"/>
                <a:gd name="connsiteY5" fmla="*/ 581486 h 3848561"/>
                <a:gd name="connsiteX0" fmla="*/ 0 w 6334125"/>
                <a:gd name="connsiteY0" fmla="*/ 3848561 h 3848561"/>
                <a:gd name="connsiteX1" fmla="*/ 2895600 w 6334125"/>
                <a:gd name="connsiteY1" fmla="*/ 2676986 h 3848561"/>
                <a:gd name="connsiteX2" fmla="*/ 4705350 w 6334125"/>
                <a:gd name="connsiteY2" fmla="*/ 1476836 h 3848561"/>
                <a:gd name="connsiteX3" fmla="*/ 4526285 w 6334125"/>
                <a:gd name="connsiteY3" fmla="*/ 20305 h 3848561"/>
                <a:gd name="connsiteX4" fmla="*/ 4554860 w 6334125"/>
                <a:gd name="connsiteY4" fmla="*/ 1020430 h 3848561"/>
                <a:gd name="connsiteX5" fmla="*/ 6334125 w 6334125"/>
                <a:gd name="connsiteY5" fmla="*/ 581486 h 3848561"/>
                <a:gd name="connsiteX0" fmla="*/ 0 w 6334125"/>
                <a:gd name="connsiteY0" fmla="*/ 3848561 h 3848561"/>
                <a:gd name="connsiteX1" fmla="*/ 2895600 w 6334125"/>
                <a:gd name="connsiteY1" fmla="*/ 2676986 h 3848561"/>
                <a:gd name="connsiteX2" fmla="*/ 4705350 w 6334125"/>
                <a:gd name="connsiteY2" fmla="*/ 1476836 h 3848561"/>
                <a:gd name="connsiteX3" fmla="*/ 4526285 w 6334125"/>
                <a:gd name="connsiteY3" fmla="*/ 20305 h 3848561"/>
                <a:gd name="connsiteX4" fmla="*/ 4554860 w 6334125"/>
                <a:gd name="connsiteY4" fmla="*/ 1020430 h 3848561"/>
                <a:gd name="connsiteX5" fmla="*/ 6334125 w 6334125"/>
                <a:gd name="connsiteY5" fmla="*/ 581486 h 3848561"/>
                <a:gd name="connsiteX0" fmla="*/ 0 w 6334125"/>
                <a:gd name="connsiteY0" fmla="*/ 3848561 h 3848561"/>
                <a:gd name="connsiteX1" fmla="*/ 2895600 w 6334125"/>
                <a:gd name="connsiteY1" fmla="*/ 2676986 h 3848561"/>
                <a:gd name="connsiteX2" fmla="*/ 4705350 w 6334125"/>
                <a:gd name="connsiteY2" fmla="*/ 1476836 h 3848561"/>
                <a:gd name="connsiteX3" fmla="*/ 4526285 w 6334125"/>
                <a:gd name="connsiteY3" fmla="*/ 20305 h 3848561"/>
                <a:gd name="connsiteX4" fmla="*/ 4554860 w 6334125"/>
                <a:gd name="connsiteY4" fmla="*/ 1020430 h 3848561"/>
                <a:gd name="connsiteX5" fmla="*/ 6334125 w 6334125"/>
                <a:gd name="connsiteY5" fmla="*/ 581486 h 3848561"/>
                <a:gd name="connsiteX0" fmla="*/ 0 w 6334125"/>
                <a:gd name="connsiteY0" fmla="*/ 3848561 h 3848561"/>
                <a:gd name="connsiteX1" fmla="*/ 2895600 w 6334125"/>
                <a:gd name="connsiteY1" fmla="*/ 2676986 h 3848561"/>
                <a:gd name="connsiteX2" fmla="*/ 4705350 w 6334125"/>
                <a:gd name="connsiteY2" fmla="*/ 1476836 h 3848561"/>
                <a:gd name="connsiteX3" fmla="*/ 4526285 w 6334125"/>
                <a:gd name="connsiteY3" fmla="*/ 20305 h 3848561"/>
                <a:gd name="connsiteX4" fmla="*/ 4554860 w 6334125"/>
                <a:gd name="connsiteY4" fmla="*/ 1020430 h 3848561"/>
                <a:gd name="connsiteX5" fmla="*/ 6334125 w 6334125"/>
                <a:gd name="connsiteY5" fmla="*/ 581486 h 3848561"/>
                <a:gd name="connsiteX0" fmla="*/ 0 w 6334125"/>
                <a:gd name="connsiteY0" fmla="*/ 3942513 h 3942513"/>
                <a:gd name="connsiteX1" fmla="*/ 2895600 w 6334125"/>
                <a:gd name="connsiteY1" fmla="*/ 2770938 h 3942513"/>
                <a:gd name="connsiteX2" fmla="*/ 4705350 w 6334125"/>
                <a:gd name="connsiteY2" fmla="*/ 1570788 h 3942513"/>
                <a:gd name="connsiteX3" fmla="*/ 4383410 w 6334125"/>
                <a:gd name="connsiteY3" fmla="*/ 19007 h 3942513"/>
                <a:gd name="connsiteX4" fmla="*/ 4554860 w 6334125"/>
                <a:gd name="connsiteY4" fmla="*/ 1114382 h 3942513"/>
                <a:gd name="connsiteX5" fmla="*/ 6334125 w 6334125"/>
                <a:gd name="connsiteY5" fmla="*/ 675438 h 3942513"/>
                <a:gd name="connsiteX0" fmla="*/ 0 w 6334125"/>
                <a:gd name="connsiteY0" fmla="*/ 3968190 h 3968190"/>
                <a:gd name="connsiteX1" fmla="*/ 2895600 w 6334125"/>
                <a:gd name="connsiteY1" fmla="*/ 2796615 h 3968190"/>
                <a:gd name="connsiteX2" fmla="*/ 4705350 w 6334125"/>
                <a:gd name="connsiteY2" fmla="*/ 1596465 h 3968190"/>
                <a:gd name="connsiteX3" fmla="*/ 4383410 w 6334125"/>
                <a:gd name="connsiteY3" fmla="*/ 44684 h 3968190"/>
                <a:gd name="connsiteX4" fmla="*/ 4554860 w 6334125"/>
                <a:gd name="connsiteY4" fmla="*/ 1140059 h 3968190"/>
                <a:gd name="connsiteX5" fmla="*/ 6334125 w 6334125"/>
                <a:gd name="connsiteY5" fmla="*/ 701115 h 3968190"/>
                <a:gd name="connsiteX0" fmla="*/ 0 w 6334125"/>
                <a:gd name="connsiteY0" fmla="*/ 3968190 h 3968190"/>
                <a:gd name="connsiteX1" fmla="*/ 2895600 w 6334125"/>
                <a:gd name="connsiteY1" fmla="*/ 2796615 h 3968190"/>
                <a:gd name="connsiteX2" fmla="*/ 4705350 w 6334125"/>
                <a:gd name="connsiteY2" fmla="*/ 1596465 h 3968190"/>
                <a:gd name="connsiteX3" fmla="*/ 4383410 w 6334125"/>
                <a:gd name="connsiteY3" fmla="*/ 44684 h 3968190"/>
                <a:gd name="connsiteX4" fmla="*/ 4554860 w 6334125"/>
                <a:gd name="connsiteY4" fmla="*/ 1140059 h 3968190"/>
                <a:gd name="connsiteX5" fmla="*/ 6334125 w 6334125"/>
                <a:gd name="connsiteY5" fmla="*/ 701115 h 3968190"/>
                <a:gd name="connsiteX0" fmla="*/ 0 w 6334125"/>
                <a:gd name="connsiteY0" fmla="*/ 3968190 h 3968190"/>
                <a:gd name="connsiteX1" fmla="*/ 2895600 w 6334125"/>
                <a:gd name="connsiteY1" fmla="*/ 2796615 h 3968190"/>
                <a:gd name="connsiteX2" fmla="*/ 4705350 w 6334125"/>
                <a:gd name="connsiteY2" fmla="*/ 1596465 h 3968190"/>
                <a:gd name="connsiteX3" fmla="*/ 4383410 w 6334125"/>
                <a:gd name="connsiteY3" fmla="*/ 44684 h 3968190"/>
                <a:gd name="connsiteX4" fmla="*/ 5250185 w 6334125"/>
                <a:gd name="connsiteY4" fmla="*/ 1121009 h 3968190"/>
                <a:gd name="connsiteX5" fmla="*/ 6334125 w 6334125"/>
                <a:gd name="connsiteY5" fmla="*/ 701115 h 3968190"/>
                <a:gd name="connsiteX0" fmla="*/ 0 w 6334125"/>
                <a:gd name="connsiteY0" fmla="*/ 3968190 h 3968190"/>
                <a:gd name="connsiteX1" fmla="*/ 2895600 w 6334125"/>
                <a:gd name="connsiteY1" fmla="*/ 2796615 h 3968190"/>
                <a:gd name="connsiteX2" fmla="*/ 4705350 w 6334125"/>
                <a:gd name="connsiteY2" fmla="*/ 1596465 h 3968190"/>
                <a:gd name="connsiteX3" fmla="*/ 4383410 w 6334125"/>
                <a:gd name="connsiteY3" fmla="*/ 44684 h 3968190"/>
                <a:gd name="connsiteX4" fmla="*/ 5421635 w 6334125"/>
                <a:gd name="connsiteY4" fmla="*/ 1140059 h 3968190"/>
                <a:gd name="connsiteX5" fmla="*/ 6334125 w 6334125"/>
                <a:gd name="connsiteY5" fmla="*/ 701115 h 3968190"/>
                <a:gd name="connsiteX0" fmla="*/ 0 w 6334125"/>
                <a:gd name="connsiteY0" fmla="*/ 3968190 h 3968190"/>
                <a:gd name="connsiteX1" fmla="*/ 2895600 w 6334125"/>
                <a:gd name="connsiteY1" fmla="*/ 2796615 h 3968190"/>
                <a:gd name="connsiteX2" fmla="*/ 4705350 w 6334125"/>
                <a:gd name="connsiteY2" fmla="*/ 1596465 h 3968190"/>
                <a:gd name="connsiteX3" fmla="*/ 4383410 w 6334125"/>
                <a:gd name="connsiteY3" fmla="*/ 44684 h 3968190"/>
                <a:gd name="connsiteX4" fmla="*/ 5421635 w 6334125"/>
                <a:gd name="connsiteY4" fmla="*/ 1140059 h 3968190"/>
                <a:gd name="connsiteX5" fmla="*/ 6334125 w 6334125"/>
                <a:gd name="connsiteY5" fmla="*/ 701115 h 3968190"/>
                <a:gd name="connsiteX0" fmla="*/ 0 w 6334125"/>
                <a:gd name="connsiteY0" fmla="*/ 3968190 h 3968190"/>
                <a:gd name="connsiteX1" fmla="*/ 2895600 w 6334125"/>
                <a:gd name="connsiteY1" fmla="*/ 2796615 h 3968190"/>
                <a:gd name="connsiteX2" fmla="*/ 4705350 w 6334125"/>
                <a:gd name="connsiteY2" fmla="*/ 1596465 h 3968190"/>
                <a:gd name="connsiteX3" fmla="*/ 4383410 w 6334125"/>
                <a:gd name="connsiteY3" fmla="*/ 44684 h 3968190"/>
                <a:gd name="connsiteX4" fmla="*/ 5421635 w 6334125"/>
                <a:gd name="connsiteY4" fmla="*/ 1140059 h 3968190"/>
                <a:gd name="connsiteX5" fmla="*/ 6334125 w 6334125"/>
                <a:gd name="connsiteY5" fmla="*/ 701115 h 3968190"/>
                <a:gd name="connsiteX0" fmla="*/ 0 w 6334125"/>
                <a:gd name="connsiteY0" fmla="*/ 3968190 h 3968190"/>
                <a:gd name="connsiteX1" fmla="*/ 2895600 w 6334125"/>
                <a:gd name="connsiteY1" fmla="*/ 2796615 h 3968190"/>
                <a:gd name="connsiteX2" fmla="*/ 4705350 w 6334125"/>
                <a:gd name="connsiteY2" fmla="*/ 1596465 h 3968190"/>
                <a:gd name="connsiteX3" fmla="*/ 4383410 w 6334125"/>
                <a:gd name="connsiteY3" fmla="*/ 44684 h 3968190"/>
                <a:gd name="connsiteX4" fmla="*/ 5421635 w 6334125"/>
                <a:gd name="connsiteY4" fmla="*/ 1140059 h 3968190"/>
                <a:gd name="connsiteX5" fmla="*/ 6334125 w 6334125"/>
                <a:gd name="connsiteY5" fmla="*/ 701115 h 3968190"/>
                <a:gd name="connsiteX0" fmla="*/ 0 w 6334125"/>
                <a:gd name="connsiteY0" fmla="*/ 3968190 h 3968190"/>
                <a:gd name="connsiteX1" fmla="*/ 2895600 w 6334125"/>
                <a:gd name="connsiteY1" fmla="*/ 2796615 h 3968190"/>
                <a:gd name="connsiteX2" fmla="*/ 4705350 w 6334125"/>
                <a:gd name="connsiteY2" fmla="*/ 1596465 h 3968190"/>
                <a:gd name="connsiteX3" fmla="*/ 4383410 w 6334125"/>
                <a:gd name="connsiteY3" fmla="*/ 44684 h 3968190"/>
                <a:gd name="connsiteX4" fmla="*/ 5421635 w 6334125"/>
                <a:gd name="connsiteY4" fmla="*/ 1140059 h 3968190"/>
                <a:gd name="connsiteX5" fmla="*/ 6334125 w 6334125"/>
                <a:gd name="connsiteY5" fmla="*/ 701115 h 3968190"/>
                <a:gd name="connsiteX0" fmla="*/ 0 w 6334125"/>
                <a:gd name="connsiteY0" fmla="*/ 3968190 h 3968190"/>
                <a:gd name="connsiteX1" fmla="*/ 2895600 w 6334125"/>
                <a:gd name="connsiteY1" fmla="*/ 2796615 h 3968190"/>
                <a:gd name="connsiteX2" fmla="*/ 4705350 w 6334125"/>
                <a:gd name="connsiteY2" fmla="*/ 1596465 h 3968190"/>
                <a:gd name="connsiteX3" fmla="*/ 4383410 w 6334125"/>
                <a:gd name="connsiteY3" fmla="*/ 44684 h 3968190"/>
                <a:gd name="connsiteX4" fmla="*/ 5421635 w 6334125"/>
                <a:gd name="connsiteY4" fmla="*/ 1140059 h 3968190"/>
                <a:gd name="connsiteX5" fmla="*/ 6334125 w 6334125"/>
                <a:gd name="connsiteY5" fmla="*/ 701115 h 3968190"/>
                <a:gd name="connsiteX0" fmla="*/ 0 w 6334125"/>
                <a:gd name="connsiteY0" fmla="*/ 3968190 h 3968190"/>
                <a:gd name="connsiteX1" fmla="*/ 2895600 w 6334125"/>
                <a:gd name="connsiteY1" fmla="*/ 2796615 h 3968190"/>
                <a:gd name="connsiteX2" fmla="*/ 4705350 w 6334125"/>
                <a:gd name="connsiteY2" fmla="*/ 1596465 h 3968190"/>
                <a:gd name="connsiteX3" fmla="*/ 4383410 w 6334125"/>
                <a:gd name="connsiteY3" fmla="*/ 44684 h 3968190"/>
                <a:gd name="connsiteX4" fmla="*/ 5421635 w 6334125"/>
                <a:gd name="connsiteY4" fmla="*/ 1140059 h 3968190"/>
                <a:gd name="connsiteX5" fmla="*/ 6334125 w 6334125"/>
                <a:gd name="connsiteY5" fmla="*/ 701115 h 3968190"/>
                <a:gd name="connsiteX0" fmla="*/ 0 w 6334125"/>
                <a:gd name="connsiteY0" fmla="*/ 3982329 h 3982329"/>
                <a:gd name="connsiteX1" fmla="*/ 2895600 w 6334125"/>
                <a:gd name="connsiteY1" fmla="*/ 2810754 h 3982329"/>
                <a:gd name="connsiteX2" fmla="*/ 4705350 w 6334125"/>
                <a:gd name="connsiteY2" fmla="*/ 1610604 h 3982329"/>
                <a:gd name="connsiteX3" fmla="*/ 4383410 w 6334125"/>
                <a:gd name="connsiteY3" fmla="*/ 58823 h 3982329"/>
                <a:gd name="connsiteX4" fmla="*/ 5421635 w 6334125"/>
                <a:gd name="connsiteY4" fmla="*/ 1154198 h 3982329"/>
                <a:gd name="connsiteX5" fmla="*/ 6334125 w 6334125"/>
                <a:gd name="connsiteY5" fmla="*/ 715254 h 3982329"/>
                <a:gd name="connsiteX0" fmla="*/ 0 w 6334125"/>
                <a:gd name="connsiteY0" fmla="*/ 4028446 h 4028446"/>
                <a:gd name="connsiteX1" fmla="*/ 2895600 w 6334125"/>
                <a:gd name="connsiteY1" fmla="*/ 2856871 h 4028446"/>
                <a:gd name="connsiteX2" fmla="*/ 4705350 w 6334125"/>
                <a:gd name="connsiteY2" fmla="*/ 1656721 h 4028446"/>
                <a:gd name="connsiteX3" fmla="*/ 4326260 w 6334125"/>
                <a:gd name="connsiteY3" fmla="*/ 57315 h 4028446"/>
                <a:gd name="connsiteX4" fmla="*/ 5421635 w 6334125"/>
                <a:gd name="connsiteY4" fmla="*/ 1200315 h 4028446"/>
                <a:gd name="connsiteX5" fmla="*/ 6334125 w 6334125"/>
                <a:gd name="connsiteY5" fmla="*/ 761371 h 4028446"/>
                <a:gd name="connsiteX0" fmla="*/ 0 w 6334125"/>
                <a:gd name="connsiteY0" fmla="*/ 4028446 h 4028446"/>
                <a:gd name="connsiteX1" fmla="*/ 2895600 w 6334125"/>
                <a:gd name="connsiteY1" fmla="*/ 2856871 h 4028446"/>
                <a:gd name="connsiteX2" fmla="*/ 4705350 w 6334125"/>
                <a:gd name="connsiteY2" fmla="*/ 1656721 h 4028446"/>
                <a:gd name="connsiteX3" fmla="*/ 4326260 w 6334125"/>
                <a:gd name="connsiteY3" fmla="*/ 57315 h 4028446"/>
                <a:gd name="connsiteX4" fmla="*/ 5421635 w 6334125"/>
                <a:gd name="connsiteY4" fmla="*/ 1200315 h 4028446"/>
                <a:gd name="connsiteX5" fmla="*/ 6334125 w 6334125"/>
                <a:gd name="connsiteY5" fmla="*/ 761371 h 4028446"/>
                <a:gd name="connsiteX0" fmla="*/ 0 w 6334125"/>
                <a:gd name="connsiteY0" fmla="*/ 4026055 h 4026055"/>
                <a:gd name="connsiteX1" fmla="*/ 2895600 w 6334125"/>
                <a:gd name="connsiteY1" fmla="*/ 2854480 h 4026055"/>
                <a:gd name="connsiteX2" fmla="*/ 4705350 w 6334125"/>
                <a:gd name="connsiteY2" fmla="*/ 1654330 h 4026055"/>
                <a:gd name="connsiteX3" fmla="*/ 4326260 w 6334125"/>
                <a:gd name="connsiteY3" fmla="*/ 54924 h 4026055"/>
                <a:gd name="connsiteX4" fmla="*/ 5421635 w 6334125"/>
                <a:gd name="connsiteY4" fmla="*/ 1197924 h 4026055"/>
                <a:gd name="connsiteX5" fmla="*/ 6334125 w 6334125"/>
                <a:gd name="connsiteY5" fmla="*/ 758980 h 4026055"/>
                <a:gd name="connsiteX0" fmla="*/ 0 w 6334125"/>
                <a:gd name="connsiteY0" fmla="*/ 4020433 h 4020433"/>
                <a:gd name="connsiteX1" fmla="*/ 2895600 w 6334125"/>
                <a:gd name="connsiteY1" fmla="*/ 2848858 h 4020433"/>
                <a:gd name="connsiteX2" fmla="*/ 4362450 w 6334125"/>
                <a:gd name="connsiteY2" fmla="*/ 1858258 h 4020433"/>
                <a:gd name="connsiteX3" fmla="*/ 4326260 w 6334125"/>
                <a:gd name="connsiteY3" fmla="*/ 49302 h 4020433"/>
                <a:gd name="connsiteX4" fmla="*/ 5421635 w 6334125"/>
                <a:gd name="connsiteY4" fmla="*/ 1192302 h 4020433"/>
                <a:gd name="connsiteX5" fmla="*/ 6334125 w 6334125"/>
                <a:gd name="connsiteY5" fmla="*/ 753358 h 4020433"/>
                <a:gd name="connsiteX0" fmla="*/ 0 w 6334125"/>
                <a:gd name="connsiteY0" fmla="*/ 4018875 h 4018875"/>
                <a:gd name="connsiteX1" fmla="*/ 2895600 w 6334125"/>
                <a:gd name="connsiteY1" fmla="*/ 2847300 h 4018875"/>
                <a:gd name="connsiteX2" fmla="*/ 4248150 w 6334125"/>
                <a:gd name="connsiteY2" fmla="*/ 1923375 h 4018875"/>
                <a:gd name="connsiteX3" fmla="*/ 4326260 w 6334125"/>
                <a:gd name="connsiteY3" fmla="*/ 47744 h 4018875"/>
                <a:gd name="connsiteX4" fmla="*/ 5421635 w 6334125"/>
                <a:gd name="connsiteY4" fmla="*/ 1190744 h 4018875"/>
                <a:gd name="connsiteX5" fmla="*/ 6334125 w 6334125"/>
                <a:gd name="connsiteY5" fmla="*/ 751800 h 4018875"/>
                <a:gd name="connsiteX0" fmla="*/ 0 w 6334125"/>
                <a:gd name="connsiteY0" fmla="*/ 4008687 h 4008687"/>
                <a:gd name="connsiteX1" fmla="*/ 2895600 w 6334125"/>
                <a:gd name="connsiteY1" fmla="*/ 2837112 h 4008687"/>
                <a:gd name="connsiteX2" fmla="*/ 4248150 w 6334125"/>
                <a:gd name="connsiteY2" fmla="*/ 1913187 h 4008687"/>
                <a:gd name="connsiteX3" fmla="*/ 4326260 w 6334125"/>
                <a:gd name="connsiteY3" fmla="*/ 37556 h 4008687"/>
                <a:gd name="connsiteX4" fmla="*/ 5421635 w 6334125"/>
                <a:gd name="connsiteY4" fmla="*/ 1180556 h 4008687"/>
                <a:gd name="connsiteX5" fmla="*/ 6334125 w 6334125"/>
                <a:gd name="connsiteY5" fmla="*/ 741612 h 4008687"/>
                <a:gd name="connsiteX0" fmla="*/ 0 w 6334125"/>
                <a:gd name="connsiteY0" fmla="*/ 4008687 h 4008687"/>
                <a:gd name="connsiteX1" fmla="*/ 2895600 w 6334125"/>
                <a:gd name="connsiteY1" fmla="*/ 2837112 h 4008687"/>
                <a:gd name="connsiteX2" fmla="*/ 4248150 w 6334125"/>
                <a:gd name="connsiteY2" fmla="*/ 1913187 h 4008687"/>
                <a:gd name="connsiteX3" fmla="*/ 4326260 w 6334125"/>
                <a:gd name="connsiteY3" fmla="*/ 37556 h 4008687"/>
                <a:gd name="connsiteX4" fmla="*/ 5421635 w 6334125"/>
                <a:gd name="connsiteY4" fmla="*/ 1180556 h 4008687"/>
                <a:gd name="connsiteX5" fmla="*/ 6334125 w 6334125"/>
                <a:gd name="connsiteY5" fmla="*/ 741612 h 4008687"/>
                <a:gd name="connsiteX0" fmla="*/ 0 w 6334125"/>
                <a:gd name="connsiteY0" fmla="*/ 4027609 h 4027609"/>
                <a:gd name="connsiteX1" fmla="*/ 2895600 w 6334125"/>
                <a:gd name="connsiteY1" fmla="*/ 2856034 h 4027609"/>
                <a:gd name="connsiteX2" fmla="*/ 4248150 w 6334125"/>
                <a:gd name="connsiteY2" fmla="*/ 1932109 h 4027609"/>
                <a:gd name="connsiteX3" fmla="*/ 4326260 w 6334125"/>
                <a:gd name="connsiteY3" fmla="*/ 56478 h 4027609"/>
                <a:gd name="connsiteX4" fmla="*/ 5421635 w 6334125"/>
                <a:gd name="connsiteY4" fmla="*/ 1199478 h 4027609"/>
                <a:gd name="connsiteX5" fmla="*/ 6334125 w 6334125"/>
                <a:gd name="connsiteY5" fmla="*/ 760534 h 4027609"/>
                <a:gd name="connsiteX0" fmla="*/ 0 w 6334125"/>
                <a:gd name="connsiteY0" fmla="*/ 3994320 h 3994320"/>
                <a:gd name="connsiteX1" fmla="*/ 2895600 w 6334125"/>
                <a:gd name="connsiteY1" fmla="*/ 2822745 h 3994320"/>
                <a:gd name="connsiteX2" fmla="*/ 4248150 w 6334125"/>
                <a:gd name="connsiteY2" fmla="*/ 1898820 h 3994320"/>
                <a:gd name="connsiteX3" fmla="*/ 4326260 w 6334125"/>
                <a:gd name="connsiteY3" fmla="*/ 23189 h 3994320"/>
                <a:gd name="connsiteX4" fmla="*/ 5421635 w 6334125"/>
                <a:gd name="connsiteY4" fmla="*/ 1166189 h 3994320"/>
                <a:gd name="connsiteX5" fmla="*/ 6334125 w 6334125"/>
                <a:gd name="connsiteY5" fmla="*/ 727245 h 3994320"/>
                <a:gd name="connsiteX0" fmla="*/ 0 w 6334125"/>
                <a:gd name="connsiteY0" fmla="*/ 3995390 h 3995390"/>
                <a:gd name="connsiteX1" fmla="*/ 2895600 w 6334125"/>
                <a:gd name="connsiteY1" fmla="*/ 2823815 h 3995390"/>
                <a:gd name="connsiteX2" fmla="*/ 4248150 w 6334125"/>
                <a:gd name="connsiteY2" fmla="*/ 1899890 h 3995390"/>
                <a:gd name="connsiteX3" fmla="*/ 4326260 w 6334125"/>
                <a:gd name="connsiteY3" fmla="*/ 24259 h 3995390"/>
                <a:gd name="connsiteX4" fmla="*/ 5421635 w 6334125"/>
                <a:gd name="connsiteY4" fmla="*/ 1167259 h 3995390"/>
                <a:gd name="connsiteX5" fmla="*/ 6334125 w 6334125"/>
                <a:gd name="connsiteY5" fmla="*/ 728315 h 3995390"/>
                <a:gd name="connsiteX0" fmla="*/ 0 w 6334125"/>
                <a:gd name="connsiteY0" fmla="*/ 3996562 h 3996562"/>
                <a:gd name="connsiteX1" fmla="*/ 2895600 w 6334125"/>
                <a:gd name="connsiteY1" fmla="*/ 2824987 h 3996562"/>
                <a:gd name="connsiteX2" fmla="*/ 4248150 w 6334125"/>
                <a:gd name="connsiteY2" fmla="*/ 1901062 h 3996562"/>
                <a:gd name="connsiteX3" fmla="*/ 4326260 w 6334125"/>
                <a:gd name="connsiteY3" fmla="*/ 25431 h 3996562"/>
                <a:gd name="connsiteX4" fmla="*/ 5421635 w 6334125"/>
                <a:gd name="connsiteY4" fmla="*/ 1168431 h 3996562"/>
                <a:gd name="connsiteX5" fmla="*/ 6334125 w 6334125"/>
                <a:gd name="connsiteY5" fmla="*/ 729487 h 3996562"/>
                <a:gd name="connsiteX0" fmla="*/ 0 w 6334125"/>
                <a:gd name="connsiteY0" fmla="*/ 3998304 h 3998304"/>
                <a:gd name="connsiteX1" fmla="*/ 2895600 w 6334125"/>
                <a:gd name="connsiteY1" fmla="*/ 2826729 h 3998304"/>
                <a:gd name="connsiteX2" fmla="*/ 4248150 w 6334125"/>
                <a:gd name="connsiteY2" fmla="*/ 1902804 h 3998304"/>
                <a:gd name="connsiteX3" fmla="*/ 4326260 w 6334125"/>
                <a:gd name="connsiteY3" fmla="*/ 27173 h 3998304"/>
                <a:gd name="connsiteX4" fmla="*/ 5421635 w 6334125"/>
                <a:gd name="connsiteY4" fmla="*/ 1170173 h 3998304"/>
                <a:gd name="connsiteX5" fmla="*/ 6334125 w 6334125"/>
                <a:gd name="connsiteY5" fmla="*/ 731229 h 3998304"/>
                <a:gd name="connsiteX0" fmla="*/ 0 w 6310364"/>
                <a:gd name="connsiteY0" fmla="*/ 3562678 h 3562678"/>
                <a:gd name="connsiteX1" fmla="*/ 2871839 w 6310364"/>
                <a:gd name="connsiteY1" fmla="*/ 2826729 h 3562678"/>
                <a:gd name="connsiteX2" fmla="*/ 4224389 w 6310364"/>
                <a:gd name="connsiteY2" fmla="*/ 1902804 h 3562678"/>
                <a:gd name="connsiteX3" fmla="*/ 4302499 w 6310364"/>
                <a:gd name="connsiteY3" fmla="*/ 27173 h 3562678"/>
                <a:gd name="connsiteX4" fmla="*/ 5397874 w 6310364"/>
                <a:gd name="connsiteY4" fmla="*/ 1170173 h 3562678"/>
                <a:gd name="connsiteX5" fmla="*/ 6310364 w 6310364"/>
                <a:gd name="connsiteY5" fmla="*/ 731229 h 3562678"/>
                <a:gd name="connsiteX0" fmla="*/ 0 w 6310364"/>
                <a:gd name="connsiteY0" fmla="*/ 3562678 h 3562678"/>
                <a:gd name="connsiteX1" fmla="*/ 2871839 w 6310364"/>
                <a:gd name="connsiteY1" fmla="*/ 2826729 h 3562678"/>
                <a:gd name="connsiteX2" fmla="*/ 4224389 w 6310364"/>
                <a:gd name="connsiteY2" fmla="*/ 1902804 h 3562678"/>
                <a:gd name="connsiteX3" fmla="*/ 4302499 w 6310364"/>
                <a:gd name="connsiteY3" fmla="*/ 27173 h 3562678"/>
                <a:gd name="connsiteX4" fmla="*/ 5397874 w 6310364"/>
                <a:gd name="connsiteY4" fmla="*/ 1170173 h 3562678"/>
                <a:gd name="connsiteX5" fmla="*/ 6310364 w 6310364"/>
                <a:gd name="connsiteY5" fmla="*/ 731229 h 3562678"/>
                <a:gd name="connsiteX0" fmla="*/ 0 w 6310364"/>
                <a:gd name="connsiteY0" fmla="*/ 3564213 h 3564213"/>
                <a:gd name="connsiteX1" fmla="*/ 2871839 w 6310364"/>
                <a:gd name="connsiteY1" fmla="*/ 2828264 h 3564213"/>
                <a:gd name="connsiteX2" fmla="*/ 4232309 w 6310364"/>
                <a:gd name="connsiteY2" fmla="*/ 1817214 h 3564213"/>
                <a:gd name="connsiteX3" fmla="*/ 4302499 w 6310364"/>
                <a:gd name="connsiteY3" fmla="*/ 28708 h 3564213"/>
                <a:gd name="connsiteX4" fmla="*/ 5397874 w 6310364"/>
                <a:gd name="connsiteY4" fmla="*/ 1171708 h 3564213"/>
                <a:gd name="connsiteX5" fmla="*/ 6310364 w 6310364"/>
                <a:gd name="connsiteY5" fmla="*/ 732764 h 3564213"/>
                <a:gd name="connsiteX0" fmla="*/ 0 w 6310364"/>
                <a:gd name="connsiteY0" fmla="*/ 3564213 h 3564213"/>
                <a:gd name="connsiteX1" fmla="*/ 2871839 w 6310364"/>
                <a:gd name="connsiteY1" fmla="*/ 2828264 h 3564213"/>
                <a:gd name="connsiteX2" fmla="*/ 4232309 w 6310364"/>
                <a:gd name="connsiteY2" fmla="*/ 1817214 h 3564213"/>
                <a:gd name="connsiteX3" fmla="*/ 4302499 w 6310364"/>
                <a:gd name="connsiteY3" fmla="*/ 28708 h 3564213"/>
                <a:gd name="connsiteX4" fmla="*/ 5397874 w 6310364"/>
                <a:gd name="connsiteY4" fmla="*/ 1171708 h 3564213"/>
                <a:gd name="connsiteX5" fmla="*/ 6310364 w 6310364"/>
                <a:gd name="connsiteY5" fmla="*/ 732764 h 3564213"/>
                <a:gd name="connsiteX0" fmla="*/ 0 w 6310364"/>
                <a:gd name="connsiteY0" fmla="*/ 3564213 h 3564213"/>
                <a:gd name="connsiteX1" fmla="*/ 2871839 w 6310364"/>
                <a:gd name="connsiteY1" fmla="*/ 2828264 h 3564213"/>
                <a:gd name="connsiteX2" fmla="*/ 4232309 w 6310364"/>
                <a:gd name="connsiteY2" fmla="*/ 1817214 h 3564213"/>
                <a:gd name="connsiteX3" fmla="*/ 4302499 w 6310364"/>
                <a:gd name="connsiteY3" fmla="*/ 28708 h 3564213"/>
                <a:gd name="connsiteX4" fmla="*/ 5397874 w 6310364"/>
                <a:gd name="connsiteY4" fmla="*/ 1171708 h 3564213"/>
                <a:gd name="connsiteX5" fmla="*/ 6310364 w 6310364"/>
                <a:gd name="connsiteY5" fmla="*/ 732764 h 3564213"/>
                <a:gd name="connsiteX0" fmla="*/ 0 w 6310364"/>
                <a:gd name="connsiteY0" fmla="*/ 3564213 h 3564213"/>
                <a:gd name="connsiteX1" fmla="*/ 2871839 w 6310364"/>
                <a:gd name="connsiteY1" fmla="*/ 2828264 h 3564213"/>
                <a:gd name="connsiteX2" fmla="*/ 4232309 w 6310364"/>
                <a:gd name="connsiteY2" fmla="*/ 1817214 h 3564213"/>
                <a:gd name="connsiteX3" fmla="*/ 4302499 w 6310364"/>
                <a:gd name="connsiteY3" fmla="*/ 28708 h 3564213"/>
                <a:gd name="connsiteX4" fmla="*/ 5397874 w 6310364"/>
                <a:gd name="connsiteY4" fmla="*/ 1171708 h 3564213"/>
                <a:gd name="connsiteX5" fmla="*/ 6310364 w 6310364"/>
                <a:gd name="connsiteY5" fmla="*/ 732764 h 3564213"/>
                <a:gd name="connsiteX0" fmla="*/ 0 w 6310364"/>
                <a:gd name="connsiteY0" fmla="*/ 3564213 h 3564213"/>
                <a:gd name="connsiteX1" fmla="*/ 2871839 w 6310364"/>
                <a:gd name="connsiteY1" fmla="*/ 2828264 h 3564213"/>
                <a:gd name="connsiteX2" fmla="*/ 4232309 w 6310364"/>
                <a:gd name="connsiteY2" fmla="*/ 1817214 h 3564213"/>
                <a:gd name="connsiteX3" fmla="*/ 4302499 w 6310364"/>
                <a:gd name="connsiteY3" fmla="*/ 28708 h 3564213"/>
                <a:gd name="connsiteX4" fmla="*/ 5397874 w 6310364"/>
                <a:gd name="connsiteY4" fmla="*/ 1171708 h 3564213"/>
                <a:gd name="connsiteX5" fmla="*/ 6310364 w 6310364"/>
                <a:gd name="connsiteY5" fmla="*/ 732764 h 3564213"/>
                <a:gd name="connsiteX0" fmla="*/ 0 w 6310364"/>
                <a:gd name="connsiteY0" fmla="*/ 3562590 h 3562590"/>
                <a:gd name="connsiteX1" fmla="*/ 2871839 w 6310364"/>
                <a:gd name="connsiteY1" fmla="*/ 2826641 h 3562590"/>
                <a:gd name="connsiteX2" fmla="*/ 4232309 w 6310364"/>
                <a:gd name="connsiteY2" fmla="*/ 1815591 h 3562590"/>
                <a:gd name="connsiteX3" fmla="*/ 4302499 w 6310364"/>
                <a:gd name="connsiteY3" fmla="*/ 27085 h 3562590"/>
                <a:gd name="connsiteX4" fmla="*/ 5397874 w 6310364"/>
                <a:gd name="connsiteY4" fmla="*/ 1170085 h 3562590"/>
                <a:gd name="connsiteX5" fmla="*/ 6310364 w 6310364"/>
                <a:gd name="connsiteY5" fmla="*/ 731141 h 3562590"/>
                <a:gd name="connsiteX0" fmla="*/ 0 w 6310364"/>
                <a:gd name="connsiteY0" fmla="*/ 3337326 h 3337326"/>
                <a:gd name="connsiteX1" fmla="*/ 2871839 w 6310364"/>
                <a:gd name="connsiteY1" fmla="*/ 2601377 h 3337326"/>
                <a:gd name="connsiteX2" fmla="*/ 4232309 w 6310364"/>
                <a:gd name="connsiteY2" fmla="*/ 1590327 h 3337326"/>
                <a:gd name="connsiteX3" fmla="*/ 4357943 w 6310364"/>
                <a:gd name="connsiteY3" fmla="*/ 31515 h 3337326"/>
                <a:gd name="connsiteX4" fmla="*/ 5397874 w 6310364"/>
                <a:gd name="connsiteY4" fmla="*/ 944821 h 3337326"/>
                <a:gd name="connsiteX5" fmla="*/ 6310364 w 6310364"/>
                <a:gd name="connsiteY5" fmla="*/ 505877 h 3337326"/>
                <a:gd name="connsiteX0" fmla="*/ 0 w 6310364"/>
                <a:gd name="connsiteY0" fmla="*/ 3337326 h 3337326"/>
                <a:gd name="connsiteX1" fmla="*/ 2871839 w 6310364"/>
                <a:gd name="connsiteY1" fmla="*/ 2601377 h 3337326"/>
                <a:gd name="connsiteX2" fmla="*/ 4232309 w 6310364"/>
                <a:gd name="connsiteY2" fmla="*/ 1590327 h 3337326"/>
                <a:gd name="connsiteX3" fmla="*/ 4357943 w 6310364"/>
                <a:gd name="connsiteY3" fmla="*/ 31515 h 3337326"/>
                <a:gd name="connsiteX4" fmla="*/ 5397874 w 6310364"/>
                <a:gd name="connsiteY4" fmla="*/ 944821 h 3337326"/>
                <a:gd name="connsiteX5" fmla="*/ 6310364 w 6310364"/>
                <a:gd name="connsiteY5" fmla="*/ 505877 h 3337326"/>
                <a:gd name="connsiteX0" fmla="*/ 0 w 6310364"/>
                <a:gd name="connsiteY0" fmla="*/ 3337326 h 3337326"/>
                <a:gd name="connsiteX1" fmla="*/ 2871839 w 6310364"/>
                <a:gd name="connsiteY1" fmla="*/ 2601377 h 3337326"/>
                <a:gd name="connsiteX2" fmla="*/ 4232309 w 6310364"/>
                <a:gd name="connsiteY2" fmla="*/ 1590327 h 3337326"/>
                <a:gd name="connsiteX3" fmla="*/ 4357943 w 6310364"/>
                <a:gd name="connsiteY3" fmla="*/ 31515 h 3337326"/>
                <a:gd name="connsiteX4" fmla="*/ 5397874 w 6310364"/>
                <a:gd name="connsiteY4" fmla="*/ 944821 h 3337326"/>
                <a:gd name="connsiteX5" fmla="*/ 6310364 w 6310364"/>
                <a:gd name="connsiteY5" fmla="*/ 505877 h 3337326"/>
                <a:gd name="connsiteX0" fmla="*/ 0 w 6310364"/>
                <a:gd name="connsiteY0" fmla="*/ 3337326 h 3337326"/>
                <a:gd name="connsiteX1" fmla="*/ 2871839 w 6310364"/>
                <a:gd name="connsiteY1" fmla="*/ 2601377 h 3337326"/>
                <a:gd name="connsiteX2" fmla="*/ 4232309 w 6310364"/>
                <a:gd name="connsiteY2" fmla="*/ 1590327 h 3337326"/>
                <a:gd name="connsiteX3" fmla="*/ 4357943 w 6310364"/>
                <a:gd name="connsiteY3" fmla="*/ 31515 h 3337326"/>
                <a:gd name="connsiteX4" fmla="*/ 5397874 w 6310364"/>
                <a:gd name="connsiteY4" fmla="*/ 944821 h 3337326"/>
                <a:gd name="connsiteX5" fmla="*/ 6310364 w 6310364"/>
                <a:gd name="connsiteY5" fmla="*/ 505877 h 3337326"/>
                <a:gd name="connsiteX0" fmla="*/ 0 w 6310364"/>
                <a:gd name="connsiteY0" fmla="*/ 3337326 h 3337326"/>
                <a:gd name="connsiteX1" fmla="*/ 2871839 w 6310364"/>
                <a:gd name="connsiteY1" fmla="*/ 2601377 h 3337326"/>
                <a:gd name="connsiteX2" fmla="*/ 4232309 w 6310364"/>
                <a:gd name="connsiteY2" fmla="*/ 1590327 h 3337326"/>
                <a:gd name="connsiteX3" fmla="*/ 4357943 w 6310364"/>
                <a:gd name="connsiteY3" fmla="*/ 31515 h 3337326"/>
                <a:gd name="connsiteX4" fmla="*/ 5350352 w 6310364"/>
                <a:gd name="connsiteY4" fmla="*/ 810173 h 3337326"/>
                <a:gd name="connsiteX5" fmla="*/ 6310364 w 6310364"/>
                <a:gd name="connsiteY5" fmla="*/ 505877 h 3337326"/>
                <a:gd name="connsiteX0" fmla="*/ 0 w 6009386"/>
                <a:gd name="connsiteY0" fmla="*/ 3337326 h 3337326"/>
                <a:gd name="connsiteX1" fmla="*/ 2871839 w 6009386"/>
                <a:gd name="connsiteY1" fmla="*/ 2601377 h 3337326"/>
                <a:gd name="connsiteX2" fmla="*/ 4232309 w 6009386"/>
                <a:gd name="connsiteY2" fmla="*/ 1590327 h 3337326"/>
                <a:gd name="connsiteX3" fmla="*/ 4357943 w 6009386"/>
                <a:gd name="connsiteY3" fmla="*/ 31515 h 3337326"/>
                <a:gd name="connsiteX4" fmla="*/ 5350352 w 6009386"/>
                <a:gd name="connsiteY4" fmla="*/ 810173 h 3337326"/>
                <a:gd name="connsiteX5" fmla="*/ 6009386 w 6009386"/>
                <a:gd name="connsiteY5" fmla="*/ 474195 h 3337326"/>
                <a:gd name="connsiteX0" fmla="*/ 0 w 6009386"/>
                <a:gd name="connsiteY0" fmla="*/ 3337326 h 3337326"/>
                <a:gd name="connsiteX1" fmla="*/ 2871839 w 6009386"/>
                <a:gd name="connsiteY1" fmla="*/ 2601377 h 3337326"/>
                <a:gd name="connsiteX2" fmla="*/ 4232309 w 6009386"/>
                <a:gd name="connsiteY2" fmla="*/ 1590327 h 3337326"/>
                <a:gd name="connsiteX3" fmla="*/ 4357943 w 6009386"/>
                <a:gd name="connsiteY3" fmla="*/ 31515 h 3337326"/>
                <a:gd name="connsiteX4" fmla="*/ 5350352 w 6009386"/>
                <a:gd name="connsiteY4" fmla="*/ 810173 h 3337326"/>
                <a:gd name="connsiteX5" fmla="*/ 6009386 w 6009386"/>
                <a:gd name="connsiteY5" fmla="*/ 474195 h 3337326"/>
                <a:gd name="connsiteX0" fmla="*/ 0 w 6009386"/>
                <a:gd name="connsiteY0" fmla="*/ 3337326 h 3337326"/>
                <a:gd name="connsiteX1" fmla="*/ 2871839 w 6009386"/>
                <a:gd name="connsiteY1" fmla="*/ 2601377 h 3337326"/>
                <a:gd name="connsiteX2" fmla="*/ 4232309 w 6009386"/>
                <a:gd name="connsiteY2" fmla="*/ 1590327 h 3337326"/>
                <a:gd name="connsiteX3" fmla="*/ 4357943 w 6009386"/>
                <a:gd name="connsiteY3" fmla="*/ 31515 h 3337326"/>
                <a:gd name="connsiteX4" fmla="*/ 5199864 w 6009386"/>
                <a:gd name="connsiteY4" fmla="*/ 810173 h 3337326"/>
                <a:gd name="connsiteX5" fmla="*/ 6009386 w 6009386"/>
                <a:gd name="connsiteY5" fmla="*/ 474195 h 3337326"/>
                <a:gd name="connsiteX0" fmla="*/ 0 w 6009386"/>
                <a:gd name="connsiteY0" fmla="*/ 3337326 h 3337326"/>
                <a:gd name="connsiteX1" fmla="*/ 2871839 w 6009386"/>
                <a:gd name="connsiteY1" fmla="*/ 2601377 h 3337326"/>
                <a:gd name="connsiteX2" fmla="*/ 4232309 w 6009386"/>
                <a:gd name="connsiteY2" fmla="*/ 1590327 h 3337326"/>
                <a:gd name="connsiteX3" fmla="*/ 4357943 w 6009386"/>
                <a:gd name="connsiteY3" fmla="*/ 31515 h 3337326"/>
                <a:gd name="connsiteX4" fmla="*/ 5104819 w 6009386"/>
                <a:gd name="connsiteY4" fmla="*/ 810173 h 3337326"/>
                <a:gd name="connsiteX5" fmla="*/ 6009386 w 6009386"/>
                <a:gd name="connsiteY5" fmla="*/ 474195 h 3337326"/>
                <a:gd name="connsiteX0" fmla="*/ 0 w 6009386"/>
                <a:gd name="connsiteY0" fmla="*/ 3399330 h 3399330"/>
                <a:gd name="connsiteX1" fmla="*/ 2871839 w 6009386"/>
                <a:gd name="connsiteY1" fmla="*/ 2663381 h 3399330"/>
                <a:gd name="connsiteX2" fmla="*/ 4232309 w 6009386"/>
                <a:gd name="connsiteY2" fmla="*/ 1652331 h 3399330"/>
                <a:gd name="connsiteX3" fmla="*/ 4302500 w 6009386"/>
                <a:gd name="connsiteY3" fmla="*/ 30155 h 3399330"/>
                <a:gd name="connsiteX4" fmla="*/ 5104819 w 6009386"/>
                <a:gd name="connsiteY4" fmla="*/ 872177 h 3399330"/>
                <a:gd name="connsiteX5" fmla="*/ 6009386 w 6009386"/>
                <a:gd name="connsiteY5" fmla="*/ 536199 h 3399330"/>
                <a:gd name="connsiteX0" fmla="*/ 0 w 6009386"/>
                <a:gd name="connsiteY0" fmla="*/ 3394402 h 3394402"/>
                <a:gd name="connsiteX1" fmla="*/ 2871839 w 6009386"/>
                <a:gd name="connsiteY1" fmla="*/ 2658453 h 3394402"/>
                <a:gd name="connsiteX2" fmla="*/ 4232309 w 6009386"/>
                <a:gd name="connsiteY2" fmla="*/ 1647403 h 3394402"/>
                <a:gd name="connsiteX3" fmla="*/ 4302500 w 6009386"/>
                <a:gd name="connsiteY3" fmla="*/ 25227 h 3394402"/>
                <a:gd name="connsiteX4" fmla="*/ 5104819 w 6009386"/>
                <a:gd name="connsiteY4" fmla="*/ 867249 h 3394402"/>
                <a:gd name="connsiteX5" fmla="*/ 6009386 w 6009386"/>
                <a:gd name="connsiteY5" fmla="*/ 531271 h 3394402"/>
                <a:gd name="connsiteX0" fmla="*/ 0 w 5914340"/>
                <a:gd name="connsiteY0" fmla="*/ 3394402 h 3394402"/>
                <a:gd name="connsiteX1" fmla="*/ 2871839 w 5914340"/>
                <a:gd name="connsiteY1" fmla="*/ 2658453 h 3394402"/>
                <a:gd name="connsiteX2" fmla="*/ 4232309 w 5914340"/>
                <a:gd name="connsiteY2" fmla="*/ 1647403 h 3394402"/>
                <a:gd name="connsiteX3" fmla="*/ 4302500 w 5914340"/>
                <a:gd name="connsiteY3" fmla="*/ 25227 h 3394402"/>
                <a:gd name="connsiteX4" fmla="*/ 5104819 w 5914340"/>
                <a:gd name="connsiteY4" fmla="*/ 867249 h 3394402"/>
                <a:gd name="connsiteX5" fmla="*/ 5914340 w 5914340"/>
                <a:gd name="connsiteY5" fmla="*/ 562953 h 3394402"/>
                <a:gd name="connsiteX0" fmla="*/ 0 w 5914340"/>
                <a:gd name="connsiteY0" fmla="*/ 3404270 h 3404270"/>
                <a:gd name="connsiteX1" fmla="*/ 2871839 w 5914340"/>
                <a:gd name="connsiteY1" fmla="*/ 2668321 h 3404270"/>
                <a:gd name="connsiteX2" fmla="*/ 4232309 w 5914340"/>
                <a:gd name="connsiteY2" fmla="*/ 1657271 h 3404270"/>
                <a:gd name="connsiteX3" fmla="*/ 4302500 w 5914340"/>
                <a:gd name="connsiteY3" fmla="*/ 35095 h 3404270"/>
                <a:gd name="connsiteX4" fmla="*/ 5104819 w 5914340"/>
                <a:gd name="connsiteY4" fmla="*/ 877117 h 3404270"/>
                <a:gd name="connsiteX5" fmla="*/ 5914340 w 5914340"/>
                <a:gd name="connsiteY5" fmla="*/ 572821 h 3404270"/>
                <a:gd name="connsiteX0" fmla="*/ 0 w 5914340"/>
                <a:gd name="connsiteY0" fmla="*/ 3404270 h 3404270"/>
                <a:gd name="connsiteX1" fmla="*/ 2871839 w 5914340"/>
                <a:gd name="connsiteY1" fmla="*/ 2668321 h 3404270"/>
                <a:gd name="connsiteX2" fmla="*/ 4232309 w 5914340"/>
                <a:gd name="connsiteY2" fmla="*/ 1657271 h 3404270"/>
                <a:gd name="connsiteX3" fmla="*/ 4302500 w 5914340"/>
                <a:gd name="connsiteY3" fmla="*/ 35095 h 3404270"/>
                <a:gd name="connsiteX4" fmla="*/ 5104819 w 5914340"/>
                <a:gd name="connsiteY4" fmla="*/ 877117 h 3404270"/>
                <a:gd name="connsiteX5" fmla="*/ 5914340 w 5914340"/>
                <a:gd name="connsiteY5" fmla="*/ 572821 h 3404270"/>
                <a:gd name="connsiteX0" fmla="*/ 0 w 5914340"/>
                <a:gd name="connsiteY0" fmla="*/ 3404270 h 3404270"/>
                <a:gd name="connsiteX1" fmla="*/ 2871839 w 5914340"/>
                <a:gd name="connsiteY1" fmla="*/ 2668321 h 3404270"/>
                <a:gd name="connsiteX2" fmla="*/ 4232309 w 5914340"/>
                <a:gd name="connsiteY2" fmla="*/ 1657271 h 3404270"/>
                <a:gd name="connsiteX3" fmla="*/ 4302500 w 5914340"/>
                <a:gd name="connsiteY3" fmla="*/ 35095 h 3404270"/>
                <a:gd name="connsiteX4" fmla="*/ 5104819 w 5914340"/>
                <a:gd name="connsiteY4" fmla="*/ 877117 h 3404270"/>
                <a:gd name="connsiteX5" fmla="*/ 5914340 w 5914340"/>
                <a:gd name="connsiteY5" fmla="*/ 572821 h 3404270"/>
                <a:gd name="connsiteX0" fmla="*/ 0 w 5914340"/>
                <a:gd name="connsiteY0" fmla="*/ 3403048 h 3403048"/>
                <a:gd name="connsiteX1" fmla="*/ 2871839 w 5914340"/>
                <a:gd name="connsiteY1" fmla="*/ 2667099 h 3403048"/>
                <a:gd name="connsiteX2" fmla="*/ 4232309 w 5914340"/>
                <a:gd name="connsiteY2" fmla="*/ 1656049 h 3403048"/>
                <a:gd name="connsiteX3" fmla="*/ 4302500 w 5914340"/>
                <a:gd name="connsiteY3" fmla="*/ 33873 h 3403048"/>
                <a:gd name="connsiteX4" fmla="*/ 5104819 w 5914340"/>
                <a:gd name="connsiteY4" fmla="*/ 875895 h 3403048"/>
                <a:gd name="connsiteX5" fmla="*/ 5914340 w 5914340"/>
                <a:gd name="connsiteY5" fmla="*/ 571599 h 3403048"/>
                <a:gd name="connsiteX0" fmla="*/ 0 w 5914340"/>
                <a:gd name="connsiteY0" fmla="*/ 3402580 h 3402580"/>
                <a:gd name="connsiteX1" fmla="*/ 2871839 w 5914340"/>
                <a:gd name="connsiteY1" fmla="*/ 2666631 h 3402580"/>
                <a:gd name="connsiteX2" fmla="*/ 4232309 w 5914340"/>
                <a:gd name="connsiteY2" fmla="*/ 1655581 h 3402580"/>
                <a:gd name="connsiteX3" fmla="*/ 4302500 w 5914340"/>
                <a:gd name="connsiteY3" fmla="*/ 33405 h 3402580"/>
                <a:gd name="connsiteX4" fmla="*/ 5104819 w 5914340"/>
                <a:gd name="connsiteY4" fmla="*/ 875427 h 3402580"/>
                <a:gd name="connsiteX5" fmla="*/ 5914340 w 5914340"/>
                <a:gd name="connsiteY5" fmla="*/ 571131 h 3402580"/>
                <a:gd name="connsiteX0" fmla="*/ 0 w 5914340"/>
                <a:gd name="connsiteY0" fmla="*/ 3453106 h 3453106"/>
                <a:gd name="connsiteX1" fmla="*/ 2871839 w 5914340"/>
                <a:gd name="connsiteY1" fmla="*/ 2717157 h 3453106"/>
                <a:gd name="connsiteX2" fmla="*/ 4232309 w 5914340"/>
                <a:gd name="connsiteY2" fmla="*/ 1706107 h 3453106"/>
                <a:gd name="connsiteX3" fmla="*/ 4302500 w 5914340"/>
                <a:gd name="connsiteY3" fmla="*/ 83931 h 3453106"/>
                <a:gd name="connsiteX4" fmla="*/ 5104819 w 5914340"/>
                <a:gd name="connsiteY4" fmla="*/ 925953 h 3453106"/>
                <a:gd name="connsiteX5" fmla="*/ 5914340 w 5914340"/>
                <a:gd name="connsiteY5" fmla="*/ 621657 h 3453106"/>
                <a:gd name="connsiteX0" fmla="*/ 0 w 5914340"/>
                <a:gd name="connsiteY0" fmla="*/ 3453106 h 3453106"/>
                <a:gd name="connsiteX1" fmla="*/ 2871839 w 5914340"/>
                <a:gd name="connsiteY1" fmla="*/ 2717157 h 3453106"/>
                <a:gd name="connsiteX2" fmla="*/ 4232309 w 5914340"/>
                <a:gd name="connsiteY2" fmla="*/ 1706107 h 3453106"/>
                <a:gd name="connsiteX3" fmla="*/ 4302500 w 5914340"/>
                <a:gd name="connsiteY3" fmla="*/ 83931 h 3453106"/>
                <a:gd name="connsiteX4" fmla="*/ 5104819 w 5914340"/>
                <a:gd name="connsiteY4" fmla="*/ 925953 h 3453106"/>
                <a:gd name="connsiteX5" fmla="*/ 5914340 w 5914340"/>
                <a:gd name="connsiteY5" fmla="*/ 621657 h 3453106"/>
                <a:gd name="connsiteX0" fmla="*/ 0 w 6496747"/>
                <a:gd name="connsiteY0" fmla="*/ 3469284 h 3469284"/>
                <a:gd name="connsiteX1" fmla="*/ 3454246 w 6496747"/>
                <a:gd name="connsiteY1" fmla="*/ 2717157 h 3469284"/>
                <a:gd name="connsiteX2" fmla="*/ 4814716 w 6496747"/>
                <a:gd name="connsiteY2" fmla="*/ 1706107 h 3469284"/>
                <a:gd name="connsiteX3" fmla="*/ 4884907 w 6496747"/>
                <a:gd name="connsiteY3" fmla="*/ 83931 h 3469284"/>
                <a:gd name="connsiteX4" fmla="*/ 5687226 w 6496747"/>
                <a:gd name="connsiteY4" fmla="*/ 925953 h 3469284"/>
                <a:gd name="connsiteX5" fmla="*/ 6496747 w 6496747"/>
                <a:gd name="connsiteY5" fmla="*/ 621657 h 3469284"/>
                <a:gd name="connsiteX0" fmla="*/ 0 w 7734362"/>
                <a:gd name="connsiteY0" fmla="*/ 3469284 h 3469284"/>
                <a:gd name="connsiteX1" fmla="*/ 3454246 w 7734362"/>
                <a:gd name="connsiteY1" fmla="*/ 2717157 h 3469284"/>
                <a:gd name="connsiteX2" fmla="*/ 4814716 w 7734362"/>
                <a:gd name="connsiteY2" fmla="*/ 1706107 h 3469284"/>
                <a:gd name="connsiteX3" fmla="*/ 4884907 w 7734362"/>
                <a:gd name="connsiteY3" fmla="*/ 83931 h 3469284"/>
                <a:gd name="connsiteX4" fmla="*/ 5687226 w 7734362"/>
                <a:gd name="connsiteY4" fmla="*/ 925953 h 3469284"/>
                <a:gd name="connsiteX5" fmla="*/ 7734362 w 7734362"/>
                <a:gd name="connsiteY5" fmla="*/ 613568 h 3469284"/>
                <a:gd name="connsiteX0" fmla="*/ 0 w 7734362"/>
                <a:gd name="connsiteY0" fmla="*/ 3469284 h 3469284"/>
                <a:gd name="connsiteX1" fmla="*/ 3454246 w 7734362"/>
                <a:gd name="connsiteY1" fmla="*/ 2717157 h 3469284"/>
                <a:gd name="connsiteX2" fmla="*/ 4814716 w 7734362"/>
                <a:gd name="connsiteY2" fmla="*/ 1706107 h 3469284"/>
                <a:gd name="connsiteX3" fmla="*/ 4884907 w 7734362"/>
                <a:gd name="connsiteY3" fmla="*/ 83931 h 3469284"/>
                <a:gd name="connsiteX4" fmla="*/ 5687226 w 7734362"/>
                <a:gd name="connsiteY4" fmla="*/ 925953 h 3469284"/>
                <a:gd name="connsiteX5" fmla="*/ 7734362 w 7734362"/>
                <a:gd name="connsiteY5" fmla="*/ 613568 h 3469284"/>
                <a:gd name="connsiteX0" fmla="*/ 0 w 7734362"/>
                <a:gd name="connsiteY0" fmla="*/ 3469284 h 3469284"/>
                <a:gd name="connsiteX1" fmla="*/ 3454246 w 7734362"/>
                <a:gd name="connsiteY1" fmla="*/ 2717157 h 3469284"/>
                <a:gd name="connsiteX2" fmla="*/ 4814716 w 7734362"/>
                <a:gd name="connsiteY2" fmla="*/ 1706107 h 3469284"/>
                <a:gd name="connsiteX3" fmla="*/ 4884907 w 7734362"/>
                <a:gd name="connsiteY3" fmla="*/ 83931 h 3469284"/>
                <a:gd name="connsiteX4" fmla="*/ 5687226 w 7734362"/>
                <a:gd name="connsiteY4" fmla="*/ 925953 h 3469284"/>
                <a:gd name="connsiteX5" fmla="*/ 7734362 w 7734362"/>
                <a:gd name="connsiteY5" fmla="*/ 613568 h 3469284"/>
                <a:gd name="connsiteX0" fmla="*/ 0 w 7734362"/>
                <a:gd name="connsiteY0" fmla="*/ 3469284 h 3469284"/>
                <a:gd name="connsiteX1" fmla="*/ 3454246 w 7734362"/>
                <a:gd name="connsiteY1" fmla="*/ 2717157 h 3469284"/>
                <a:gd name="connsiteX2" fmla="*/ 4814716 w 7734362"/>
                <a:gd name="connsiteY2" fmla="*/ 1706107 h 3469284"/>
                <a:gd name="connsiteX3" fmla="*/ 4884907 w 7734362"/>
                <a:gd name="connsiteY3" fmla="*/ 83931 h 3469284"/>
                <a:gd name="connsiteX4" fmla="*/ 5711493 w 7734362"/>
                <a:gd name="connsiteY4" fmla="*/ 998754 h 3469284"/>
                <a:gd name="connsiteX5" fmla="*/ 7734362 w 7734362"/>
                <a:gd name="connsiteY5" fmla="*/ 613568 h 3469284"/>
                <a:gd name="connsiteX0" fmla="*/ 0 w 7734362"/>
                <a:gd name="connsiteY0" fmla="*/ 3469284 h 3469284"/>
                <a:gd name="connsiteX1" fmla="*/ 3454246 w 7734362"/>
                <a:gd name="connsiteY1" fmla="*/ 2717157 h 3469284"/>
                <a:gd name="connsiteX2" fmla="*/ 4814716 w 7734362"/>
                <a:gd name="connsiteY2" fmla="*/ 1706107 h 3469284"/>
                <a:gd name="connsiteX3" fmla="*/ 4884907 w 7734362"/>
                <a:gd name="connsiteY3" fmla="*/ 83931 h 3469284"/>
                <a:gd name="connsiteX4" fmla="*/ 5711493 w 7734362"/>
                <a:gd name="connsiteY4" fmla="*/ 998754 h 3469284"/>
                <a:gd name="connsiteX5" fmla="*/ 7734362 w 7734362"/>
                <a:gd name="connsiteY5" fmla="*/ 613568 h 3469284"/>
                <a:gd name="connsiteX0" fmla="*/ 0 w 7734362"/>
                <a:gd name="connsiteY0" fmla="*/ 3469284 h 3469284"/>
                <a:gd name="connsiteX1" fmla="*/ 3454246 w 7734362"/>
                <a:gd name="connsiteY1" fmla="*/ 2717157 h 3469284"/>
                <a:gd name="connsiteX2" fmla="*/ 4814716 w 7734362"/>
                <a:gd name="connsiteY2" fmla="*/ 1706107 h 3469284"/>
                <a:gd name="connsiteX3" fmla="*/ 4884907 w 7734362"/>
                <a:gd name="connsiteY3" fmla="*/ 83931 h 3469284"/>
                <a:gd name="connsiteX4" fmla="*/ 5897540 w 7734362"/>
                <a:gd name="connsiteY4" fmla="*/ 1014932 h 3469284"/>
                <a:gd name="connsiteX5" fmla="*/ 7734362 w 7734362"/>
                <a:gd name="connsiteY5" fmla="*/ 613568 h 3469284"/>
                <a:gd name="connsiteX0" fmla="*/ 0 w 7734362"/>
                <a:gd name="connsiteY0" fmla="*/ 3469284 h 3469284"/>
                <a:gd name="connsiteX1" fmla="*/ 3454246 w 7734362"/>
                <a:gd name="connsiteY1" fmla="*/ 2717157 h 3469284"/>
                <a:gd name="connsiteX2" fmla="*/ 4814716 w 7734362"/>
                <a:gd name="connsiteY2" fmla="*/ 1706107 h 3469284"/>
                <a:gd name="connsiteX3" fmla="*/ 4884907 w 7734362"/>
                <a:gd name="connsiteY3" fmla="*/ 83931 h 3469284"/>
                <a:gd name="connsiteX4" fmla="*/ 5897540 w 7734362"/>
                <a:gd name="connsiteY4" fmla="*/ 1014932 h 3469284"/>
                <a:gd name="connsiteX5" fmla="*/ 7734362 w 7734362"/>
                <a:gd name="connsiteY5" fmla="*/ 613568 h 3469284"/>
                <a:gd name="connsiteX0" fmla="*/ 0 w 7734362"/>
                <a:gd name="connsiteY0" fmla="*/ 3469284 h 3469284"/>
                <a:gd name="connsiteX1" fmla="*/ 3454246 w 7734362"/>
                <a:gd name="connsiteY1" fmla="*/ 2717157 h 3469284"/>
                <a:gd name="connsiteX2" fmla="*/ 4814716 w 7734362"/>
                <a:gd name="connsiteY2" fmla="*/ 1706107 h 3469284"/>
                <a:gd name="connsiteX3" fmla="*/ 4884907 w 7734362"/>
                <a:gd name="connsiteY3" fmla="*/ 83931 h 3469284"/>
                <a:gd name="connsiteX4" fmla="*/ 6164476 w 7734362"/>
                <a:gd name="connsiteY4" fmla="*/ 1023021 h 3469284"/>
                <a:gd name="connsiteX5" fmla="*/ 7734362 w 7734362"/>
                <a:gd name="connsiteY5" fmla="*/ 613568 h 3469284"/>
                <a:gd name="connsiteX0" fmla="*/ 0 w 7734362"/>
                <a:gd name="connsiteY0" fmla="*/ 3469284 h 3469284"/>
                <a:gd name="connsiteX1" fmla="*/ 3454246 w 7734362"/>
                <a:gd name="connsiteY1" fmla="*/ 2717157 h 3469284"/>
                <a:gd name="connsiteX2" fmla="*/ 4814716 w 7734362"/>
                <a:gd name="connsiteY2" fmla="*/ 1706107 h 3469284"/>
                <a:gd name="connsiteX3" fmla="*/ 4884907 w 7734362"/>
                <a:gd name="connsiteY3" fmla="*/ 83931 h 3469284"/>
                <a:gd name="connsiteX4" fmla="*/ 6164476 w 7734362"/>
                <a:gd name="connsiteY4" fmla="*/ 1023021 h 3469284"/>
                <a:gd name="connsiteX5" fmla="*/ 7734362 w 7734362"/>
                <a:gd name="connsiteY5" fmla="*/ 613568 h 3469284"/>
                <a:gd name="connsiteX0" fmla="*/ 0 w 7734362"/>
                <a:gd name="connsiteY0" fmla="*/ 3476437 h 3476437"/>
                <a:gd name="connsiteX1" fmla="*/ 3454246 w 7734362"/>
                <a:gd name="connsiteY1" fmla="*/ 2724310 h 3476437"/>
                <a:gd name="connsiteX2" fmla="*/ 5025030 w 7734362"/>
                <a:gd name="connsiteY2" fmla="*/ 1600014 h 3476437"/>
                <a:gd name="connsiteX3" fmla="*/ 4884907 w 7734362"/>
                <a:gd name="connsiteY3" fmla="*/ 91084 h 3476437"/>
                <a:gd name="connsiteX4" fmla="*/ 6164476 w 7734362"/>
                <a:gd name="connsiteY4" fmla="*/ 1030174 h 3476437"/>
                <a:gd name="connsiteX5" fmla="*/ 7734362 w 7734362"/>
                <a:gd name="connsiteY5" fmla="*/ 620721 h 3476437"/>
                <a:gd name="connsiteX0" fmla="*/ 0 w 7734362"/>
                <a:gd name="connsiteY0" fmla="*/ 3491750 h 3491750"/>
                <a:gd name="connsiteX1" fmla="*/ 3454246 w 7734362"/>
                <a:gd name="connsiteY1" fmla="*/ 2739623 h 3491750"/>
                <a:gd name="connsiteX2" fmla="*/ 5162543 w 7734362"/>
                <a:gd name="connsiteY2" fmla="*/ 1421191 h 3491750"/>
                <a:gd name="connsiteX3" fmla="*/ 4884907 w 7734362"/>
                <a:gd name="connsiteY3" fmla="*/ 106397 h 3491750"/>
                <a:gd name="connsiteX4" fmla="*/ 6164476 w 7734362"/>
                <a:gd name="connsiteY4" fmla="*/ 1045487 h 3491750"/>
                <a:gd name="connsiteX5" fmla="*/ 7734362 w 7734362"/>
                <a:gd name="connsiteY5" fmla="*/ 636034 h 3491750"/>
                <a:gd name="connsiteX0" fmla="*/ 0 w 7734362"/>
                <a:gd name="connsiteY0" fmla="*/ 3481682 h 3481682"/>
                <a:gd name="connsiteX1" fmla="*/ 3454246 w 7734362"/>
                <a:gd name="connsiteY1" fmla="*/ 2729555 h 3481682"/>
                <a:gd name="connsiteX2" fmla="*/ 5162543 w 7734362"/>
                <a:gd name="connsiteY2" fmla="*/ 1411123 h 3481682"/>
                <a:gd name="connsiteX3" fmla="*/ 4884907 w 7734362"/>
                <a:gd name="connsiteY3" fmla="*/ 96329 h 3481682"/>
                <a:gd name="connsiteX4" fmla="*/ 6164476 w 7734362"/>
                <a:gd name="connsiteY4" fmla="*/ 1035419 h 3481682"/>
                <a:gd name="connsiteX5" fmla="*/ 7734362 w 7734362"/>
                <a:gd name="connsiteY5" fmla="*/ 625966 h 3481682"/>
                <a:gd name="connsiteX0" fmla="*/ 0 w 7734362"/>
                <a:gd name="connsiteY0" fmla="*/ 3617264 h 3617264"/>
                <a:gd name="connsiteX1" fmla="*/ 3454246 w 7734362"/>
                <a:gd name="connsiteY1" fmla="*/ 2865137 h 3617264"/>
                <a:gd name="connsiteX2" fmla="*/ 5162543 w 7734362"/>
                <a:gd name="connsiteY2" fmla="*/ 1546705 h 3617264"/>
                <a:gd name="connsiteX3" fmla="*/ 5022420 w 7734362"/>
                <a:gd name="connsiteY3" fmla="*/ 86309 h 3617264"/>
                <a:gd name="connsiteX4" fmla="*/ 6164476 w 7734362"/>
                <a:gd name="connsiteY4" fmla="*/ 1171001 h 3617264"/>
                <a:gd name="connsiteX5" fmla="*/ 7734362 w 7734362"/>
                <a:gd name="connsiteY5" fmla="*/ 761548 h 3617264"/>
                <a:gd name="connsiteX0" fmla="*/ 0 w 7734362"/>
                <a:gd name="connsiteY0" fmla="*/ 3617264 h 3617264"/>
                <a:gd name="connsiteX1" fmla="*/ 3454246 w 7734362"/>
                <a:gd name="connsiteY1" fmla="*/ 2865137 h 3617264"/>
                <a:gd name="connsiteX2" fmla="*/ 5162543 w 7734362"/>
                <a:gd name="connsiteY2" fmla="*/ 1546705 h 3617264"/>
                <a:gd name="connsiteX3" fmla="*/ 5022420 w 7734362"/>
                <a:gd name="connsiteY3" fmla="*/ 86309 h 3617264"/>
                <a:gd name="connsiteX4" fmla="*/ 6164476 w 7734362"/>
                <a:gd name="connsiteY4" fmla="*/ 1171001 h 3617264"/>
                <a:gd name="connsiteX5" fmla="*/ 7734362 w 7734362"/>
                <a:gd name="connsiteY5" fmla="*/ 761548 h 3617264"/>
                <a:gd name="connsiteX0" fmla="*/ 0 w 7734362"/>
                <a:gd name="connsiteY0" fmla="*/ 3601719 h 3601719"/>
                <a:gd name="connsiteX1" fmla="*/ 3454246 w 7734362"/>
                <a:gd name="connsiteY1" fmla="*/ 2849592 h 3601719"/>
                <a:gd name="connsiteX2" fmla="*/ 5162543 w 7734362"/>
                <a:gd name="connsiteY2" fmla="*/ 1531160 h 3601719"/>
                <a:gd name="connsiteX3" fmla="*/ 5022420 w 7734362"/>
                <a:gd name="connsiteY3" fmla="*/ 70764 h 3601719"/>
                <a:gd name="connsiteX4" fmla="*/ 6164476 w 7734362"/>
                <a:gd name="connsiteY4" fmla="*/ 1155456 h 3601719"/>
                <a:gd name="connsiteX5" fmla="*/ 7734362 w 7734362"/>
                <a:gd name="connsiteY5" fmla="*/ 746003 h 3601719"/>
                <a:gd name="connsiteX0" fmla="*/ 0 w 7734362"/>
                <a:gd name="connsiteY0" fmla="*/ 3663073 h 3663073"/>
                <a:gd name="connsiteX1" fmla="*/ 3454246 w 7734362"/>
                <a:gd name="connsiteY1" fmla="*/ 2910946 h 3663073"/>
                <a:gd name="connsiteX2" fmla="*/ 5162543 w 7734362"/>
                <a:gd name="connsiteY2" fmla="*/ 1592514 h 3663073"/>
                <a:gd name="connsiteX3" fmla="*/ 4941530 w 7734362"/>
                <a:gd name="connsiteY3" fmla="*/ 67405 h 3663073"/>
                <a:gd name="connsiteX4" fmla="*/ 6164476 w 7734362"/>
                <a:gd name="connsiteY4" fmla="*/ 1216810 h 3663073"/>
                <a:gd name="connsiteX5" fmla="*/ 7734362 w 7734362"/>
                <a:gd name="connsiteY5" fmla="*/ 807357 h 3663073"/>
                <a:gd name="connsiteX0" fmla="*/ 0 w 7734362"/>
                <a:gd name="connsiteY0" fmla="*/ 3660638 h 3660638"/>
                <a:gd name="connsiteX1" fmla="*/ 3454246 w 7734362"/>
                <a:gd name="connsiteY1" fmla="*/ 2908511 h 3660638"/>
                <a:gd name="connsiteX2" fmla="*/ 5162543 w 7734362"/>
                <a:gd name="connsiteY2" fmla="*/ 1590079 h 3660638"/>
                <a:gd name="connsiteX3" fmla="*/ 4941530 w 7734362"/>
                <a:gd name="connsiteY3" fmla="*/ 64970 h 3660638"/>
                <a:gd name="connsiteX4" fmla="*/ 6164476 w 7734362"/>
                <a:gd name="connsiteY4" fmla="*/ 1214375 h 3660638"/>
                <a:gd name="connsiteX5" fmla="*/ 7734362 w 7734362"/>
                <a:gd name="connsiteY5" fmla="*/ 804922 h 3660638"/>
                <a:gd name="connsiteX0" fmla="*/ 0 w 7734362"/>
                <a:gd name="connsiteY0" fmla="*/ 3688791 h 3688791"/>
                <a:gd name="connsiteX1" fmla="*/ 3454246 w 7734362"/>
                <a:gd name="connsiteY1" fmla="*/ 2936664 h 3688791"/>
                <a:gd name="connsiteX2" fmla="*/ 5162543 w 7734362"/>
                <a:gd name="connsiteY2" fmla="*/ 1618232 h 3688791"/>
                <a:gd name="connsiteX3" fmla="*/ 4941530 w 7734362"/>
                <a:gd name="connsiteY3" fmla="*/ 93123 h 3688791"/>
                <a:gd name="connsiteX4" fmla="*/ 6164476 w 7734362"/>
                <a:gd name="connsiteY4" fmla="*/ 1242528 h 3688791"/>
                <a:gd name="connsiteX5" fmla="*/ 7734362 w 7734362"/>
                <a:gd name="connsiteY5" fmla="*/ 833075 h 3688791"/>
                <a:gd name="connsiteX0" fmla="*/ 0 w 7734362"/>
                <a:gd name="connsiteY0" fmla="*/ 3673620 h 3673620"/>
                <a:gd name="connsiteX1" fmla="*/ 3454246 w 7734362"/>
                <a:gd name="connsiteY1" fmla="*/ 2921493 h 3673620"/>
                <a:gd name="connsiteX2" fmla="*/ 5162543 w 7734362"/>
                <a:gd name="connsiteY2" fmla="*/ 1603061 h 3673620"/>
                <a:gd name="connsiteX3" fmla="*/ 4957709 w 7734362"/>
                <a:gd name="connsiteY3" fmla="*/ 94131 h 3673620"/>
                <a:gd name="connsiteX4" fmla="*/ 6164476 w 7734362"/>
                <a:gd name="connsiteY4" fmla="*/ 1227357 h 3673620"/>
                <a:gd name="connsiteX5" fmla="*/ 7734362 w 7734362"/>
                <a:gd name="connsiteY5" fmla="*/ 817904 h 3673620"/>
                <a:gd name="connsiteX0" fmla="*/ 0 w 7734362"/>
                <a:gd name="connsiteY0" fmla="*/ 3640616 h 3640616"/>
                <a:gd name="connsiteX1" fmla="*/ 3454246 w 7734362"/>
                <a:gd name="connsiteY1" fmla="*/ 2888489 h 3640616"/>
                <a:gd name="connsiteX2" fmla="*/ 5162543 w 7734362"/>
                <a:gd name="connsiteY2" fmla="*/ 1570057 h 3640616"/>
                <a:gd name="connsiteX3" fmla="*/ 4957709 w 7734362"/>
                <a:gd name="connsiteY3" fmla="*/ 61127 h 3640616"/>
                <a:gd name="connsiteX4" fmla="*/ 6164476 w 7734362"/>
                <a:gd name="connsiteY4" fmla="*/ 1194353 h 3640616"/>
                <a:gd name="connsiteX5" fmla="*/ 7734362 w 7734362"/>
                <a:gd name="connsiteY5" fmla="*/ 784900 h 3640616"/>
                <a:gd name="connsiteX0" fmla="*/ 0 w 7734362"/>
                <a:gd name="connsiteY0" fmla="*/ 3647921 h 3647921"/>
                <a:gd name="connsiteX1" fmla="*/ 3454246 w 7734362"/>
                <a:gd name="connsiteY1" fmla="*/ 2895794 h 3647921"/>
                <a:gd name="connsiteX2" fmla="*/ 5162543 w 7734362"/>
                <a:gd name="connsiteY2" fmla="*/ 1577362 h 3647921"/>
                <a:gd name="connsiteX3" fmla="*/ 4957709 w 7734362"/>
                <a:gd name="connsiteY3" fmla="*/ 68432 h 3647921"/>
                <a:gd name="connsiteX4" fmla="*/ 6164476 w 7734362"/>
                <a:gd name="connsiteY4" fmla="*/ 1201658 h 3647921"/>
                <a:gd name="connsiteX5" fmla="*/ 7734362 w 7734362"/>
                <a:gd name="connsiteY5" fmla="*/ 792205 h 3647921"/>
                <a:gd name="connsiteX0" fmla="*/ 0 w 7734362"/>
                <a:gd name="connsiteY0" fmla="*/ 3659436 h 3659436"/>
                <a:gd name="connsiteX1" fmla="*/ 3454246 w 7734362"/>
                <a:gd name="connsiteY1" fmla="*/ 2907309 h 3659436"/>
                <a:gd name="connsiteX2" fmla="*/ 5162543 w 7734362"/>
                <a:gd name="connsiteY2" fmla="*/ 1588877 h 3659436"/>
                <a:gd name="connsiteX3" fmla="*/ 4957709 w 7734362"/>
                <a:gd name="connsiteY3" fmla="*/ 79947 h 3659436"/>
                <a:gd name="connsiteX4" fmla="*/ 6164476 w 7734362"/>
                <a:gd name="connsiteY4" fmla="*/ 1213173 h 3659436"/>
                <a:gd name="connsiteX5" fmla="*/ 7734362 w 7734362"/>
                <a:gd name="connsiteY5" fmla="*/ 803720 h 3659436"/>
                <a:gd name="connsiteX0" fmla="*/ 0 w 7734362"/>
                <a:gd name="connsiteY0" fmla="*/ 3659436 h 3659436"/>
                <a:gd name="connsiteX1" fmla="*/ 3454246 w 7734362"/>
                <a:gd name="connsiteY1" fmla="*/ 2907309 h 3659436"/>
                <a:gd name="connsiteX2" fmla="*/ 5162543 w 7734362"/>
                <a:gd name="connsiteY2" fmla="*/ 1588877 h 3659436"/>
                <a:gd name="connsiteX3" fmla="*/ 4957709 w 7734362"/>
                <a:gd name="connsiteY3" fmla="*/ 79947 h 3659436"/>
                <a:gd name="connsiteX4" fmla="*/ 6164476 w 7734362"/>
                <a:gd name="connsiteY4" fmla="*/ 1213173 h 3659436"/>
                <a:gd name="connsiteX5" fmla="*/ 7734362 w 7734362"/>
                <a:gd name="connsiteY5" fmla="*/ 803720 h 3659436"/>
                <a:gd name="connsiteX0" fmla="*/ 0 w 7734362"/>
                <a:gd name="connsiteY0" fmla="*/ 3582010 h 3582010"/>
                <a:gd name="connsiteX1" fmla="*/ 3454246 w 7734362"/>
                <a:gd name="connsiteY1" fmla="*/ 2829883 h 3582010"/>
                <a:gd name="connsiteX2" fmla="*/ 5162543 w 7734362"/>
                <a:gd name="connsiteY2" fmla="*/ 1511451 h 3582010"/>
                <a:gd name="connsiteX3" fmla="*/ 4957709 w 7734362"/>
                <a:gd name="connsiteY3" fmla="*/ 2521 h 3582010"/>
                <a:gd name="connsiteX4" fmla="*/ 6407145 w 7734362"/>
                <a:gd name="connsiteY4" fmla="*/ 1103391 h 3582010"/>
                <a:gd name="connsiteX5" fmla="*/ 7734362 w 7734362"/>
                <a:gd name="connsiteY5" fmla="*/ 726294 h 3582010"/>
                <a:gd name="connsiteX0" fmla="*/ 0 w 7734362"/>
                <a:gd name="connsiteY0" fmla="*/ 3586304 h 3586304"/>
                <a:gd name="connsiteX1" fmla="*/ 3454246 w 7734362"/>
                <a:gd name="connsiteY1" fmla="*/ 2834177 h 3586304"/>
                <a:gd name="connsiteX2" fmla="*/ 5162543 w 7734362"/>
                <a:gd name="connsiteY2" fmla="*/ 1515745 h 3586304"/>
                <a:gd name="connsiteX3" fmla="*/ 4957709 w 7734362"/>
                <a:gd name="connsiteY3" fmla="*/ 6815 h 3586304"/>
                <a:gd name="connsiteX4" fmla="*/ 6407145 w 7734362"/>
                <a:gd name="connsiteY4" fmla="*/ 1107685 h 3586304"/>
                <a:gd name="connsiteX5" fmla="*/ 7734362 w 7734362"/>
                <a:gd name="connsiteY5" fmla="*/ 730588 h 3586304"/>
                <a:gd name="connsiteX0" fmla="*/ 0 w 7734362"/>
                <a:gd name="connsiteY0" fmla="*/ 3687876 h 3687876"/>
                <a:gd name="connsiteX1" fmla="*/ 3454246 w 7734362"/>
                <a:gd name="connsiteY1" fmla="*/ 2935749 h 3687876"/>
                <a:gd name="connsiteX2" fmla="*/ 5162543 w 7734362"/>
                <a:gd name="connsiteY2" fmla="*/ 1617317 h 3687876"/>
                <a:gd name="connsiteX3" fmla="*/ 4957709 w 7734362"/>
                <a:gd name="connsiteY3" fmla="*/ 108387 h 3687876"/>
                <a:gd name="connsiteX4" fmla="*/ 6407145 w 7734362"/>
                <a:gd name="connsiteY4" fmla="*/ 1209257 h 3687876"/>
                <a:gd name="connsiteX5" fmla="*/ 7734362 w 7734362"/>
                <a:gd name="connsiteY5" fmla="*/ 832160 h 3687876"/>
                <a:gd name="connsiteX0" fmla="*/ 0 w 7734362"/>
                <a:gd name="connsiteY0" fmla="*/ 3707261 h 3707261"/>
                <a:gd name="connsiteX1" fmla="*/ 3454246 w 7734362"/>
                <a:gd name="connsiteY1" fmla="*/ 2955134 h 3707261"/>
                <a:gd name="connsiteX2" fmla="*/ 5162543 w 7734362"/>
                <a:gd name="connsiteY2" fmla="*/ 1636702 h 3707261"/>
                <a:gd name="connsiteX3" fmla="*/ 4957709 w 7734362"/>
                <a:gd name="connsiteY3" fmla="*/ 127772 h 3707261"/>
                <a:gd name="connsiteX4" fmla="*/ 6407145 w 7734362"/>
                <a:gd name="connsiteY4" fmla="*/ 1228642 h 3707261"/>
                <a:gd name="connsiteX5" fmla="*/ 7734362 w 7734362"/>
                <a:gd name="connsiteY5" fmla="*/ 851545 h 3707261"/>
                <a:gd name="connsiteX0" fmla="*/ 0 w 7734362"/>
                <a:gd name="connsiteY0" fmla="*/ 3661117 h 3661117"/>
                <a:gd name="connsiteX1" fmla="*/ 3454246 w 7734362"/>
                <a:gd name="connsiteY1" fmla="*/ 2908990 h 3661117"/>
                <a:gd name="connsiteX2" fmla="*/ 5162543 w 7734362"/>
                <a:gd name="connsiteY2" fmla="*/ 1590558 h 3661117"/>
                <a:gd name="connsiteX3" fmla="*/ 4957709 w 7734362"/>
                <a:gd name="connsiteY3" fmla="*/ 81628 h 3661117"/>
                <a:gd name="connsiteX4" fmla="*/ 6407145 w 7734362"/>
                <a:gd name="connsiteY4" fmla="*/ 1182498 h 3661117"/>
                <a:gd name="connsiteX5" fmla="*/ 7734362 w 7734362"/>
                <a:gd name="connsiteY5" fmla="*/ 805401 h 3661117"/>
                <a:gd name="connsiteX0" fmla="*/ 0 w 7734362"/>
                <a:gd name="connsiteY0" fmla="*/ 3653475 h 3653475"/>
                <a:gd name="connsiteX1" fmla="*/ 3454246 w 7734362"/>
                <a:gd name="connsiteY1" fmla="*/ 2901348 h 3653475"/>
                <a:gd name="connsiteX2" fmla="*/ 5162543 w 7734362"/>
                <a:gd name="connsiteY2" fmla="*/ 1582916 h 3653475"/>
                <a:gd name="connsiteX3" fmla="*/ 4957709 w 7734362"/>
                <a:gd name="connsiteY3" fmla="*/ 73986 h 3653475"/>
                <a:gd name="connsiteX4" fmla="*/ 6407145 w 7734362"/>
                <a:gd name="connsiteY4" fmla="*/ 1174856 h 3653475"/>
                <a:gd name="connsiteX5" fmla="*/ 7734362 w 7734362"/>
                <a:gd name="connsiteY5" fmla="*/ 797759 h 3653475"/>
                <a:gd name="connsiteX0" fmla="*/ 0 w 7734362"/>
                <a:gd name="connsiteY0" fmla="*/ 3682289 h 3682289"/>
                <a:gd name="connsiteX1" fmla="*/ 3454246 w 7734362"/>
                <a:gd name="connsiteY1" fmla="*/ 2930162 h 3682289"/>
                <a:gd name="connsiteX2" fmla="*/ 5162543 w 7734362"/>
                <a:gd name="connsiteY2" fmla="*/ 1611730 h 3682289"/>
                <a:gd name="connsiteX3" fmla="*/ 4957709 w 7734362"/>
                <a:gd name="connsiteY3" fmla="*/ 102800 h 3682289"/>
                <a:gd name="connsiteX4" fmla="*/ 6407145 w 7734362"/>
                <a:gd name="connsiteY4" fmla="*/ 1203670 h 3682289"/>
                <a:gd name="connsiteX5" fmla="*/ 7734362 w 7734362"/>
                <a:gd name="connsiteY5" fmla="*/ 826573 h 3682289"/>
                <a:gd name="connsiteX0" fmla="*/ 0 w 7734362"/>
                <a:gd name="connsiteY0" fmla="*/ 3583278 h 3583278"/>
                <a:gd name="connsiteX1" fmla="*/ 3454246 w 7734362"/>
                <a:gd name="connsiteY1" fmla="*/ 2831151 h 3583278"/>
                <a:gd name="connsiteX2" fmla="*/ 5162544 w 7734362"/>
                <a:gd name="connsiteY2" fmla="*/ 1609787 h 3583278"/>
                <a:gd name="connsiteX3" fmla="*/ 4957709 w 7734362"/>
                <a:gd name="connsiteY3" fmla="*/ 3789 h 3583278"/>
                <a:gd name="connsiteX4" fmla="*/ 6407145 w 7734362"/>
                <a:gd name="connsiteY4" fmla="*/ 1104659 h 3583278"/>
                <a:gd name="connsiteX5" fmla="*/ 7734362 w 7734362"/>
                <a:gd name="connsiteY5" fmla="*/ 727562 h 3583278"/>
                <a:gd name="connsiteX0" fmla="*/ 0 w 7734362"/>
                <a:gd name="connsiteY0" fmla="*/ 3581730 h 3581730"/>
                <a:gd name="connsiteX1" fmla="*/ 3454246 w 7734362"/>
                <a:gd name="connsiteY1" fmla="*/ 2829603 h 3581730"/>
                <a:gd name="connsiteX2" fmla="*/ 5211078 w 7734362"/>
                <a:gd name="connsiteY2" fmla="*/ 1486904 h 3581730"/>
                <a:gd name="connsiteX3" fmla="*/ 4957709 w 7734362"/>
                <a:gd name="connsiteY3" fmla="*/ 2241 h 3581730"/>
                <a:gd name="connsiteX4" fmla="*/ 6407145 w 7734362"/>
                <a:gd name="connsiteY4" fmla="*/ 1103111 h 3581730"/>
                <a:gd name="connsiteX5" fmla="*/ 7734362 w 7734362"/>
                <a:gd name="connsiteY5" fmla="*/ 726014 h 3581730"/>
                <a:gd name="connsiteX0" fmla="*/ 0 w 7734362"/>
                <a:gd name="connsiteY0" fmla="*/ 3581730 h 3581730"/>
                <a:gd name="connsiteX1" fmla="*/ 3454246 w 7734362"/>
                <a:gd name="connsiteY1" fmla="*/ 2829603 h 3581730"/>
                <a:gd name="connsiteX2" fmla="*/ 5211078 w 7734362"/>
                <a:gd name="connsiteY2" fmla="*/ 1486904 h 3581730"/>
                <a:gd name="connsiteX3" fmla="*/ 4957709 w 7734362"/>
                <a:gd name="connsiteY3" fmla="*/ 2241 h 3581730"/>
                <a:gd name="connsiteX4" fmla="*/ 6407145 w 7734362"/>
                <a:gd name="connsiteY4" fmla="*/ 1103111 h 3581730"/>
                <a:gd name="connsiteX5" fmla="*/ 7734362 w 7734362"/>
                <a:gd name="connsiteY5" fmla="*/ 726014 h 3581730"/>
                <a:gd name="connsiteX0" fmla="*/ 0 w 7734362"/>
                <a:gd name="connsiteY0" fmla="*/ 3591513 h 3591513"/>
                <a:gd name="connsiteX1" fmla="*/ 3454246 w 7734362"/>
                <a:gd name="connsiteY1" fmla="*/ 2839386 h 3591513"/>
                <a:gd name="connsiteX2" fmla="*/ 5211078 w 7734362"/>
                <a:gd name="connsiteY2" fmla="*/ 1496687 h 3591513"/>
                <a:gd name="connsiteX3" fmla="*/ 4957709 w 7734362"/>
                <a:gd name="connsiteY3" fmla="*/ 12024 h 3591513"/>
                <a:gd name="connsiteX4" fmla="*/ 6407145 w 7734362"/>
                <a:gd name="connsiteY4" fmla="*/ 1112894 h 3591513"/>
                <a:gd name="connsiteX5" fmla="*/ 7734362 w 7734362"/>
                <a:gd name="connsiteY5" fmla="*/ 735797 h 3591513"/>
                <a:gd name="connsiteX0" fmla="*/ 0 w 7734362"/>
                <a:gd name="connsiteY0" fmla="*/ 3613435 h 3613435"/>
                <a:gd name="connsiteX1" fmla="*/ 3454246 w 7734362"/>
                <a:gd name="connsiteY1" fmla="*/ 2861308 h 3613435"/>
                <a:gd name="connsiteX2" fmla="*/ 5211078 w 7734362"/>
                <a:gd name="connsiteY2" fmla="*/ 1518609 h 3613435"/>
                <a:gd name="connsiteX3" fmla="*/ 4957709 w 7734362"/>
                <a:gd name="connsiteY3" fmla="*/ 33946 h 3613435"/>
                <a:gd name="connsiteX4" fmla="*/ 6407145 w 7734362"/>
                <a:gd name="connsiteY4" fmla="*/ 1134816 h 3613435"/>
                <a:gd name="connsiteX5" fmla="*/ 7734362 w 7734362"/>
                <a:gd name="connsiteY5" fmla="*/ 757719 h 3613435"/>
                <a:gd name="connsiteX0" fmla="*/ 0 w 7734362"/>
                <a:gd name="connsiteY0" fmla="*/ 3583340 h 3583340"/>
                <a:gd name="connsiteX1" fmla="*/ 3454246 w 7734362"/>
                <a:gd name="connsiteY1" fmla="*/ 2831213 h 3583340"/>
                <a:gd name="connsiteX2" fmla="*/ 5211078 w 7734362"/>
                <a:gd name="connsiteY2" fmla="*/ 1488514 h 3583340"/>
                <a:gd name="connsiteX3" fmla="*/ 4957709 w 7734362"/>
                <a:gd name="connsiteY3" fmla="*/ 3851 h 3583340"/>
                <a:gd name="connsiteX4" fmla="*/ 6326255 w 7734362"/>
                <a:gd name="connsiteY4" fmla="*/ 999564 h 3583340"/>
                <a:gd name="connsiteX5" fmla="*/ 7734362 w 7734362"/>
                <a:gd name="connsiteY5" fmla="*/ 727624 h 3583340"/>
                <a:gd name="connsiteX0" fmla="*/ 0 w 7734362"/>
                <a:gd name="connsiteY0" fmla="*/ 3583340 h 3583340"/>
                <a:gd name="connsiteX1" fmla="*/ 3454246 w 7734362"/>
                <a:gd name="connsiteY1" fmla="*/ 2831213 h 3583340"/>
                <a:gd name="connsiteX2" fmla="*/ 5211078 w 7734362"/>
                <a:gd name="connsiteY2" fmla="*/ 1488514 h 3583340"/>
                <a:gd name="connsiteX3" fmla="*/ 4957709 w 7734362"/>
                <a:gd name="connsiteY3" fmla="*/ 3851 h 3583340"/>
                <a:gd name="connsiteX4" fmla="*/ 6326255 w 7734362"/>
                <a:gd name="connsiteY4" fmla="*/ 999564 h 3583340"/>
                <a:gd name="connsiteX5" fmla="*/ 7734362 w 7734362"/>
                <a:gd name="connsiteY5" fmla="*/ 727624 h 3583340"/>
                <a:gd name="connsiteX0" fmla="*/ 0 w 7734362"/>
                <a:gd name="connsiteY0" fmla="*/ 3583340 h 3583340"/>
                <a:gd name="connsiteX1" fmla="*/ 3454246 w 7734362"/>
                <a:gd name="connsiteY1" fmla="*/ 2831213 h 3583340"/>
                <a:gd name="connsiteX2" fmla="*/ 5211078 w 7734362"/>
                <a:gd name="connsiteY2" fmla="*/ 1488514 h 3583340"/>
                <a:gd name="connsiteX3" fmla="*/ 4957709 w 7734362"/>
                <a:gd name="connsiteY3" fmla="*/ 3851 h 3583340"/>
                <a:gd name="connsiteX4" fmla="*/ 6326255 w 7734362"/>
                <a:gd name="connsiteY4" fmla="*/ 999564 h 3583340"/>
                <a:gd name="connsiteX5" fmla="*/ 7734362 w 7734362"/>
                <a:gd name="connsiteY5" fmla="*/ 727624 h 3583340"/>
                <a:gd name="connsiteX0" fmla="*/ 0 w 7734362"/>
                <a:gd name="connsiteY0" fmla="*/ 3586818 h 3586818"/>
                <a:gd name="connsiteX1" fmla="*/ 3454246 w 7734362"/>
                <a:gd name="connsiteY1" fmla="*/ 2834691 h 3586818"/>
                <a:gd name="connsiteX2" fmla="*/ 5211078 w 7734362"/>
                <a:gd name="connsiteY2" fmla="*/ 1491992 h 3586818"/>
                <a:gd name="connsiteX3" fmla="*/ 4957709 w 7734362"/>
                <a:gd name="connsiteY3" fmla="*/ 7329 h 3586818"/>
                <a:gd name="connsiteX4" fmla="*/ 6326255 w 7734362"/>
                <a:gd name="connsiteY4" fmla="*/ 1003042 h 3586818"/>
                <a:gd name="connsiteX5" fmla="*/ 7734362 w 7734362"/>
                <a:gd name="connsiteY5" fmla="*/ 731102 h 3586818"/>
                <a:gd name="connsiteX0" fmla="*/ 0 w 7734362"/>
                <a:gd name="connsiteY0" fmla="*/ 3582159 h 3582159"/>
                <a:gd name="connsiteX1" fmla="*/ 3454246 w 7734362"/>
                <a:gd name="connsiteY1" fmla="*/ 2830032 h 3582159"/>
                <a:gd name="connsiteX2" fmla="*/ 5211078 w 7734362"/>
                <a:gd name="connsiteY2" fmla="*/ 1487333 h 3582159"/>
                <a:gd name="connsiteX3" fmla="*/ 4957709 w 7734362"/>
                <a:gd name="connsiteY3" fmla="*/ 2670 h 3582159"/>
                <a:gd name="connsiteX4" fmla="*/ 6326255 w 7734362"/>
                <a:gd name="connsiteY4" fmla="*/ 998383 h 3582159"/>
                <a:gd name="connsiteX5" fmla="*/ 7734362 w 7734362"/>
                <a:gd name="connsiteY5" fmla="*/ 726443 h 3582159"/>
                <a:gd name="connsiteX0" fmla="*/ 0 w 7734362"/>
                <a:gd name="connsiteY0" fmla="*/ 3626225 h 3626225"/>
                <a:gd name="connsiteX1" fmla="*/ 3454246 w 7734362"/>
                <a:gd name="connsiteY1" fmla="*/ 2874098 h 3626225"/>
                <a:gd name="connsiteX2" fmla="*/ 5211078 w 7734362"/>
                <a:gd name="connsiteY2" fmla="*/ 1531399 h 3626225"/>
                <a:gd name="connsiteX3" fmla="*/ 4957709 w 7734362"/>
                <a:gd name="connsiteY3" fmla="*/ 46736 h 3626225"/>
                <a:gd name="connsiteX4" fmla="*/ 6326255 w 7734362"/>
                <a:gd name="connsiteY4" fmla="*/ 1042449 h 3626225"/>
                <a:gd name="connsiteX5" fmla="*/ 7734362 w 7734362"/>
                <a:gd name="connsiteY5" fmla="*/ 770509 h 3626225"/>
                <a:gd name="connsiteX0" fmla="*/ 0 w 7734362"/>
                <a:gd name="connsiteY0" fmla="*/ 3597711 h 3597711"/>
                <a:gd name="connsiteX1" fmla="*/ 3454246 w 7734362"/>
                <a:gd name="connsiteY1" fmla="*/ 2845584 h 3597711"/>
                <a:gd name="connsiteX2" fmla="*/ 5211078 w 7734362"/>
                <a:gd name="connsiteY2" fmla="*/ 1502885 h 3597711"/>
                <a:gd name="connsiteX3" fmla="*/ 4957709 w 7734362"/>
                <a:gd name="connsiteY3" fmla="*/ 18222 h 3597711"/>
                <a:gd name="connsiteX4" fmla="*/ 6326255 w 7734362"/>
                <a:gd name="connsiteY4" fmla="*/ 1013935 h 3597711"/>
                <a:gd name="connsiteX5" fmla="*/ 7734362 w 7734362"/>
                <a:gd name="connsiteY5" fmla="*/ 741995 h 3597711"/>
                <a:gd name="connsiteX0" fmla="*/ 0 w 7734362"/>
                <a:gd name="connsiteY0" fmla="*/ 3613656 h 3613656"/>
                <a:gd name="connsiteX1" fmla="*/ 3454246 w 7734362"/>
                <a:gd name="connsiteY1" fmla="*/ 2861529 h 3613656"/>
                <a:gd name="connsiteX2" fmla="*/ 5211078 w 7734362"/>
                <a:gd name="connsiteY2" fmla="*/ 1518830 h 3613656"/>
                <a:gd name="connsiteX3" fmla="*/ 4957709 w 7734362"/>
                <a:gd name="connsiteY3" fmla="*/ 34167 h 3613656"/>
                <a:gd name="connsiteX4" fmla="*/ 6326255 w 7734362"/>
                <a:gd name="connsiteY4" fmla="*/ 1029880 h 3613656"/>
                <a:gd name="connsiteX5" fmla="*/ 7734362 w 7734362"/>
                <a:gd name="connsiteY5" fmla="*/ 757940 h 3613656"/>
                <a:gd name="connsiteX0" fmla="*/ 0 w 7734362"/>
                <a:gd name="connsiteY0" fmla="*/ 3613656 h 3613656"/>
                <a:gd name="connsiteX1" fmla="*/ 3454246 w 7734362"/>
                <a:gd name="connsiteY1" fmla="*/ 2861529 h 3613656"/>
                <a:gd name="connsiteX2" fmla="*/ 5211078 w 7734362"/>
                <a:gd name="connsiteY2" fmla="*/ 1518830 h 3613656"/>
                <a:gd name="connsiteX3" fmla="*/ 4957709 w 7734362"/>
                <a:gd name="connsiteY3" fmla="*/ 34167 h 3613656"/>
                <a:gd name="connsiteX4" fmla="*/ 6326255 w 7734362"/>
                <a:gd name="connsiteY4" fmla="*/ 1029880 h 3613656"/>
                <a:gd name="connsiteX5" fmla="*/ 7734362 w 7734362"/>
                <a:gd name="connsiteY5" fmla="*/ 757940 h 3613656"/>
                <a:gd name="connsiteX0" fmla="*/ 0 w 7734362"/>
                <a:gd name="connsiteY0" fmla="*/ 3613656 h 3613656"/>
                <a:gd name="connsiteX1" fmla="*/ 3454246 w 7734362"/>
                <a:gd name="connsiteY1" fmla="*/ 2861529 h 3613656"/>
                <a:gd name="connsiteX2" fmla="*/ 5211078 w 7734362"/>
                <a:gd name="connsiteY2" fmla="*/ 1518830 h 3613656"/>
                <a:gd name="connsiteX3" fmla="*/ 4957709 w 7734362"/>
                <a:gd name="connsiteY3" fmla="*/ 34167 h 3613656"/>
                <a:gd name="connsiteX4" fmla="*/ 6326255 w 7734362"/>
                <a:gd name="connsiteY4" fmla="*/ 1029880 h 3613656"/>
                <a:gd name="connsiteX5" fmla="*/ 7734362 w 7734362"/>
                <a:gd name="connsiteY5" fmla="*/ 757940 h 3613656"/>
                <a:gd name="connsiteX0" fmla="*/ 0 w 7734362"/>
                <a:gd name="connsiteY0" fmla="*/ 3613656 h 3613656"/>
                <a:gd name="connsiteX1" fmla="*/ 3454246 w 7734362"/>
                <a:gd name="connsiteY1" fmla="*/ 2861529 h 3613656"/>
                <a:gd name="connsiteX2" fmla="*/ 5211078 w 7734362"/>
                <a:gd name="connsiteY2" fmla="*/ 1518830 h 3613656"/>
                <a:gd name="connsiteX3" fmla="*/ 4957709 w 7734362"/>
                <a:gd name="connsiteY3" fmla="*/ 34167 h 3613656"/>
                <a:gd name="connsiteX4" fmla="*/ 6245366 w 7734362"/>
                <a:gd name="connsiteY4" fmla="*/ 1062236 h 3613656"/>
                <a:gd name="connsiteX5" fmla="*/ 7734362 w 7734362"/>
                <a:gd name="connsiteY5" fmla="*/ 757940 h 3613656"/>
                <a:gd name="connsiteX0" fmla="*/ 0 w 7734362"/>
                <a:gd name="connsiteY0" fmla="*/ 3613656 h 3613656"/>
                <a:gd name="connsiteX1" fmla="*/ 3454246 w 7734362"/>
                <a:gd name="connsiteY1" fmla="*/ 2861529 h 3613656"/>
                <a:gd name="connsiteX2" fmla="*/ 5186811 w 7734362"/>
                <a:gd name="connsiteY2" fmla="*/ 1518830 h 3613656"/>
                <a:gd name="connsiteX3" fmla="*/ 4957709 w 7734362"/>
                <a:gd name="connsiteY3" fmla="*/ 34167 h 3613656"/>
                <a:gd name="connsiteX4" fmla="*/ 6245366 w 7734362"/>
                <a:gd name="connsiteY4" fmla="*/ 1062236 h 3613656"/>
                <a:gd name="connsiteX5" fmla="*/ 7734362 w 7734362"/>
                <a:gd name="connsiteY5" fmla="*/ 757940 h 3613656"/>
                <a:gd name="connsiteX0" fmla="*/ 0 w 7734362"/>
                <a:gd name="connsiteY0" fmla="*/ 3613440 h 3613440"/>
                <a:gd name="connsiteX1" fmla="*/ 3454246 w 7734362"/>
                <a:gd name="connsiteY1" fmla="*/ 2861313 h 3613440"/>
                <a:gd name="connsiteX2" fmla="*/ 5186811 w 7734362"/>
                <a:gd name="connsiteY2" fmla="*/ 1518614 h 3613440"/>
                <a:gd name="connsiteX3" fmla="*/ 4957709 w 7734362"/>
                <a:gd name="connsiteY3" fmla="*/ 33951 h 3613440"/>
                <a:gd name="connsiteX4" fmla="*/ 6245366 w 7734362"/>
                <a:gd name="connsiteY4" fmla="*/ 1062020 h 3613440"/>
                <a:gd name="connsiteX5" fmla="*/ 7734362 w 7734362"/>
                <a:gd name="connsiteY5" fmla="*/ 757724 h 3613440"/>
                <a:gd name="connsiteX0" fmla="*/ 0 w 7734362"/>
                <a:gd name="connsiteY0" fmla="*/ 3616227 h 3616227"/>
                <a:gd name="connsiteX1" fmla="*/ 3454246 w 7734362"/>
                <a:gd name="connsiteY1" fmla="*/ 2864100 h 3616227"/>
                <a:gd name="connsiteX2" fmla="*/ 5186811 w 7734362"/>
                <a:gd name="connsiteY2" fmla="*/ 1521401 h 3616227"/>
                <a:gd name="connsiteX3" fmla="*/ 4957709 w 7734362"/>
                <a:gd name="connsiteY3" fmla="*/ 36738 h 3616227"/>
                <a:gd name="connsiteX4" fmla="*/ 6245366 w 7734362"/>
                <a:gd name="connsiteY4" fmla="*/ 1064807 h 3616227"/>
                <a:gd name="connsiteX5" fmla="*/ 7734362 w 7734362"/>
                <a:gd name="connsiteY5" fmla="*/ 760511 h 3616227"/>
                <a:gd name="connsiteX0" fmla="*/ 0 w 7734362"/>
                <a:gd name="connsiteY0" fmla="*/ 3631562 h 3631562"/>
                <a:gd name="connsiteX1" fmla="*/ 3454246 w 7734362"/>
                <a:gd name="connsiteY1" fmla="*/ 2879435 h 3631562"/>
                <a:gd name="connsiteX2" fmla="*/ 5186811 w 7734362"/>
                <a:gd name="connsiteY2" fmla="*/ 1536736 h 3631562"/>
                <a:gd name="connsiteX3" fmla="*/ 4957709 w 7734362"/>
                <a:gd name="connsiteY3" fmla="*/ 52073 h 3631562"/>
                <a:gd name="connsiteX4" fmla="*/ 6245366 w 7734362"/>
                <a:gd name="connsiteY4" fmla="*/ 1080142 h 3631562"/>
                <a:gd name="connsiteX5" fmla="*/ 7734362 w 7734362"/>
                <a:gd name="connsiteY5" fmla="*/ 775846 h 3631562"/>
                <a:gd name="connsiteX0" fmla="*/ 0 w 7734362"/>
                <a:gd name="connsiteY0" fmla="*/ 3631562 h 3631562"/>
                <a:gd name="connsiteX1" fmla="*/ 3454246 w 7734362"/>
                <a:gd name="connsiteY1" fmla="*/ 2879435 h 3631562"/>
                <a:gd name="connsiteX2" fmla="*/ 5186811 w 7734362"/>
                <a:gd name="connsiteY2" fmla="*/ 1536736 h 3631562"/>
                <a:gd name="connsiteX3" fmla="*/ 4957709 w 7734362"/>
                <a:gd name="connsiteY3" fmla="*/ 52073 h 3631562"/>
                <a:gd name="connsiteX4" fmla="*/ 6245366 w 7734362"/>
                <a:gd name="connsiteY4" fmla="*/ 1080142 h 3631562"/>
                <a:gd name="connsiteX5" fmla="*/ 7734362 w 7734362"/>
                <a:gd name="connsiteY5" fmla="*/ 775846 h 3631562"/>
                <a:gd name="connsiteX0" fmla="*/ 0 w 7734362"/>
                <a:gd name="connsiteY0" fmla="*/ 3631562 h 3631562"/>
                <a:gd name="connsiteX1" fmla="*/ 3454246 w 7734362"/>
                <a:gd name="connsiteY1" fmla="*/ 2879435 h 3631562"/>
                <a:gd name="connsiteX2" fmla="*/ 5186811 w 7734362"/>
                <a:gd name="connsiteY2" fmla="*/ 1536736 h 3631562"/>
                <a:gd name="connsiteX3" fmla="*/ 4957709 w 7734362"/>
                <a:gd name="connsiteY3" fmla="*/ 52073 h 3631562"/>
                <a:gd name="connsiteX4" fmla="*/ 6245366 w 7734362"/>
                <a:gd name="connsiteY4" fmla="*/ 1080142 h 3631562"/>
                <a:gd name="connsiteX5" fmla="*/ 7734362 w 7734362"/>
                <a:gd name="connsiteY5" fmla="*/ 775846 h 3631562"/>
                <a:gd name="connsiteX0" fmla="*/ 0 w 7734362"/>
                <a:gd name="connsiteY0" fmla="*/ 3631562 h 3631562"/>
                <a:gd name="connsiteX1" fmla="*/ 3454246 w 7734362"/>
                <a:gd name="connsiteY1" fmla="*/ 2879435 h 3631562"/>
                <a:gd name="connsiteX2" fmla="*/ 5186811 w 7734362"/>
                <a:gd name="connsiteY2" fmla="*/ 1536736 h 3631562"/>
                <a:gd name="connsiteX3" fmla="*/ 4957709 w 7734362"/>
                <a:gd name="connsiteY3" fmla="*/ 52073 h 3631562"/>
                <a:gd name="connsiteX4" fmla="*/ 6245366 w 7734362"/>
                <a:gd name="connsiteY4" fmla="*/ 1080142 h 3631562"/>
                <a:gd name="connsiteX5" fmla="*/ 7734362 w 7734362"/>
                <a:gd name="connsiteY5" fmla="*/ 775846 h 3631562"/>
                <a:gd name="connsiteX0" fmla="*/ 0 w 7734362"/>
                <a:gd name="connsiteY0" fmla="*/ 3631562 h 3631562"/>
                <a:gd name="connsiteX1" fmla="*/ 3454246 w 7734362"/>
                <a:gd name="connsiteY1" fmla="*/ 2879435 h 3631562"/>
                <a:gd name="connsiteX2" fmla="*/ 5186811 w 7734362"/>
                <a:gd name="connsiteY2" fmla="*/ 1536736 h 3631562"/>
                <a:gd name="connsiteX3" fmla="*/ 4957709 w 7734362"/>
                <a:gd name="connsiteY3" fmla="*/ 52073 h 3631562"/>
                <a:gd name="connsiteX4" fmla="*/ 6245366 w 7734362"/>
                <a:gd name="connsiteY4" fmla="*/ 1080142 h 3631562"/>
                <a:gd name="connsiteX5" fmla="*/ 7734362 w 7734362"/>
                <a:gd name="connsiteY5" fmla="*/ 775846 h 3631562"/>
                <a:gd name="connsiteX0" fmla="*/ 0 w 7734362"/>
                <a:gd name="connsiteY0" fmla="*/ 3631562 h 3631562"/>
                <a:gd name="connsiteX1" fmla="*/ 3454246 w 7734362"/>
                <a:gd name="connsiteY1" fmla="*/ 2879435 h 3631562"/>
                <a:gd name="connsiteX2" fmla="*/ 5186811 w 7734362"/>
                <a:gd name="connsiteY2" fmla="*/ 1536736 h 3631562"/>
                <a:gd name="connsiteX3" fmla="*/ 4957709 w 7734362"/>
                <a:gd name="connsiteY3" fmla="*/ 52073 h 3631562"/>
                <a:gd name="connsiteX4" fmla="*/ 6245366 w 7734362"/>
                <a:gd name="connsiteY4" fmla="*/ 1080142 h 3631562"/>
                <a:gd name="connsiteX5" fmla="*/ 7734362 w 7734362"/>
                <a:gd name="connsiteY5" fmla="*/ 775846 h 3631562"/>
                <a:gd name="connsiteX0" fmla="*/ 0 w 7734362"/>
                <a:gd name="connsiteY0" fmla="*/ 3632880 h 3632880"/>
                <a:gd name="connsiteX1" fmla="*/ 3454246 w 7734362"/>
                <a:gd name="connsiteY1" fmla="*/ 2880753 h 3632880"/>
                <a:gd name="connsiteX2" fmla="*/ 5186811 w 7734362"/>
                <a:gd name="connsiteY2" fmla="*/ 1538054 h 3632880"/>
                <a:gd name="connsiteX3" fmla="*/ 4957709 w 7734362"/>
                <a:gd name="connsiteY3" fmla="*/ 53391 h 3632880"/>
                <a:gd name="connsiteX4" fmla="*/ 6245366 w 7734362"/>
                <a:gd name="connsiteY4" fmla="*/ 1081460 h 3632880"/>
                <a:gd name="connsiteX5" fmla="*/ 7734362 w 7734362"/>
                <a:gd name="connsiteY5" fmla="*/ 777164 h 3632880"/>
                <a:gd name="connsiteX0" fmla="*/ 0 w 7734362"/>
                <a:gd name="connsiteY0" fmla="*/ 3633908 h 3633908"/>
                <a:gd name="connsiteX1" fmla="*/ 3454246 w 7734362"/>
                <a:gd name="connsiteY1" fmla="*/ 2881781 h 3633908"/>
                <a:gd name="connsiteX2" fmla="*/ 5186811 w 7734362"/>
                <a:gd name="connsiteY2" fmla="*/ 1539082 h 3633908"/>
                <a:gd name="connsiteX3" fmla="*/ 4957709 w 7734362"/>
                <a:gd name="connsiteY3" fmla="*/ 54419 h 3633908"/>
                <a:gd name="connsiteX4" fmla="*/ 6245366 w 7734362"/>
                <a:gd name="connsiteY4" fmla="*/ 1082488 h 3633908"/>
                <a:gd name="connsiteX5" fmla="*/ 7734362 w 7734362"/>
                <a:gd name="connsiteY5" fmla="*/ 778192 h 3633908"/>
                <a:gd name="connsiteX0" fmla="*/ 0 w 7734362"/>
                <a:gd name="connsiteY0" fmla="*/ 3633908 h 3633908"/>
                <a:gd name="connsiteX1" fmla="*/ 3454246 w 7734362"/>
                <a:gd name="connsiteY1" fmla="*/ 2881781 h 3633908"/>
                <a:gd name="connsiteX2" fmla="*/ 5186811 w 7734362"/>
                <a:gd name="connsiteY2" fmla="*/ 1539082 h 3633908"/>
                <a:gd name="connsiteX3" fmla="*/ 4957709 w 7734362"/>
                <a:gd name="connsiteY3" fmla="*/ 54419 h 3633908"/>
                <a:gd name="connsiteX4" fmla="*/ 6245366 w 7734362"/>
                <a:gd name="connsiteY4" fmla="*/ 1082488 h 3633908"/>
                <a:gd name="connsiteX5" fmla="*/ 7734362 w 7734362"/>
                <a:gd name="connsiteY5" fmla="*/ 778192 h 3633908"/>
                <a:gd name="connsiteX0" fmla="*/ 0 w 7734362"/>
                <a:gd name="connsiteY0" fmla="*/ 3636289 h 3636289"/>
                <a:gd name="connsiteX1" fmla="*/ 3454246 w 7734362"/>
                <a:gd name="connsiteY1" fmla="*/ 2884162 h 3636289"/>
                <a:gd name="connsiteX2" fmla="*/ 5186811 w 7734362"/>
                <a:gd name="connsiteY2" fmla="*/ 1541463 h 3636289"/>
                <a:gd name="connsiteX3" fmla="*/ 4957709 w 7734362"/>
                <a:gd name="connsiteY3" fmla="*/ 56800 h 3636289"/>
                <a:gd name="connsiteX4" fmla="*/ 6245366 w 7734362"/>
                <a:gd name="connsiteY4" fmla="*/ 1084869 h 3636289"/>
                <a:gd name="connsiteX5" fmla="*/ 7734362 w 7734362"/>
                <a:gd name="connsiteY5" fmla="*/ 780573 h 3636289"/>
                <a:gd name="connsiteX0" fmla="*/ 0 w 7734362"/>
                <a:gd name="connsiteY0" fmla="*/ 3641128 h 3641128"/>
                <a:gd name="connsiteX1" fmla="*/ 3454246 w 7734362"/>
                <a:gd name="connsiteY1" fmla="*/ 2889001 h 3641128"/>
                <a:gd name="connsiteX2" fmla="*/ 5186811 w 7734362"/>
                <a:gd name="connsiteY2" fmla="*/ 1546302 h 3641128"/>
                <a:gd name="connsiteX3" fmla="*/ 4957709 w 7734362"/>
                <a:gd name="connsiteY3" fmla="*/ 61639 h 3641128"/>
                <a:gd name="connsiteX4" fmla="*/ 6245366 w 7734362"/>
                <a:gd name="connsiteY4" fmla="*/ 1089708 h 3641128"/>
                <a:gd name="connsiteX5" fmla="*/ 7734362 w 7734362"/>
                <a:gd name="connsiteY5" fmla="*/ 785412 h 3641128"/>
                <a:gd name="connsiteX0" fmla="*/ 0 w 7734362"/>
                <a:gd name="connsiteY0" fmla="*/ 3641128 h 3641128"/>
                <a:gd name="connsiteX1" fmla="*/ 3454246 w 7734362"/>
                <a:gd name="connsiteY1" fmla="*/ 2889001 h 3641128"/>
                <a:gd name="connsiteX2" fmla="*/ 5186811 w 7734362"/>
                <a:gd name="connsiteY2" fmla="*/ 1546302 h 3641128"/>
                <a:gd name="connsiteX3" fmla="*/ 4957709 w 7734362"/>
                <a:gd name="connsiteY3" fmla="*/ 61639 h 3641128"/>
                <a:gd name="connsiteX4" fmla="*/ 6245366 w 7734362"/>
                <a:gd name="connsiteY4" fmla="*/ 1089708 h 3641128"/>
                <a:gd name="connsiteX5" fmla="*/ 7734362 w 7734362"/>
                <a:gd name="connsiteY5" fmla="*/ 785412 h 3641128"/>
                <a:gd name="connsiteX0" fmla="*/ 0 w 7734362"/>
                <a:gd name="connsiteY0" fmla="*/ 3642680 h 3642680"/>
                <a:gd name="connsiteX1" fmla="*/ 3454246 w 7734362"/>
                <a:gd name="connsiteY1" fmla="*/ 2890553 h 3642680"/>
                <a:gd name="connsiteX2" fmla="*/ 5186811 w 7734362"/>
                <a:gd name="connsiteY2" fmla="*/ 1547854 h 3642680"/>
                <a:gd name="connsiteX3" fmla="*/ 4957709 w 7734362"/>
                <a:gd name="connsiteY3" fmla="*/ 63191 h 3642680"/>
                <a:gd name="connsiteX4" fmla="*/ 6245366 w 7734362"/>
                <a:gd name="connsiteY4" fmla="*/ 1091260 h 3642680"/>
                <a:gd name="connsiteX5" fmla="*/ 7734362 w 7734362"/>
                <a:gd name="connsiteY5" fmla="*/ 786964 h 3642680"/>
                <a:gd name="connsiteX0" fmla="*/ 0 w 7734362"/>
                <a:gd name="connsiteY0" fmla="*/ 3642680 h 3642680"/>
                <a:gd name="connsiteX1" fmla="*/ 3454246 w 7734362"/>
                <a:gd name="connsiteY1" fmla="*/ 2890553 h 3642680"/>
                <a:gd name="connsiteX2" fmla="*/ 5186811 w 7734362"/>
                <a:gd name="connsiteY2" fmla="*/ 1547854 h 3642680"/>
                <a:gd name="connsiteX3" fmla="*/ 4957709 w 7734362"/>
                <a:gd name="connsiteY3" fmla="*/ 63191 h 3642680"/>
                <a:gd name="connsiteX4" fmla="*/ 6245366 w 7734362"/>
                <a:gd name="connsiteY4" fmla="*/ 1091260 h 3642680"/>
                <a:gd name="connsiteX5" fmla="*/ 7734362 w 7734362"/>
                <a:gd name="connsiteY5" fmla="*/ 786964 h 3642680"/>
                <a:gd name="connsiteX0" fmla="*/ 0 w 7734362"/>
                <a:gd name="connsiteY0" fmla="*/ 3642680 h 3642680"/>
                <a:gd name="connsiteX1" fmla="*/ 3454246 w 7734362"/>
                <a:gd name="connsiteY1" fmla="*/ 2890553 h 3642680"/>
                <a:gd name="connsiteX2" fmla="*/ 5186811 w 7734362"/>
                <a:gd name="connsiteY2" fmla="*/ 1547854 h 3642680"/>
                <a:gd name="connsiteX3" fmla="*/ 4957709 w 7734362"/>
                <a:gd name="connsiteY3" fmla="*/ 63191 h 3642680"/>
                <a:gd name="connsiteX4" fmla="*/ 6245366 w 7734362"/>
                <a:gd name="connsiteY4" fmla="*/ 1091260 h 3642680"/>
                <a:gd name="connsiteX5" fmla="*/ 7734362 w 7734362"/>
                <a:gd name="connsiteY5" fmla="*/ 738430 h 3642680"/>
                <a:gd name="connsiteX0" fmla="*/ 0 w 7734362"/>
                <a:gd name="connsiteY0" fmla="*/ 3642680 h 3642680"/>
                <a:gd name="connsiteX1" fmla="*/ 3454246 w 7734362"/>
                <a:gd name="connsiteY1" fmla="*/ 2890553 h 3642680"/>
                <a:gd name="connsiteX2" fmla="*/ 5186811 w 7734362"/>
                <a:gd name="connsiteY2" fmla="*/ 1547854 h 3642680"/>
                <a:gd name="connsiteX3" fmla="*/ 4957709 w 7734362"/>
                <a:gd name="connsiteY3" fmla="*/ 63191 h 3642680"/>
                <a:gd name="connsiteX4" fmla="*/ 6229187 w 7734362"/>
                <a:gd name="connsiteY4" fmla="*/ 1139794 h 3642680"/>
                <a:gd name="connsiteX5" fmla="*/ 7734362 w 7734362"/>
                <a:gd name="connsiteY5" fmla="*/ 738430 h 3642680"/>
                <a:gd name="connsiteX0" fmla="*/ 0 w 7734362"/>
                <a:gd name="connsiteY0" fmla="*/ 3642680 h 3642680"/>
                <a:gd name="connsiteX1" fmla="*/ 3454246 w 7734362"/>
                <a:gd name="connsiteY1" fmla="*/ 2890553 h 3642680"/>
                <a:gd name="connsiteX2" fmla="*/ 5186811 w 7734362"/>
                <a:gd name="connsiteY2" fmla="*/ 1547854 h 3642680"/>
                <a:gd name="connsiteX3" fmla="*/ 4957709 w 7734362"/>
                <a:gd name="connsiteY3" fmla="*/ 63191 h 3642680"/>
                <a:gd name="connsiteX4" fmla="*/ 6229187 w 7734362"/>
                <a:gd name="connsiteY4" fmla="*/ 1139794 h 3642680"/>
                <a:gd name="connsiteX5" fmla="*/ 7734362 w 7734362"/>
                <a:gd name="connsiteY5" fmla="*/ 738430 h 3642680"/>
                <a:gd name="connsiteX0" fmla="*/ 0 w 8066010"/>
                <a:gd name="connsiteY0" fmla="*/ 3642680 h 3642680"/>
                <a:gd name="connsiteX1" fmla="*/ 3454246 w 8066010"/>
                <a:gd name="connsiteY1" fmla="*/ 2890553 h 3642680"/>
                <a:gd name="connsiteX2" fmla="*/ 5186811 w 8066010"/>
                <a:gd name="connsiteY2" fmla="*/ 1547854 h 3642680"/>
                <a:gd name="connsiteX3" fmla="*/ 4957709 w 8066010"/>
                <a:gd name="connsiteY3" fmla="*/ 63191 h 3642680"/>
                <a:gd name="connsiteX4" fmla="*/ 6229187 w 8066010"/>
                <a:gd name="connsiteY4" fmla="*/ 1139794 h 3642680"/>
                <a:gd name="connsiteX5" fmla="*/ 8066010 w 8066010"/>
                <a:gd name="connsiteY5" fmla="*/ 609006 h 3642680"/>
                <a:gd name="connsiteX0" fmla="*/ 0 w 8066010"/>
                <a:gd name="connsiteY0" fmla="*/ 3642680 h 3642680"/>
                <a:gd name="connsiteX1" fmla="*/ 3454246 w 8066010"/>
                <a:gd name="connsiteY1" fmla="*/ 2890553 h 3642680"/>
                <a:gd name="connsiteX2" fmla="*/ 5186811 w 8066010"/>
                <a:gd name="connsiteY2" fmla="*/ 1547854 h 3642680"/>
                <a:gd name="connsiteX3" fmla="*/ 4957709 w 8066010"/>
                <a:gd name="connsiteY3" fmla="*/ 63191 h 3642680"/>
                <a:gd name="connsiteX4" fmla="*/ 6229187 w 8066010"/>
                <a:gd name="connsiteY4" fmla="*/ 1139794 h 3642680"/>
                <a:gd name="connsiteX5" fmla="*/ 8066010 w 8066010"/>
                <a:gd name="connsiteY5" fmla="*/ 609006 h 364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6010" h="3642680">
                  <a:moveTo>
                    <a:pt x="0" y="3642680"/>
                  </a:moveTo>
                  <a:cubicBezTo>
                    <a:pt x="1046691" y="3596387"/>
                    <a:pt x="2362046" y="3608103"/>
                    <a:pt x="3454246" y="2890553"/>
                  </a:cubicBezTo>
                  <a:cubicBezTo>
                    <a:pt x="4140046" y="2411128"/>
                    <a:pt x="4805885" y="1893245"/>
                    <a:pt x="5186811" y="1547854"/>
                  </a:cubicBezTo>
                  <a:cubicBezTo>
                    <a:pt x="6363902" y="660932"/>
                    <a:pt x="5691633" y="-250607"/>
                    <a:pt x="4957709" y="63191"/>
                  </a:cubicBezTo>
                  <a:cubicBezTo>
                    <a:pt x="4321797" y="361226"/>
                    <a:pt x="4467357" y="1610823"/>
                    <a:pt x="6229187" y="1139794"/>
                  </a:cubicBezTo>
                  <a:cubicBezTo>
                    <a:pt x="7145930" y="909094"/>
                    <a:pt x="7610223" y="754715"/>
                    <a:pt x="8066010" y="609006"/>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dirty="0"/>
            </a:p>
          </p:txBody>
        </p:sp>
      </p:grpSp>
      <p:sp>
        <p:nvSpPr>
          <p:cNvPr id="33" name="TextBox 32">
            <a:extLst>
              <a:ext uri="{FF2B5EF4-FFF2-40B4-BE49-F238E27FC236}">
                <a16:creationId xmlns:a16="http://schemas.microsoft.com/office/drawing/2014/main" id="{EA3498C4-40C2-40C6-B190-CBE866C88B86}"/>
              </a:ext>
            </a:extLst>
          </p:cNvPr>
          <p:cNvSpPr txBox="1"/>
          <p:nvPr/>
        </p:nvSpPr>
        <p:spPr>
          <a:xfrm>
            <a:off x="7919216" y="2347397"/>
            <a:ext cx="1425706" cy="769441"/>
          </a:xfrm>
          <a:prstGeom prst="rect">
            <a:avLst/>
          </a:prstGeom>
          <a:noFill/>
        </p:spPr>
        <p:txBody>
          <a:bodyPr wrap="square" rtlCol="0">
            <a:spAutoFit/>
          </a:bodyPr>
          <a:lstStyle/>
          <a:p>
            <a:r>
              <a:rPr lang="en-US" altLang="ko-KR" sz="4400" b="1" dirty="0">
                <a:solidFill>
                  <a:schemeClr val="accent3"/>
                </a:solidFill>
                <a:latin typeface="Futura Md BT" panose="020B0602020204020303" pitchFamily="34" charset="0"/>
              </a:rPr>
              <a:t>75</a:t>
            </a:r>
            <a:r>
              <a:rPr lang="en-US" altLang="ko-KR" sz="2800" b="1" dirty="0">
                <a:solidFill>
                  <a:schemeClr val="accent3"/>
                </a:solidFill>
                <a:latin typeface="Futura Md BT" panose="020B0602020204020303" pitchFamily="34" charset="0"/>
              </a:rPr>
              <a:t>%</a:t>
            </a:r>
            <a:endParaRPr lang="ko-KR" altLang="en-US" sz="2800" b="1" dirty="0">
              <a:solidFill>
                <a:schemeClr val="accent3"/>
              </a:solidFill>
              <a:latin typeface="Futura Md BT" panose="020B0602020204020303" pitchFamily="34" charset="0"/>
            </a:endParaRPr>
          </a:p>
        </p:txBody>
      </p:sp>
      <p:sp>
        <p:nvSpPr>
          <p:cNvPr id="35" name="TextBox 34">
            <a:extLst>
              <a:ext uri="{FF2B5EF4-FFF2-40B4-BE49-F238E27FC236}">
                <a16:creationId xmlns:a16="http://schemas.microsoft.com/office/drawing/2014/main" id="{93C265AD-2E31-4275-B120-08B47625F236}"/>
              </a:ext>
            </a:extLst>
          </p:cNvPr>
          <p:cNvSpPr txBox="1"/>
          <p:nvPr/>
        </p:nvSpPr>
        <p:spPr>
          <a:xfrm>
            <a:off x="6096000" y="5321706"/>
            <a:ext cx="5490966" cy="1015663"/>
          </a:xfrm>
          <a:prstGeom prst="rect">
            <a:avLst/>
          </a:prstGeom>
          <a:noFill/>
        </p:spPr>
        <p:txBody>
          <a:bodyPr wrap="square" rtlCol="0">
            <a:spAutoFit/>
          </a:bodyPr>
          <a:lstStyle/>
          <a:p>
            <a:r>
              <a:rPr lang="es-CO" altLang="ko-KR" sz="1200" b="1" dirty="0">
                <a:cs typeface="Arial" pitchFamily="34" charset="0"/>
              </a:rPr>
              <a:t>Subtítulo</a:t>
            </a:r>
            <a:endParaRPr lang="ko-KR" altLang="en-US" sz="1200" b="1" dirty="0">
              <a:cs typeface="Arial" pitchFamily="34" charset="0"/>
            </a:endParaRPr>
          </a:p>
          <a:p>
            <a:r>
              <a:rPr lang="es-CO" altLang="ko-KR" sz="1200" dirty="0" smtClean="0">
                <a:cs typeface="Arial" pitchFamily="34" charset="0"/>
              </a:rPr>
              <a:t>Introduzca </a:t>
            </a:r>
            <a:r>
              <a:rPr lang="es-CO" altLang="ko-KR" sz="1200" dirty="0">
                <a:cs typeface="Arial" pitchFamily="34" charset="0"/>
              </a:rPr>
              <a:t>su texto en este espacio usando la fuente tipográfica institucional </a:t>
            </a:r>
            <a:r>
              <a:rPr lang="es-CO" altLang="ko-KR" sz="1200" dirty="0" smtClean="0">
                <a:cs typeface="Arial" pitchFamily="34" charset="0"/>
              </a:rPr>
              <a:t>Raleway. </a:t>
            </a:r>
            <a:r>
              <a:rPr lang="es-CO" altLang="ko-KR" sz="1200" dirty="0">
                <a:cs typeface="Arial" pitchFamily="34" charset="0"/>
              </a:rPr>
              <a:t>Esta plantilla cuenta con íconos los cuales puede editar y quitar según sus necesidades, al finalizar esta plantilla podrá encontrar paquetes de íconos para su libre uso.</a:t>
            </a:r>
          </a:p>
        </p:txBody>
      </p:sp>
      <p:sp>
        <p:nvSpPr>
          <p:cNvPr id="37" name="Oval 17">
            <a:extLst>
              <a:ext uri="{FF2B5EF4-FFF2-40B4-BE49-F238E27FC236}">
                <a16:creationId xmlns:a16="http://schemas.microsoft.com/office/drawing/2014/main" id="{1D5DFA70-8BBF-40F5-8E7F-2672583D8EBA}"/>
              </a:ext>
            </a:extLst>
          </p:cNvPr>
          <p:cNvSpPr/>
          <p:nvPr/>
        </p:nvSpPr>
        <p:spPr>
          <a:xfrm rot="3769326">
            <a:off x="9967866" y="1464422"/>
            <a:ext cx="1072802" cy="1765950"/>
          </a:xfrm>
          <a:custGeom>
            <a:avLst/>
            <a:gdLst>
              <a:gd name="connsiteX0" fmla="*/ 1355591 w 2487611"/>
              <a:gd name="connsiteY0" fmla="*/ 3081285 h 4007282"/>
              <a:gd name="connsiteX1" fmla="*/ 1668701 w 2487611"/>
              <a:gd name="connsiteY1" fmla="*/ 3381869 h 4007282"/>
              <a:gd name="connsiteX2" fmla="*/ 1698103 w 2487611"/>
              <a:gd name="connsiteY2" fmla="*/ 3725512 h 4007282"/>
              <a:gd name="connsiteX3" fmla="*/ 1503571 w 2487611"/>
              <a:gd name="connsiteY3" fmla="*/ 3508020 h 4007282"/>
              <a:gd name="connsiteX4" fmla="*/ 1461585 w 2487611"/>
              <a:gd name="connsiteY4" fmla="*/ 3721761 h 4007282"/>
              <a:gd name="connsiteX5" fmla="*/ 1244671 w 2487611"/>
              <a:gd name="connsiteY5" fmla="*/ 4007282 h 4007282"/>
              <a:gd name="connsiteX6" fmla="*/ 1079392 w 2487611"/>
              <a:gd name="connsiteY6" fmla="*/ 3701523 h 4007282"/>
              <a:gd name="connsiteX7" fmla="*/ 987763 w 2487611"/>
              <a:gd name="connsiteY7" fmla="*/ 3569325 h 4007282"/>
              <a:gd name="connsiteX8" fmla="*/ 854400 w 2487611"/>
              <a:gd name="connsiteY8" fmla="*/ 3636047 h 4007282"/>
              <a:gd name="connsiteX9" fmla="*/ 869102 w 2487611"/>
              <a:gd name="connsiteY9" fmla="*/ 3312632 h 4007282"/>
              <a:gd name="connsiteX10" fmla="*/ 1052587 w 2487611"/>
              <a:gd name="connsiteY10" fmla="*/ 3115087 h 4007282"/>
              <a:gd name="connsiteX11" fmla="*/ 1019981 w 2487611"/>
              <a:gd name="connsiteY11" fmla="*/ 3159110 h 4007282"/>
              <a:gd name="connsiteX12" fmla="*/ 1012121 w 2487611"/>
              <a:gd name="connsiteY12" fmla="*/ 3332027 h 4007282"/>
              <a:gd name="connsiteX13" fmla="*/ 1083424 w 2487611"/>
              <a:gd name="connsiteY13" fmla="*/ 3296354 h 4007282"/>
              <a:gd name="connsiteX14" fmla="*/ 1132416 w 2487611"/>
              <a:gd name="connsiteY14" fmla="*/ 3367034 h 4007282"/>
              <a:gd name="connsiteX15" fmla="*/ 1220783 w 2487611"/>
              <a:gd name="connsiteY15" fmla="*/ 3530511 h 4007282"/>
              <a:gd name="connsiteX16" fmla="*/ 1336759 w 2487611"/>
              <a:gd name="connsiteY16" fmla="*/ 3377854 h 4007282"/>
              <a:gd name="connsiteX17" fmla="*/ 1359207 w 2487611"/>
              <a:gd name="connsiteY17" fmla="*/ 3263575 h 4007282"/>
              <a:gd name="connsiteX18" fmla="*/ 1463216 w 2487611"/>
              <a:gd name="connsiteY18" fmla="*/ 3379859 h 4007282"/>
              <a:gd name="connsiteX19" fmla="*/ 1447496 w 2487611"/>
              <a:gd name="connsiteY19" fmla="*/ 3196127 h 4007282"/>
              <a:gd name="connsiteX20" fmla="*/ 1355591 w 2487611"/>
              <a:gd name="connsiteY20" fmla="*/ 3081285 h 4007282"/>
              <a:gd name="connsiteX21" fmla="*/ 803026 w 2487611"/>
              <a:gd name="connsiteY21" fmla="*/ 2773720 h 4007282"/>
              <a:gd name="connsiteX22" fmla="*/ 1689473 w 2487611"/>
              <a:gd name="connsiteY22" fmla="*/ 2773720 h 4007282"/>
              <a:gd name="connsiteX23" fmla="*/ 1482985 w 2487611"/>
              <a:gd name="connsiteY23" fmla="*/ 3053768 h 4007282"/>
              <a:gd name="connsiteX24" fmla="*/ 1009514 w 2487611"/>
              <a:gd name="connsiteY24" fmla="*/ 3053768 h 4007282"/>
              <a:gd name="connsiteX25" fmla="*/ 803026 w 2487611"/>
              <a:gd name="connsiteY25" fmla="*/ 2773720 h 4007282"/>
              <a:gd name="connsiteX26" fmla="*/ 1246249 w 2487611"/>
              <a:gd name="connsiteY26" fmla="*/ 1473655 h 4007282"/>
              <a:gd name="connsiteX27" fmla="*/ 1346518 w 2487611"/>
              <a:gd name="connsiteY27" fmla="*/ 1573924 h 4007282"/>
              <a:gd name="connsiteX28" fmla="*/ 1246249 w 2487611"/>
              <a:gd name="connsiteY28" fmla="*/ 1674193 h 4007282"/>
              <a:gd name="connsiteX29" fmla="*/ 1145980 w 2487611"/>
              <a:gd name="connsiteY29" fmla="*/ 1573924 h 4007282"/>
              <a:gd name="connsiteX30" fmla="*/ 1246249 w 2487611"/>
              <a:gd name="connsiteY30" fmla="*/ 1473655 h 4007282"/>
              <a:gd name="connsiteX31" fmla="*/ 1246249 w 2487611"/>
              <a:gd name="connsiteY31" fmla="*/ 1404149 h 4007282"/>
              <a:gd name="connsiteX32" fmla="*/ 1076474 w 2487611"/>
              <a:gd name="connsiteY32" fmla="*/ 1573924 h 4007282"/>
              <a:gd name="connsiteX33" fmla="*/ 1246249 w 2487611"/>
              <a:gd name="connsiteY33" fmla="*/ 1743699 h 4007282"/>
              <a:gd name="connsiteX34" fmla="*/ 1416024 w 2487611"/>
              <a:gd name="connsiteY34" fmla="*/ 1573924 h 4007282"/>
              <a:gd name="connsiteX35" fmla="*/ 1246249 w 2487611"/>
              <a:gd name="connsiteY35" fmla="*/ 1404149 h 4007282"/>
              <a:gd name="connsiteX36" fmla="*/ 1246249 w 2487611"/>
              <a:gd name="connsiteY36" fmla="*/ 650779 h 4007282"/>
              <a:gd name="connsiteX37" fmla="*/ 1446787 w 2487611"/>
              <a:gd name="connsiteY37" fmla="*/ 851317 h 4007282"/>
              <a:gd name="connsiteX38" fmla="*/ 1246249 w 2487611"/>
              <a:gd name="connsiteY38" fmla="*/ 1051855 h 4007282"/>
              <a:gd name="connsiteX39" fmla="*/ 1045711 w 2487611"/>
              <a:gd name="connsiteY39" fmla="*/ 851317 h 4007282"/>
              <a:gd name="connsiteX40" fmla="*/ 1246249 w 2487611"/>
              <a:gd name="connsiteY40" fmla="*/ 650779 h 4007282"/>
              <a:gd name="connsiteX41" fmla="*/ 1246249 w 2487611"/>
              <a:gd name="connsiteY41" fmla="*/ 511767 h 4007282"/>
              <a:gd name="connsiteX42" fmla="*/ 906699 w 2487611"/>
              <a:gd name="connsiteY42" fmla="*/ 851317 h 4007282"/>
              <a:gd name="connsiteX43" fmla="*/ 1246249 w 2487611"/>
              <a:gd name="connsiteY43" fmla="*/ 1190867 h 4007282"/>
              <a:gd name="connsiteX44" fmla="*/ 1585799 w 2487611"/>
              <a:gd name="connsiteY44" fmla="*/ 851317 h 4007282"/>
              <a:gd name="connsiteX45" fmla="*/ 1246249 w 2487611"/>
              <a:gd name="connsiteY45" fmla="*/ 511767 h 4007282"/>
              <a:gd name="connsiteX46" fmla="*/ 1236486 w 2487611"/>
              <a:gd name="connsiteY46" fmla="*/ 0 h 4007282"/>
              <a:gd name="connsiteX47" fmla="*/ 1243449 w 2487611"/>
              <a:gd name="connsiteY47" fmla="*/ 468 h 4007282"/>
              <a:gd name="connsiteX48" fmla="*/ 1250411 w 2487611"/>
              <a:gd name="connsiteY48" fmla="*/ 0 h 4007282"/>
              <a:gd name="connsiteX49" fmla="*/ 1891856 w 2487611"/>
              <a:gd name="connsiteY49" fmla="*/ 602756 h 4007282"/>
              <a:gd name="connsiteX50" fmla="*/ 2096831 w 2487611"/>
              <a:gd name="connsiteY50" fmla="*/ 1442023 h 4007282"/>
              <a:gd name="connsiteX51" fmla="*/ 2003408 w 2487611"/>
              <a:gd name="connsiteY51" fmla="*/ 1943608 h 4007282"/>
              <a:gd name="connsiteX52" fmla="*/ 2224895 w 2487611"/>
              <a:gd name="connsiteY52" fmla="*/ 2078968 h 4007282"/>
              <a:gd name="connsiteX53" fmla="*/ 2487611 w 2487611"/>
              <a:gd name="connsiteY53" fmla="*/ 2809123 h 4007282"/>
              <a:gd name="connsiteX54" fmla="*/ 1777602 w 2487611"/>
              <a:gd name="connsiteY54" fmla="*/ 2545137 h 4007282"/>
              <a:gd name="connsiteX55" fmla="*/ 1697050 w 2487611"/>
              <a:gd name="connsiteY55" fmla="*/ 2693117 h 4007282"/>
              <a:gd name="connsiteX56" fmla="*/ 789847 w 2487611"/>
              <a:gd name="connsiteY56" fmla="*/ 2693117 h 4007282"/>
              <a:gd name="connsiteX57" fmla="*/ 709405 w 2487611"/>
              <a:gd name="connsiteY57" fmla="*/ 2545362 h 4007282"/>
              <a:gd name="connsiteX58" fmla="*/ 0 w 2487611"/>
              <a:gd name="connsiteY58" fmla="*/ 2809123 h 4007282"/>
              <a:gd name="connsiteX59" fmla="*/ 262716 w 2487611"/>
              <a:gd name="connsiteY59" fmla="*/ 2078968 h 4007282"/>
              <a:gd name="connsiteX60" fmla="*/ 483603 w 2487611"/>
              <a:gd name="connsiteY60" fmla="*/ 1943974 h 4007282"/>
              <a:gd name="connsiteX61" fmla="*/ 390066 w 2487611"/>
              <a:gd name="connsiteY61" fmla="*/ 1442023 h 4007282"/>
              <a:gd name="connsiteX62" fmla="*/ 595041 w 2487611"/>
              <a:gd name="connsiteY62" fmla="*/ 602756 h 4007282"/>
              <a:gd name="connsiteX63" fmla="*/ 1236486 w 2487611"/>
              <a:gd name="connsiteY63" fmla="*/ 0 h 4007282"/>
              <a:gd name="connsiteX0" fmla="*/ 1355591 w 2487611"/>
              <a:gd name="connsiteY0" fmla="*/ 3081285 h 4007282"/>
              <a:gd name="connsiteX1" fmla="*/ 1668701 w 2487611"/>
              <a:gd name="connsiteY1" fmla="*/ 3381869 h 4007282"/>
              <a:gd name="connsiteX2" fmla="*/ 1698103 w 2487611"/>
              <a:gd name="connsiteY2" fmla="*/ 3725512 h 4007282"/>
              <a:gd name="connsiteX3" fmla="*/ 1503571 w 2487611"/>
              <a:gd name="connsiteY3" fmla="*/ 3508020 h 4007282"/>
              <a:gd name="connsiteX4" fmla="*/ 1461585 w 2487611"/>
              <a:gd name="connsiteY4" fmla="*/ 3721761 h 4007282"/>
              <a:gd name="connsiteX5" fmla="*/ 1244671 w 2487611"/>
              <a:gd name="connsiteY5" fmla="*/ 4007282 h 4007282"/>
              <a:gd name="connsiteX6" fmla="*/ 1079392 w 2487611"/>
              <a:gd name="connsiteY6" fmla="*/ 3701523 h 4007282"/>
              <a:gd name="connsiteX7" fmla="*/ 987763 w 2487611"/>
              <a:gd name="connsiteY7" fmla="*/ 3569325 h 4007282"/>
              <a:gd name="connsiteX8" fmla="*/ 854400 w 2487611"/>
              <a:gd name="connsiteY8" fmla="*/ 3636047 h 4007282"/>
              <a:gd name="connsiteX9" fmla="*/ 869102 w 2487611"/>
              <a:gd name="connsiteY9" fmla="*/ 3312632 h 4007282"/>
              <a:gd name="connsiteX10" fmla="*/ 1052587 w 2487611"/>
              <a:gd name="connsiteY10" fmla="*/ 3115087 h 4007282"/>
              <a:gd name="connsiteX11" fmla="*/ 1019981 w 2487611"/>
              <a:gd name="connsiteY11" fmla="*/ 3159110 h 4007282"/>
              <a:gd name="connsiteX12" fmla="*/ 1012121 w 2487611"/>
              <a:gd name="connsiteY12" fmla="*/ 3332027 h 4007282"/>
              <a:gd name="connsiteX13" fmla="*/ 1083424 w 2487611"/>
              <a:gd name="connsiteY13" fmla="*/ 3296354 h 4007282"/>
              <a:gd name="connsiteX14" fmla="*/ 1132416 w 2487611"/>
              <a:gd name="connsiteY14" fmla="*/ 3367034 h 4007282"/>
              <a:gd name="connsiteX15" fmla="*/ 1220783 w 2487611"/>
              <a:gd name="connsiteY15" fmla="*/ 3530511 h 4007282"/>
              <a:gd name="connsiteX16" fmla="*/ 1336759 w 2487611"/>
              <a:gd name="connsiteY16" fmla="*/ 3377854 h 4007282"/>
              <a:gd name="connsiteX17" fmla="*/ 1359207 w 2487611"/>
              <a:gd name="connsiteY17" fmla="*/ 3263575 h 4007282"/>
              <a:gd name="connsiteX18" fmla="*/ 1463216 w 2487611"/>
              <a:gd name="connsiteY18" fmla="*/ 3379859 h 4007282"/>
              <a:gd name="connsiteX19" fmla="*/ 1447496 w 2487611"/>
              <a:gd name="connsiteY19" fmla="*/ 3196127 h 4007282"/>
              <a:gd name="connsiteX20" fmla="*/ 1355591 w 2487611"/>
              <a:gd name="connsiteY20" fmla="*/ 3081285 h 4007282"/>
              <a:gd name="connsiteX21" fmla="*/ 803026 w 2487611"/>
              <a:gd name="connsiteY21" fmla="*/ 2773720 h 4007282"/>
              <a:gd name="connsiteX22" fmla="*/ 1689473 w 2487611"/>
              <a:gd name="connsiteY22" fmla="*/ 2773720 h 4007282"/>
              <a:gd name="connsiteX23" fmla="*/ 1482985 w 2487611"/>
              <a:gd name="connsiteY23" fmla="*/ 3053768 h 4007282"/>
              <a:gd name="connsiteX24" fmla="*/ 1009514 w 2487611"/>
              <a:gd name="connsiteY24" fmla="*/ 3053768 h 4007282"/>
              <a:gd name="connsiteX25" fmla="*/ 803026 w 2487611"/>
              <a:gd name="connsiteY25" fmla="*/ 2773720 h 4007282"/>
              <a:gd name="connsiteX26" fmla="*/ 1246249 w 2487611"/>
              <a:gd name="connsiteY26" fmla="*/ 1473655 h 4007282"/>
              <a:gd name="connsiteX27" fmla="*/ 1346518 w 2487611"/>
              <a:gd name="connsiteY27" fmla="*/ 1573924 h 4007282"/>
              <a:gd name="connsiteX28" fmla="*/ 1246249 w 2487611"/>
              <a:gd name="connsiteY28" fmla="*/ 1674193 h 4007282"/>
              <a:gd name="connsiteX29" fmla="*/ 1145980 w 2487611"/>
              <a:gd name="connsiteY29" fmla="*/ 1573924 h 4007282"/>
              <a:gd name="connsiteX30" fmla="*/ 1246249 w 2487611"/>
              <a:gd name="connsiteY30" fmla="*/ 1473655 h 4007282"/>
              <a:gd name="connsiteX31" fmla="*/ 1246249 w 2487611"/>
              <a:gd name="connsiteY31" fmla="*/ 1404149 h 4007282"/>
              <a:gd name="connsiteX32" fmla="*/ 1076474 w 2487611"/>
              <a:gd name="connsiteY32" fmla="*/ 1573924 h 4007282"/>
              <a:gd name="connsiteX33" fmla="*/ 1246249 w 2487611"/>
              <a:gd name="connsiteY33" fmla="*/ 1743699 h 4007282"/>
              <a:gd name="connsiteX34" fmla="*/ 1416024 w 2487611"/>
              <a:gd name="connsiteY34" fmla="*/ 1573924 h 4007282"/>
              <a:gd name="connsiteX35" fmla="*/ 1246249 w 2487611"/>
              <a:gd name="connsiteY35" fmla="*/ 1404149 h 4007282"/>
              <a:gd name="connsiteX36" fmla="*/ 1246249 w 2487611"/>
              <a:gd name="connsiteY36" fmla="*/ 650779 h 4007282"/>
              <a:gd name="connsiteX37" fmla="*/ 1446787 w 2487611"/>
              <a:gd name="connsiteY37" fmla="*/ 851317 h 4007282"/>
              <a:gd name="connsiteX38" fmla="*/ 1246249 w 2487611"/>
              <a:gd name="connsiteY38" fmla="*/ 1051855 h 4007282"/>
              <a:gd name="connsiteX39" fmla="*/ 1045711 w 2487611"/>
              <a:gd name="connsiteY39" fmla="*/ 851317 h 4007282"/>
              <a:gd name="connsiteX40" fmla="*/ 1246249 w 2487611"/>
              <a:gd name="connsiteY40" fmla="*/ 650779 h 4007282"/>
              <a:gd name="connsiteX41" fmla="*/ 1246249 w 2487611"/>
              <a:gd name="connsiteY41" fmla="*/ 511767 h 4007282"/>
              <a:gd name="connsiteX42" fmla="*/ 906699 w 2487611"/>
              <a:gd name="connsiteY42" fmla="*/ 851317 h 4007282"/>
              <a:gd name="connsiteX43" fmla="*/ 1246249 w 2487611"/>
              <a:gd name="connsiteY43" fmla="*/ 1190867 h 4007282"/>
              <a:gd name="connsiteX44" fmla="*/ 1585799 w 2487611"/>
              <a:gd name="connsiteY44" fmla="*/ 851317 h 4007282"/>
              <a:gd name="connsiteX45" fmla="*/ 1246249 w 2487611"/>
              <a:gd name="connsiteY45" fmla="*/ 511767 h 4007282"/>
              <a:gd name="connsiteX46" fmla="*/ 1236486 w 2487611"/>
              <a:gd name="connsiteY46" fmla="*/ 0 h 4007282"/>
              <a:gd name="connsiteX47" fmla="*/ 1243449 w 2487611"/>
              <a:gd name="connsiteY47" fmla="*/ 468 h 4007282"/>
              <a:gd name="connsiteX48" fmla="*/ 1250411 w 2487611"/>
              <a:gd name="connsiteY48" fmla="*/ 0 h 4007282"/>
              <a:gd name="connsiteX49" fmla="*/ 1891856 w 2487611"/>
              <a:gd name="connsiteY49" fmla="*/ 602756 h 4007282"/>
              <a:gd name="connsiteX50" fmla="*/ 2096831 w 2487611"/>
              <a:gd name="connsiteY50" fmla="*/ 1442023 h 4007282"/>
              <a:gd name="connsiteX51" fmla="*/ 2003408 w 2487611"/>
              <a:gd name="connsiteY51" fmla="*/ 1943608 h 4007282"/>
              <a:gd name="connsiteX52" fmla="*/ 2224895 w 2487611"/>
              <a:gd name="connsiteY52" fmla="*/ 2078968 h 4007282"/>
              <a:gd name="connsiteX53" fmla="*/ 2487611 w 2487611"/>
              <a:gd name="connsiteY53" fmla="*/ 2809123 h 4007282"/>
              <a:gd name="connsiteX54" fmla="*/ 1777602 w 2487611"/>
              <a:gd name="connsiteY54" fmla="*/ 2545137 h 4007282"/>
              <a:gd name="connsiteX55" fmla="*/ 1697050 w 2487611"/>
              <a:gd name="connsiteY55" fmla="*/ 2693117 h 4007282"/>
              <a:gd name="connsiteX56" fmla="*/ 789847 w 2487611"/>
              <a:gd name="connsiteY56" fmla="*/ 2693117 h 4007282"/>
              <a:gd name="connsiteX57" fmla="*/ 709405 w 2487611"/>
              <a:gd name="connsiteY57" fmla="*/ 2545362 h 4007282"/>
              <a:gd name="connsiteX58" fmla="*/ 0 w 2487611"/>
              <a:gd name="connsiteY58" fmla="*/ 2809123 h 4007282"/>
              <a:gd name="connsiteX59" fmla="*/ 262716 w 2487611"/>
              <a:gd name="connsiteY59" fmla="*/ 2078968 h 4007282"/>
              <a:gd name="connsiteX60" fmla="*/ 483603 w 2487611"/>
              <a:gd name="connsiteY60" fmla="*/ 1943974 h 4007282"/>
              <a:gd name="connsiteX61" fmla="*/ 390066 w 2487611"/>
              <a:gd name="connsiteY61" fmla="*/ 1442023 h 4007282"/>
              <a:gd name="connsiteX62" fmla="*/ 595041 w 2487611"/>
              <a:gd name="connsiteY62" fmla="*/ 602756 h 4007282"/>
              <a:gd name="connsiteX63" fmla="*/ 1236486 w 2487611"/>
              <a:gd name="connsiteY63" fmla="*/ 0 h 4007282"/>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0411 w 2487611"/>
              <a:gd name="connsiteY48" fmla="*/ 101253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82538 h 4108535"/>
              <a:gd name="connsiteX1" fmla="*/ 1668701 w 2487611"/>
              <a:gd name="connsiteY1" fmla="*/ 3483122 h 4108535"/>
              <a:gd name="connsiteX2" fmla="*/ 1698103 w 2487611"/>
              <a:gd name="connsiteY2" fmla="*/ 3826765 h 4108535"/>
              <a:gd name="connsiteX3" fmla="*/ 1503571 w 2487611"/>
              <a:gd name="connsiteY3" fmla="*/ 3609273 h 4108535"/>
              <a:gd name="connsiteX4" fmla="*/ 1461585 w 2487611"/>
              <a:gd name="connsiteY4" fmla="*/ 3823014 h 4108535"/>
              <a:gd name="connsiteX5" fmla="*/ 1244671 w 2487611"/>
              <a:gd name="connsiteY5" fmla="*/ 4108535 h 4108535"/>
              <a:gd name="connsiteX6" fmla="*/ 1079392 w 2487611"/>
              <a:gd name="connsiteY6" fmla="*/ 3802776 h 4108535"/>
              <a:gd name="connsiteX7" fmla="*/ 987763 w 2487611"/>
              <a:gd name="connsiteY7" fmla="*/ 3670578 h 4108535"/>
              <a:gd name="connsiteX8" fmla="*/ 854400 w 2487611"/>
              <a:gd name="connsiteY8" fmla="*/ 3737300 h 4108535"/>
              <a:gd name="connsiteX9" fmla="*/ 869102 w 2487611"/>
              <a:gd name="connsiteY9" fmla="*/ 3413885 h 4108535"/>
              <a:gd name="connsiteX10" fmla="*/ 1052587 w 2487611"/>
              <a:gd name="connsiteY10" fmla="*/ 3216340 h 4108535"/>
              <a:gd name="connsiteX11" fmla="*/ 1019981 w 2487611"/>
              <a:gd name="connsiteY11" fmla="*/ 3260363 h 4108535"/>
              <a:gd name="connsiteX12" fmla="*/ 1012121 w 2487611"/>
              <a:gd name="connsiteY12" fmla="*/ 3433280 h 4108535"/>
              <a:gd name="connsiteX13" fmla="*/ 1083424 w 2487611"/>
              <a:gd name="connsiteY13" fmla="*/ 3397607 h 4108535"/>
              <a:gd name="connsiteX14" fmla="*/ 1132416 w 2487611"/>
              <a:gd name="connsiteY14" fmla="*/ 3468287 h 4108535"/>
              <a:gd name="connsiteX15" fmla="*/ 1220783 w 2487611"/>
              <a:gd name="connsiteY15" fmla="*/ 3631764 h 4108535"/>
              <a:gd name="connsiteX16" fmla="*/ 1336759 w 2487611"/>
              <a:gd name="connsiteY16" fmla="*/ 3479107 h 4108535"/>
              <a:gd name="connsiteX17" fmla="*/ 1359207 w 2487611"/>
              <a:gd name="connsiteY17" fmla="*/ 3364828 h 4108535"/>
              <a:gd name="connsiteX18" fmla="*/ 1463216 w 2487611"/>
              <a:gd name="connsiteY18" fmla="*/ 3481112 h 4108535"/>
              <a:gd name="connsiteX19" fmla="*/ 1447496 w 2487611"/>
              <a:gd name="connsiteY19" fmla="*/ 3297380 h 4108535"/>
              <a:gd name="connsiteX20" fmla="*/ 1355591 w 2487611"/>
              <a:gd name="connsiteY20" fmla="*/ 3182538 h 4108535"/>
              <a:gd name="connsiteX21" fmla="*/ 803026 w 2487611"/>
              <a:gd name="connsiteY21" fmla="*/ 2874973 h 4108535"/>
              <a:gd name="connsiteX22" fmla="*/ 1689473 w 2487611"/>
              <a:gd name="connsiteY22" fmla="*/ 2874973 h 4108535"/>
              <a:gd name="connsiteX23" fmla="*/ 1482985 w 2487611"/>
              <a:gd name="connsiteY23" fmla="*/ 3155021 h 4108535"/>
              <a:gd name="connsiteX24" fmla="*/ 1009514 w 2487611"/>
              <a:gd name="connsiteY24" fmla="*/ 3155021 h 4108535"/>
              <a:gd name="connsiteX25" fmla="*/ 803026 w 2487611"/>
              <a:gd name="connsiteY25" fmla="*/ 2874973 h 4108535"/>
              <a:gd name="connsiteX26" fmla="*/ 1246249 w 2487611"/>
              <a:gd name="connsiteY26" fmla="*/ 1574908 h 4108535"/>
              <a:gd name="connsiteX27" fmla="*/ 1346518 w 2487611"/>
              <a:gd name="connsiteY27" fmla="*/ 1675177 h 4108535"/>
              <a:gd name="connsiteX28" fmla="*/ 1246249 w 2487611"/>
              <a:gd name="connsiteY28" fmla="*/ 1775446 h 4108535"/>
              <a:gd name="connsiteX29" fmla="*/ 1145980 w 2487611"/>
              <a:gd name="connsiteY29" fmla="*/ 1675177 h 4108535"/>
              <a:gd name="connsiteX30" fmla="*/ 1246249 w 2487611"/>
              <a:gd name="connsiteY30" fmla="*/ 1574908 h 4108535"/>
              <a:gd name="connsiteX31" fmla="*/ 1246249 w 2487611"/>
              <a:gd name="connsiteY31" fmla="*/ 1505402 h 4108535"/>
              <a:gd name="connsiteX32" fmla="*/ 1076474 w 2487611"/>
              <a:gd name="connsiteY32" fmla="*/ 1675177 h 4108535"/>
              <a:gd name="connsiteX33" fmla="*/ 1246249 w 2487611"/>
              <a:gd name="connsiteY33" fmla="*/ 1844952 h 4108535"/>
              <a:gd name="connsiteX34" fmla="*/ 1416024 w 2487611"/>
              <a:gd name="connsiteY34" fmla="*/ 1675177 h 4108535"/>
              <a:gd name="connsiteX35" fmla="*/ 1246249 w 2487611"/>
              <a:gd name="connsiteY35" fmla="*/ 1505402 h 4108535"/>
              <a:gd name="connsiteX36" fmla="*/ 1246249 w 2487611"/>
              <a:gd name="connsiteY36" fmla="*/ 752032 h 4108535"/>
              <a:gd name="connsiteX37" fmla="*/ 1446787 w 2487611"/>
              <a:gd name="connsiteY37" fmla="*/ 952570 h 4108535"/>
              <a:gd name="connsiteX38" fmla="*/ 1246249 w 2487611"/>
              <a:gd name="connsiteY38" fmla="*/ 1153108 h 4108535"/>
              <a:gd name="connsiteX39" fmla="*/ 1045711 w 2487611"/>
              <a:gd name="connsiteY39" fmla="*/ 952570 h 4108535"/>
              <a:gd name="connsiteX40" fmla="*/ 1246249 w 2487611"/>
              <a:gd name="connsiteY40" fmla="*/ 752032 h 4108535"/>
              <a:gd name="connsiteX41" fmla="*/ 1246249 w 2487611"/>
              <a:gd name="connsiteY41" fmla="*/ 613020 h 4108535"/>
              <a:gd name="connsiteX42" fmla="*/ 906699 w 2487611"/>
              <a:gd name="connsiteY42" fmla="*/ 952570 h 4108535"/>
              <a:gd name="connsiteX43" fmla="*/ 1246249 w 2487611"/>
              <a:gd name="connsiteY43" fmla="*/ 1292120 h 4108535"/>
              <a:gd name="connsiteX44" fmla="*/ 1585799 w 2487611"/>
              <a:gd name="connsiteY44" fmla="*/ 952570 h 4108535"/>
              <a:gd name="connsiteX45" fmla="*/ 1246249 w 2487611"/>
              <a:gd name="connsiteY45" fmla="*/ 613020 h 4108535"/>
              <a:gd name="connsiteX46" fmla="*/ 1247310 w 2487611"/>
              <a:gd name="connsiteY46" fmla="*/ 0 h 4108535"/>
              <a:gd name="connsiteX47" fmla="*/ 1243449 w 2487611"/>
              <a:gd name="connsiteY47" fmla="*/ 101721 h 4108535"/>
              <a:gd name="connsiteX48" fmla="*/ 1258169 w 2487611"/>
              <a:gd name="connsiteY48" fmla="*/ 3411 h 4108535"/>
              <a:gd name="connsiteX49" fmla="*/ 1891856 w 2487611"/>
              <a:gd name="connsiteY49" fmla="*/ 704009 h 4108535"/>
              <a:gd name="connsiteX50" fmla="*/ 2096831 w 2487611"/>
              <a:gd name="connsiteY50" fmla="*/ 1543276 h 4108535"/>
              <a:gd name="connsiteX51" fmla="*/ 2003408 w 2487611"/>
              <a:gd name="connsiteY51" fmla="*/ 2044861 h 4108535"/>
              <a:gd name="connsiteX52" fmla="*/ 2224895 w 2487611"/>
              <a:gd name="connsiteY52" fmla="*/ 2180221 h 4108535"/>
              <a:gd name="connsiteX53" fmla="*/ 2487611 w 2487611"/>
              <a:gd name="connsiteY53" fmla="*/ 2910376 h 4108535"/>
              <a:gd name="connsiteX54" fmla="*/ 1777602 w 2487611"/>
              <a:gd name="connsiteY54" fmla="*/ 2646390 h 4108535"/>
              <a:gd name="connsiteX55" fmla="*/ 1697050 w 2487611"/>
              <a:gd name="connsiteY55" fmla="*/ 2794370 h 4108535"/>
              <a:gd name="connsiteX56" fmla="*/ 789847 w 2487611"/>
              <a:gd name="connsiteY56" fmla="*/ 2794370 h 4108535"/>
              <a:gd name="connsiteX57" fmla="*/ 709405 w 2487611"/>
              <a:gd name="connsiteY57" fmla="*/ 2646615 h 4108535"/>
              <a:gd name="connsiteX58" fmla="*/ 0 w 2487611"/>
              <a:gd name="connsiteY58" fmla="*/ 2910376 h 4108535"/>
              <a:gd name="connsiteX59" fmla="*/ 262716 w 2487611"/>
              <a:gd name="connsiteY59" fmla="*/ 2180221 h 4108535"/>
              <a:gd name="connsiteX60" fmla="*/ 483603 w 2487611"/>
              <a:gd name="connsiteY60" fmla="*/ 2045227 h 4108535"/>
              <a:gd name="connsiteX61" fmla="*/ 390066 w 2487611"/>
              <a:gd name="connsiteY61" fmla="*/ 1543276 h 4108535"/>
              <a:gd name="connsiteX62" fmla="*/ 595041 w 2487611"/>
              <a:gd name="connsiteY62" fmla="*/ 704009 h 4108535"/>
              <a:gd name="connsiteX63" fmla="*/ 1247310 w 2487611"/>
              <a:gd name="connsiteY63" fmla="*/ 0 h 4108535"/>
              <a:gd name="connsiteX0" fmla="*/ 1355591 w 2487611"/>
              <a:gd name="connsiteY0" fmla="*/ 3191732 h 4117729"/>
              <a:gd name="connsiteX1" fmla="*/ 1668701 w 2487611"/>
              <a:gd name="connsiteY1" fmla="*/ 3492316 h 4117729"/>
              <a:gd name="connsiteX2" fmla="*/ 1698103 w 2487611"/>
              <a:gd name="connsiteY2" fmla="*/ 3835959 h 4117729"/>
              <a:gd name="connsiteX3" fmla="*/ 1503571 w 2487611"/>
              <a:gd name="connsiteY3" fmla="*/ 3618467 h 4117729"/>
              <a:gd name="connsiteX4" fmla="*/ 1461585 w 2487611"/>
              <a:gd name="connsiteY4" fmla="*/ 3832208 h 4117729"/>
              <a:gd name="connsiteX5" fmla="*/ 1244671 w 2487611"/>
              <a:gd name="connsiteY5" fmla="*/ 4117729 h 4117729"/>
              <a:gd name="connsiteX6" fmla="*/ 1079392 w 2487611"/>
              <a:gd name="connsiteY6" fmla="*/ 3811970 h 4117729"/>
              <a:gd name="connsiteX7" fmla="*/ 987763 w 2487611"/>
              <a:gd name="connsiteY7" fmla="*/ 3679772 h 4117729"/>
              <a:gd name="connsiteX8" fmla="*/ 854400 w 2487611"/>
              <a:gd name="connsiteY8" fmla="*/ 3746494 h 4117729"/>
              <a:gd name="connsiteX9" fmla="*/ 869102 w 2487611"/>
              <a:gd name="connsiteY9" fmla="*/ 3423079 h 4117729"/>
              <a:gd name="connsiteX10" fmla="*/ 1052587 w 2487611"/>
              <a:gd name="connsiteY10" fmla="*/ 3225534 h 4117729"/>
              <a:gd name="connsiteX11" fmla="*/ 1019981 w 2487611"/>
              <a:gd name="connsiteY11" fmla="*/ 3269557 h 4117729"/>
              <a:gd name="connsiteX12" fmla="*/ 1012121 w 2487611"/>
              <a:gd name="connsiteY12" fmla="*/ 3442474 h 4117729"/>
              <a:gd name="connsiteX13" fmla="*/ 1083424 w 2487611"/>
              <a:gd name="connsiteY13" fmla="*/ 3406801 h 4117729"/>
              <a:gd name="connsiteX14" fmla="*/ 1132416 w 2487611"/>
              <a:gd name="connsiteY14" fmla="*/ 3477481 h 4117729"/>
              <a:gd name="connsiteX15" fmla="*/ 1220783 w 2487611"/>
              <a:gd name="connsiteY15" fmla="*/ 3640958 h 4117729"/>
              <a:gd name="connsiteX16" fmla="*/ 1336759 w 2487611"/>
              <a:gd name="connsiteY16" fmla="*/ 3488301 h 4117729"/>
              <a:gd name="connsiteX17" fmla="*/ 1359207 w 2487611"/>
              <a:gd name="connsiteY17" fmla="*/ 3374022 h 4117729"/>
              <a:gd name="connsiteX18" fmla="*/ 1463216 w 2487611"/>
              <a:gd name="connsiteY18" fmla="*/ 3490306 h 4117729"/>
              <a:gd name="connsiteX19" fmla="*/ 1447496 w 2487611"/>
              <a:gd name="connsiteY19" fmla="*/ 3306574 h 4117729"/>
              <a:gd name="connsiteX20" fmla="*/ 1355591 w 2487611"/>
              <a:gd name="connsiteY20" fmla="*/ 3191732 h 4117729"/>
              <a:gd name="connsiteX21" fmla="*/ 803026 w 2487611"/>
              <a:gd name="connsiteY21" fmla="*/ 2884167 h 4117729"/>
              <a:gd name="connsiteX22" fmla="*/ 1689473 w 2487611"/>
              <a:gd name="connsiteY22" fmla="*/ 2884167 h 4117729"/>
              <a:gd name="connsiteX23" fmla="*/ 1482985 w 2487611"/>
              <a:gd name="connsiteY23" fmla="*/ 3164215 h 4117729"/>
              <a:gd name="connsiteX24" fmla="*/ 1009514 w 2487611"/>
              <a:gd name="connsiteY24" fmla="*/ 3164215 h 4117729"/>
              <a:gd name="connsiteX25" fmla="*/ 803026 w 2487611"/>
              <a:gd name="connsiteY25" fmla="*/ 2884167 h 4117729"/>
              <a:gd name="connsiteX26" fmla="*/ 1246249 w 2487611"/>
              <a:gd name="connsiteY26" fmla="*/ 1584102 h 4117729"/>
              <a:gd name="connsiteX27" fmla="*/ 1346518 w 2487611"/>
              <a:gd name="connsiteY27" fmla="*/ 1684371 h 4117729"/>
              <a:gd name="connsiteX28" fmla="*/ 1246249 w 2487611"/>
              <a:gd name="connsiteY28" fmla="*/ 1784640 h 4117729"/>
              <a:gd name="connsiteX29" fmla="*/ 1145980 w 2487611"/>
              <a:gd name="connsiteY29" fmla="*/ 1684371 h 4117729"/>
              <a:gd name="connsiteX30" fmla="*/ 1246249 w 2487611"/>
              <a:gd name="connsiteY30" fmla="*/ 1584102 h 4117729"/>
              <a:gd name="connsiteX31" fmla="*/ 1246249 w 2487611"/>
              <a:gd name="connsiteY31" fmla="*/ 1514596 h 4117729"/>
              <a:gd name="connsiteX32" fmla="*/ 1076474 w 2487611"/>
              <a:gd name="connsiteY32" fmla="*/ 1684371 h 4117729"/>
              <a:gd name="connsiteX33" fmla="*/ 1246249 w 2487611"/>
              <a:gd name="connsiteY33" fmla="*/ 1854146 h 4117729"/>
              <a:gd name="connsiteX34" fmla="*/ 1416024 w 2487611"/>
              <a:gd name="connsiteY34" fmla="*/ 1684371 h 4117729"/>
              <a:gd name="connsiteX35" fmla="*/ 1246249 w 2487611"/>
              <a:gd name="connsiteY35" fmla="*/ 1514596 h 4117729"/>
              <a:gd name="connsiteX36" fmla="*/ 1246249 w 2487611"/>
              <a:gd name="connsiteY36" fmla="*/ 761226 h 4117729"/>
              <a:gd name="connsiteX37" fmla="*/ 1446787 w 2487611"/>
              <a:gd name="connsiteY37" fmla="*/ 961764 h 4117729"/>
              <a:gd name="connsiteX38" fmla="*/ 1246249 w 2487611"/>
              <a:gd name="connsiteY38" fmla="*/ 1162302 h 4117729"/>
              <a:gd name="connsiteX39" fmla="*/ 1045711 w 2487611"/>
              <a:gd name="connsiteY39" fmla="*/ 961764 h 4117729"/>
              <a:gd name="connsiteX40" fmla="*/ 1246249 w 2487611"/>
              <a:gd name="connsiteY40" fmla="*/ 761226 h 4117729"/>
              <a:gd name="connsiteX41" fmla="*/ 1246249 w 2487611"/>
              <a:gd name="connsiteY41" fmla="*/ 622214 h 4117729"/>
              <a:gd name="connsiteX42" fmla="*/ 906699 w 2487611"/>
              <a:gd name="connsiteY42" fmla="*/ 961764 h 4117729"/>
              <a:gd name="connsiteX43" fmla="*/ 1246249 w 2487611"/>
              <a:gd name="connsiteY43" fmla="*/ 1301314 h 4117729"/>
              <a:gd name="connsiteX44" fmla="*/ 1585799 w 2487611"/>
              <a:gd name="connsiteY44" fmla="*/ 961764 h 4117729"/>
              <a:gd name="connsiteX45" fmla="*/ 1246249 w 2487611"/>
              <a:gd name="connsiteY45" fmla="*/ 622214 h 4117729"/>
              <a:gd name="connsiteX46" fmla="*/ 1237076 w 2487611"/>
              <a:gd name="connsiteY46" fmla="*/ 0 h 4117729"/>
              <a:gd name="connsiteX47" fmla="*/ 1243449 w 2487611"/>
              <a:gd name="connsiteY47" fmla="*/ 110915 h 4117729"/>
              <a:gd name="connsiteX48" fmla="*/ 1258169 w 2487611"/>
              <a:gd name="connsiteY48" fmla="*/ 12605 h 4117729"/>
              <a:gd name="connsiteX49" fmla="*/ 1891856 w 2487611"/>
              <a:gd name="connsiteY49" fmla="*/ 713203 h 4117729"/>
              <a:gd name="connsiteX50" fmla="*/ 2096831 w 2487611"/>
              <a:gd name="connsiteY50" fmla="*/ 1552470 h 4117729"/>
              <a:gd name="connsiteX51" fmla="*/ 2003408 w 2487611"/>
              <a:gd name="connsiteY51" fmla="*/ 2054055 h 4117729"/>
              <a:gd name="connsiteX52" fmla="*/ 2224895 w 2487611"/>
              <a:gd name="connsiteY52" fmla="*/ 2189415 h 4117729"/>
              <a:gd name="connsiteX53" fmla="*/ 2487611 w 2487611"/>
              <a:gd name="connsiteY53" fmla="*/ 2919570 h 4117729"/>
              <a:gd name="connsiteX54" fmla="*/ 1777602 w 2487611"/>
              <a:gd name="connsiteY54" fmla="*/ 2655584 h 4117729"/>
              <a:gd name="connsiteX55" fmla="*/ 1697050 w 2487611"/>
              <a:gd name="connsiteY55" fmla="*/ 2803564 h 4117729"/>
              <a:gd name="connsiteX56" fmla="*/ 789847 w 2487611"/>
              <a:gd name="connsiteY56" fmla="*/ 2803564 h 4117729"/>
              <a:gd name="connsiteX57" fmla="*/ 709405 w 2487611"/>
              <a:gd name="connsiteY57" fmla="*/ 2655809 h 4117729"/>
              <a:gd name="connsiteX58" fmla="*/ 0 w 2487611"/>
              <a:gd name="connsiteY58" fmla="*/ 2919570 h 4117729"/>
              <a:gd name="connsiteX59" fmla="*/ 262716 w 2487611"/>
              <a:gd name="connsiteY59" fmla="*/ 2189415 h 4117729"/>
              <a:gd name="connsiteX60" fmla="*/ 483603 w 2487611"/>
              <a:gd name="connsiteY60" fmla="*/ 2054421 h 4117729"/>
              <a:gd name="connsiteX61" fmla="*/ 390066 w 2487611"/>
              <a:gd name="connsiteY61" fmla="*/ 1552470 h 4117729"/>
              <a:gd name="connsiteX62" fmla="*/ 595041 w 2487611"/>
              <a:gd name="connsiteY62" fmla="*/ 713203 h 4117729"/>
              <a:gd name="connsiteX63" fmla="*/ 1237076 w 2487611"/>
              <a:gd name="connsiteY63" fmla="*/ 0 h 4117729"/>
              <a:gd name="connsiteX0" fmla="*/ 1355591 w 2487611"/>
              <a:gd name="connsiteY0" fmla="*/ 3197172 h 4123169"/>
              <a:gd name="connsiteX1" fmla="*/ 1668701 w 2487611"/>
              <a:gd name="connsiteY1" fmla="*/ 3497756 h 4123169"/>
              <a:gd name="connsiteX2" fmla="*/ 1698103 w 2487611"/>
              <a:gd name="connsiteY2" fmla="*/ 3841399 h 4123169"/>
              <a:gd name="connsiteX3" fmla="*/ 1503571 w 2487611"/>
              <a:gd name="connsiteY3" fmla="*/ 3623907 h 4123169"/>
              <a:gd name="connsiteX4" fmla="*/ 1461585 w 2487611"/>
              <a:gd name="connsiteY4" fmla="*/ 3837648 h 4123169"/>
              <a:gd name="connsiteX5" fmla="*/ 1244671 w 2487611"/>
              <a:gd name="connsiteY5" fmla="*/ 4123169 h 4123169"/>
              <a:gd name="connsiteX6" fmla="*/ 1079392 w 2487611"/>
              <a:gd name="connsiteY6" fmla="*/ 3817410 h 4123169"/>
              <a:gd name="connsiteX7" fmla="*/ 987763 w 2487611"/>
              <a:gd name="connsiteY7" fmla="*/ 3685212 h 4123169"/>
              <a:gd name="connsiteX8" fmla="*/ 854400 w 2487611"/>
              <a:gd name="connsiteY8" fmla="*/ 3751934 h 4123169"/>
              <a:gd name="connsiteX9" fmla="*/ 869102 w 2487611"/>
              <a:gd name="connsiteY9" fmla="*/ 3428519 h 4123169"/>
              <a:gd name="connsiteX10" fmla="*/ 1052587 w 2487611"/>
              <a:gd name="connsiteY10" fmla="*/ 3230974 h 4123169"/>
              <a:gd name="connsiteX11" fmla="*/ 1019981 w 2487611"/>
              <a:gd name="connsiteY11" fmla="*/ 3274997 h 4123169"/>
              <a:gd name="connsiteX12" fmla="*/ 1012121 w 2487611"/>
              <a:gd name="connsiteY12" fmla="*/ 3447914 h 4123169"/>
              <a:gd name="connsiteX13" fmla="*/ 1083424 w 2487611"/>
              <a:gd name="connsiteY13" fmla="*/ 3412241 h 4123169"/>
              <a:gd name="connsiteX14" fmla="*/ 1132416 w 2487611"/>
              <a:gd name="connsiteY14" fmla="*/ 3482921 h 4123169"/>
              <a:gd name="connsiteX15" fmla="*/ 1220783 w 2487611"/>
              <a:gd name="connsiteY15" fmla="*/ 3646398 h 4123169"/>
              <a:gd name="connsiteX16" fmla="*/ 1336759 w 2487611"/>
              <a:gd name="connsiteY16" fmla="*/ 3493741 h 4123169"/>
              <a:gd name="connsiteX17" fmla="*/ 1359207 w 2487611"/>
              <a:gd name="connsiteY17" fmla="*/ 3379462 h 4123169"/>
              <a:gd name="connsiteX18" fmla="*/ 1463216 w 2487611"/>
              <a:gd name="connsiteY18" fmla="*/ 3495746 h 4123169"/>
              <a:gd name="connsiteX19" fmla="*/ 1447496 w 2487611"/>
              <a:gd name="connsiteY19" fmla="*/ 3312014 h 4123169"/>
              <a:gd name="connsiteX20" fmla="*/ 1355591 w 2487611"/>
              <a:gd name="connsiteY20" fmla="*/ 3197172 h 4123169"/>
              <a:gd name="connsiteX21" fmla="*/ 803026 w 2487611"/>
              <a:gd name="connsiteY21" fmla="*/ 2889607 h 4123169"/>
              <a:gd name="connsiteX22" fmla="*/ 1689473 w 2487611"/>
              <a:gd name="connsiteY22" fmla="*/ 2889607 h 4123169"/>
              <a:gd name="connsiteX23" fmla="*/ 1482985 w 2487611"/>
              <a:gd name="connsiteY23" fmla="*/ 3169655 h 4123169"/>
              <a:gd name="connsiteX24" fmla="*/ 1009514 w 2487611"/>
              <a:gd name="connsiteY24" fmla="*/ 3169655 h 4123169"/>
              <a:gd name="connsiteX25" fmla="*/ 803026 w 2487611"/>
              <a:gd name="connsiteY25" fmla="*/ 2889607 h 4123169"/>
              <a:gd name="connsiteX26" fmla="*/ 1246249 w 2487611"/>
              <a:gd name="connsiteY26" fmla="*/ 1589542 h 4123169"/>
              <a:gd name="connsiteX27" fmla="*/ 1346518 w 2487611"/>
              <a:gd name="connsiteY27" fmla="*/ 1689811 h 4123169"/>
              <a:gd name="connsiteX28" fmla="*/ 1246249 w 2487611"/>
              <a:gd name="connsiteY28" fmla="*/ 1790080 h 4123169"/>
              <a:gd name="connsiteX29" fmla="*/ 1145980 w 2487611"/>
              <a:gd name="connsiteY29" fmla="*/ 1689811 h 4123169"/>
              <a:gd name="connsiteX30" fmla="*/ 1246249 w 2487611"/>
              <a:gd name="connsiteY30" fmla="*/ 1589542 h 4123169"/>
              <a:gd name="connsiteX31" fmla="*/ 1246249 w 2487611"/>
              <a:gd name="connsiteY31" fmla="*/ 1520036 h 4123169"/>
              <a:gd name="connsiteX32" fmla="*/ 1076474 w 2487611"/>
              <a:gd name="connsiteY32" fmla="*/ 1689811 h 4123169"/>
              <a:gd name="connsiteX33" fmla="*/ 1246249 w 2487611"/>
              <a:gd name="connsiteY33" fmla="*/ 1859586 h 4123169"/>
              <a:gd name="connsiteX34" fmla="*/ 1416024 w 2487611"/>
              <a:gd name="connsiteY34" fmla="*/ 1689811 h 4123169"/>
              <a:gd name="connsiteX35" fmla="*/ 1246249 w 2487611"/>
              <a:gd name="connsiteY35" fmla="*/ 1520036 h 4123169"/>
              <a:gd name="connsiteX36" fmla="*/ 1246249 w 2487611"/>
              <a:gd name="connsiteY36" fmla="*/ 766666 h 4123169"/>
              <a:gd name="connsiteX37" fmla="*/ 1446787 w 2487611"/>
              <a:gd name="connsiteY37" fmla="*/ 967204 h 4123169"/>
              <a:gd name="connsiteX38" fmla="*/ 1246249 w 2487611"/>
              <a:gd name="connsiteY38" fmla="*/ 1167742 h 4123169"/>
              <a:gd name="connsiteX39" fmla="*/ 1045711 w 2487611"/>
              <a:gd name="connsiteY39" fmla="*/ 967204 h 4123169"/>
              <a:gd name="connsiteX40" fmla="*/ 1246249 w 2487611"/>
              <a:gd name="connsiteY40" fmla="*/ 766666 h 4123169"/>
              <a:gd name="connsiteX41" fmla="*/ 1246249 w 2487611"/>
              <a:gd name="connsiteY41" fmla="*/ 627654 h 4123169"/>
              <a:gd name="connsiteX42" fmla="*/ 906699 w 2487611"/>
              <a:gd name="connsiteY42" fmla="*/ 967204 h 4123169"/>
              <a:gd name="connsiteX43" fmla="*/ 1246249 w 2487611"/>
              <a:gd name="connsiteY43" fmla="*/ 1306754 h 4123169"/>
              <a:gd name="connsiteX44" fmla="*/ 1585799 w 2487611"/>
              <a:gd name="connsiteY44" fmla="*/ 967204 h 4123169"/>
              <a:gd name="connsiteX45" fmla="*/ 1246249 w 2487611"/>
              <a:gd name="connsiteY45" fmla="*/ 627654 h 4123169"/>
              <a:gd name="connsiteX46" fmla="*/ 1237076 w 2487611"/>
              <a:gd name="connsiteY46" fmla="*/ 5440 h 4123169"/>
              <a:gd name="connsiteX47" fmla="*/ 1243449 w 2487611"/>
              <a:gd name="connsiteY47" fmla="*/ 116355 h 4123169"/>
              <a:gd name="connsiteX48" fmla="*/ 1231224 w 2487611"/>
              <a:gd name="connsiteY48" fmla="*/ 0 h 4123169"/>
              <a:gd name="connsiteX49" fmla="*/ 1891856 w 2487611"/>
              <a:gd name="connsiteY49" fmla="*/ 718643 h 4123169"/>
              <a:gd name="connsiteX50" fmla="*/ 2096831 w 2487611"/>
              <a:gd name="connsiteY50" fmla="*/ 1557910 h 4123169"/>
              <a:gd name="connsiteX51" fmla="*/ 2003408 w 2487611"/>
              <a:gd name="connsiteY51" fmla="*/ 2059495 h 4123169"/>
              <a:gd name="connsiteX52" fmla="*/ 2224895 w 2487611"/>
              <a:gd name="connsiteY52" fmla="*/ 2194855 h 4123169"/>
              <a:gd name="connsiteX53" fmla="*/ 2487611 w 2487611"/>
              <a:gd name="connsiteY53" fmla="*/ 2925010 h 4123169"/>
              <a:gd name="connsiteX54" fmla="*/ 1777602 w 2487611"/>
              <a:gd name="connsiteY54" fmla="*/ 2661024 h 4123169"/>
              <a:gd name="connsiteX55" fmla="*/ 1697050 w 2487611"/>
              <a:gd name="connsiteY55" fmla="*/ 2809004 h 4123169"/>
              <a:gd name="connsiteX56" fmla="*/ 789847 w 2487611"/>
              <a:gd name="connsiteY56" fmla="*/ 2809004 h 4123169"/>
              <a:gd name="connsiteX57" fmla="*/ 709405 w 2487611"/>
              <a:gd name="connsiteY57" fmla="*/ 2661249 h 4123169"/>
              <a:gd name="connsiteX58" fmla="*/ 0 w 2487611"/>
              <a:gd name="connsiteY58" fmla="*/ 2925010 h 4123169"/>
              <a:gd name="connsiteX59" fmla="*/ 262716 w 2487611"/>
              <a:gd name="connsiteY59" fmla="*/ 2194855 h 4123169"/>
              <a:gd name="connsiteX60" fmla="*/ 483603 w 2487611"/>
              <a:gd name="connsiteY60" fmla="*/ 2059861 h 4123169"/>
              <a:gd name="connsiteX61" fmla="*/ 390066 w 2487611"/>
              <a:gd name="connsiteY61" fmla="*/ 1557910 h 4123169"/>
              <a:gd name="connsiteX62" fmla="*/ 595041 w 2487611"/>
              <a:gd name="connsiteY62" fmla="*/ 718643 h 4123169"/>
              <a:gd name="connsiteX63" fmla="*/ 1237076 w 2487611"/>
              <a:gd name="connsiteY63" fmla="*/ 5440 h 4123169"/>
              <a:gd name="connsiteX0" fmla="*/ 1355591 w 2487611"/>
              <a:gd name="connsiteY0" fmla="*/ 3197172 h 4123169"/>
              <a:gd name="connsiteX1" fmla="*/ 1668701 w 2487611"/>
              <a:gd name="connsiteY1" fmla="*/ 3497756 h 4123169"/>
              <a:gd name="connsiteX2" fmla="*/ 1698103 w 2487611"/>
              <a:gd name="connsiteY2" fmla="*/ 3841399 h 4123169"/>
              <a:gd name="connsiteX3" fmla="*/ 1503571 w 2487611"/>
              <a:gd name="connsiteY3" fmla="*/ 3623907 h 4123169"/>
              <a:gd name="connsiteX4" fmla="*/ 1461585 w 2487611"/>
              <a:gd name="connsiteY4" fmla="*/ 3837648 h 4123169"/>
              <a:gd name="connsiteX5" fmla="*/ 1244671 w 2487611"/>
              <a:gd name="connsiteY5" fmla="*/ 4123169 h 4123169"/>
              <a:gd name="connsiteX6" fmla="*/ 1079392 w 2487611"/>
              <a:gd name="connsiteY6" fmla="*/ 3817410 h 4123169"/>
              <a:gd name="connsiteX7" fmla="*/ 987763 w 2487611"/>
              <a:gd name="connsiteY7" fmla="*/ 3685212 h 4123169"/>
              <a:gd name="connsiteX8" fmla="*/ 854400 w 2487611"/>
              <a:gd name="connsiteY8" fmla="*/ 3751934 h 4123169"/>
              <a:gd name="connsiteX9" fmla="*/ 869102 w 2487611"/>
              <a:gd name="connsiteY9" fmla="*/ 3428519 h 4123169"/>
              <a:gd name="connsiteX10" fmla="*/ 1052587 w 2487611"/>
              <a:gd name="connsiteY10" fmla="*/ 3230974 h 4123169"/>
              <a:gd name="connsiteX11" fmla="*/ 1019981 w 2487611"/>
              <a:gd name="connsiteY11" fmla="*/ 3274997 h 4123169"/>
              <a:gd name="connsiteX12" fmla="*/ 1012121 w 2487611"/>
              <a:gd name="connsiteY12" fmla="*/ 3447914 h 4123169"/>
              <a:gd name="connsiteX13" fmla="*/ 1083424 w 2487611"/>
              <a:gd name="connsiteY13" fmla="*/ 3412241 h 4123169"/>
              <a:gd name="connsiteX14" fmla="*/ 1132416 w 2487611"/>
              <a:gd name="connsiteY14" fmla="*/ 3482921 h 4123169"/>
              <a:gd name="connsiteX15" fmla="*/ 1220783 w 2487611"/>
              <a:gd name="connsiteY15" fmla="*/ 3646398 h 4123169"/>
              <a:gd name="connsiteX16" fmla="*/ 1336759 w 2487611"/>
              <a:gd name="connsiteY16" fmla="*/ 3493741 h 4123169"/>
              <a:gd name="connsiteX17" fmla="*/ 1359207 w 2487611"/>
              <a:gd name="connsiteY17" fmla="*/ 3379462 h 4123169"/>
              <a:gd name="connsiteX18" fmla="*/ 1463216 w 2487611"/>
              <a:gd name="connsiteY18" fmla="*/ 3495746 h 4123169"/>
              <a:gd name="connsiteX19" fmla="*/ 1447496 w 2487611"/>
              <a:gd name="connsiteY19" fmla="*/ 3312014 h 4123169"/>
              <a:gd name="connsiteX20" fmla="*/ 1355591 w 2487611"/>
              <a:gd name="connsiteY20" fmla="*/ 3197172 h 4123169"/>
              <a:gd name="connsiteX21" fmla="*/ 803026 w 2487611"/>
              <a:gd name="connsiteY21" fmla="*/ 2889607 h 4123169"/>
              <a:gd name="connsiteX22" fmla="*/ 1689473 w 2487611"/>
              <a:gd name="connsiteY22" fmla="*/ 2889607 h 4123169"/>
              <a:gd name="connsiteX23" fmla="*/ 1482985 w 2487611"/>
              <a:gd name="connsiteY23" fmla="*/ 3169655 h 4123169"/>
              <a:gd name="connsiteX24" fmla="*/ 1009514 w 2487611"/>
              <a:gd name="connsiteY24" fmla="*/ 3169655 h 4123169"/>
              <a:gd name="connsiteX25" fmla="*/ 803026 w 2487611"/>
              <a:gd name="connsiteY25" fmla="*/ 2889607 h 4123169"/>
              <a:gd name="connsiteX26" fmla="*/ 1246249 w 2487611"/>
              <a:gd name="connsiteY26" fmla="*/ 1589542 h 4123169"/>
              <a:gd name="connsiteX27" fmla="*/ 1346518 w 2487611"/>
              <a:gd name="connsiteY27" fmla="*/ 1689811 h 4123169"/>
              <a:gd name="connsiteX28" fmla="*/ 1246249 w 2487611"/>
              <a:gd name="connsiteY28" fmla="*/ 1790080 h 4123169"/>
              <a:gd name="connsiteX29" fmla="*/ 1145980 w 2487611"/>
              <a:gd name="connsiteY29" fmla="*/ 1689811 h 4123169"/>
              <a:gd name="connsiteX30" fmla="*/ 1246249 w 2487611"/>
              <a:gd name="connsiteY30" fmla="*/ 1589542 h 4123169"/>
              <a:gd name="connsiteX31" fmla="*/ 1246249 w 2487611"/>
              <a:gd name="connsiteY31" fmla="*/ 1520036 h 4123169"/>
              <a:gd name="connsiteX32" fmla="*/ 1076474 w 2487611"/>
              <a:gd name="connsiteY32" fmla="*/ 1689811 h 4123169"/>
              <a:gd name="connsiteX33" fmla="*/ 1246249 w 2487611"/>
              <a:gd name="connsiteY33" fmla="*/ 1859586 h 4123169"/>
              <a:gd name="connsiteX34" fmla="*/ 1416024 w 2487611"/>
              <a:gd name="connsiteY34" fmla="*/ 1689811 h 4123169"/>
              <a:gd name="connsiteX35" fmla="*/ 1246249 w 2487611"/>
              <a:gd name="connsiteY35" fmla="*/ 1520036 h 4123169"/>
              <a:gd name="connsiteX36" fmla="*/ 1246249 w 2487611"/>
              <a:gd name="connsiteY36" fmla="*/ 766666 h 4123169"/>
              <a:gd name="connsiteX37" fmla="*/ 1446787 w 2487611"/>
              <a:gd name="connsiteY37" fmla="*/ 967204 h 4123169"/>
              <a:gd name="connsiteX38" fmla="*/ 1246249 w 2487611"/>
              <a:gd name="connsiteY38" fmla="*/ 1167742 h 4123169"/>
              <a:gd name="connsiteX39" fmla="*/ 1045711 w 2487611"/>
              <a:gd name="connsiteY39" fmla="*/ 967204 h 4123169"/>
              <a:gd name="connsiteX40" fmla="*/ 1246249 w 2487611"/>
              <a:gd name="connsiteY40" fmla="*/ 766666 h 4123169"/>
              <a:gd name="connsiteX41" fmla="*/ 1246249 w 2487611"/>
              <a:gd name="connsiteY41" fmla="*/ 627654 h 4123169"/>
              <a:gd name="connsiteX42" fmla="*/ 906699 w 2487611"/>
              <a:gd name="connsiteY42" fmla="*/ 967204 h 4123169"/>
              <a:gd name="connsiteX43" fmla="*/ 1246249 w 2487611"/>
              <a:gd name="connsiteY43" fmla="*/ 1306754 h 4123169"/>
              <a:gd name="connsiteX44" fmla="*/ 1585799 w 2487611"/>
              <a:gd name="connsiteY44" fmla="*/ 967204 h 4123169"/>
              <a:gd name="connsiteX45" fmla="*/ 1246249 w 2487611"/>
              <a:gd name="connsiteY45" fmla="*/ 627654 h 4123169"/>
              <a:gd name="connsiteX46" fmla="*/ 1238115 w 2487611"/>
              <a:gd name="connsiteY46" fmla="*/ 24870 h 4123169"/>
              <a:gd name="connsiteX47" fmla="*/ 1243449 w 2487611"/>
              <a:gd name="connsiteY47" fmla="*/ 116355 h 4123169"/>
              <a:gd name="connsiteX48" fmla="*/ 1231224 w 2487611"/>
              <a:gd name="connsiteY48" fmla="*/ 0 h 4123169"/>
              <a:gd name="connsiteX49" fmla="*/ 1891856 w 2487611"/>
              <a:gd name="connsiteY49" fmla="*/ 718643 h 4123169"/>
              <a:gd name="connsiteX50" fmla="*/ 2096831 w 2487611"/>
              <a:gd name="connsiteY50" fmla="*/ 1557910 h 4123169"/>
              <a:gd name="connsiteX51" fmla="*/ 2003408 w 2487611"/>
              <a:gd name="connsiteY51" fmla="*/ 2059495 h 4123169"/>
              <a:gd name="connsiteX52" fmla="*/ 2224895 w 2487611"/>
              <a:gd name="connsiteY52" fmla="*/ 2194855 h 4123169"/>
              <a:gd name="connsiteX53" fmla="*/ 2487611 w 2487611"/>
              <a:gd name="connsiteY53" fmla="*/ 2925010 h 4123169"/>
              <a:gd name="connsiteX54" fmla="*/ 1777602 w 2487611"/>
              <a:gd name="connsiteY54" fmla="*/ 2661024 h 4123169"/>
              <a:gd name="connsiteX55" fmla="*/ 1697050 w 2487611"/>
              <a:gd name="connsiteY55" fmla="*/ 2809004 h 4123169"/>
              <a:gd name="connsiteX56" fmla="*/ 789847 w 2487611"/>
              <a:gd name="connsiteY56" fmla="*/ 2809004 h 4123169"/>
              <a:gd name="connsiteX57" fmla="*/ 709405 w 2487611"/>
              <a:gd name="connsiteY57" fmla="*/ 2661249 h 4123169"/>
              <a:gd name="connsiteX58" fmla="*/ 0 w 2487611"/>
              <a:gd name="connsiteY58" fmla="*/ 2925010 h 4123169"/>
              <a:gd name="connsiteX59" fmla="*/ 262716 w 2487611"/>
              <a:gd name="connsiteY59" fmla="*/ 2194855 h 4123169"/>
              <a:gd name="connsiteX60" fmla="*/ 483603 w 2487611"/>
              <a:gd name="connsiteY60" fmla="*/ 2059861 h 4123169"/>
              <a:gd name="connsiteX61" fmla="*/ 390066 w 2487611"/>
              <a:gd name="connsiteY61" fmla="*/ 1557910 h 4123169"/>
              <a:gd name="connsiteX62" fmla="*/ 595041 w 2487611"/>
              <a:gd name="connsiteY62" fmla="*/ 718643 h 4123169"/>
              <a:gd name="connsiteX63" fmla="*/ 1238115 w 2487611"/>
              <a:gd name="connsiteY63" fmla="*/ 24870 h 4123169"/>
              <a:gd name="connsiteX0" fmla="*/ 1355591 w 2487611"/>
              <a:gd name="connsiteY0" fmla="*/ 3172302 h 4098299"/>
              <a:gd name="connsiteX1" fmla="*/ 1668701 w 2487611"/>
              <a:gd name="connsiteY1" fmla="*/ 3472886 h 4098299"/>
              <a:gd name="connsiteX2" fmla="*/ 1698103 w 2487611"/>
              <a:gd name="connsiteY2" fmla="*/ 3816529 h 4098299"/>
              <a:gd name="connsiteX3" fmla="*/ 1503571 w 2487611"/>
              <a:gd name="connsiteY3" fmla="*/ 3599037 h 4098299"/>
              <a:gd name="connsiteX4" fmla="*/ 1461585 w 2487611"/>
              <a:gd name="connsiteY4" fmla="*/ 3812778 h 4098299"/>
              <a:gd name="connsiteX5" fmla="*/ 1244671 w 2487611"/>
              <a:gd name="connsiteY5" fmla="*/ 4098299 h 4098299"/>
              <a:gd name="connsiteX6" fmla="*/ 1079392 w 2487611"/>
              <a:gd name="connsiteY6" fmla="*/ 3792540 h 4098299"/>
              <a:gd name="connsiteX7" fmla="*/ 987763 w 2487611"/>
              <a:gd name="connsiteY7" fmla="*/ 3660342 h 4098299"/>
              <a:gd name="connsiteX8" fmla="*/ 854400 w 2487611"/>
              <a:gd name="connsiteY8" fmla="*/ 3727064 h 4098299"/>
              <a:gd name="connsiteX9" fmla="*/ 869102 w 2487611"/>
              <a:gd name="connsiteY9" fmla="*/ 3403649 h 4098299"/>
              <a:gd name="connsiteX10" fmla="*/ 1052587 w 2487611"/>
              <a:gd name="connsiteY10" fmla="*/ 3206104 h 4098299"/>
              <a:gd name="connsiteX11" fmla="*/ 1019981 w 2487611"/>
              <a:gd name="connsiteY11" fmla="*/ 3250127 h 4098299"/>
              <a:gd name="connsiteX12" fmla="*/ 1012121 w 2487611"/>
              <a:gd name="connsiteY12" fmla="*/ 3423044 h 4098299"/>
              <a:gd name="connsiteX13" fmla="*/ 1083424 w 2487611"/>
              <a:gd name="connsiteY13" fmla="*/ 3387371 h 4098299"/>
              <a:gd name="connsiteX14" fmla="*/ 1132416 w 2487611"/>
              <a:gd name="connsiteY14" fmla="*/ 3458051 h 4098299"/>
              <a:gd name="connsiteX15" fmla="*/ 1220783 w 2487611"/>
              <a:gd name="connsiteY15" fmla="*/ 3621528 h 4098299"/>
              <a:gd name="connsiteX16" fmla="*/ 1336759 w 2487611"/>
              <a:gd name="connsiteY16" fmla="*/ 3468871 h 4098299"/>
              <a:gd name="connsiteX17" fmla="*/ 1359207 w 2487611"/>
              <a:gd name="connsiteY17" fmla="*/ 3354592 h 4098299"/>
              <a:gd name="connsiteX18" fmla="*/ 1463216 w 2487611"/>
              <a:gd name="connsiteY18" fmla="*/ 3470876 h 4098299"/>
              <a:gd name="connsiteX19" fmla="*/ 1447496 w 2487611"/>
              <a:gd name="connsiteY19" fmla="*/ 3287144 h 4098299"/>
              <a:gd name="connsiteX20" fmla="*/ 1355591 w 2487611"/>
              <a:gd name="connsiteY20" fmla="*/ 3172302 h 4098299"/>
              <a:gd name="connsiteX21" fmla="*/ 803026 w 2487611"/>
              <a:gd name="connsiteY21" fmla="*/ 2864737 h 4098299"/>
              <a:gd name="connsiteX22" fmla="*/ 1689473 w 2487611"/>
              <a:gd name="connsiteY22" fmla="*/ 2864737 h 4098299"/>
              <a:gd name="connsiteX23" fmla="*/ 1482985 w 2487611"/>
              <a:gd name="connsiteY23" fmla="*/ 3144785 h 4098299"/>
              <a:gd name="connsiteX24" fmla="*/ 1009514 w 2487611"/>
              <a:gd name="connsiteY24" fmla="*/ 3144785 h 4098299"/>
              <a:gd name="connsiteX25" fmla="*/ 803026 w 2487611"/>
              <a:gd name="connsiteY25" fmla="*/ 2864737 h 4098299"/>
              <a:gd name="connsiteX26" fmla="*/ 1246249 w 2487611"/>
              <a:gd name="connsiteY26" fmla="*/ 1564672 h 4098299"/>
              <a:gd name="connsiteX27" fmla="*/ 1346518 w 2487611"/>
              <a:gd name="connsiteY27" fmla="*/ 1664941 h 4098299"/>
              <a:gd name="connsiteX28" fmla="*/ 1246249 w 2487611"/>
              <a:gd name="connsiteY28" fmla="*/ 1765210 h 4098299"/>
              <a:gd name="connsiteX29" fmla="*/ 1145980 w 2487611"/>
              <a:gd name="connsiteY29" fmla="*/ 1664941 h 4098299"/>
              <a:gd name="connsiteX30" fmla="*/ 1246249 w 2487611"/>
              <a:gd name="connsiteY30" fmla="*/ 1564672 h 4098299"/>
              <a:gd name="connsiteX31" fmla="*/ 1246249 w 2487611"/>
              <a:gd name="connsiteY31" fmla="*/ 1495166 h 4098299"/>
              <a:gd name="connsiteX32" fmla="*/ 1076474 w 2487611"/>
              <a:gd name="connsiteY32" fmla="*/ 1664941 h 4098299"/>
              <a:gd name="connsiteX33" fmla="*/ 1246249 w 2487611"/>
              <a:gd name="connsiteY33" fmla="*/ 1834716 h 4098299"/>
              <a:gd name="connsiteX34" fmla="*/ 1416024 w 2487611"/>
              <a:gd name="connsiteY34" fmla="*/ 1664941 h 4098299"/>
              <a:gd name="connsiteX35" fmla="*/ 1246249 w 2487611"/>
              <a:gd name="connsiteY35" fmla="*/ 1495166 h 4098299"/>
              <a:gd name="connsiteX36" fmla="*/ 1246249 w 2487611"/>
              <a:gd name="connsiteY36" fmla="*/ 741796 h 4098299"/>
              <a:gd name="connsiteX37" fmla="*/ 1446787 w 2487611"/>
              <a:gd name="connsiteY37" fmla="*/ 942334 h 4098299"/>
              <a:gd name="connsiteX38" fmla="*/ 1246249 w 2487611"/>
              <a:gd name="connsiteY38" fmla="*/ 1142872 h 4098299"/>
              <a:gd name="connsiteX39" fmla="*/ 1045711 w 2487611"/>
              <a:gd name="connsiteY39" fmla="*/ 942334 h 4098299"/>
              <a:gd name="connsiteX40" fmla="*/ 1246249 w 2487611"/>
              <a:gd name="connsiteY40" fmla="*/ 741796 h 4098299"/>
              <a:gd name="connsiteX41" fmla="*/ 1246249 w 2487611"/>
              <a:gd name="connsiteY41" fmla="*/ 602784 h 4098299"/>
              <a:gd name="connsiteX42" fmla="*/ 906699 w 2487611"/>
              <a:gd name="connsiteY42" fmla="*/ 942334 h 4098299"/>
              <a:gd name="connsiteX43" fmla="*/ 1246249 w 2487611"/>
              <a:gd name="connsiteY43" fmla="*/ 1281884 h 4098299"/>
              <a:gd name="connsiteX44" fmla="*/ 1585799 w 2487611"/>
              <a:gd name="connsiteY44" fmla="*/ 942334 h 4098299"/>
              <a:gd name="connsiteX45" fmla="*/ 1246249 w 2487611"/>
              <a:gd name="connsiteY45" fmla="*/ 602784 h 4098299"/>
              <a:gd name="connsiteX46" fmla="*/ 1238115 w 2487611"/>
              <a:gd name="connsiteY46" fmla="*/ 0 h 4098299"/>
              <a:gd name="connsiteX47" fmla="*/ 1243449 w 2487611"/>
              <a:gd name="connsiteY47" fmla="*/ 91485 h 4098299"/>
              <a:gd name="connsiteX48" fmla="*/ 1229544 w 2487611"/>
              <a:gd name="connsiteY48" fmla="*/ 4448 h 4098299"/>
              <a:gd name="connsiteX49" fmla="*/ 1891856 w 2487611"/>
              <a:gd name="connsiteY49" fmla="*/ 693773 h 4098299"/>
              <a:gd name="connsiteX50" fmla="*/ 2096831 w 2487611"/>
              <a:gd name="connsiteY50" fmla="*/ 1533040 h 4098299"/>
              <a:gd name="connsiteX51" fmla="*/ 2003408 w 2487611"/>
              <a:gd name="connsiteY51" fmla="*/ 2034625 h 4098299"/>
              <a:gd name="connsiteX52" fmla="*/ 2224895 w 2487611"/>
              <a:gd name="connsiteY52" fmla="*/ 2169985 h 4098299"/>
              <a:gd name="connsiteX53" fmla="*/ 2487611 w 2487611"/>
              <a:gd name="connsiteY53" fmla="*/ 2900140 h 4098299"/>
              <a:gd name="connsiteX54" fmla="*/ 1777602 w 2487611"/>
              <a:gd name="connsiteY54" fmla="*/ 2636154 h 4098299"/>
              <a:gd name="connsiteX55" fmla="*/ 1697050 w 2487611"/>
              <a:gd name="connsiteY55" fmla="*/ 2784134 h 4098299"/>
              <a:gd name="connsiteX56" fmla="*/ 789847 w 2487611"/>
              <a:gd name="connsiteY56" fmla="*/ 2784134 h 4098299"/>
              <a:gd name="connsiteX57" fmla="*/ 709405 w 2487611"/>
              <a:gd name="connsiteY57" fmla="*/ 2636379 h 4098299"/>
              <a:gd name="connsiteX58" fmla="*/ 0 w 2487611"/>
              <a:gd name="connsiteY58" fmla="*/ 2900140 h 4098299"/>
              <a:gd name="connsiteX59" fmla="*/ 262716 w 2487611"/>
              <a:gd name="connsiteY59" fmla="*/ 2169985 h 4098299"/>
              <a:gd name="connsiteX60" fmla="*/ 483603 w 2487611"/>
              <a:gd name="connsiteY60" fmla="*/ 2034991 h 4098299"/>
              <a:gd name="connsiteX61" fmla="*/ 390066 w 2487611"/>
              <a:gd name="connsiteY61" fmla="*/ 1533040 h 4098299"/>
              <a:gd name="connsiteX62" fmla="*/ 595041 w 2487611"/>
              <a:gd name="connsiteY62" fmla="*/ 693773 h 4098299"/>
              <a:gd name="connsiteX63" fmla="*/ 1238115 w 2487611"/>
              <a:gd name="connsiteY63" fmla="*/ 0 h 4098299"/>
              <a:gd name="connsiteX0" fmla="*/ 1355591 w 2487611"/>
              <a:gd name="connsiteY0" fmla="*/ 3167854 h 4093851"/>
              <a:gd name="connsiteX1" fmla="*/ 1668701 w 2487611"/>
              <a:gd name="connsiteY1" fmla="*/ 3468438 h 4093851"/>
              <a:gd name="connsiteX2" fmla="*/ 1698103 w 2487611"/>
              <a:gd name="connsiteY2" fmla="*/ 3812081 h 4093851"/>
              <a:gd name="connsiteX3" fmla="*/ 1503571 w 2487611"/>
              <a:gd name="connsiteY3" fmla="*/ 3594589 h 4093851"/>
              <a:gd name="connsiteX4" fmla="*/ 1461585 w 2487611"/>
              <a:gd name="connsiteY4" fmla="*/ 3808330 h 4093851"/>
              <a:gd name="connsiteX5" fmla="*/ 1244671 w 2487611"/>
              <a:gd name="connsiteY5" fmla="*/ 4093851 h 4093851"/>
              <a:gd name="connsiteX6" fmla="*/ 1079392 w 2487611"/>
              <a:gd name="connsiteY6" fmla="*/ 3788092 h 4093851"/>
              <a:gd name="connsiteX7" fmla="*/ 987763 w 2487611"/>
              <a:gd name="connsiteY7" fmla="*/ 3655894 h 4093851"/>
              <a:gd name="connsiteX8" fmla="*/ 854400 w 2487611"/>
              <a:gd name="connsiteY8" fmla="*/ 3722616 h 4093851"/>
              <a:gd name="connsiteX9" fmla="*/ 869102 w 2487611"/>
              <a:gd name="connsiteY9" fmla="*/ 3399201 h 4093851"/>
              <a:gd name="connsiteX10" fmla="*/ 1052587 w 2487611"/>
              <a:gd name="connsiteY10" fmla="*/ 3201656 h 4093851"/>
              <a:gd name="connsiteX11" fmla="*/ 1019981 w 2487611"/>
              <a:gd name="connsiteY11" fmla="*/ 3245679 h 4093851"/>
              <a:gd name="connsiteX12" fmla="*/ 1012121 w 2487611"/>
              <a:gd name="connsiteY12" fmla="*/ 3418596 h 4093851"/>
              <a:gd name="connsiteX13" fmla="*/ 1083424 w 2487611"/>
              <a:gd name="connsiteY13" fmla="*/ 3382923 h 4093851"/>
              <a:gd name="connsiteX14" fmla="*/ 1132416 w 2487611"/>
              <a:gd name="connsiteY14" fmla="*/ 3453603 h 4093851"/>
              <a:gd name="connsiteX15" fmla="*/ 1220783 w 2487611"/>
              <a:gd name="connsiteY15" fmla="*/ 3617080 h 4093851"/>
              <a:gd name="connsiteX16" fmla="*/ 1336759 w 2487611"/>
              <a:gd name="connsiteY16" fmla="*/ 3464423 h 4093851"/>
              <a:gd name="connsiteX17" fmla="*/ 1359207 w 2487611"/>
              <a:gd name="connsiteY17" fmla="*/ 3350144 h 4093851"/>
              <a:gd name="connsiteX18" fmla="*/ 1463216 w 2487611"/>
              <a:gd name="connsiteY18" fmla="*/ 3466428 h 4093851"/>
              <a:gd name="connsiteX19" fmla="*/ 1447496 w 2487611"/>
              <a:gd name="connsiteY19" fmla="*/ 3282696 h 4093851"/>
              <a:gd name="connsiteX20" fmla="*/ 1355591 w 2487611"/>
              <a:gd name="connsiteY20" fmla="*/ 3167854 h 4093851"/>
              <a:gd name="connsiteX21" fmla="*/ 803026 w 2487611"/>
              <a:gd name="connsiteY21" fmla="*/ 2860289 h 4093851"/>
              <a:gd name="connsiteX22" fmla="*/ 1689473 w 2487611"/>
              <a:gd name="connsiteY22" fmla="*/ 2860289 h 4093851"/>
              <a:gd name="connsiteX23" fmla="*/ 1482985 w 2487611"/>
              <a:gd name="connsiteY23" fmla="*/ 3140337 h 4093851"/>
              <a:gd name="connsiteX24" fmla="*/ 1009514 w 2487611"/>
              <a:gd name="connsiteY24" fmla="*/ 3140337 h 4093851"/>
              <a:gd name="connsiteX25" fmla="*/ 803026 w 2487611"/>
              <a:gd name="connsiteY25" fmla="*/ 2860289 h 4093851"/>
              <a:gd name="connsiteX26" fmla="*/ 1246249 w 2487611"/>
              <a:gd name="connsiteY26" fmla="*/ 1560224 h 4093851"/>
              <a:gd name="connsiteX27" fmla="*/ 1346518 w 2487611"/>
              <a:gd name="connsiteY27" fmla="*/ 1660493 h 4093851"/>
              <a:gd name="connsiteX28" fmla="*/ 1246249 w 2487611"/>
              <a:gd name="connsiteY28" fmla="*/ 1760762 h 4093851"/>
              <a:gd name="connsiteX29" fmla="*/ 1145980 w 2487611"/>
              <a:gd name="connsiteY29" fmla="*/ 1660493 h 4093851"/>
              <a:gd name="connsiteX30" fmla="*/ 1246249 w 2487611"/>
              <a:gd name="connsiteY30" fmla="*/ 1560224 h 4093851"/>
              <a:gd name="connsiteX31" fmla="*/ 1246249 w 2487611"/>
              <a:gd name="connsiteY31" fmla="*/ 1490718 h 4093851"/>
              <a:gd name="connsiteX32" fmla="*/ 1076474 w 2487611"/>
              <a:gd name="connsiteY32" fmla="*/ 1660493 h 4093851"/>
              <a:gd name="connsiteX33" fmla="*/ 1246249 w 2487611"/>
              <a:gd name="connsiteY33" fmla="*/ 1830268 h 4093851"/>
              <a:gd name="connsiteX34" fmla="*/ 1416024 w 2487611"/>
              <a:gd name="connsiteY34" fmla="*/ 1660493 h 4093851"/>
              <a:gd name="connsiteX35" fmla="*/ 1246249 w 2487611"/>
              <a:gd name="connsiteY35" fmla="*/ 1490718 h 4093851"/>
              <a:gd name="connsiteX36" fmla="*/ 1246249 w 2487611"/>
              <a:gd name="connsiteY36" fmla="*/ 737348 h 4093851"/>
              <a:gd name="connsiteX37" fmla="*/ 1446787 w 2487611"/>
              <a:gd name="connsiteY37" fmla="*/ 937886 h 4093851"/>
              <a:gd name="connsiteX38" fmla="*/ 1246249 w 2487611"/>
              <a:gd name="connsiteY38" fmla="*/ 1138424 h 4093851"/>
              <a:gd name="connsiteX39" fmla="*/ 1045711 w 2487611"/>
              <a:gd name="connsiteY39" fmla="*/ 937886 h 4093851"/>
              <a:gd name="connsiteX40" fmla="*/ 1246249 w 2487611"/>
              <a:gd name="connsiteY40" fmla="*/ 737348 h 4093851"/>
              <a:gd name="connsiteX41" fmla="*/ 1246249 w 2487611"/>
              <a:gd name="connsiteY41" fmla="*/ 598336 h 4093851"/>
              <a:gd name="connsiteX42" fmla="*/ 906699 w 2487611"/>
              <a:gd name="connsiteY42" fmla="*/ 937886 h 4093851"/>
              <a:gd name="connsiteX43" fmla="*/ 1246249 w 2487611"/>
              <a:gd name="connsiteY43" fmla="*/ 1277436 h 4093851"/>
              <a:gd name="connsiteX44" fmla="*/ 1585799 w 2487611"/>
              <a:gd name="connsiteY44" fmla="*/ 937886 h 4093851"/>
              <a:gd name="connsiteX45" fmla="*/ 1246249 w 2487611"/>
              <a:gd name="connsiteY45" fmla="*/ 598336 h 4093851"/>
              <a:gd name="connsiteX46" fmla="*/ 1225855 w 2487611"/>
              <a:gd name="connsiteY46" fmla="*/ 9198 h 4093851"/>
              <a:gd name="connsiteX47" fmla="*/ 1243449 w 2487611"/>
              <a:gd name="connsiteY47" fmla="*/ 87037 h 4093851"/>
              <a:gd name="connsiteX48" fmla="*/ 1229544 w 2487611"/>
              <a:gd name="connsiteY48" fmla="*/ 0 h 4093851"/>
              <a:gd name="connsiteX49" fmla="*/ 1891856 w 2487611"/>
              <a:gd name="connsiteY49" fmla="*/ 689325 h 4093851"/>
              <a:gd name="connsiteX50" fmla="*/ 2096831 w 2487611"/>
              <a:gd name="connsiteY50" fmla="*/ 1528592 h 4093851"/>
              <a:gd name="connsiteX51" fmla="*/ 2003408 w 2487611"/>
              <a:gd name="connsiteY51" fmla="*/ 2030177 h 4093851"/>
              <a:gd name="connsiteX52" fmla="*/ 2224895 w 2487611"/>
              <a:gd name="connsiteY52" fmla="*/ 2165537 h 4093851"/>
              <a:gd name="connsiteX53" fmla="*/ 2487611 w 2487611"/>
              <a:gd name="connsiteY53" fmla="*/ 2895692 h 4093851"/>
              <a:gd name="connsiteX54" fmla="*/ 1777602 w 2487611"/>
              <a:gd name="connsiteY54" fmla="*/ 2631706 h 4093851"/>
              <a:gd name="connsiteX55" fmla="*/ 1697050 w 2487611"/>
              <a:gd name="connsiteY55" fmla="*/ 2779686 h 4093851"/>
              <a:gd name="connsiteX56" fmla="*/ 789847 w 2487611"/>
              <a:gd name="connsiteY56" fmla="*/ 2779686 h 4093851"/>
              <a:gd name="connsiteX57" fmla="*/ 709405 w 2487611"/>
              <a:gd name="connsiteY57" fmla="*/ 2631931 h 4093851"/>
              <a:gd name="connsiteX58" fmla="*/ 0 w 2487611"/>
              <a:gd name="connsiteY58" fmla="*/ 2895692 h 4093851"/>
              <a:gd name="connsiteX59" fmla="*/ 262716 w 2487611"/>
              <a:gd name="connsiteY59" fmla="*/ 2165537 h 4093851"/>
              <a:gd name="connsiteX60" fmla="*/ 483603 w 2487611"/>
              <a:gd name="connsiteY60" fmla="*/ 2030543 h 4093851"/>
              <a:gd name="connsiteX61" fmla="*/ 390066 w 2487611"/>
              <a:gd name="connsiteY61" fmla="*/ 1528592 h 4093851"/>
              <a:gd name="connsiteX62" fmla="*/ 595041 w 2487611"/>
              <a:gd name="connsiteY62" fmla="*/ 689325 h 4093851"/>
              <a:gd name="connsiteX63" fmla="*/ 1225855 w 2487611"/>
              <a:gd name="connsiteY63" fmla="*/ 9198 h 4093851"/>
              <a:gd name="connsiteX0" fmla="*/ 1355591 w 2487611"/>
              <a:gd name="connsiteY0" fmla="*/ 3167854 h 4093851"/>
              <a:gd name="connsiteX1" fmla="*/ 1668701 w 2487611"/>
              <a:gd name="connsiteY1" fmla="*/ 3468438 h 4093851"/>
              <a:gd name="connsiteX2" fmla="*/ 1698103 w 2487611"/>
              <a:gd name="connsiteY2" fmla="*/ 3812081 h 4093851"/>
              <a:gd name="connsiteX3" fmla="*/ 1503571 w 2487611"/>
              <a:gd name="connsiteY3" fmla="*/ 3594589 h 4093851"/>
              <a:gd name="connsiteX4" fmla="*/ 1461585 w 2487611"/>
              <a:gd name="connsiteY4" fmla="*/ 3808330 h 4093851"/>
              <a:gd name="connsiteX5" fmla="*/ 1244671 w 2487611"/>
              <a:gd name="connsiteY5" fmla="*/ 4093851 h 4093851"/>
              <a:gd name="connsiteX6" fmla="*/ 1079392 w 2487611"/>
              <a:gd name="connsiteY6" fmla="*/ 3788092 h 4093851"/>
              <a:gd name="connsiteX7" fmla="*/ 987763 w 2487611"/>
              <a:gd name="connsiteY7" fmla="*/ 3655894 h 4093851"/>
              <a:gd name="connsiteX8" fmla="*/ 854400 w 2487611"/>
              <a:gd name="connsiteY8" fmla="*/ 3722616 h 4093851"/>
              <a:gd name="connsiteX9" fmla="*/ 869102 w 2487611"/>
              <a:gd name="connsiteY9" fmla="*/ 3399201 h 4093851"/>
              <a:gd name="connsiteX10" fmla="*/ 1052587 w 2487611"/>
              <a:gd name="connsiteY10" fmla="*/ 3201656 h 4093851"/>
              <a:gd name="connsiteX11" fmla="*/ 1019981 w 2487611"/>
              <a:gd name="connsiteY11" fmla="*/ 3245679 h 4093851"/>
              <a:gd name="connsiteX12" fmla="*/ 1012121 w 2487611"/>
              <a:gd name="connsiteY12" fmla="*/ 3418596 h 4093851"/>
              <a:gd name="connsiteX13" fmla="*/ 1083424 w 2487611"/>
              <a:gd name="connsiteY13" fmla="*/ 3382923 h 4093851"/>
              <a:gd name="connsiteX14" fmla="*/ 1132416 w 2487611"/>
              <a:gd name="connsiteY14" fmla="*/ 3453603 h 4093851"/>
              <a:gd name="connsiteX15" fmla="*/ 1220783 w 2487611"/>
              <a:gd name="connsiteY15" fmla="*/ 3617080 h 4093851"/>
              <a:gd name="connsiteX16" fmla="*/ 1336759 w 2487611"/>
              <a:gd name="connsiteY16" fmla="*/ 3464423 h 4093851"/>
              <a:gd name="connsiteX17" fmla="*/ 1359207 w 2487611"/>
              <a:gd name="connsiteY17" fmla="*/ 3350144 h 4093851"/>
              <a:gd name="connsiteX18" fmla="*/ 1463216 w 2487611"/>
              <a:gd name="connsiteY18" fmla="*/ 3466428 h 4093851"/>
              <a:gd name="connsiteX19" fmla="*/ 1447496 w 2487611"/>
              <a:gd name="connsiteY19" fmla="*/ 3282696 h 4093851"/>
              <a:gd name="connsiteX20" fmla="*/ 1355591 w 2487611"/>
              <a:gd name="connsiteY20" fmla="*/ 3167854 h 4093851"/>
              <a:gd name="connsiteX21" fmla="*/ 803026 w 2487611"/>
              <a:gd name="connsiteY21" fmla="*/ 2860289 h 4093851"/>
              <a:gd name="connsiteX22" fmla="*/ 1689473 w 2487611"/>
              <a:gd name="connsiteY22" fmla="*/ 2860289 h 4093851"/>
              <a:gd name="connsiteX23" fmla="*/ 1482985 w 2487611"/>
              <a:gd name="connsiteY23" fmla="*/ 3140337 h 4093851"/>
              <a:gd name="connsiteX24" fmla="*/ 1009514 w 2487611"/>
              <a:gd name="connsiteY24" fmla="*/ 3140337 h 4093851"/>
              <a:gd name="connsiteX25" fmla="*/ 803026 w 2487611"/>
              <a:gd name="connsiteY25" fmla="*/ 2860289 h 4093851"/>
              <a:gd name="connsiteX26" fmla="*/ 1246249 w 2487611"/>
              <a:gd name="connsiteY26" fmla="*/ 1560224 h 4093851"/>
              <a:gd name="connsiteX27" fmla="*/ 1346518 w 2487611"/>
              <a:gd name="connsiteY27" fmla="*/ 1660493 h 4093851"/>
              <a:gd name="connsiteX28" fmla="*/ 1246249 w 2487611"/>
              <a:gd name="connsiteY28" fmla="*/ 1760762 h 4093851"/>
              <a:gd name="connsiteX29" fmla="*/ 1145980 w 2487611"/>
              <a:gd name="connsiteY29" fmla="*/ 1660493 h 4093851"/>
              <a:gd name="connsiteX30" fmla="*/ 1246249 w 2487611"/>
              <a:gd name="connsiteY30" fmla="*/ 1560224 h 4093851"/>
              <a:gd name="connsiteX31" fmla="*/ 1246249 w 2487611"/>
              <a:gd name="connsiteY31" fmla="*/ 1490718 h 4093851"/>
              <a:gd name="connsiteX32" fmla="*/ 1076474 w 2487611"/>
              <a:gd name="connsiteY32" fmla="*/ 1660493 h 4093851"/>
              <a:gd name="connsiteX33" fmla="*/ 1246249 w 2487611"/>
              <a:gd name="connsiteY33" fmla="*/ 1830268 h 4093851"/>
              <a:gd name="connsiteX34" fmla="*/ 1416024 w 2487611"/>
              <a:gd name="connsiteY34" fmla="*/ 1660493 h 4093851"/>
              <a:gd name="connsiteX35" fmla="*/ 1246249 w 2487611"/>
              <a:gd name="connsiteY35" fmla="*/ 1490718 h 4093851"/>
              <a:gd name="connsiteX36" fmla="*/ 1246249 w 2487611"/>
              <a:gd name="connsiteY36" fmla="*/ 737348 h 4093851"/>
              <a:gd name="connsiteX37" fmla="*/ 1446787 w 2487611"/>
              <a:gd name="connsiteY37" fmla="*/ 937886 h 4093851"/>
              <a:gd name="connsiteX38" fmla="*/ 1246249 w 2487611"/>
              <a:gd name="connsiteY38" fmla="*/ 1138424 h 4093851"/>
              <a:gd name="connsiteX39" fmla="*/ 1045711 w 2487611"/>
              <a:gd name="connsiteY39" fmla="*/ 937886 h 4093851"/>
              <a:gd name="connsiteX40" fmla="*/ 1246249 w 2487611"/>
              <a:gd name="connsiteY40" fmla="*/ 737348 h 4093851"/>
              <a:gd name="connsiteX41" fmla="*/ 1246249 w 2487611"/>
              <a:gd name="connsiteY41" fmla="*/ 598336 h 4093851"/>
              <a:gd name="connsiteX42" fmla="*/ 906699 w 2487611"/>
              <a:gd name="connsiteY42" fmla="*/ 937886 h 4093851"/>
              <a:gd name="connsiteX43" fmla="*/ 1246249 w 2487611"/>
              <a:gd name="connsiteY43" fmla="*/ 1277436 h 4093851"/>
              <a:gd name="connsiteX44" fmla="*/ 1585799 w 2487611"/>
              <a:gd name="connsiteY44" fmla="*/ 937886 h 4093851"/>
              <a:gd name="connsiteX45" fmla="*/ 1246249 w 2487611"/>
              <a:gd name="connsiteY45" fmla="*/ 598336 h 4093851"/>
              <a:gd name="connsiteX46" fmla="*/ 1225855 w 2487611"/>
              <a:gd name="connsiteY46" fmla="*/ 9198 h 4093851"/>
              <a:gd name="connsiteX47" fmla="*/ 1229544 w 2487611"/>
              <a:gd name="connsiteY47" fmla="*/ 0 h 4093851"/>
              <a:gd name="connsiteX48" fmla="*/ 1891856 w 2487611"/>
              <a:gd name="connsiteY48" fmla="*/ 689325 h 4093851"/>
              <a:gd name="connsiteX49" fmla="*/ 2096831 w 2487611"/>
              <a:gd name="connsiteY49" fmla="*/ 1528592 h 4093851"/>
              <a:gd name="connsiteX50" fmla="*/ 2003408 w 2487611"/>
              <a:gd name="connsiteY50" fmla="*/ 2030177 h 4093851"/>
              <a:gd name="connsiteX51" fmla="*/ 2224895 w 2487611"/>
              <a:gd name="connsiteY51" fmla="*/ 2165537 h 4093851"/>
              <a:gd name="connsiteX52" fmla="*/ 2487611 w 2487611"/>
              <a:gd name="connsiteY52" fmla="*/ 2895692 h 4093851"/>
              <a:gd name="connsiteX53" fmla="*/ 1777602 w 2487611"/>
              <a:gd name="connsiteY53" fmla="*/ 2631706 h 4093851"/>
              <a:gd name="connsiteX54" fmla="*/ 1697050 w 2487611"/>
              <a:gd name="connsiteY54" fmla="*/ 2779686 h 4093851"/>
              <a:gd name="connsiteX55" fmla="*/ 789847 w 2487611"/>
              <a:gd name="connsiteY55" fmla="*/ 2779686 h 4093851"/>
              <a:gd name="connsiteX56" fmla="*/ 709405 w 2487611"/>
              <a:gd name="connsiteY56" fmla="*/ 2631931 h 4093851"/>
              <a:gd name="connsiteX57" fmla="*/ 0 w 2487611"/>
              <a:gd name="connsiteY57" fmla="*/ 2895692 h 4093851"/>
              <a:gd name="connsiteX58" fmla="*/ 262716 w 2487611"/>
              <a:gd name="connsiteY58" fmla="*/ 2165537 h 4093851"/>
              <a:gd name="connsiteX59" fmla="*/ 483603 w 2487611"/>
              <a:gd name="connsiteY59" fmla="*/ 2030543 h 4093851"/>
              <a:gd name="connsiteX60" fmla="*/ 390066 w 2487611"/>
              <a:gd name="connsiteY60" fmla="*/ 1528592 h 4093851"/>
              <a:gd name="connsiteX61" fmla="*/ 595041 w 2487611"/>
              <a:gd name="connsiteY61" fmla="*/ 689325 h 4093851"/>
              <a:gd name="connsiteX62" fmla="*/ 1225855 w 2487611"/>
              <a:gd name="connsiteY62" fmla="*/ 9198 h 4093851"/>
              <a:gd name="connsiteX0" fmla="*/ 1355591 w 2487611"/>
              <a:gd name="connsiteY0" fmla="*/ 3168890 h 4094887"/>
              <a:gd name="connsiteX1" fmla="*/ 1668701 w 2487611"/>
              <a:gd name="connsiteY1" fmla="*/ 3469474 h 4094887"/>
              <a:gd name="connsiteX2" fmla="*/ 1698103 w 2487611"/>
              <a:gd name="connsiteY2" fmla="*/ 3813117 h 4094887"/>
              <a:gd name="connsiteX3" fmla="*/ 1503571 w 2487611"/>
              <a:gd name="connsiteY3" fmla="*/ 3595625 h 4094887"/>
              <a:gd name="connsiteX4" fmla="*/ 1461585 w 2487611"/>
              <a:gd name="connsiteY4" fmla="*/ 3809366 h 4094887"/>
              <a:gd name="connsiteX5" fmla="*/ 1244671 w 2487611"/>
              <a:gd name="connsiteY5" fmla="*/ 4094887 h 4094887"/>
              <a:gd name="connsiteX6" fmla="*/ 1079392 w 2487611"/>
              <a:gd name="connsiteY6" fmla="*/ 3789128 h 4094887"/>
              <a:gd name="connsiteX7" fmla="*/ 987763 w 2487611"/>
              <a:gd name="connsiteY7" fmla="*/ 3656930 h 4094887"/>
              <a:gd name="connsiteX8" fmla="*/ 854400 w 2487611"/>
              <a:gd name="connsiteY8" fmla="*/ 3723652 h 4094887"/>
              <a:gd name="connsiteX9" fmla="*/ 869102 w 2487611"/>
              <a:gd name="connsiteY9" fmla="*/ 3400237 h 4094887"/>
              <a:gd name="connsiteX10" fmla="*/ 1052587 w 2487611"/>
              <a:gd name="connsiteY10" fmla="*/ 3202692 h 4094887"/>
              <a:gd name="connsiteX11" fmla="*/ 1019981 w 2487611"/>
              <a:gd name="connsiteY11" fmla="*/ 3246715 h 4094887"/>
              <a:gd name="connsiteX12" fmla="*/ 1012121 w 2487611"/>
              <a:gd name="connsiteY12" fmla="*/ 3419632 h 4094887"/>
              <a:gd name="connsiteX13" fmla="*/ 1083424 w 2487611"/>
              <a:gd name="connsiteY13" fmla="*/ 3383959 h 4094887"/>
              <a:gd name="connsiteX14" fmla="*/ 1132416 w 2487611"/>
              <a:gd name="connsiteY14" fmla="*/ 3454639 h 4094887"/>
              <a:gd name="connsiteX15" fmla="*/ 1220783 w 2487611"/>
              <a:gd name="connsiteY15" fmla="*/ 3618116 h 4094887"/>
              <a:gd name="connsiteX16" fmla="*/ 1336759 w 2487611"/>
              <a:gd name="connsiteY16" fmla="*/ 3465459 h 4094887"/>
              <a:gd name="connsiteX17" fmla="*/ 1359207 w 2487611"/>
              <a:gd name="connsiteY17" fmla="*/ 3351180 h 4094887"/>
              <a:gd name="connsiteX18" fmla="*/ 1463216 w 2487611"/>
              <a:gd name="connsiteY18" fmla="*/ 3467464 h 4094887"/>
              <a:gd name="connsiteX19" fmla="*/ 1447496 w 2487611"/>
              <a:gd name="connsiteY19" fmla="*/ 3283732 h 4094887"/>
              <a:gd name="connsiteX20" fmla="*/ 1355591 w 2487611"/>
              <a:gd name="connsiteY20" fmla="*/ 3168890 h 4094887"/>
              <a:gd name="connsiteX21" fmla="*/ 803026 w 2487611"/>
              <a:gd name="connsiteY21" fmla="*/ 2861325 h 4094887"/>
              <a:gd name="connsiteX22" fmla="*/ 1689473 w 2487611"/>
              <a:gd name="connsiteY22" fmla="*/ 2861325 h 4094887"/>
              <a:gd name="connsiteX23" fmla="*/ 1482985 w 2487611"/>
              <a:gd name="connsiteY23" fmla="*/ 3141373 h 4094887"/>
              <a:gd name="connsiteX24" fmla="*/ 1009514 w 2487611"/>
              <a:gd name="connsiteY24" fmla="*/ 3141373 h 4094887"/>
              <a:gd name="connsiteX25" fmla="*/ 803026 w 2487611"/>
              <a:gd name="connsiteY25" fmla="*/ 2861325 h 4094887"/>
              <a:gd name="connsiteX26" fmla="*/ 1246249 w 2487611"/>
              <a:gd name="connsiteY26" fmla="*/ 1561260 h 4094887"/>
              <a:gd name="connsiteX27" fmla="*/ 1346518 w 2487611"/>
              <a:gd name="connsiteY27" fmla="*/ 1661529 h 4094887"/>
              <a:gd name="connsiteX28" fmla="*/ 1246249 w 2487611"/>
              <a:gd name="connsiteY28" fmla="*/ 1761798 h 4094887"/>
              <a:gd name="connsiteX29" fmla="*/ 1145980 w 2487611"/>
              <a:gd name="connsiteY29" fmla="*/ 1661529 h 4094887"/>
              <a:gd name="connsiteX30" fmla="*/ 1246249 w 2487611"/>
              <a:gd name="connsiteY30" fmla="*/ 1561260 h 4094887"/>
              <a:gd name="connsiteX31" fmla="*/ 1246249 w 2487611"/>
              <a:gd name="connsiteY31" fmla="*/ 1491754 h 4094887"/>
              <a:gd name="connsiteX32" fmla="*/ 1076474 w 2487611"/>
              <a:gd name="connsiteY32" fmla="*/ 1661529 h 4094887"/>
              <a:gd name="connsiteX33" fmla="*/ 1246249 w 2487611"/>
              <a:gd name="connsiteY33" fmla="*/ 1831304 h 4094887"/>
              <a:gd name="connsiteX34" fmla="*/ 1416024 w 2487611"/>
              <a:gd name="connsiteY34" fmla="*/ 1661529 h 4094887"/>
              <a:gd name="connsiteX35" fmla="*/ 1246249 w 2487611"/>
              <a:gd name="connsiteY35" fmla="*/ 1491754 h 4094887"/>
              <a:gd name="connsiteX36" fmla="*/ 1246249 w 2487611"/>
              <a:gd name="connsiteY36" fmla="*/ 738384 h 4094887"/>
              <a:gd name="connsiteX37" fmla="*/ 1446787 w 2487611"/>
              <a:gd name="connsiteY37" fmla="*/ 938922 h 4094887"/>
              <a:gd name="connsiteX38" fmla="*/ 1246249 w 2487611"/>
              <a:gd name="connsiteY38" fmla="*/ 1139460 h 4094887"/>
              <a:gd name="connsiteX39" fmla="*/ 1045711 w 2487611"/>
              <a:gd name="connsiteY39" fmla="*/ 938922 h 4094887"/>
              <a:gd name="connsiteX40" fmla="*/ 1246249 w 2487611"/>
              <a:gd name="connsiteY40" fmla="*/ 738384 h 4094887"/>
              <a:gd name="connsiteX41" fmla="*/ 1246249 w 2487611"/>
              <a:gd name="connsiteY41" fmla="*/ 599372 h 4094887"/>
              <a:gd name="connsiteX42" fmla="*/ 906699 w 2487611"/>
              <a:gd name="connsiteY42" fmla="*/ 938922 h 4094887"/>
              <a:gd name="connsiteX43" fmla="*/ 1246249 w 2487611"/>
              <a:gd name="connsiteY43" fmla="*/ 1278472 h 4094887"/>
              <a:gd name="connsiteX44" fmla="*/ 1585799 w 2487611"/>
              <a:gd name="connsiteY44" fmla="*/ 938922 h 4094887"/>
              <a:gd name="connsiteX45" fmla="*/ 1246249 w 2487611"/>
              <a:gd name="connsiteY45" fmla="*/ 599372 h 4094887"/>
              <a:gd name="connsiteX46" fmla="*/ 1235050 w 2487611"/>
              <a:gd name="connsiteY46" fmla="*/ 0 h 4094887"/>
              <a:gd name="connsiteX47" fmla="*/ 1229544 w 2487611"/>
              <a:gd name="connsiteY47" fmla="*/ 1036 h 4094887"/>
              <a:gd name="connsiteX48" fmla="*/ 1891856 w 2487611"/>
              <a:gd name="connsiteY48" fmla="*/ 690361 h 4094887"/>
              <a:gd name="connsiteX49" fmla="*/ 2096831 w 2487611"/>
              <a:gd name="connsiteY49" fmla="*/ 1529628 h 4094887"/>
              <a:gd name="connsiteX50" fmla="*/ 2003408 w 2487611"/>
              <a:gd name="connsiteY50" fmla="*/ 2031213 h 4094887"/>
              <a:gd name="connsiteX51" fmla="*/ 2224895 w 2487611"/>
              <a:gd name="connsiteY51" fmla="*/ 2166573 h 4094887"/>
              <a:gd name="connsiteX52" fmla="*/ 2487611 w 2487611"/>
              <a:gd name="connsiteY52" fmla="*/ 2896728 h 4094887"/>
              <a:gd name="connsiteX53" fmla="*/ 1777602 w 2487611"/>
              <a:gd name="connsiteY53" fmla="*/ 2632742 h 4094887"/>
              <a:gd name="connsiteX54" fmla="*/ 1697050 w 2487611"/>
              <a:gd name="connsiteY54" fmla="*/ 2780722 h 4094887"/>
              <a:gd name="connsiteX55" fmla="*/ 789847 w 2487611"/>
              <a:gd name="connsiteY55" fmla="*/ 2780722 h 4094887"/>
              <a:gd name="connsiteX56" fmla="*/ 709405 w 2487611"/>
              <a:gd name="connsiteY56" fmla="*/ 2632967 h 4094887"/>
              <a:gd name="connsiteX57" fmla="*/ 0 w 2487611"/>
              <a:gd name="connsiteY57" fmla="*/ 2896728 h 4094887"/>
              <a:gd name="connsiteX58" fmla="*/ 262716 w 2487611"/>
              <a:gd name="connsiteY58" fmla="*/ 2166573 h 4094887"/>
              <a:gd name="connsiteX59" fmla="*/ 483603 w 2487611"/>
              <a:gd name="connsiteY59" fmla="*/ 2031579 h 4094887"/>
              <a:gd name="connsiteX60" fmla="*/ 390066 w 2487611"/>
              <a:gd name="connsiteY60" fmla="*/ 1529628 h 4094887"/>
              <a:gd name="connsiteX61" fmla="*/ 595041 w 2487611"/>
              <a:gd name="connsiteY61" fmla="*/ 690361 h 4094887"/>
              <a:gd name="connsiteX62" fmla="*/ 1235050 w 2487611"/>
              <a:gd name="connsiteY62" fmla="*/ 0 h 409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487611" h="4094887">
                <a:moveTo>
                  <a:pt x="1355591" y="3168890"/>
                </a:moveTo>
                <a:cubicBezTo>
                  <a:pt x="1473595" y="3210993"/>
                  <a:pt x="1581876" y="3305191"/>
                  <a:pt x="1668701" y="3469474"/>
                </a:cubicBezTo>
                <a:cubicBezTo>
                  <a:pt x="1695925" y="3526851"/>
                  <a:pt x="1780322" y="3714906"/>
                  <a:pt x="1698103" y="3813117"/>
                </a:cubicBezTo>
                <a:cubicBezTo>
                  <a:pt x="1602299" y="3649464"/>
                  <a:pt x="1614173" y="3625906"/>
                  <a:pt x="1503571" y="3595625"/>
                </a:cubicBezTo>
                <a:cubicBezTo>
                  <a:pt x="1496942" y="3685463"/>
                  <a:pt x="1467966" y="3774165"/>
                  <a:pt x="1461585" y="3809366"/>
                </a:cubicBezTo>
                <a:cubicBezTo>
                  <a:pt x="1385470" y="3978592"/>
                  <a:pt x="1404096" y="3968132"/>
                  <a:pt x="1244671" y="4094887"/>
                </a:cubicBezTo>
                <a:cubicBezTo>
                  <a:pt x="1246206" y="3880802"/>
                  <a:pt x="1159532" y="3834965"/>
                  <a:pt x="1079392" y="3789128"/>
                </a:cubicBezTo>
                <a:cubicBezTo>
                  <a:pt x="1026853" y="3769315"/>
                  <a:pt x="996695" y="3717697"/>
                  <a:pt x="987763" y="3656930"/>
                </a:cubicBezTo>
                <a:cubicBezTo>
                  <a:pt x="943900" y="3685346"/>
                  <a:pt x="898437" y="3695225"/>
                  <a:pt x="854400" y="3723652"/>
                </a:cubicBezTo>
                <a:cubicBezTo>
                  <a:pt x="854400" y="3658863"/>
                  <a:pt x="789060" y="3535267"/>
                  <a:pt x="869102" y="3400237"/>
                </a:cubicBezTo>
                <a:cubicBezTo>
                  <a:pt x="905823" y="3342803"/>
                  <a:pt x="973047" y="3258718"/>
                  <a:pt x="1052587" y="3202692"/>
                </a:cubicBezTo>
                <a:lnTo>
                  <a:pt x="1019981" y="3246715"/>
                </a:lnTo>
                <a:cubicBezTo>
                  <a:pt x="977187" y="3318910"/>
                  <a:pt x="1012121" y="3384991"/>
                  <a:pt x="1012121" y="3419632"/>
                </a:cubicBezTo>
                <a:cubicBezTo>
                  <a:pt x="1035665" y="3404433"/>
                  <a:pt x="1059972" y="3399151"/>
                  <a:pt x="1083424" y="3383959"/>
                </a:cubicBezTo>
                <a:cubicBezTo>
                  <a:pt x="1088200" y="3416448"/>
                  <a:pt x="1104325" y="3444046"/>
                  <a:pt x="1132416" y="3454639"/>
                </a:cubicBezTo>
                <a:cubicBezTo>
                  <a:pt x="1175263" y="3479146"/>
                  <a:pt x="1221604" y="3503653"/>
                  <a:pt x="1220783" y="3618116"/>
                </a:cubicBezTo>
                <a:cubicBezTo>
                  <a:pt x="1306022" y="3550346"/>
                  <a:pt x="1296063" y="3555938"/>
                  <a:pt x="1336759" y="3465459"/>
                </a:cubicBezTo>
                <a:cubicBezTo>
                  <a:pt x="1340170" y="3446638"/>
                  <a:pt x="1355662" y="3399214"/>
                  <a:pt x="1359207" y="3351180"/>
                </a:cubicBezTo>
                <a:cubicBezTo>
                  <a:pt x="1418341" y="3367371"/>
                  <a:pt x="1411993" y="3379966"/>
                  <a:pt x="1463216" y="3467464"/>
                </a:cubicBezTo>
                <a:cubicBezTo>
                  <a:pt x="1507175" y="3414955"/>
                  <a:pt x="1462051" y="3314410"/>
                  <a:pt x="1447496" y="3283732"/>
                </a:cubicBezTo>
                <a:cubicBezTo>
                  <a:pt x="1420721" y="3233074"/>
                  <a:pt x="1390133" y="3194880"/>
                  <a:pt x="1355591" y="3168890"/>
                </a:cubicBezTo>
                <a:close/>
                <a:moveTo>
                  <a:pt x="803026" y="2861325"/>
                </a:moveTo>
                <a:lnTo>
                  <a:pt x="1689473" y="2861325"/>
                </a:lnTo>
                <a:lnTo>
                  <a:pt x="1482985" y="3141373"/>
                </a:lnTo>
                <a:lnTo>
                  <a:pt x="1009514" y="3141373"/>
                </a:lnTo>
                <a:lnTo>
                  <a:pt x="803026" y="2861325"/>
                </a:lnTo>
                <a:close/>
                <a:moveTo>
                  <a:pt x="1246249" y="1561260"/>
                </a:moveTo>
                <a:cubicBezTo>
                  <a:pt x="1301626" y="1561260"/>
                  <a:pt x="1346518" y="1606152"/>
                  <a:pt x="1346518" y="1661529"/>
                </a:cubicBezTo>
                <a:cubicBezTo>
                  <a:pt x="1346518" y="1716906"/>
                  <a:pt x="1301626" y="1761798"/>
                  <a:pt x="1246249" y="1761798"/>
                </a:cubicBezTo>
                <a:cubicBezTo>
                  <a:pt x="1190872" y="1761798"/>
                  <a:pt x="1145980" y="1716906"/>
                  <a:pt x="1145980" y="1661529"/>
                </a:cubicBezTo>
                <a:cubicBezTo>
                  <a:pt x="1145980" y="1606152"/>
                  <a:pt x="1190872" y="1561260"/>
                  <a:pt x="1246249" y="1561260"/>
                </a:cubicBezTo>
                <a:close/>
                <a:moveTo>
                  <a:pt x="1246249" y="1491754"/>
                </a:moveTo>
                <a:cubicBezTo>
                  <a:pt x="1152485" y="1491754"/>
                  <a:pt x="1076474" y="1567765"/>
                  <a:pt x="1076474" y="1661529"/>
                </a:cubicBezTo>
                <a:cubicBezTo>
                  <a:pt x="1076474" y="1755293"/>
                  <a:pt x="1152485" y="1831304"/>
                  <a:pt x="1246249" y="1831304"/>
                </a:cubicBezTo>
                <a:cubicBezTo>
                  <a:pt x="1340013" y="1831304"/>
                  <a:pt x="1416024" y="1755293"/>
                  <a:pt x="1416024" y="1661529"/>
                </a:cubicBezTo>
                <a:cubicBezTo>
                  <a:pt x="1416024" y="1567765"/>
                  <a:pt x="1340013" y="1491754"/>
                  <a:pt x="1246249" y="1491754"/>
                </a:cubicBezTo>
                <a:close/>
                <a:moveTo>
                  <a:pt x="1246249" y="738384"/>
                </a:moveTo>
                <a:cubicBezTo>
                  <a:pt x="1357003" y="738384"/>
                  <a:pt x="1446787" y="828168"/>
                  <a:pt x="1446787" y="938922"/>
                </a:cubicBezTo>
                <a:cubicBezTo>
                  <a:pt x="1446787" y="1049676"/>
                  <a:pt x="1357003" y="1139460"/>
                  <a:pt x="1246249" y="1139460"/>
                </a:cubicBezTo>
                <a:cubicBezTo>
                  <a:pt x="1135495" y="1139460"/>
                  <a:pt x="1045711" y="1049676"/>
                  <a:pt x="1045711" y="938922"/>
                </a:cubicBezTo>
                <a:cubicBezTo>
                  <a:pt x="1045711" y="828168"/>
                  <a:pt x="1135495" y="738384"/>
                  <a:pt x="1246249" y="738384"/>
                </a:cubicBezTo>
                <a:close/>
                <a:moveTo>
                  <a:pt x="1246249" y="599372"/>
                </a:moveTo>
                <a:cubicBezTo>
                  <a:pt x="1058721" y="599372"/>
                  <a:pt x="906699" y="751394"/>
                  <a:pt x="906699" y="938922"/>
                </a:cubicBezTo>
                <a:cubicBezTo>
                  <a:pt x="906699" y="1126450"/>
                  <a:pt x="1058721" y="1278472"/>
                  <a:pt x="1246249" y="1278472"/>
                </a:cubicBezTo>
                <a:cubicBezTo>
                  <a:pt x="1433777" y="1278472"/>
                  <a:pt x="1585799" y="1126450"/>
                  <a:pt x="1585799" y="938922"/>
                </a:cubicBezTo>
                <a:cubicBezTo>
                  <a:pt x="1585799" y="751394"/>
                  <a:pt x="1433777" y="599372"/>
                  <a:pt x="1246249" y="599372"/>
                </a:cubicBezTo>
                <a:close/>
                <a:moveTo>
                  <a:pt x="1235050" y="0"/>
                </a:moveTo>
                <a:lnTo>
                  <a:pt x="1229544" y="1036"/>
                </a:lnTo>
                <a:cubicBezTo>
                  <a:pt x="1489347" y="133873"/>
                  <a:pt x="1749649" y="461397"/>
                  <a:pt x="1891856" y="690361"/>
                </a:cubicBezTo>
                <a:cubicBezTo>
                  <a:pt x="2013592" y="919326"/>
                  <a:pt x="2102003" y="1246061"/>
                  <a:pt x="2096831" y="1529628"/>
                </a:cubicBezTo>
                <a:cubicBezTo>
                  <a:pt x="2096831" y="1659128"/>
                  <a:pt x="2058845" y="1842372"/>
                  <a:pt x="2003408" y="2031213"/>
                </a:cubicBezTo>
                <a:lnTo>
                  <a:pt x="2224895" y="2166573"/>
                </a:lnTo>
                <a:lnTo>
                  <a:pt x="2487611" y="2896728"/>
                </a:lnTo>
                <a:lnTo>
                  <a:pt x="1777602" y="2632742"/>
                </a:lnTo>
                <a:cubicBezTo>
                  <a:pt x="1749049" y="2692676"/>
                  <a:pt x="1721557" y="2743254"/>
                  <a:pt x="1697050" y="2780722"/>
                </a:cubicBezTo>
                <a:lnTo>
                  <a:pt x="789847" y="2780722"/>
                </a:lnTo>
                <a:cubicBezTo>
                  <a:pt x="765372" y="2743301"/>
                  <a:pt x="737918" y="2692803"/>
                  <a:pt x="709405" y="2632967"/>
                </a:cubicBezTo>
                <a:lnTo>
                  <a:pt x="0" y="2896728"/>
                </a:lnTo>
                <a:lnTo>
                  <a:pt x="262716" y="2166573"/>
                </a:lnTo>
                <a:lnTo>
                  <a:pt x="483603" y="2031579"/>
                </a:lnTo>
                <a:cubicBezTo>
                  <a:pt x="428102" y="1842611"/>
                  <a:pt x="390066" y="1659212"/>
                  <a:pt x="390066" y="1529628"/>
                </a:cubicBezTo>
                <a:cubicBezTo>
                  <a:pt x="384894" y="1246061"/>
                  <a:pt x="473305" y="919326"/>
                  <a:pt x="595041" y="690361"/>
                </a:cubicBezTo>
                <a:cubicBezTo>
                  <a:pt x="737248" y="461397"/>
                  <a:pt x="957359" y="97388"/>
                  <a:pt x="12350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2" name="Título 1"/>
          <p:cNvSpPr>
            <a:spLocks noGrp="1"/>
          </p:cNvSpPr>
          <p:nvPr>
            <p:ph type="title"/>
          </p:nvPr>
        </p:nvSpPr>
        <p:spPr>
          <a:xfrm>
            <a:off x="6089610" y="894418"/>
            <a:ext cx="5403111" cy="822534"/>
          </a:xfrm>
        </p:spPr>
        <p:txBody>
          <a:bodyPr/>
          <a:lstStyle/>
          <a:p>
            <a:endParaRPr lang="es-CO"/>
          </a:p>
        </p:txBody>
      </p:sp>
      <p:sp>
        <p:nvSpPr>
          <p:cNvPr id="34" name="Marcador de texto 33"/>
          <p:cNvSpPr>
            <a:spLocks noGrp="1"/>
          </p:cNvSpPr>
          <p:nvPr>
            <p:ph type="body" sz="quarter" idx="10"/>
          </p:nvPr>
        </p:nvSpPr>
        <p:spPr>
          <a:xfrm>
            <a:off x="6089609" y="4050970"/>
            <a:ext cx="5403112" cy="1253495"/>
          </a:xfrm>
        </p:spPr>
        <p:txBody>
          <a:bodyPr/>
          <a:lstStyle/>
          <a:p>
            <a:endParaRPr lang="es-CO" dirty="0"/>
          </a:p>
        </p:txBody>
      </p:sp>
    </p:spTree>
    <p:extLst>
      <p:ext uri="{BB962C8B-B14F-4D97-AF65-F5344CB8AC3E}">
        <p14:creationId xmlns:p14="http://schemas.microsoft.com/office/powerpoint/2010/main" val="24051930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 descr="E:\002-KIMS BUSINESS\007-04-1-FIVERR\01-PPT-TEMPLATE\COVER-PSD\05-cut-01.png">
            <a:extLst>
              <a:ext uri="{FF2B5EF4-FFF2-40B4-BE49-F238E27FC236}">
                <a16:creationId xmlns:a16="http://schemas.microsoft.com/office/drawing/2014/main" id="{1C5C72D7-CA51-4E96-AA5B-BF1EBC562B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368023" y="2110974"/>
            <a:ext cx="1304914" cy="251895"/>
          </a:xfrm>
          <a:prstGeom prst="rect">
            <a:avLst/>
          </a:prstGeom>
          <a:noFill/>
          <a:extLst>
            <a:ext uri="{909E8E84-426E-40DD-AFC4-6F175D3DCCD1}">
              <a14:hiddenFill xmlns:a14="http://schemas.microsoft.com/office/drawing/2010/main">
                <a:solidFill>
                  <a:srgbClr val="FFFFFF"/>
                </a:solidFill>
              </a14:hiddenFill>
            </a:ext>
          </a:extLst>
        </p:spPr>
      </p:pic>
      <p:sp>
        <p:nvSpPr>
          <p:cNvPr id="28" name="Pentagon 2">
            <a:extLst>
              <a:ext uri="{FF2B5EF4-FFF2-40B4-BE49-F238E27FC236}">
                <a16:creationId xmlns:a16="http://schemas.microsoft.com/office/drawing/2014/main" id="{DB47CC91-0EBA-4503-9493-96236D114A31}"/>
              </a:ext>
            </a:extLst>
          </p:cNvPr>
          <p:cNvSpPr/>
          <p:nvPr/>
        </p:nvSpPr>
        <p:spPr>
          <a:xfrm rot="5400000">
            <a:off x="6042989" y="2053403"/>
            <a:ext cx="1008000" cy="4838438"/>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Rounded Rectangle 24">
            <a:extLst>
              <a:ext uri="{FF2B5EF4-FFF2-40B4-BE49-F238E27FC236}">
                <a16:creationId xmlns:a16="http://schemas.microsoft.com/office/drawing/2014/main" id="{72108CC0-B298-4C5D-BD8E-7CE8A3C9D035}"/>
              </a:ext>
            </a:extLst>
          </p:cNvPr>
          <p:cNvSpPr/>
          <p:nvPr/>
        </p:nvSpPr>
        <p:spPr>
          <a:xfrm rot="18900000">
            <a:off x="8107866" y="4122886"/>
            <a:ext cx="681166" cy="681166"/>
          </a:xfrm>
          <a:prstGeom prst="ellipse">
            <a:avLst/>
          </a:prstGeom>
          <a:solidFill>
            <a:schemeClr val="bg1"/>
          </a:solidFill>
          <a:ln w="63500">
            <a:noFill/>
          </a:ln>
          <a:effectLst>
            <a:outerShdw blurRad="50800" dist="381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a:extLst>
              <a:ext uri="{FF2B5EF4-FFF2-40B4-BE49-F238E27FC236}">
                <a16:creationId xmlns:a16="http://schemas.microsoft.com/office/drawing/2014/main" id="{09842C00-9650-4AAF-BAB3-D20BD07532B5}"/>
              </a:ext>
            </a:extLst>
          </p:cNvPr>
          <p:cNvSpPr txBox="1"/>
          <p:nvPr/>
        </p:nvSpPr>
        <p:spPr>
          <a:xfrm>
            <a:off x="8199273" y="4278803"/>
            <a:ext cx="498353" cy="369332"/>
          </a:xfrm>
          <a:prstGeom prst="rect">
            <a:avLst/>
          </a:prstGeom>
          <a:noFill/>
        </p:spPr>
        <p:txBody>
          <a:bodyPr wrap="square" rtlCol="0">
            <a:spAutoFit/>
          </a:bodyPr>
          <a:lstStyle/>
          <a:p>
            <a:pPr algn="ctr"/>
            <a:r>
              <a:rPr lang="en-US" altLang="ko-KR" b="1" dirty="0" smtClean="0">
                <a:solidFill>
                  <a:schemeClr val="accent3"/>
                </a:solidFill>
                <a:latin typeface="Futura Md BT" panose="020B0602020204020303" pitchFamily="34" charset="0"/>
                <a:cs typeface="Arial" pitchFamily="34" charset="0"/>
              </a:rPr>
              <a:t>3</a:t>
            </a:r>
            <a:endParaRPr lang="ko-KR" altLang="en-US" b="1" dirty="0">
              <a:solidFill>
                <a:schemeClr val="accent3"/>
              </a:solidFill>
              <a:latin typeface="Futura Md BT" panose="020B0602020204020303" pitchFamily="34" charset="0"/>
              <a:cs typeface="Arial" pitchFamily="34" charset="0"/>
            </a:endParaRPr>
          </a:p>
        </p:txBody>
      </p:sp>
      <p:sp>
        <p:nvSpPr>
          <p:cNvPr id="32" name="Pentagon 3">
            <a:extLst>
              <a:ext uri="{FF2B5EF4-FFF2-40B4-BE49-F238E27FC236}">
                <a16:creationId xmlns:a16="http://schemas.microsoft.com/office/drawing/2014/main" id="{CA4D9453-6CAF-4CD6-8C08-E183DD94E2BE}"/>
              </a:ext>
            </a:extLst>
          </p:cNvPr>
          <p:cNvSpPr/>
          <p:nvPr/>
        </p:nvSpPr>
        <p:spPr>
          <a:xfrm rot="5400000">
            <a:off x="6042990" y="-106986"/>
            <a:ext cx="1008000" cy="4838438"/>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4" name="Rounded Rectangle 6">
            <a:extLst>
              <a:ext uri="{FF2B5EF4-FFF2-40B4-BE49-F238E27FC236}">
                <a16:creationId xmlns:a16="http://schemas.microsoft.com/office/drawing/2014/main" id="{7207F62F-9F57-4229-8523-5C1B83637635}"/>
              </a:ext>
            </a:extLst>
          </p:cNvPr>
          <p:cNvSpPr/>
          <p:nvPr/>
        </p:nvSpPr>
        <p:spPr>
          <a:xfrm rot="18900000">
            <a:off x="8107179" y="1961813"/>
            <a:ext cx="682540" cy="682540"/>
          </a:xfrm>
          <a:prstGeom prst="ellipse">
            <a:avLst/>
          </a:prstGeom>
          <a:solidFill>
            <a:schemeClr val="bg1"/>
          </a:solidFill>
          <a:ln w="63500">
            <a:noFill/>
          </a:ln>
          <a:effectLst>
            <a:outerShdw blurRad="50800" dist="381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5" name="TextBox 34">
            <a:extLst>
              <a:ext uri="{FF2B5EF4-FFF2-40B4-BE49-F238E27FC236}">
                <a16:creationId xmlns:a16="http://schemas.microsoft.com/office/drawing/2014/main" id="{19FD890B-7341-4ED4-AC05-F0A9FBE419AD}"/>
              </a:ext>
            </a:extLst>
          </p:cNvPr>
          <p:cNvSpPr txBox="1"/>
          <p:nvPr/>
        </p:nvSpPr>
        <p:spPr>
          <a:xfrm>
            <a:off x="8198770" y="2118417"/>
            <a:ext cx="499358" cy="369332"/>
          </a:xfrm>
          <a:prstGeom prst="rect">
            <a:avLst/>
          </a:prstGeom>
          <a:noFill/>
        </p:spPr>
        <p:txBody>
          <a:bodyPr wrap="square" rtlCol="0">
            <a:spAutoFit/>
          </a:bodyPr>
          <a:lstStyle/>
          <a:p>
            <a:pPr algn="ctr"/>
            <a:r>
              <a:rPr lang="en-US" altLang="ko-KR" b="1" dirty="0" smtClean="0">
                <a:latin typeface="Futura Md BT" panose="020B0602020204020303" pitchFamily="34" charset="0"/>
                <a:cs typeface="Arial" pitchFamily="34" charset="0"/>
              </a:rPr>
              <a:t>1</a:t>
            </a:r>
            <a:endParaRPr lang="ko-KR" altLang="en-US" b="1" dirty="0">
              <a:latin typeface="Futura Md BT" panose="020B0602020204020303" pitchFamily="34" charset="0"/>
              <a:cs typeface="Arial" pitchFamily="34" charset="0"/>
            </a:endParaRPr>
          </a:p>
        </p:txBody>
      </p:sp>
      <p:pic>
        <p:nvPicPr>
          <p:cNvPr id="36" name="Picture 2" descr="E:\002-KIMS BUSINESS\007-04-1-FIVERR\01-PPT-TEMPLATE\COVER-PSD\05-cut-01.png">
            <a:extLst>
              <a:ext uri="{FF2B5EF4-FFF2-40B4-BE49-F238E27FC236}">
                <a16:creationId xmlns:a16="http://schemas.microsoft.com/office/drawing/2014/main" id="{D2CDFDE9-F391-4175-B8F3-C5AE24D59B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640920" y="3826841"/>
            <a:ext cx="5040000" cy="229254"/>
          </a:xfrm>
          <a:prstGeom prst="rect">
            <a:avLst/>
          </a:prstGeom>
          <a:noFill/>
          <a:extLst>
            <a:ext uri="{909E8E84-426E-40DD-AFC4-6F175D3DCCD1}">
              <a14:hiddenFill xmlns:a14="http://schemas.microsoft.com/office/drawing/2010/main">
                <a:solidFill>
                  <a:srgbClr val="FFFFFF"/>
                </a:solidFill>
              </a14:hiddenFill>
            </a:ext>
          </a:extLst>
        </p:spPr>
      </p:pic>
      <p:sp>
        <p:nvSpPr>
          <p:cNvPr id="37" name="Pentagon 13">
            <a:extLst>
              <a:ext uri="{FF2B5EF4-FFF2-40B4-BE49-F238E27FC236}">
                <a16:creationId xmlns:a16="http://schemas.microsoft.com/office/drawing/2014/main" id="{23BAFC3A-17AE-4DE7-AD09-1C3AF24D6F50}"/>
              </a:ext>
            </a:extLst>
          </p:cNvPr>
          <p:cNvSpPr/>
          <p:nvPr/>
        </p:nvSpPr>
        <p:spPr>
          <a:xfrm rot="16200000">
            <a:off x="5141010" y="3152127"/>
            <a:ext cx="1008000" cy="4838438"/>
          </a:xfrm>
          <a:prstGeom prst="round2SameRect">
            <a:avLst>
              <a:gd name="adj1" fmla="val 50000"/>
              <a:gd name="adj2" fmla="val 0"/>
            </a:avLst>
          </a:prstGeom>
          <a:solidFill>
            <a:schemeClr val="accent1">
              <a:lumMod val="90000"/>
            </a:schemeClr>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9" name="Rounded Rectangle 20">
            <a:extLst>
              <a:ext uri="{FF2B5EF4-FFF2-40B4-BE49-F238E27FC236}">
                <a16:creationId xmlns:a16="http://schemas.microsoft.com/office/drawing/2014/main" id="{8D87409E-C939-4D0D-8C27-4D281B059F48}"/>
              </a:ext>
            </a:extLst>
          </p:cNvPr>
          <p:cNvSpPr/>
          <p:nvPr/>
        </p:nvSpPr>
        <p:spPr>
          <a:xfrm rot="18900000">
            <a:off x="3395629" y="5217810"/>
            <a:ext cx="681166" cy="681166"/>
          </a:xfrm>
          <a:prstGeom prst="ellipse">
            <a:avLst/>
          </a:prstGeom>
          <a:solidFill>
            <a:schemeClr val="bg1"/>
          </a:solidFill>
          <a:ln w="63500">
            <a:noFill/>
          </a:ln>
          <a:effectLst>
            <a:outerShdw blurRad="50800" dist="381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Box 39">
            <a:extLst>
              <a:ext uri="{FF2B5EF4-FFF2-40B4-BE49-F238E27FC236}">
                <a16:creationId xmlns:a16="http://schemas.microsoft.com/office/drawing/2014/main" id="{B56828D4-A583-4821-AA05-F103336C573D}"/>
              </a:ext>
            </a:extLst>
          </p:cNvPr>
          <p:cNvSpPr txBox="1"/>
          <p:nvPr/>
        </p:nvSpPr>
        <p:spPr>
          <a:xfrm>
            <a:off x="3487036" y="5373727"/>
            <a:ext cx="498353" cy="369332"/>
          </a:xfrm>
          <a:prstGeom prst="rect">
            <a:avLst/>
          </a:prstGeom>
          <a:noFill/>
        </p:spPr>
        <p:txBody>
          <a:bodyPr wrap="square" rtlCol="0">
            <a:spAutoFit/>
          </a:bodyPr>
          <a:lstStyle/>
          <a:p>
            <a:pPr algn="ctr"/>
            <a:r>
              <a:rPr lang="en-US" altLang="ko-KR" b="1" dirty="0" smtClean="0">
                <a:solidFill>
                  <a:schemeClr val="accent1">
                    <a:lumMod val="75000"/>
                  </a:schemeClr>
                </a:solidFill>
                <a:latin typeface="Futura Md BT" panose="020B0602020204020303" pitchFamily="34" charset="0"/>
                <a:cs typeface="Arial" pitchFamily="34" charset="0"/>
              </a:rPr>
              <a:t>4</a:t>
            </a:r>
            <a:endParaRPr lang="ko-KR" altLang="en-US" b="1" dirty="0">
              <a:solidFill>
                <a:schemeClr val="accent1">
                  <a:lumMod val="75000"/>
                </a:schemeClr>
              </a:solidFill>
              <a:latin typeface="Futura Md BT" panose="020B0602020204020303" pitchFamily="34" charset="0"/>
              <a:cs typeface="Arial" pitchFamily="34" charset="0"/>
            </a:endParaRPr>
          </a:p>
        </p:txBody>
      </p:sp>
      <p:sp>
        <p:nvSpPr>
          <p:cNvPr id="41" name="Pentagon 12">
            <a:extLst>
              <a:ext uri="{FF2B5EF4-FFF2-40B4-BE49-F238E27FC236}">
                <a16:creationId xmlns:a16="http://schemas.microsoft.com/office/drawing/2014/main" id="{95CA3CB6-1BED-4A7A-83CD-76823DC69392}"/>
              </a:ext>
            </a:extLst>
          </p:cNvPr>
          <p:cNvSpPr/>
          <p:nvPr/>
        </p:nvSpPr>
        <p:spPr>
          <a:xfrm rot="16200000">
            <a:off x="5141010" y="991738"/>
            <a:ext cx="1008000" cy="4838438"/>
          </a:xfrm>
          <a:prstGeom prst="round2SameRect">
            <a:avLst>
              <a:gd name="adj1" fmla="val 50000"/>
              <a:gd name="adj2" fmla="val 0"/>
            </a:avLst>
          </a:prstGeom>
          <a:solidFill>
            <a:schemeClr val="accent5">
              <a:lumMod val="60000"/>
              <a:lumOff val="40000"/>
            </a:schemeClr>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Rounded Rectangle 16">
            <a:extLst>
              <a:ext uri="{FF2B5EF4-FFF2-40B4-BE49-F238E27FC236}">
                <a16:creationId xmlns:a16="http://schemas.microsoft.com/office/drawing/2014/main" id="{3CE88172-0AF2-4E23-879D-5A2359023CD3}"/>
              </a:ext>
            </a:extLst>
          </p:cNvPr>
          <p:cNvSpPr/>
          <p:nvPr/>
        </p:nvSpPr>
        <p:spPr>
          <a:xfrm rot="18900000">
            <a:off x="3395629" y="3062851"/>
            <a:ext cx="681166" cy="681166"/>
          </a:xfrm>
          <a:prstGeom prst="ellipse">
            <a:avLst/>
          </a:prstGeom>
          <a:solidFill>
            <a:schemeClr val="bg1"/>
          </a:solidFill>
          <a:ln w="63500">
            <a:noFill/>
          </a:ln>
          <a:effectLst>
            <a:outerShdw blurRad="50800" dist="381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TextBox 43">
            <a:extLst>
              <a:ext uri="{FF2B5EF4-FFF2-40B4-BE49-F238E27FC236}">
                <a16:creationId xmlns:a16="http://schemas.microsoft.com/office/drawing/2014/main" id="{0DFA1691-FAD0-4A27-88C9-B84342CED132}"/>
              </a:ext>
            </a:extLst>
          </p:cNvPr>
          <p:cNvSpPr txBox="1"/>
          <p:nvPr/>
        </p:nvSpPr>
        <p:spPr>
          <a:xfrm>
            <a:off x="3487036" y="3218768"/>
            <a:ext cx="498353" cy="369332"/>
          </a:xfrm>
          <a:prstGeom prst="rect">
            <a:avLst/>
          </a:prstGeom>
          <a:noFill/>
        </p:spPr>
        <p:txBody>
          <a:bodyPr wrap="square" rtlCol="0">
            <a:spAutoFit/>
          </a:bodyPr>
          <a:lstStyle/>
          <a:p>
            <a:pPr algn="ctr"/>
            <a:r>
              <a:rPr lang="en-US" altLang="ko-KR" b="1" dirty="0" smtClean="0">
                <a:solidFill>
                  <a:schemeClr val="tx1">
                    <a:lumMod val="50000"/>
                    <a:lumOff val="50000"/>
                  </a:schemeClr>
                </a:solidFill>
                <a:latin typeface="Futura Md BT" panose="020B0602020204020303" pitchFamily="34" charset="0"/>
                <a:cs typeface="Arial" pitchFamily="34" charset="0"/>
              </a:rPr>
              <a:t>2</a:t>
            </a:r>
            <a:endParaRPr lang="ko-KR" altLang="en-US" b="1" dirty="0">
              <a:solidFill>
                <a:schemeClr val="tx1">
                  <a:lumMod val="50000"/>
                  <a:lumOff val="50000"/>
                </a:schemeClr>
              </a:solidFill>
              <a:latin typeface="Futura Md BT" panose="020B0602020204020303" pitchFamily="34" charset="0"/>
              <a:cs typeface="Arial" pitchFamily="34" charset="0"/>
            </a:endParaRPr>
          </a:p>
        </p:txBody>
      </p:sp>
      <p:pic>
        <p:nvPicPr>
          <p:cNvPr id="45" name="Picture 2" descr="E:\002-KIMS BUSINESS\007-04-1-FIVERR\01-PPT-TEMPLATE\COVER-PSD\05-cut-01.png">
            <a:extLst>
              <a:ext uri="{FF2B5EF4-FFF2-40B4-BE49-F238E27FC236}">
                <a16:creationId xmlns:a16="http://schemas.microsoft.com/office/drawing/2014/main" id="{FB9D57BB-CE89-4E16-8463-A6050FE7DB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362176" y="5530354"/>
            <a:ext cx="1333697" cy="22623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E:\002-KIMS BUSINESS\007-04-1-FIVERR\01-PPT-TEMPLATE\COVER-PSD\05-cut-01.png">
            <a:extLst>
              <a:ext uri="{FF2B5EF4-FFF2-40B4-BE49-F238E27FC236}">
                <a16:creationId xmlns:a16="http://schemas.microsoft.com/office/drawing/2014/main" id="{AAE76612-D303-4A1F-9556-4F58FEBAEC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455401" y="3326052"/>
            <a:ext cx="1150267" cy="20590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F47323F3-3C27-48C0-AD2F-D2482B3148A5}"/>
              </a:ext>
            </a:extLst>
          </p:cNvPr>
          <p:cNvSpPr txBox="1"/>
          <p:nvPr/>
        </p:nvSpPr>
        <p:spPr>
          <a:xfrm>
            <a:off x="4195184" y="2018244"/>
            <a:ext cx="3707720" cy="646331"/>
          </a:xfrm>
          <a:prstGeom prst="rect">
            <a:avLst/>
          </a:prstGeom>
          <a:noFill/>
        </p:spPr>
        <p:txBody>
          <a:bodyPr wrap="square" rtlCol="0">
            <a:spAutoFit/>
          </a:bodyPr>
          <a:lstStyle/>
          <a:p>
            <a:pPr algn="r"/>
            <a:r>
              <a:rPr lang="es-CO" altLang="ko-KR" sz="1200" b="1" dirty="0">
                <a:solidFill>
                  <a:schemeClr val="bg1"/>
                </a:solidFill>
                <a:cs typeface="Arial" pitchFamily="34" charset="0"/>
              </a:rPr>
              <a:t>Subtítulo</a:t>
            </a:r>
            <a:endParaRPr lang="ko-KR" altLang="en-US" sz="1200" b="1" dirty="0">
              <a:solidFill>
                <a:schemeClr val="bg1"/>
              </a:solidFill>
              <a:cs typeface="Arial" pitchFamily="34" charset="0"/>
            </a:endParaRPr>
          </a:p>
          <a:p>
            <a:pPr algn="r"/>
            <a:r>
              <a:rPr lang="es-CO" altLang="ko-KR" sz="1200" dirty="0" smtClean="0">
                <a:solidFill>
                  <a:schemeClr val="bg1"/>
                </a:solidFill>
                <a:cs typeface="Arial" pitchFamily="34" charset="0"/>
              </a:rPr>
              <a:t>Introduzca </a:t>
            </a:r>
            <a:r>
              <a:rPr lang="es-CO" altLang="ko-KR" sz="1200" dirty="0">
                <a:solidFill>
                  <a:schemeClr val="bg1"/>
                </a:solidFill>
                <a:cs typeface="Arial" pitchFamily="34" charset="0"/>
              </a:rPr>
              <a:t>su texto en este espacio usando la fuente tipográfica institucional </a:t>
            </a:r>
            <a:r>
              <a:rPr lang="es-CO" altLang="ko-KR" sz="1200" dirty="0" smtClean="0">
                <a:solidFill>
                  <a:schemeClr val="bg1"/>
                </a:solidFill>
                <a:cs typeface="Arial" pitchFamily="34" charset="0"/>
              </a:rPr>
              <a:t>Raleway</a:t>
            </a:r>
            <a:endParaRPr lang="en-US" altLang="ko-KR" sz="1200" dirty="0">
              <a:solidFill>
                <a:schemeClr val="bg1"/>
              </a:solidFill>
              <a:cs typeface="Arial" pitchFamily="34" charset="0"/>
            </a:endParaRPr>
          </a:p>
        </p:txBody>
      </p:sp>
      <p:sp>
        <p:nvSpPr>
          <p:cNvPr id="51" name="TextBox 50">
            <a:extLst>
              <a:ext uri="{FF2B5EF4-FFF2-40B4-BE49-F238E27FC236}">
                <a16:creationId xmlns:a16="http://schemas.microsoft.com/office/drawing/2014/main" id="{8F68CF1D-A132-48F5-8041-165FCEE6F143}"/>
              </a:ext>
            </a:extLst>
          </p:cNvPr>
          <p:cNvSpPr txBox="1"/>
          <p:nvPr/>
        </p:nvSpPr>
        <p:spPr>
          <a:xfrm>
            <a:off x="4301445" y="3087790"/>
            <a:ext cx="3707720" cy="646331"/>
          </a:xfrm>
          <a:prstGeom prst="rect">
            <a:avLst/>
          </a:prstGeom>
          <a:noFill/>
        </p:spPr>
        <p:txBody>
          <a:bodyPr wrap="square" rtlCol="0">
            <a:spAutoFit/>
          </a:bodyPr>
          <a:lstStyle/>
          <a:p>
            <a:r>
              <a:rPr lang="es-CO" altLang="ko-KR" sz="1200" b="1" dirty="0">
                <a:solidFill>
                  <a:schemeClr val="bg1"/>
                </a:solidFill>
                <a:cs typeface="Arial" pitchFamily="34" charset="0"/>
              </a:rPr>
              <a:t>Subtítulo</a:t>
            </a:r>
            <a:endParaRPr lang="ko-KR" altLang="en-US" sz="1200" b="1" dirty="0">
              <a:solidFill>
                <a:schemeClr val="bg1"/>
              </a:solidFill>
              <a:cs typeface="Arial" pitchFamily="34" charset="0"/>
            </a:endParaRPr>
          </a:p>
          <a:p>
            <a:r>
              <a:rPr lang="es-CO" altLang="ko-KR" sz="1200" dirty="0">
                <a:solidFill>
                  <a:schemeClr val="bg1"/>
                </a:solidFill>
                <a:cs typeface="Arial" pitchFamily="34" charset="0"/>
              </a:rPr>
              <a:t>Introduzca su texto en este espacio usando la fuente tipográfica institucional Raleway</a:t>
            </a:r>
            <a:endParaRPr lang="en-US" altLang="ko-KR" sz="1200" dirty="0">
              <a:solidFill>
                <a:schemeClr val="bg1"/>
              </a:solidFill>
              <a:cs typeface="Arial" pitchFamily="34" charset="0"/>
            </a:endParaRPr>
          </a:p>
        </p:txBody>
      </p:sp>
      <p:sp>
        <p:nvSpPr>
          <p:cNvPr id="54" name="TextBox 53">
            <a:extLst>
              <a:ext uri="{FF2B5EF4-FFF2-40B4-BE49-F238E27FC236}">
                <a16:creationId xmlns:a16="http://schemas.microsoft.com/office/drawing/2014/main" id="{D521B6D8-1F38-4D57-AC82-9EC1C664478F}"/>
              </a:ext>
            </a:extLst>
          </p:cNvPr>
          <p:cNvSpPr txBox="1"/>
          <p:nvPr/>
        </p:nvSpPr>
        <p:spPr>
          <a:xfrm>
            <a:off x="4183585" y="4168926"/>
            <a:ext cx="3707720" cy="646331"/>
          </a:xfrm>
          <a:prstGeom prst="rect">
            <a:avLst/>
          </a:prstGeom>
          <a:noFill/>
        </p:spPr>
        <p:txBody>
          <a:bodyPr wrap="square" rtlCol="0">
            <a:spAutoFit/>
          </a:bodyPr>
          <a:lstStyle/>
          <a:p>
            <a:pPr algn="r"/>
            <a:r>
              <a:rPr lang="es-CO" altLang="ko-KR" sz="1200" b="1" dirty="0">
                <a:solidFill>
                  <a:schemeClr val="bg1"/>
                </a:solidFill>
                <a:cs typeface="Arial" pitchFamily="34" charset="0"/>
              </a:rPr>
              <a:t>Subtítulo</a:t>
            </a:r>
            <a:endParaRPr lang="ko-KR" altLang="en-US" sz="1200" b="1" dirty="0">
              <a:solidFill>
                <a:schemeClr val="bg1"/>
              </a:solidFill>
              <a:cs typeface="Arial" pitchFamily="34" charset="0"/>
            </a:endParaRPr>
          </a:p>
          <a:p>
            <a:pPr algn="r"/>
            <a:r>
              <a:rPr lang="es-CO" altLang="ko-KR" sz="1200" dirty="0">
                <a:solidFill>
                  <a:schemeClr val="bg1"/>
                </a:solidFill>
                <a:cs typeface="Arial" pitchFamily="34" charset="0"/>
              </a:rPr>
              <a:t>Introduzca su texto en este espacio usando la fuente tipográfica institucional Raleway</a:t>
            </a:r>
            <a:endParaRPr lang="en-US" altLang="ko-KR" sz="1200" dirty="0">
              <a:solidFill>
                <a:schemeClr val="bg1"/>
              </a:solidFill>
              <a:cs typeface="Arial" pitchFamily="34" charset="0"/>
            </a:endParaRPr>
          </a:p>
        </p:txBody>
      </p:sp>
      <p:sp>
        <p:nvSpPr>
          <p:cNvPr id="57" name="TextBox 56">
            <a:extLst>
              <a:ext uri="{FF2B5EF4-FFF2-40B4-BE49-F238E27FC236}">
                <a16:creationId xmlns:a16="http://schemas.microsoft.com/office/drawing/2014/main" id="{2D994D1F-0EC6-4D40-A1FF-C24345FADD6A}"/>
              </a:ext>
            </a:extLst>
          </p:cNvPr>
          <p:cNvSpPr txBox="1"/>
          <p:nvPr/>
        </p:nvSpPr>
        <p:spPr>
          <a:xfrm>
            <a:off x="4289846" y="5209646"/>
            <a:ext cx="3707720" cy="646331"/>
          </a:xfrm>
          <a:prstGeom prst="rect">
            <a:avLst/>
          </a:prstGeom>
          <a:noFill/>
        </p:spPr>
        <p:txBody>
          <a:bodyPr wrap="square" rtlCol="0">
            <a:spAutoFit/>
          </a:bodyPr>
          <a:lstStyle/>
          <a:p>
            <a:r>
              <a:rPr lang="es-CO" altLang="ko-KR" sz="1200" b="1" dirty="0">
                <a:solidFill>
                  <a:schemeClr val="bg1"/>
                </a:solidFill>
                <a:cs typeface="Arial" pitchFamily="34" charset="0"/>
              </a:rPr>
              <a:t>Subtítulo</a:t>
            </a:r>
            <a:endParaRPr lang="ko-KR" altLang="en-US" sz="1200" b="1" dirty="0">
              <a:solidFill>
                <a:schemeClr val="bg1"/>
              </a:solidFill>
              <a:cs typeface="Arial" pitchFamily="34" charset="0"/>
            </a:endParaRPr>
          </a:p>
          <a:p>
            <a:r>
              <a:rPr lang="es-CO" altLang="ko-KR" sz="1200" dirty="0">
                <a:solidFill>
                  <a:schemeClr val="bg1"/>
                </a:solidFill>
                <a:cs typeface="Arial" pitchFamily="34" charset="0"/>
              </a:rPr>
              <a:t>Introduzca su texto en este espacio usando la fuente tipográfica institucional Raleway</a:t>
            </a:r>
            <a:endParaRPr lang="en-US" altLang="ko-KR" sz="1200" dirty="0">
              <a:solidFill>
                <a:schemeClr val="bg1"/>
              </a:solidFill>
              <a:cs typeface="Arial" pitchFamily="34" charset="0"/>
            </a:endParaRPr>
          </a:p>
        </p:txBody>
      </p:sp>
      <p:grpSp>
        <p:nvGrpSpPr>
          <p:cNvPr id="59" name="그룹 87">
            <a:extLst>
              <a:ext uri="{FF2B5EF4-FFF2-40B4-BE49-F238E27FC236}">
                <a16:creationId xmlns:a16="http://schemas.microsoft.com/office/drawing/2014/main" id="{01CF5A1E-96A8-41A1-89E8-56CD56440BD3}"/>
              </a:ext>
            </a:extLst>
          </p:cNvPr>
          <p:cNvGrpSpPr/>
          <p:nvPr/>
        </p:nvGrpSpPr>
        <p:grpSpPr>
          <a:xfrm>
            <a:off x="1015627" y="4349790"/>
            <a:ext cx="2523434" cy="1065203"/>
            <a:chOff x="1682410" y="2217893"/>
            <a:chExt cx="2019261" cy="852379"/>
          </a:xfrm>
          <a:solidFill>
            <a:schemeClr val="bg1">
              <a:lumMod val="85000"/>
            </a:schemeClr>
          </a:solidFill>
        </p:grpSpPr>
        <p:grpSp>
          <p:nvGrpSpPr>
            <p:cNvPr id="60" name="그룹 86">
              <a:extLst>
                <a:ext uri="{FF2B5EF4-FFF2-40B4-BE49-F238E27FC236}">
                  <a16:creationId xmlns:a16="http://schemas.microsoft.com/office/drawing/2014/main" id="{46DC49DF-5AFB-440F-8ECB-3843F7F4D592}"/>
                </a:ext>
              </a:extLst>
            </p:cNvPr>
            <p:cNvGrpSpPr/>
            <p:nvPr/>
          </p:nvGrpSpPr>
          <p:grpSpPr>
            <a:xfrm>
              <a:off x="1774163" y="2217893"/>
              <a:ext cx="1927508" cy="852379"/>
              <a:chOff x="1774163" y="2217893"/>
              <a:chExt cx="1927508" cy="852379"/>
            </a:xfrm>
            <a:grpFill/>
          </p:grpSpPr>
          <p:sp>
            <p:nvSpPr>
              <p:cNvPr id="62" name="Freeform 18">
                <a:extLst>
                  <a:ext uri="{FF2B5EF4-FFF2-40B4-BE49-F238E27FC236}">
                    <a16:creationId xmlns:a16="http://schemas.microsoft.com/office/drawing/2014/main" id="{1A86191F-1373-4CF4-B1A2-917D9C71A473}"/>
                  </a:ext>
                </a:extLst>
              </p:cNvPr>
              <p:cNvSpPr/>
              <p:nvPr/>
            </p:nvSpPr>
            <p:spPr>
              <a:xfrm flipH="1">
                <a:off x="1774163" y="2350717"/>
                <a:ext cx="1600825" cy="719555"/>
              </a:xfrm>
              <a:custGeom>
                <a:avLst/>
                <a:gdLst>
                  <a:gd name="connsiteX0" fmla="*/ 4126727 w 4126727"/>
                  <a:gd name="connsiteY0" fmla="*/ 866693 h 1836752"/>
                  <a:gd name="connsiteX1" fmla="*/ 2782957 w 4126727"/>
                  <a:gd name="connsiteY1" fmla="*/ 0 h 1836752"/>
                  <a:gd name="connsiteX2" fmla="*/ 2703444 w 4126727"/>
                  <a:gd name="connsiteY2" fmla="*/ 7952 h 1836752"/>
                  <a:gd name="connsiteX3" fmla="*/ 1375576 w 4126727"/>
                  <a:gd name="connsiteY3" fmla="*/ 326004 h 1836752"/>
                  <a:gd name="connsiteX4" fmla="*/ 0 w 4126727"/>
                  <a:gd name="connsiteY4" fmla="*/ 477079 h 1836752"/>
                  <a:gd name="connsiteX5" fmla="*/ 1574358 w 4126727"/>
                  <a:gd name="connsiteY5" fmla="*/ 898498 h 1836752"/>
                  <a:gd name="connsiteX6" fmla="*/ 2576223 w 4126727"/>
                  <a:gd name="connsiteY6" fmla="*/ 1280160 h 1836752"/>
                  <a:gd name="connsiteX7" fmla="*/ 3267986 w 4126727"/>
                  <a:gd name="connsiteY7" fmla="*/ 1836752 h 1836752"/>
                  <a:gd name="connsiteX8" fmla="*/ 4126727 w 4126727"/>
                  <a:gd name="connsiteY8" fmla="*/ 866693 h 1836752"/>
                  <a:gd name="connsiteX0" fmla="*/ 4126727 w 4126727"/>
                  <a:gd name="connsiteY0" fmla="*/ 884466 h 1854525"/>
                  <a:gd name="connsiteX1" fmla="*/ 2782957 w 4126727"/>
                  <a:gd name="connsiteY1" fmla="*/ 17773 h 1854525"/>
                  <a:gd name="connsiteX2" fmla="*/ 2703444 w 4126727"/>
                  <a:gd name="connsiteY2" fmla="*/ 25725 h 1854525"/>
                  <a:gd name="connsiteX3" fmla="*/ 1375576 w 4126727"/>
                  <a:gd name="connsiteY3" fmla="*/ 343777 h 1854525"/>
                  <a:gd name="connsiteX4" fmla="*/ 0 w 4126727"/>
                  <a:gd name="connsiteY4" fmla="*/ 494852 h 1854525"/>
                  <a:gd name="connsiteX5" fmla="*/ 1574358 w 4126727"/>
                  <a:gd name="connsiteY5" fmla="*/ 916271 h 1854525"/>
                  <a:gd name="connsiteX6" fmla="*/ 2576223 w 4126727"/>
                  <a:gd name="connsiteY6" fmla="*/ 1297933 h 1854525"/>
                  <a:gd name="connsiteX7" fmla="*/ 3267986 w 4126727"/>
                  <a:gd name="connsiteY7" fmla="*/ 1854525 h 1854525"/>
                  <a:gd name="connsiteX8" fmla="*/ 4126727 w 4126727"/>
                  <a:gd name="connsiteY8" fmla="*/ 884466 h 1854525"/>
                  <a:gd name="connsiteX0" fmla="*/ 1375576 w 4126727"/>
                  <a:gd name="connsiteY0" fmla="*/ 331865 h 1842613"/>
                  <a:gd name="connsiteX1" fmla="*/ 0 w 4126727"/>
                  <a:gd name="connsiteY1" fmla="*/ 482940 h 1842613"/>
                  <a:gd name="connsiteX2" fmla="*/ 1574358 w 4126727"/>
                  <a:gd name="connsiteY2" fmla="*/ 904359 h 1842613"/>
                  <a:gd name="connsiteX3" fmla="*/ 2576223 w 4126727"/>
                  <a:gd name="connsiteY3" fmla="*/ 1286021 h 1842613"/>
                  <a:gd name="connsiteX4" fmla="*/ 3267986 w 4126727"/>
                  <a:gd name="connsiteY4" fmla="*/ 1842613 h 1842613"/>
                  <a:gd name="connsiteX5" fmla="*/ 4126727 w 4126727"/>
                  <a:gd name="connsiteY5" fmla="*/ 872554 h 1842613"/>
                  <a:gd name="connsiteX6" fmla="*/ 2782957 w 4126727"/>
                  <a:gd name="connsiteY6" fmla="*/ 5861 h 1842613"/>
                  <a:gd name="connsiteX7" fmla="*/ 2794884 w 4126727"/>
                  <a:gd name="connsiteY7" fmla="*/ 105253 h 1842613"/>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90578 h 1901326"/>
                  <a:gd name="connsiteX1" fmla="*/ 0 w 4063117"/>
                  <a:gd name="connsiteY1" fmla="*/ 541653 h 1901326"/>
                  <a:gd name="connsiteX2" fmla="*/ 1574358 w 4063117"/>
                  <a:gd name="connsiteY2" fmla="*/ 963072 h 1901326"/>
                  <a:gd name="connsiteX3" fmla="*/ 2576223 w 4063117"/>
                  <a:gd name="connsiteY3" fmla="*/ 1344734 h 1901326"/>
                  <a:gd name="connsiteX4" fmla="*/ 3267986 w 4063117"/>
                  <a:gd name="connsiteY4" fmla="*/ 1901326 h 1901326"/>
                  <a:gd name="connsiteX5" fmla="*/ 4063117 w 4063117"/>
                  <a:gd name="connsiteY5" fmla="*/ 994878 h 1901326"/>
                  <a:gd name="connsiteX6" fmla="*/ 2782957 w 4063117"/>
                  <a:gd name="connsiteY6" fmla="*/ 64574 h 1901326"/>
                  <a:gd name="connsiteX7" fmla="*/ 2178658 w 4063117"/>
                  <a:gd name="connsiteY7" fmla="*/ 96380 h 1901326"/>
                  <a:gd name="connsiteX8" fmla="*/ 1375576 w 4063117"/>
                  <a:gd name="connsiteY8" fmla="*/ 390578 h 1901326"/>
                  <a:gd name="connsiteX0" fmla="*/ 1375576 w 4063117"/>
                  <a:gd name="connsiteY0" fmla="*/ 383650 h 1894398"/>
                  <a:gd name="connsiteX1" fmla="*/ 0 w 4063117"/>
                  <a:gd name="connsiteY1" fmla="*/ 534725 h 1894398"/>
                  <a:gd name="connsiteX2" fmla="*/ 1574358 w 4063117"/>
                  <a:gd name="connsiteY2" fmla="*/ 956144 h 1894398"/>
                  <a:gd name="connsiteX3" fmla="*/ 2576223 w 4063117"/>
                  <a:gd name="connsiteY3" fmla="*/ 1337806 h 1894398"/>
                  <a:gd name="connsiteX4" fmla="*/ 3267986 w 4063117"/>
                  <a:gd name="connsiteY4" fmla="*/ 1894398 h 1894398"/>
                  <a:gd name="connsiteX5" fmla="*/ 4063117 w 4063117"/>
                  <a:gd name="connsiteY5" fmla="*/ 987950 h 1894398"/>
                  <a:gd name="connsiteX6" fmla="*/ 2782957 w 4063117"/>
                  <a:gd name="connsiteY6" fmla="*/ 57646 h 1894398"/>
                  <a:gd name="connsiteX7" fmla="*/ 2178658 w 4063117"/>
                  <a:gd name="connsiteY7" fmla="*/ 89452 h 1894398"/>
                  <a:gd name="connsiteX8" fmla="*/ 1375576 w 4063117"/>
                  <a:gd name="connsiteY8" fmla="*/ 383650 h 1894398"/>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625109 w 4112003"/>
                  <a:gd name="connsiteY3" fmla="*/ 1280160 h 1836752"/>
                  <a:gd name="connsiteX4" fmla="*/ 3316872 w 4112003"/>
                  <a:gd name="connsiteY4" fmla="*/ 1836752 h 1836752"/>
                  <a:gd name="connsiteX5" fmla="*/ 4112003 w 4112003"/>
                  <a:gd name="connsiteY5" fmla="*/ 930304 h 1836752"/>
                  <a:gd name="connsiteX6" fmla="*/ 2831843 w 4112003"/>
                  <a:gd name="connsiteY6" fmla="*/ 0 h 1836752"/>
                  <a:gd name="connsiteX7" fmla="*/ 2227544 w 4112003"/>
                  <a:gd name="connsiteY7" fmla="*/ 31806 h 1836752"/>
                  <a:gd name="connsiteX8" fmla="*/ 1424462 w 4112003"/>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132129 w 4112003"/>
                  <a:gd name="connsiteY3" fmla="*/ 993914 h 1836752"/>
                  <a:gd name="connsiteX4" fmla="*/ 2625109 w 4112003"/>
                  <a:gd name="connsiteY4" fmla="*/ 1280160 h 1836752"/>
                  <a:gd name="connsiteX5" fmla="*/ 3316872 w 4112003"/>
                  <a:gd name="connsiteY5" fmla="*/ 1836752 h 1836752"/>
                  <a:gd name="connsiteX6" fmla="*/ 4112003 w 4112003"/>
                  <a:gd name="connsiteY6" fmla="*/ 930304 h 1836752"/>
                  <a:gd name="connsiteX7" fmla="*/ 2831843 w 4112003"/>
                  <a:gd name="connsiteY7" fmla="*/ 0 h 1836752"/>
                  <a:gd name="connsiteX8" fmla="*/ 2227544 w 4112003"/>
                  <a:gd name="connsiteY8" fmla="*/ 31806 h 1836752"/>
                  <a:gd name="connsiteX9" fmla="*/ 1424462 w 4112003"/>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38408 h 1849156"/>
                  <a:gd name="connsiteX1" fmla="*/ 59649 w 4122766"/>
                  <a:gd name="connsiteY1" fmla="*/ 489483 h 1849156"/>
                  <a:gd name="connsiteX2" fmla="*/ 1634007 w 4122766"/>
                  <a:gd name="connsiteY2" fmla="*/ 910902 h 1849156"/>
                  <a:gd name="connsiteX3" fmla="*/ 2142892 w 4122766"/>
                  <a:gd name="connsiteY3" fmla="*/ 1006318 h 1849156"/>
                  <a:gd name="connsiteX4" fmla="*/ 2635872 w 4122766"/>
                  <a:gd name="connsiteY4" fmla="*/ 1292564 h 1849156"/>
                  <a:gd name="connsiteX5" fmla="*/ 3327635 w 4122766"/>
                  <a:gd name="connsiteY5" fmla="*/ 1849156 h 1849156"/>
                  <a:gd name="connsiteX6" fmla="*/ 4122766 w 4122766"/>
                  <a:gd name="connsiteY6" fmla="*/ 942708 h 1849156"/>
                  <a:gd name="connsiteX7" fmla="*/ 2842606 w 4122766"/>
                  <a:gd name="connsiteY7" fmla="*/ 12404 h 1849156"/>
                  <a:gd name="connsiteX8" fmla="*/ 2238307 w 4122766"/>
                  <a:gd name="connsiteY8" fmla="*/ 44210 h 1849156"/>
                  <a:gd name="connsiteX9" fmla="*/ 1435225 w 4122766"/>
                  <a:gd name="connsiteY9" fmla="*/ 338408 h 1849156"/>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39809 h 1850557"/>
                  <a:gd name="connsiteX1" fmla="*/ 59649 w 4122766"/>
                  <a:gd name="connsiteY1" fmla="*/ 490884 h 1850557"/>
                  <a:gd name="connsiteX2" fmla="*/ 1634007 w 4122766"/>
                  <a:gd name="connsiteY2" fmla="*/ 912303 h 1850557"/>
                  <a:gd name="connsiteX3" fmla="*/ 2142892 w 4122766"/>
                  <a:gd name="connsiteY3" fmla="*/ 1007719 h 1850557"/>
                  <a:gd name="connsiteX4" fmla="*/ 2635872 w 4122766"/>
                  <a:gd name="connsiteY4" fmla="*/ 1293965 h 1850557"/>
                  <a:gd name="connsiteX5" fmla="*/ 3327635 w 4122766"/>
                  <a:gd name="connsiteY5" fmla="*/ 1850557 h 1850557"/>
                  <a:gd name="connsiteX6" fmla="*/ 4122766 w 4122766"/>
                  <a:gd name="connsiteY6" fmla="*/ 944109 h 1850557"/>
                  <a:gd name="connsiteX7" fmla="*/ 2842606 w 4122766"/>
                  <a:gd name="connsiteY7" fmla="*/ 13805 h 1850557"/>
                  <a:gd name="connsiteX8" fmla="*/ 2166745 w 4122766"/>
                  <a:gd name="connsiteY8" fmla="*/ 93319 h 1850557"/>
                  <a:gd name="connsiteX9" fmla="*/ 1435225 w 4122766"/>
                  <a:gd name="connsiteY9" fmla="*/ 339809 h 1850557"/>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76690 h 1887438"/>
                  <a:gd name="connsiteX1" fmla="*/ 59649 w 4122766"/>
                  <a:gd name="connsiteY1" fmla="*/ 527765 h 1887438"/>
                  <a:gd name="connsiteX2" fmla="*/ 1634007 w 4122766"/>
                  <a:gd name="connsiteY2" fmla="*/ 949184 h 1887438"/>
                  <a:gd name="connsiteX3" fmla="*/ 2142892 w 4122766"/>
                  <a:gd name="connsiteY3" fmla="*/ 1044600 h 1887438"/>
                  <a:gd name="connsiteX4" fmla="*/ 2635872 w 4122766"/>
                  <a:gd name="connsiteY4" fmla="*/ 1330846 h 1887438"/>
                  <a:gd name="connsiteX5" fmla="*/ 3327635 w 4122766"/>
                  <a:gd name="connsiteY5" fmla="*/ 1887438 h 1887438"/>
                  <a:gd name="connsiteX6" fmla="*/ 4122766 w 4122766"/>
                  <a:gd name="connsiteY6" fmla="*/ 980990 h 1887438"/>
                  <a:gd name="connsiteX7" fmla="*/ 2842606 w 4122766"/>
                  <a:gd name="connsiteY7" fmla="*/ 18881 h 1887438"/>
                  <a:gd name="connsiteX8" fmla="*/ 2166745 w 4122766"/>
                  <a:gd name="connsiteY8" fmla="*/ 130200 h 1887438"/>
                  <a:gd name="connsiteX9" fmla="*/ 1435225 w 4122766"/>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548408 w 4067107"/>
                  <a:gd name="connsiteY4" fmla="*/ 1275187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089096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747240"/>
                  <a:gd name="connsiteX1" fmla="*/ 59649 w 4067107"/>
                  <a:gd name="connsiteY1" fmla="*/ 527765 h 1747240"/>
                  <a:gd name="connsiteX2" fmla="*/ 1634007 w 4067107"/>
                  <a:gd name="connsiteY2" fmla="*/ 949184 h 1747240"/>
                  <a:gd name="connsiteX3" fmla="*/ 2142892 w 4067107"/>
                  <a:gd name="connsiteY3" fmla="*/ 1044600 h 1747240"/>
                  <a:gd name="connsiteX4" fmla="*/ 2476846 w 4067107"/>
                  <a:gd name="connsiteY4" fmla="*/ 1378554 h 1747240"/>
                  <a:gd name="connsiteX5" fmla="*/ 3004138 w 4067107"/>
                  <a:gd name="connsiteY5" fmla="*/ 1747240 h 1747240"/>
                  <a:gd name="connsiteX6" fmla="*/ 4067107 w 4067107"/>
                  <a:gd name="connsiteY6" fmla="*/ 1036649 h 1747240"/>
                  <a:gd name="connsiteX7" fmla="*/ 2842606 w 4067107"/>
                  <a:gd name="connsiteY7" fmla="*/ 18881 h 1747240"/>
                  <a:gd name="connsiteX8" fmla="*/ 2166745 w 4067107"/>
                  <a:gd name="connsiteY8" fmla="*/ 130200 h 1747240"/>
                  <a:gd name="connsiteX9" fmla="*/ 1435225 w 4067107"/>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3004138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2806187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7153" h="1747240">
                    <a:moveTo>
                      <a:pt x="1435225" y="376690"/>
                    </a:moveTo>
                    <a:cubicBezTo>
                      <a:pt x="921041" y="355486"/>
                      <a:pt x="168317" y="374040"/>
                      <a:pt x="59649" y="527765"/>
                    </a:cubicBezTo>
                    <a:cubicBezTo>
                      <a:pt x="-282257" y="890874"/>
                      <a:pt x="926341" y="920030"/>
                      <a:pt x="1634007" y="949184"/>
                    </a:cubicBezTo>
                    <a:cubicBezTo>
                      <a:pt x="1755927" y="988940"/>
                      <a:pt x="2020972" y="1004844"/>
                      <a:pt x="2142892" y="1044600"/>
                    </a:cubicBezTo>
                    <a:lnTo>
                      <a:pt x="2476846" y="1378554"/>
                    </a:lnTo>
                    <a:lnTo>
                      <a:pt x="2806187" y="1747240"/>
                    </a:lnTo>
                    <a:lnTo>
                      <a:pt x="3887153" y="784714"/>
                    </a:lnTo>
                    <a:cubicBezTo>
                      <a:pt x="3502840" y="495816"/>
                      <a:pt x="3512746" y="372650"/>
                      <a:pt x="2842606" y="18881"/>
                    </a:cubicBezTo>
                    <a:cubicBezTo>
                      <a:pt x="2541783" y="-38103"/>
                      <a:pt x="2417210" y="44060"/>
                      <a:pt x="2166745" y="130200"/>
                    </a:cubicBezTo>
                    <a:cubicBezTo>
                      <a:pt x="1932182" y="184534"/>
                      <a:pt x="1811587" y="315730"/>
                      <a:pt x="1435225" y="37669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Freeform 19">
                <a:extLst>
                  <a:ext uri="{FF2B5EF4-FFF2-40B4-BE49-F238E27FC236}">
                    <a16:creationId xmlns:a16="http://schemas.microsoft.com/office/drawing/2014/main" id="{92A9D9A2-B4B2-49DE-817B-4435928AD177}"/>
                  </a:ext>
                </a:extLst>
              </p:cNvPr>
              <p:cNvSpPr/>
              <p:nvPr/>
            </p:nvSpPr>
            <p:spPr>
              <a:xfrm flipH="1">
                <a:off x="2156087" y="2217893"/>
                <a:ext cx="1545584" cy="794676"/>
              </a:xfrm>
              <a:custGeom>
                <a:avLst/>
                <a:gdLst>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35267 h 1979038"/>
                  <a:gd name="connsiteX1" fmla="*/ 659958 w 3347499"/>
                  <a:gd name="connsiteY1" fmla="*/ 78676 h 1979038"/>
                  <a:gd name="connsiteX2" fmla="*/ 373711 w 3347499"/>
                  <a:gd name="connsiteY2" fmla="*/ 23017 h 1979038"/>
                  <a:gd name="connsiteX3" fmla="*/ 95416 w 3347499"/>
                  <a:gd name="connsiteY3" fmla="*/ 38919 h 1979038"/>
                  <a:gd name="connsiteX4" fmla="*/ 111318 w 3347499"/>
                  <a:gd name="connsiteY4" fmla="*/ 134335 h 1979038"/>
                  <a:gd name="connsiteX5" fmla="*/ 0 w 3347499"/>
                  <a:gd name="connsiteY5" fmla="*/ 197946 h 1979038"/>
                  <a:gd name="connsiteX6" fmla="*/ 779228 w 3347499"/>
                  <a:gd name="connsiteY6" fmla="*/ 1247518 h 1979038"/>
                  <a:gd name="connsiteX7" fmla="*/ 1900362 w 3347499"/>
                  <a:gd name="connsiteY7" fmla="*/ 1979038 h 1979038"/>
                  <a:gd name="connsiteX8" fmla="*/ 3347499 w 3347499"/>
                  <a:gd name="connsiteY8" fmla="*/ 1637132 h 1979038"/>
                  <a:gd name="connsiteX9" fmla="*/ 1304013 w 3347499"/>
                  <a:gd name="connsiteY9" fmla="*/ 635267 h 1979038"/>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11318 w 3347499"/>
                  <a:gd name="connsiteY4" fmla="*/ 153906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811033 w 3347499"/>
                  <a:gd name="connsiteY6" fmla="*/ 1243235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863437"/>
                  <a:gd name="connsiteX1" fmla="*/ 659958 w 3347499"/>
                  <a:gd name="connsiteY1" fmla="*/ 98247 h 1863437"/>
                  <a:gd name="connsiteX2" fmla="*/ 373711 w 3347499"/>
                  <a:gd name="connsiteY2" fmla="*/ 42588 h 1863437"/>
                  <a:gd name="connsiteX3" fmla="*/ 95416 w 3347499"/>
                  <a:gd name="connsiteY3" fmla="*/ 58490 h 1863437"/>
                  <a:gd name="connsiteX4" fmla="*/ 174928 w 3347499"/>
                  <a:gd name="connsiteY4" fmla="*/ 177759 h 1863437"/>
                  <a:gd name="connsiteX5" fmla="*/ 0 w 3347499"/>
                  <a:gd name="connsiteY5" fmla="*/ 217517 h 1863437"/>
                  <a:gd name="connsiteX6" fmla="*/ 811033 w 3347499"/>
                  <a:gd name="connsiteY6" fmla="*/ 1243235 h 1863437"/>
                  <a:gd name="connsiteX7" fmla="*/ 1924216 w 3347499"/>
                  <a:gd name="connsiteY7" fmla="*/ 1863437 h 1863437"/>
                  <a:gd name="connsiteX8" fmla="*/ 3347499 w 3347499"/>
                  <a:gd name="connsiteY8" fmla="*/ 1656703 h 1863437"/>
                  <a:gd name="connsiteX9" fmla="*/ 1304013 w 3347499"/>
                  <a:gd name="connsiteY9" fmla="*/ 654838 h 1863437"/>
                  <a:gd name="connsiteX0" fmla="*/ 1304013 w 3347499"/>
                  <a:gd name="connsiteY0" fmla="*/ 654838 h 1982707"/>
                  <a:gd name="connsiteX1" fmla="*/ 659958 w 3347499"/>
                  <a:gd name="connsiteY1" fmla="*/ 98247 h 1982707"/>
                  <a:gd name="connsiteX2" fmla="*/ 373711 w 3347499"/>
                  <a:gd name="connsiteY2" fmla="*/ 42588 h 1982707"/>
                  <a:gd name="connsiteX3" fmla="*/ 95416 w 3347499"/>
                  <a:gd name="connsiteY3" fmla="*/ 58490 h 1982707"/>
                  <a:gd name="connsiteX4" fmla="*/ 174928 w 3347499"/>
                  <a:gd name="connsiteY4" fmla="*/ 177759 h 1982707"/>
                  <a:gd name="connsiteX5" fmla="*/ 0 w 3347499"/>
                  <a:gd name="connsiteY5" fmla="*/ 217517 h 1982707"/>
                  <a:gd name="connsiteX6" fmla="*/ 811033 w 3347499"/>
                  <a:gd name="connsiteY6" fmla="*/ 1243235 h 1982707"/>
                  <a:gd name="connsiteX7" fmla="*/ 2146852 w 3347499"/>
                  <a:gd name="connsiteY7" fmla="*/ 1982707 h 1982707"/>
                  <a:gd name="connsiteX8" fmla="*/ 3347499 w 3347499"/>
                  <a:gd name="connsiteY8" fmla="*/ 1656703 h 1982707"/>
                  <a:gd name="connsiteX9" fmla="*/ 1304013 w 3347499"/>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1304013 w 3387256"/>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304013 w 3387256"/>
                  <a:gd name="connsiteY10" fmla="*/ 654838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72207 w 3753016"/>
                  <a:gd name="connsiteY11" fmla="*/ 630984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5192 h 1985110"/>
                  <a:gd name="connsiteX1" fmla="*/ 699714 w 3753016"/>
                  <a:gd name="connsiteY1" fmla="*/ 92698 h 1985110"/>
                  <a:gd name="connsiteX2" fmla="*/ 397565 w 3753016"/>
                  <a:gd name="connsiteY2" fmla="*/ 37040 h 1985110"/>
                  <a:gd name="connsiteX3" fmla="*/ 95416 w 3753016"/>
                  <a:gd name="connsiteY3" fmla="*/ 60893 h 1985110"/>
                  <a:gd name="connsiteX4" fmla="*/ 119269 w 3753016"/>
                  <a:gd name="connsiteY4" fmla="*/ 172211 h 1985110"/>
                  <a:gd name="connsiteX5" fmla="*/ 0 w 3753016"/>
                  <a:gd name="connsiteY5" fmla="*/ 219920 h 1985110"/>
                  <a:gd name="connsiteX6" fmla="*/ 811033 w 3753016"/>
                  <a:gd name="connsiteY6" fmla="*/ 1245638 h 1985110"/>
                  <a:gd name="connsiteX7" fmla="*/ 2146852 w 3753016"/>
                  <a:gd name="connsiteY7" fmla="*/ 1985110 h 1985110"/>
                  <a:gd name="connsiteX8" fmla="*/ 3753016 w 3753016"/>
                  <a:gd name="connsiteY8" fmla="*/ 1500080 h 1985110"/>
                  <a:gd name="connsiteX9" fmla="*/ 2409244 w 3753016"/>
                  <a:gd name="connsiteY9" fmla="*/ 1293347 h 1985110"/>
                  <a:gd name="connsiteX10" fmla="*/ 755373 w 3753016"/>
                  <a:gd name="connsiteY10" fmla="*/ 871927 h 1985110"/>
                  <a:gd name="connsiteX11" fmla="*/ 1311965 w 3753016"/>
                  <a:gd name="connsiteY11" fmla="*/ 665192 h 1985110"/>
                  <a:gd name="connsiteX0" fmla="*/ 1311965 w 3753016"/>
                  <a:gd name="connsiteY0" fmla="*/ 670630 h 1990548"/>
                  <a:gd name="connsiteX1" fmla="*/ 699714 w 3753016"/>
                  <a:gd name="connsiteY1" fmla="*/ 98136 h 1990548"/>
                  <a:gd name="connsiteX2" fmla="*/ 453224 w 3753016"/>
                  <a:gd name="connsiteY2" fmla="*/ 26576 h 1990548"/>
                  <a:gd name="connsiteX3" fmla="*/ 95416 w 3753016"/>
                  <a:gd name="connsiteY3" fmla="*/ 66331 h 1990548"/>
                  <a:gd name="connsiteX4" fmla="*/ 119269 w 3753016"/>
                  <a:gd name="connsiteY4" fmla="*/ 177649 h 1990548"/>
                  <a:gd name="connsiteX5" fmla="*/ 0 w 3753016"/>
                  <a:gd name="connsiteY5" fmla="*/ 225358 h 1990548"/>
                  <a:gd name="connsiteX6" fmla="*/ 811033 w 3753016"/>
                  <a:gd name="connsiteY6" fmla="*/ 1251076 h 1990548"/>
                  <a:gd name="connsiteX7" fmla="*/ 2146852 w 3753016"/>
                  <a:gd name="connsiteY7" fmla="*/ 1990548 h 1990548"/>
                  <a:gd name="connsiteX8" fmla="*/ 3753016 w 3753016"/>
                  <a:gd name="connsiteY8" fmla="*/ 1505518 h 1990548"/>
                  <a:gd name="connsiteX9" fmla="*/ 2409244 w 3753016"/>
                  <a:gd name="connsiteY9" fmla="*/ 1298785 h 1990548"/>
                  <a:gd name="connsiteX10" fmla="*/ 755373 w 3753016"/>
                  <a:gd name="connsiteY10" fmla="*/ 877365 h 1990548"/>
                  <a:gd name="connsiteX11" fmla="*/ 1311965 w 3753016"/>
                  <a:gd name="connsiteY11" fmla="*/ 670630 h 1990548"/>
                  <a:gd name="connsiteX0" fmla="*/ 1311965 w 3753016"/>
                  <a:gd name="connsiteY0" fmla="*/ 671729 h 1991647"/>
                  <a:gd name="connsiteX1" fmla="*/ 699714 w 3753016"/>
                  <a:gd name="connsiteY1" fmla="*/ 99235 h 1991647"/>
                  <a:gd name="connsiteX2" fmla="*/ 453224 w 3753016"/>
                  <a:gd name="connsiteY2" fmla="*/ 27675 h 1991647"/>
                  <a:gd name="connsiteX3" fmla="*/ 95416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37304 w 3778355"/>
                  <a:gd name="connsiteY0" fmla="*/ 671729 h 1991647"/>
                  <a:gd name="connsiteX1" fmla="*/ 725053 w 3778355"/>
                  <a:gd name="connsiteY1" fmla="*/ 99235 h 1991647"/>
                  <a:gd name="connsiteX2" fmla="*/ 478563 w 3778355"/>
                  <a:gd name="connsiteY2" fmla="*/ 27675 h 1991647"/>
                  <a:gd name="connsiteX3" fmla="*/ 152560 w 3778355"/>
                  <a:gd name="connsiteY3" fmla="*/ 67430 h 1991647"/>
                  <a:gd name="connsiteX4" fmla="*/ 232072 w 3778355"/>
                  <a:gd name="connsiteY4" fmla="*/ 186702 h 1991647"/>
                  <a:gd name="connsiteX5" fmla="*/ 25339 w 3778355"/>
                  <a:gd name="connsiteY5" fmla="*/ 226457 h 1991647"/>
                  <a:gd name="connsiteX6" fmla="*/ 836372 w 3778355"/>
                  <a:gd name="connsiteY6" fmla="*/ 1252175 h 1991647"/>
                  <a:gd name="connsiteX7" fmla="*/ 2172191 w 3778355"/>
                  <a:gd name="connsiteY7" fmla="*/ 1991647 h 1991647"/>
                  <a:gd name="connsiteX8" fmla="*/ 3778355 w 3778355"/>
                  <a:gd name="connsiteY8" fmla="*/ 1506617 h 1991647"/>
                  <a:gd name="connsiteX9" fmla="*/ 2434583 w 3778355"/>
                  <a:gd name="connsiteY9" fmla="*/ 1299884 h 1991647"/>
                  <a:gd name="connsiteX10" fmla="*/ 780712 w 3778355"/>
                  <a:gd name="connsiteY10" fmla="*/ 878464 h 1991647"/>
                  <a:gd name="connsiteX11" fmla="*/ 1337304 w 3778355"/>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206733 w 3753016"/>
                  <a:gd name="connsiteY4" fmla="*/ 186702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9647"/>
                  <a:gd name="connsiteX1" fmla="*/ 699714 w 3753016"/>
                  <a:gd name="connsiteY1" fmla="*/ 99235 h 1929647"/>
                  <a:gd name="connsiteX2" fmla="*/ 453224 w 3753016"/>
                  <a:gd name="connsiteY2" fmla="*/ 27675 h 1929647"/>
                  <a:gd name="connsiteX3" fmla="*/ 127221 w 3753016"/>
                  <a:gd name="connsiteY3" fmla="*/ 67430 h 1929647"/>
                  <a:gd name="connsiteX4" fmla="*/ 166977 w 3753016"/>
                  <a:gd name="connsiteY4" fmla="*/ 154897 h 1929647"/>
                  <a:gd name="connsiteX5" fmla="*/ 0 w 3753016"/>
                  <a:gd name="connsiteY5" fmla="*/ 226457 h 1929647"/>
                  <a:gd name="connsiteX6" fmla="*/ 818984 w 3753016"/>
                  <a:gd name="connsiteY6" fmla="*/ 1347591 h 1929647"/>
                  <a:gd name="connsiteX7" fmla="*/ 2011680 w 3753016"/>
                  <a:gd name="connsiteY7" fmla="*/ 1928037 h 1929647"/>
                  <a:gd name="connsiteX8" fmla="*/ 3753016 w 3753016"/>
                  <a:gd name="connsiteY8" fmla="*/ 1506617 h 1929647"/>
                  <a:gd name="connsiteX9" fmla="*/ 2409244 w 3753016"/>
                  <a:gd name="connsiteY9" fmla="*/ 1299884 h 1929647"/>
                  <a:gd name="connsiteX10" fmla="*/ 755373 w 3753016"/>
                  <a:gd name="connsiteY10" fmla="*/ 878464 h 1929647"/>
                  <a:gd name="connsiteX11" fmla="*/ 1311965 w 3753016"/>
                  <a:gd name="connsiteY11" fmla="*/ 671729 h 192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53016" h="1929647">
                    <a:moveTo>
                      <a:pt x="1311965" y="671729"/>
                    </a:moveTo>
                    <a:cubicBezTo>
                      <a:pt x="1166191" y="480897"/>
                      <a:pt x="893195" y="-35936"/>
                      <a:pt x="699714" y="99235"/>
                    </a:cubicBezTo>
                    <a:cubicBezTo>
                      <a:pt x="667909" y="136342"/>
                      <a:pt x="636104" y="-73042"/>
                      <a:pt x="453224" y="27675"/>
                    </a:cubicBezTo>
                    <a:cubicBezTo>
                      <a:pt x="360459" y="32976"/>
                      <a:pt x="331304" y="-57141"/>
                      <a:pt x="127221" y="67430"/>
                    </a:cubicBezTo>
                    <a:cubicBezTo>
                      <a:pt x="74212" y="88634"/>
                      <a:pt x="188181" y="128392"/>
                      <a:pt x="166977" y="154897"/>
                    </a:cubicBezTo>
                    <a:cubicBezTo>
                      <a:pt x="145773" y="181402"/>
                      <a:pt x="70236" y="131041"/>
                      <a:pt x="0" y="226457"/>
                    </a:cubicBezTo>
                    <a:cubicBezTo>
                      <a:pt x="272995" y="600168"/>
                      <a:pt x="673210" y="1283981"/>
                      <a:pt x="818984" y="1347591"/>
                    </a:cubicBezTo>
                    <a:cubicBezTo>
                      <a:pt x="1216549" y="1541073"/>
                      <a:pt x="1741336" y="1885630"/>
                      <a:pt x="2011680" y="1928037"/>
                    </a:cubicBezTo>
                    <a:cubicBezTo>
                      <a:pt x="2266121" y="1954542"/>
                      <a:pt x="3172571" y="1647090"/>
                      <a:pt x="3753016" y="1506617"/>
                    </a:cubicBezTo>
                    <a:cubicBezTo>
                      <a:pt x="3697357" y="1407226"/>
                      <a:pt x="3208351" y="1168688"/>
                      <a:pt x="2409244" y="1299884"/>
                    </a:cubicBezTo>
                    <a:cubicBezTo>
                      <a:pt x="489003" y="1295909"/>
                      <a:pt x="734169" y="972555"/>
                      <a:pt x="755373" y="878464"/>
                    </a:cubicBezTo>
                    <a:cubicBezTo>
                      <a:pt x="816333" y="727390"/>
                      <a:pt x="1115833" y="695583"/>
                      <a:pt x="1311965" y="6717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1" name="직사각형 85">
              <a:extLst>
                <a:ext uri="{FF2B5EF4-FFF2-40B4-BE49-F238E27FC236}">
                  <a16:creationId xmlns:a16="http://schemas.microsoft.com/office/drawing/2014/main" id="{B7A92156-AF78-4CC0-91B2-B7A057A049DA}"/>
                </a:ext>
              </a:extLst>
            </p:cNvPr>
            <p:cNvSpPr/>
            <p:nvPr/>
          </p:nvSpPr>
          <p:spPr>
            <a:xfrm rot="18740140">
              <a:off x="1894195" y="2506511"/>
              <a:ext cx="285737" cy="709307"/>
            </a:xfrm>
            <a:prstGeom prst="rect">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64" name="그룹 88">
            <a:extLst>
              <a:ext uri="{FF2B5EF4-FFF2-40B4-BE49-F238E27FC236}">
                <a16:creationId xmlns:a16="http://schemas.microsoft.com/office/drawing/2014/main" id="{90C15BBF-79BC-4354-8464-D36A001EFF62}"/>
              </a:ext>
            </a:extLst>
          </p:cNvPr>
          <p:cNvGrpSpPr/>
          <p:nvPr/>
        </p:nvGrpSpPr>
        <p:grpSpPr>
          <a:xfrm>
            <a:off x="1015627" y="2061903"/>
            <a:ext cx="2523434" cy="1065203"/>
            <a:chOff x="1682410" y="2217893"/>
            <a:chExt cx="2019261" cy="852379"/>
          </a:xfrm>
          <a:solidFill>
            <a:schemeClr val="bg1">
              <a:lumMod val="85000"/>
            </a:schemeClr>
          </a:solidFill>
        </p:grpSpPr>
        <p:grpSp>
          <p:nvGrpSpPr>
            <p:cNvPr id="65" name="그룹 89">
              <a:extLst>
                <a:ext uri="{FF2B5EF4-FFF2-40B4-BE49-F238E27FC236}">
                  <a16:creationId xmlns:a16="http://schemas.microsoft.com/office/drawing/2014/main" id="{7FFBB734-A11A-4C7D-9E4D-81C7E1A809A7}"/>
                </a:ext>
              </a:extLst>
            </p:cNvPr>
            <p:cNvGrpSpPr/>
            <p:nvPr/>
          </p:nvGrpSpPr>
          <p:grpSpPr>
            <a:xfrm>
              <a:off x="1774163" y="2217893"/>
              <a:ext cx="1927508" cy="852379"/>
              <a:chOff x="1774163" y="2217893"/>
              <a:chExt cx="1927508" cy="852379"/>
            </a:xfrm>
            <a:grpFill/>
          </p:grpSpPr>
          <p:sp>
            <p:nvSpPr>
              <p:cNvPr id="67" name="Freeform 18">
                <a:extLst>
                  <a:ext uri="{FF2B5EF4-FFF2-40B4-BE49-F238E27FC236}">
                    <a16:creationId xmlns:a16="http://schemas.microsoft.com/office/drawing/2014/main" id="{D48C12DF-0664-472C-A991-3FD9C6AA1EF7}"/>
                  </a:ext>
                </a:extLst>
              </p:cNvPr>
              <p:cNvSpPr/>
              <p:nvPr/>
            </p:nvSpPr>
            <p:spPr>
              <a:xfrm flipH="1">
                <a:off x="1774163" y="2350717"/>
                <a:ext cx="1600825" cy="719555"/>
              </a:xfrm>
              <a:custGeom>
                <a:avLst/>
                <a:gdLst>
                  <a:gd name="connsiteX0" fmla="*/ 4126727 w 4126727"/>
                  <a:gd name="connsiteY0" fmla="*/ 866693 h 1836752"/>
                  <a:gd name="connsiteX1" fmla="*/ 2782957 w 4126727"/>
                  <a:gd name="connsiteY1" fmla="*/ 0 h 1836752"/>
                  <a:gd name="connsiteX2" fmla="*/ 2703444 w 4126727"/>
                  <a:gd name="connsiteY2" fmla="*/ 7952 h 1836752"/>
                  <a:gd name="connsiteX3" fmla="*/ 1375576 w 4126727"/>
                  <a:gd name="connsiteY3" fmla="*/ 326004 h 1836752"/>
                  <a:gd name="connsiteX4" fmla="*/ 0 w 4126727"/>
                  <a:gd name="connsiteY4" fmla="*/ 477079 h 1836752"/>
                  <a:gd name="connsiteX5" fmla="*/ 1574358 w 4126727"/>
                  <a:gd name="connsiteY5" fmla="*/ 898498 h 1836752"/>
                  <a:gd name="connsiteX6" fmla="*/ 2576223 w 4126727"/>
                  <a:gd name="connsiteY6" fmla="*/ 1280160 h 1836752"/>
                  <a:gd name="connsiteX7" fmla="*/ 3267986 w 4126727"/>
                  <a:gd name="connsiteY7" fmla="*/ 1836752 h 1836752"/>
                  <a:gd name="connsiteX8" fmla="*/ 4126727 w 4126727"/>
                  <a:gd name="connsiteY8" fmla="*/ 866693 h 1836752"/>
                  <a:gd name="connsiteX0" fmla="*/ 4126727 w 4126727"/>
                  <a:gd name="connsiteY0" fmla="*/ 884466 h 1854525"/>
                  <a:gd name="connsiteX1" fmla="*/ 2782957 w 4126727"/>
                  <a:gd name="connsiteY1" fmla="*/ 17773 h 1854525"/>
                  <a:gd name="connsiteX2" fmla="*/ 2703444 w 4126727"/>
                  <a:gd name="connsiteY2" fmla="*/ 25725 h 1854525"/>
                  <a:gd name="connsiteX3" fmla="*/ 1375576 w 4126727"/>
                  <a:gd name="connsiteY3" fmla="*/ 343777 h 1854525"/>
                  <a:gd name="connsiteX4" fmla="*/ 0 w 4126727"/>
                  <a:gd name="connsiteY4" fmla="*/ 494852 h 1854525"/>
                  <a:gd name="connsiteX5" fmla="*/ 1574358 w 4126727"/>
                  <a:gd name="connsiteY5" fmla="*/ 916271 h 1854525"/>
                  <a:gd name="connsiteX6" fmla="*/ 2576223 w 4126727"/>
                  <a:gd name="connsiteY6" fmla="*/ 1297933 h 1854525"/>
                  <a:gd name="connsiteX7" fmla="*/ 3267986 w 4126727"/>
                  <a:gd name="connsiteY7" fmla="*/ 1854525 h 1854525"/>
                  <a:gd name="connsiteX8" fmla="*/ 4126727 w 4126727"/>
                  <a:gd name="connsiteY8" fmla="*/ 884466 h 1854525"/>
                  <a:gd name="connsiteX0" fmla="*/ 1375576 w 4126727"/>
                  <a:gd name="connsiteY0" fmla="*/ 331865 h 1842613"/>
                  <a:gd name="connsiteX1" fmla="*/ 0 w 4126727"/>
                  <a:gd name="connsiteY1" fmla="*/ 482940 h 1842613"/>
                  <a:gd name="connsiteX2" fmla="*/ 1574358 w 4126727"/>
                  <a:gd name="connsiteY2" fmla="*/ 904359 h 1842613"/>
                  <a:gd name="connsiteX3" fmla="*/ 2576223 w 4126727"/>
                  <a:gd name="connsiteY3" fmla="*/ 1286021 h 1842613"/>
                  <a:gd name="connsiteX4" fmla="*/ 3267986 w 4126727"/>
                  <a:gd name="connsiteY4" fmla="*/ 1842613 h 1842613"/>
                  <a:gd name="connsiteX5" fmla="*/ 4126727 w 4126727"/>
                  <a:gd name="connsiteY5" fmla="*/ 872554 h 1842613"/>
                  <a:gd name="connsiteX6" fmla="*/ 2782957 w 4126727"/>
                  <a:gd name="connsiteY6" fmla="*/ 5861 h 1842613"/>
                  <a:gd name="connsiteX7" fmla="*/ 2794884 w 4126727"/>
                  <a:gd name="connsiteY7" fmla="*/ 105253 h 1842613"/>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90578 h 1901326"/>
                  <a:gd name="connsiteX1" fmla="*/ 0 w 4063117"/>
                  <a:gd name="connsiteY1" fmla="*/ 541653 h 1901326"/>
                  <a:gd name="connsiteX2" fmla="*/ 1574358 w 4063117"/>
                  <a:gd name="connsiteY2" fmla="*/ 963072 h 1901326"/>
                  <a:gd name="connsiteX3" fmla="*/ 2576223 w 4063117"/>
                  <a:gd name="connsiteY3" fmla="*/ 1344734 h 1901326"/>
                  <a:gd name="connsiteX4" fmla="*/ 3267986 w 4063117"/>
                  <a:gd name="connsiteY4" fmla="*/ 1901326 h 1901326"/>
                  <a:gd name="connsiteX5" fmla="*/ 4063117 w 4063117"/>
                  <a:gd name="connsiteY5" fmla="*/ 994878 h 1901326"/>
                  <a:gd name="connsiteX6" fmla="*/ 2782957 w 4063117"/>
                  <a:gd name="connsiteY6" fmla="*/ 64574 h 1901326"/>
                  <a:gd name="connsiteX7" fmla="*/ 2178658 w 4063117"/>
                  <a:gd name="connsiteY7" fmla="*/ 96380 h 1901326"/>
                  <a:gd name="connsiteX8" fmla="*/ 1375576 w 4063117"/>
                  <a:gd name="connsiteY8" fmla="*/ 390578 h 1901326"/>
                  <a:gd name="connsiteX0" fmla="*/ 1375576 w 4063117"/>
                  <a:gd name="connsiteY0" fmla="*/ 383650 h 1894398"/>
                  <a:gd name="connsiteX1" fmla="*/ 0 w 4063117"/>
                  <a:gd name="connsiteY1" fmla="*/ 534725 h 1894398"/>
                  <a:gd name="connsiteX2" fmla="*/ 1574358 w 4063117"/>
                  <a:gd name="connsiteY2" fmla="*/ 956144 h 1894398"/>
                  <a:gd name="connsiteX3" fmla="*/ 2576223 w 4063117"/>
                  <a:gd name="connsiteY3" fmla="*/ 1337806 h 1894398"/>
                  <a:gd name="connsiteX4" fmla="*/ 3267986 w 4063117"/>
                  <a:gd name="connsiteY4" fmla="*/ 1894398 h 1894398"/>
                  <a:gd name="connsiteX5" fmla="*/ 4063117 w 4063117"/>
                  <a:gd name="connsiteY5" fmla="*/ 987950 h 1894398"/>
                  <a:gd name="connsiteX6" fmla="*/ 2782957 w 4063117"/>
                  <a:gd name="connsiteY6" fmla="*/ 57646 h 1894398"/>
                  <a:gd name="connsiteX7" fmla="*/ 2178658 w 4063117"/>
                  <a:gd name="connsiteY7" fmla="*/ 89452 h 1894398"/>
                  <a:gd name="connsiteX8" fmla="*/ 1375576 w 4063117"/>
                  <a:gd name="connsiteY8" fmla="*/ 383650 h 1894398"/>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625109 w 4112003"/>
                  <a:gd name="connsiteY3" fmla="*/ 1280160 h 1836752"/>
                  <a:gd name="connsiteX4" fmla="*/ 3316872 w 4112003"/>
                  <a:gd name="connsiteY4" fmla="*/ 1836752 h 1836752"/>
                  <a:gd name="connsiteX5" fmla="*/ 4112003 w 4112003"/>
                  <a:gd name="connsiteY5" fmla="*/ 930304 h 1836752"/>
                  <a:gd name="connsiteX6" fmla="*/ 2831843 w 4112003"/>
                  <a:gd name="connsiteY6" fmla="*/ 0 h 1836752"/>
                  <a:gd name="connsiteX7" fmla="*/ 2227544 w 4112003"/>
                  <a:gd name="connsiteY7" fmla="*/ 31806 h 1836752"/>
                  <a:gd name="connsiteX8" fmla="*/ 1424462 w 4112003"/>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132129 w 4112003"/>
                  <a:gd name="connsiteY3" fmla="*/ 993914 h 1836752"/>
                  <a:gd name="connsiteX4" fmla="*/ 2625109 w 4112003"/>
                  <a:gd name="connsiteY4" fmla="*/ 1280160 h 1836752"/>
                  <a:gd name="connsiteX5" fmla="*/ 3316872 w 4112003"/>
                  <a:gd name="connsiteY5" fmla="*/ 1836752 h 1836752"/>
                  <a:gd name="connsiteX6" fmla="*/ 4112003 w 4112003"/>
                  <a:gd name="connsiteY6" fmla="*/ 930304 h 1836752"/>
                  <a:gd name="connsiteX7" fmla="*/ 2831843 w 4112003"/>
                  <a:gd name="connsiteY7" fmla="*/ 0 h 1836752"/>
                  <a:gd name="connsiteX8" fmla="*/ 2227544 w 4112003"/>
                  <a:gd name="connsiteY8" fmla="*/ 31806 h 1836752"/>
                  <a:gd name="connsiteX9" fmla="*/ 1424462 w 4112003"/>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38408 h 1849156"/>
                  <a:gd name="connsiteX1" fmla="*/ 59649 w 4122766"/>
                  <a:gd name="connsiteY1" fmla="*/ 489483 h 1849156"/>
                  <a:gd name="connsiteX2" fmla="*/ 1634007 w 4122766"/>
                  <a:gd name="connsiteY2" fmla="*/ 910902 h 1849156"/>
                  <a:gd name="connsiteX3" fmla="*/ 2142892 w 4122766"/>
                  <a:gd name="connsiteY3" fmla="*/ 1006318 h 1849156"/>
                  <a:gd name="connsiteX4" fmla="*/ 2635872 w 4122766"/>
                  <a:gd name="connsiteY4" fmla="*/ 1292564 h 1849156"/>
                  <a:gd name="connsiteX5" fmla="*/ 3327635 w 4122766"/>
                  <a:gd name="connsiteY5" fmla="*/ 1849156 h 1849156"/>
                  <a:gd name="connsiteX6" fmla="*/ 4122766 w 4122766"/>
                  <a:gd name="connsiteY6" fmla="*/ 942708 h 1849156"/>
                  <a:gd name="connsiteX7" fmla="*/ 2842606 w 4122766"/>
                  <a:gd name="connsiteY7" fmla="*/ 12404 h 1849156"/>
                  <a:gd name="connsiteX8" fmla="*/ 2238307 w 4122766"/>
                  <a:gd name="connsiteY8" fmla="*/ 44210 h 1849156"/>
                  <a:gd name="connsiteX9" fmla="*/ 1435225 w 4122766"/>
                  <a:gd name="connsiteY9" fmla="*/ 338408 h 1849156"/>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39809 h 1850557"/>
                  <a:gd name="connsiteX1" fmla="*/ 59649 w 4122766"/>
                  <a:gd name="connsiteY1" fmla="*/ 490884 h 1850557"/>
                  <a:gd name="connsiteX2" fmla="*/ 1634007 w 4122766"/>
                  <a:gd name="connsiteY2" fmla="*/ 912303 h 1850557"/>
                  <a:gd name="connsiteX3" fmla="*/ 2142892 w 4122766"/>
                  <a:gd name="connsiteY3" fmla="*/ 1007719 h 1850557"/>
                  <a:gd name="connsiteX4" fmla="*/ 2635872 w 4122766"/>
                  <a:gd name="connsiteY4" fmla="*/ 1293965 h 1850557"/>
                  <a:gd name="connsiteX5" fmla="*/ 3327635 w 4122766"/>
                  <a:gd name="connsiteY5" fmla="*/ 1850557 h 1850557"/>
                  <a:gd name="connsiteX6" fmla="*/ 4122766 w 4122766"/>
                  <a:gd name="connsiteY6" fmla="*/ 944109 h 1850557"/>
                  <a:gd name="connsiteX7" fmla="*/ 2842606 w 4122766"/>
                  <a:gd name="connsiteY7" fmla="*/ 13805 h 1850557"/>
                  <a:gd name="connsiteX8" fmla="*/ 2166745 w 4122766"/>
                  <a:gd name="connsiteY8" fmla="*/ 93319 h 1850557"/>
                  <a:gd name="connsiteX9" fmla="*/ 1435225 w 4122766"/>
                  <a:gd name="connsiteY9" fmla="*/ 339809 h 1850557"/>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76690 h 1887438"/>
                  <a:gd name="connsiteX1" fmla="*/ 59649 w 4122766"/>
                  <a:gd name="connsiteY1" fmla="*/ 527765 h 1887438"/>
                  <a:gd name="connsiteX2" fmla="*/ 1634007 w 4122766"/>
                  <a:gd name="connsiteY2" fmla="*/ 949184 h 1887438"/>
                  <a:gd name="connsiteX3" fmla="*/ 2142892 w 4122766"/>
                  <a:gd name="connsiteY3" fmla="*/ 1044600 h 1887438"/>
                  <a:gd name="connsiteX4" fmla="*/ 2635872 w 4122766"/>
                  <a:gd name="connsiteY4" fmla="*/ 1330846 h 1887438"/>
                  <a:gd name="connsiteX5" fmla="*/ 3327635 w 4122766"/>
                  <a:gd name="connsiteY5" fmla="*/ 1887438 h 1887438"/>
                  <a:gd name="connsiteX6" fmla="*/ 4122766 w 4122766"/>
                  <a:gd name="connsiteY6" fmla="*/ 980990 h 1887438"/>
                  <a:gd name="connsiteX7" fmla="*/ 2842606 w 4122766"/>
                  <a:gd name="connsiteY7" fmla="*/ 18881 h 1887438"/>
                  <a:gd name="connsiteX8" fmla="*/ 2166745 w 4122766"/>
                  <a:gd name="connsiteY8" fmla="*/ 130200 h 1887438"/>
                  <a:gd name="connsiteX9" fmla="*/ 1435225 w 4122766"/>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548408 w 4067107"/>
                  <a:gd name="connsiteY4" fmla="*/ 1275187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089096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747240"/>
                  <a:gd name="connsiteX1" fmla="*/ 59649 w 4067107"/>
                  <a:gd name="connsiteY1" fmla="*/ 527765 h 1747240"/>
                  <a:gd name="connsiteX2" fmla="*/ 1634007 w 4067107"/>
                  <a:gd name="connsiteY2" fmla="*/ 949184 h 1747240"/>
                  <a:gd name="connsiteX3" fmla="*/ 2142892 w 4067107"/>
                  <a:gd name="connsiteY3" fmla="*/ 1044600 h 1747240"/>
                  <a:gd name="connsiteX4" fmla="*/ 2476846 w 4067107"/>
                  <a:gd name="connsiteY4" fmla="*/ 1378554 h 1747240"/>
                  <a:gd name="connsiteX5" fmla="*/ 3004138 w 4067107"/>
                  <a:gd name="connsiteY5" fmla="*/ 1747240 h 1747240"/>
                  <a:gd name="connsiteX6" fmla="*/ 4067107 w 4067107"/>
                  <a:gd name="connsiteY6" fmla="*/ 1036649 h 1747240"/>
                  <a:gd name="connsiteX7" fmla="*/ 2842606 w 4067107"/>
                  <a:gd name="connsiteY7" fmla="*/ 18881 h 1747240"/>
                  <a:gd name="connsiteX8" fmla="*/ 2166745 w 4067107"/>
                  <a:gd name="connsiteY8" fmla="*/ 130200 h 1747240"/>
                  <a:gd name="connsiteX9" fmla="*/ 1435225 w 4067107"/>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3004138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2806187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7153" h="1747240">
                    <a:moveTo>
                      <a:pt x="1435225" y="376690"/>
                    </a:moveTo>
                    <a:cubicBezTo>
                      <a:pt x="921041" y="355486"/>
                      <a:pt x="168317" y="374040"/>
                      <a:pt x="59649" y="527765"/>
                    </a:cubicBezTo>
                    <a:cubicBezTo>
                      <a:pt x="-282257" y="890874"/>
                      <a:pt x="926341" y="920030"/>
                      <a:pt x="1634007" y="949184"/>
                    </a:cubicBezTo>
                    <a:cubicBezTo>
                      <a:pt x="1755927" y="988940"/>
                      <a:pt x="2020972" y="1004844"/>
                      <a:pt x="2142892" y="1044600"/>
                    </a:cubicBezTo>
                    <a:lnTo>
                      <a:pt x="2476846" y="1378554"/>
                    </a:lnTo>
                    <a:lnTo>
                      <a:pt x="2806187" y="1747240"/>
                    </a:lnTo>
                    <a:lnTo>
                      <a:pt x="3887153" y="784714"/>
                    </a:lnTo>
                    <a:cubicBezTo>
                      <a:pt x="3502840" y="495816"/>
                      <a:pt x="3512746" y="372650"/>
                      <a:pt x="2842606" y="18881"/>
                    </a:cubicBezTo>
                    <a:cubicBezTo>
                      <a:pt x="2541783" y="-38103"/>
                      <a:pt x="2417210" y="44060"/>
                      <a:pt x="2166745" y="130200"/>
                    </a:cubicBezTo>
                    <a:cubicBezTo>
                      <a:pt x="1932182" y="184534"/>
                      <a:pt x="1811587" y="315730"/>
                      <a:pt x="1435225" y="37669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Freeform 19">
                <a:extLst>
                  <a:ext uri="{FF2B5EF4-FFF2-40B4-BE49-F238E27FC236}">
                    <a16:creationId xmlns:a16="http://schemas.microsoft.com/office/drawing/2014/main" id="{E50F6835-6D34-4D88-954F-DE129D8E189B}"/>
                  </a:ext>
                </a:extLst>
              </p:cNvPr>
              <p:cNvSpPr/>
              <p:nvPr/>
            </p:nvSpPr>
            <p:spPr>
              <a:xfrm flipH="1">
                <a:off x="2156087" y="2217893"/>
                <a:ext cx="1545584" cy="794676"/>
              </a:xfrm>
              <a:custGeom>
                <a:avLst/>
                <a:gdLst>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35267 h 1979038"/>
                  <a:gd name="connsiteX1" fmla="*/ 659958 w 3347499"/>
                  <a:gd name="connsiteY1" fmla="*/ 78676 h 1979038"/>
                  <a:gd name="connsiteX2" fmla="*/ 373711 w 3347499"/>
                  <a:gd name="connsiteY2" fmla="*/ 23017 h 1979038"/>
                  <a:gd name="connsiteX3" fmla="*/ 95416 w 3347499"/>
                  <a:gd name="connsiteY3" fmla="*/ 38919 h 1979038"/>
                  <a:gd name="connsiteX4" fmla="*/ 111318 w 3347499"/>
                  <a:gd name="connsiteY4" fmla="*/ 134335 h 1979038"/>
                  <a:gd name="connsiteX5" fmla="*/ 0 w 3347499"/>
                  <a:gd name="connsiteY5" fmla="*/ 197946 h 1979038"/>
                  <a:gd name="connsiteX6" fmla="*/ 779228 w 3347499"/>
                  <a:gd name="connsiteY6" fmla="*/ 1247518 h 1979038"/>
                  <a:gd name="connsiteX7" fmla="*/ 1900362 w 3347499"/>
                  <a:gd name="connsiteY7" fmla="*/ 1979038 h 1979038"/>
                  <a:gd name="connsiteX8" fmla="*/ 3347499 w 3347499"/>
                  <a:gd name="connsiteY8" fmla="*/ 1637132 h 1979038"/>
                  <a:gd name="connsiteX9" fmla="*/ 1304013 w 3347499"/>
                  <a:gd name="connsiteY9" fmla="*/ 635267 h 1979038"/>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11318 w 3347499"/>
                  <a:gd name="connsiteY4" fmla="*/ 153906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811033 w 3347499"/>
                  <a:gd name="connsiteY6" fmla="*/ 1243235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863437"/>
                  <a:gd name="connsiteX1" fmla="*/ 659958 w 3347499"/>
                  <a:gd name="connsiteY1" fmla="*/ 98247 h 1863437"/>
                  <a:gd name="connsiteX2" fmla="*/ 373711 w 3347499"/>
                  <a:gd name="connsiteY2" fmla="*/ 42588 h 1863437"/>
                  <a:gd name="connsiteX3" fmla="*/ 95416 w 3347499"/>
                  <a:gd name="connsiteY3" fmla="*/ 58490 h 1863437"/>
                  <a:gd name="connsiteX4" fmla="*/ 174928 w 3347499"/>
                  <a:gd name="connsiteY4" fmla="*/ 177759 h 1863437"/>
                  <a:gd name="connsiteX5" fmla="*/ 0 w 3347499"/>
                  <a:gd name="connsiteY5" fmla="*/ 217517 h 1863437"/>
                  <a:gd name="connsiteX6" fmla="*/ 811033 w 3347499"/>
                  <a:gd name="connsiteY6" fmla="*/ 1243235 h 1863437"/>
                  <a:gd name="connsiteX7" fmla="*/ 1924216 w 3347499"/>
                  <a:gd name="connsiteY7" fmla="*/ 1863437 h 1863437"/>
                  <a:gd name="connsiteX8" fmla="*/ 3347499 w 3347499"/>
                  <a:gd name="connsiteY8" fmla="*/ 1656703 h 1863437"/>
                  <a:gd name="connsiteX9" fmla="*/ 1304013 w 3347499"/>
                  <a:gd name="connsiteY9" fmla="*/ 654838 h 1863437"/>
                  <a:gd name="connsiteX0" fmla="*/ 1304013 w 3347499"/>
                  <a:gd name="connsiteY0" fmla="*/ 654838 h 1982707"/>
                  <a:gd name="connsiteX1" fmla="*/ 659958 w 3347499"/>
                  <a:gd name="connsiteY1" fmla="*/ 98247 h 1982707"/>
                  <a:gd name="connsiteX2" fmla="*/ 373711 w 3347499"/>
                  <a:gd name="connsiteY2" fmla="*/ 42588 h 1982707"/>
                  <a:gd name="connsiteX3" fmla="*/ 95416 w 3347499"/>
                  <a:gd name="connsiteY3" fmla="*/ 58490 h 1982707"/>
                  <a:gd name="connsiteX4" fmla="*/ 174928 w 3347499"/>
                  <a:gd name="connsiteY4" fmla="*/ 177759 h 1982707"/>
                  <a:gd name="connsiteX5" fmla="*/ 0 w 3347499"/>
                  <a:gd name="connsiteY5" fmla="*/ 217517 h 1982707"/>
                  <a:gd name="connsiteX6" fmla="*/ 811033 w 3347499"/>
                  <a:gd name="connsiteY6" fmla="*/ 1243235 h 1982707"/>
                  <a:gd name="connsiteX7" fmla="*/ 2146852 w 3347499"/>
                  <a:gd name="connsiteY7" fmla="*/ 1982707 h 1982707"/>
                  <a:gd name="connsiteX8" fmla="*/ 3347499 w 3347499"/>
                  <a:gd name="connsiteY8" fmla="*/ 1656703 h 1982707"/>
                  <a:gd name="connsiteX9" fmla="*/ 1304013 w 3347499"/>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1304013 w 3387256"/>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304013 w 3387256"/>
                  <a:gd name="connsiteY10" fmla="*/ 654838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72207 w 3753016"/>
                  <a:gd name="connsiteY11" fmla="*/ 630984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5192 h 1985110"/>
                  <a:gd name="connsiteX1" fmla="*/ 699714 w 3753016"/>
                  <a:gd name="connsiteY1" fmla="*/ 92698 h 1985110"/>
                  <a:gd name="connsiteX2" fmla="*/ 397565 w 3753016"/>
                  <a:gd name="connsiteY2" fmla="*/ 37040 h 1985110"/>
                  <a:gd name="connsiteX3" fmla="*/ 95416 w 3753016"/>
                  <a:gd name="connsiteY3" fmla="*/ 60893 h 1985110"/>
                  <a:gd name="connsiteX4" fmla="*/ 119269 w 3753016"/>
                  <a:gd name="connsiteY4" fmla="*/ 172211 h 1985110"/>
                  <a:gd name="connsiteX5" fmla="*/ 0 w 3753016"/>
                  <a:gd name="connsiteY5" fmla="*/ 219920 h 1985110"/>
                  <a:gd name="connsiteX6" fmla="*/ 811033 w 3753016"/>
                  <a:gd name="connsiteY6" fmla="*/ 1245638 h 1985110"/>
                  <a:gd name="connsiteX7" fmla="*/ 2146852 w 3753016"/>
                  <a:gd name="connsiteY7" fmla="*/ 1985110 h 1985110"/>
                  <a:gd name="connsiteX8" fmla="*/ 3753016 w 3753016"/>
                  <a:gd name="connsiteY8" fmla="*/ 1500080 h 1985110"/>
                  <a:gd name="connsiteX9" fmla="*/ 2409244 w 3753016"/>
                  <a:gd name="connsiteY9" fmla="*/ 1293347 h 1985110"/>
                  <a:gd name="connsiteX10" fmla="*/ 755373 w 3753016"/>
                  <a:gd name="connsiteY10" fmla="*/ 871927 h 1985110"/>
                  <a:gd name="connsiteX11" fmla="*/ 1311965 w 3753016"/>
                  <a:gd name="connsiteY11" fmla="*/ 665192 h 1985110"/>
                  <a:gd name="connsiteX0" fmla="*/ 1311965 w 3753016"/>
                  <a:gd name="connsiteY0" fmla="*/ 670630 h 1990548"/>
                  <a:gd name="connsiteX1" fmla="*/ 699714 w 3753016"/>
                  <a:gd name="connsiteY1" fmla="*/ 98136 h 1990548"/>
                  <a:gd name="connsiteX2" fmla="*/ 453224 w 3753016"/>
                  <a:gd name="connsiteY2" fmla="*/ 26576 h 1990548"/>
                  <a:gd name="connsiteX3" fmla="*/ 95416 w 3753016"/>
                  <a:gd name="connsiteY3" fmla="*/ 66331 h 1990548"/>
                  <a:gd name="connsiteX4" fmla="*/ 119269 w 3753016"/>
                  <a:gd name="connsiteY4" fmla="*/ 177649 h 1990548"/>
                  <a:gd name="connsiteX5" fmla="*/ 0 w 3753016"/>
                  <a:gd name="connsiteY5" fmla="*/ 225358 h 1990548"/>
                  <a:gd name="connsiteX6" fmla="*/ 811033 w 3753016"/>
                  <a:gd name="connsiteY6" fmla="*/ 1251076 h 1990548"/>
                  <a:gd name="connsiteX7" fmla="*/ 2146852 w 3753016"/>
                  <a:gd name="connsiteY7" fmla="*/ 1990548 h 1990548"/>
                  <a:gd name="connsiteX8" fmla="*/ 3753016 w 3753016"/>
                  <a:gd name="connsiteY8" fmla="*/ 1505518 h 1990548"/>
                  <a:gd name="connsiteX9" fmla="*/ 2409244 w 3753016"/>
                  <a:gd name="connsiteY9" fmla="*/ 1298785 h 1990548"/>
                  <a:gd name="connsiteX10" fmla="*/ 755373 w 3753016"/>
                  <a:gd name="connsiteY10" fmla="*/ 877365 h 1990548"/>
                  <a:gd name="connsiteX11" fmla="*/ 1311965 w 3753016"/>
                  <a:gd name="connsiteY11" fmla="*/ 670630 h 1990548"/>
                  <a:gd name="connsiteX0" fmla="*/ 1311965 w 3753016"/>
                  <a:gd name="connsiteY0" fmla="*/ 671729 h 1991647"/>
                  <a:gd name="connsiteX1" fmla="*/ 699714 w 3753016"/>
                  <a:gd name="connsiteY1" fmla="*/ 99235 h 1991647"/>
                  <a:gd name="connsiteX2" fmla="*/ 453224 w 3753016"/>
                  <a:gd name="connsiteY2" fmla="*/ 27675 h 1991647"/>
                  <a:gd name="connsiteX3" fmla="*/ 95416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37304 w 3778355"/>
                  <a:gd name="connsiteY0" fmla="*/ 671729 h 1991647"/>
                  <a:gd name="connsiteX1" fmla="*/ 725053 w 3778355"/>
                  <a:gd name="connsiteY1" fmla="*/ 99235 h 1991647"/>
                  <a:gd name="connsiteX2" fmla="*/ 478563 w 3778355"/>
                  <a:gd name="connsiteY2" fmla="*/ 27675 h 1991647"/>
                  <a:gd name="connsiteX3" fmla="*/ 152560 w 3778355"/>
                  <a:gd name="connsiteY3" fmla="*/ 67430 h 1991647"/>
                  <a:gd name="connsiteX4" fmla="*/ 232072 w 3778355"/>
                  <a:gd name="connsiteY4" fmla="*/ 186702 h 1991647"/>
                  <a:gd name="connsiteX5" fmla="*/ 25339 w 3778355"/>
                  <a:gd name="connsiteY5" fmla="*/ 226457 h 1991647"/>
                  <a:gd name="connsiteX6" fmla="*/ 836372 w 3778355"/>
                  <a:gd name="connsiteY6" fmla="*/ 1252175 h 1991647"/>
                  <a:gd name="connsiteX7" fmla="*/ 2172191 w 3778355"/>
                  <a:gd name="connsiteY7" fmla="*/ 1991647 h 1991647"/>
                  <a:gd name="connsiteX8" fmla="*/ 3778355 w 3778355"/>
                  <a:gd name="connsiteY8" fmla="*/ 1506617 h 1991647"/>
                  <a:gd name="connsiteX9" fmla="*/ 2434583 w 3778355"/>
                  <a:gd name="connsiteY9" fmla="*/ 1299884 h 1991647"/>
                  <a:gd name="connsiteX10" fmla="*/ 780712 w 3778355"/>
                  <a:gd name="connsiteY10" fmla="*/ 878464 h 1991647"/>
                  <a:gd name="connsiteX11" fmla="*/ 1337304 w 3778355"/>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206733 w 3753016"/>
                  <a:gd name="connsiteY4" fmla="*/ 186702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9647"/>
                  <a:gd name="connsiteX1" fmla="*/ 699714 w 3753016"/>
                  <a:gd name="connsiteY1" fmla="*/ 99235 h 1929647"/>
                  <a:gd name="connsiteX2" fmla="*/ 453224 w 3753016"/>
                  <a:gd name="connsiteY2" fmla="*/ 27675 h 1929647"/>
                  <a:gd name="connsiteX3" fmla="*/ 127221 w 3753016"/>
                  <a:gd name="connsiteY3" fmla="*/ 67430 h 1929647"/>
                  <a:gd name="connsiteX4" fmla="*/ 166977 w 3753016"/>
                  <a:gd name="connsiteY4" fmla="*/ 154897 h 1929647"/>
                  <a:gd name="connsiteX5" fmla="*/ 0 w 3753016"/>
                  <a:gd name="connsiteY5" fmla="*/ 226457 h 1929647"/>
                  <a:gd name="connsiteX6" fmla="*/ 818984 w 3753016"/>
                  <a:gd name="connsiteY6" fmla="*/ 1347591 h 1929647"/>
                  <a:gd name="connsiteX7" fmla="*/ 2011680 w 3753016"/>
                  <a:gd name="connsiteY7" fmla="*/ 1928037 h 1929647"/>
                  <a:gd name="connsiteX8" fmla="*/ 3753016 w 3753016"/>
                  <a:gd name="connsiteY8" fmla="*/ 1506617 h 1929647"/>
                  <a:gd name="connsiteX9" fmla="*/ 2409244 w 3753016"/>
                  <a:gd name="connsiteY9" fmla="*/ 1299884 h 1929647"/>
                  <a:gd name="connsiteX10" fmla="*/ 755373 w 3753016"/>
                  <a:gd name="connsiteY10" fmla="*/ 878464 h 1929647"/>
                  <a:gd name="connsiteX11" fmla="*/ 1311965 w 3753016"/>
                  <a:gd name="connsiteY11" fmla="*/ 671729 h 192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53016" h="1929647">
                    <a:moveTo>
                      <a:pt x="1311965" y="671729"/>
                    </a:moveTo>
                    <a:cubicBezTo>
                      <a:pt x="1166191" y="480897"/>
                      <a:pt x="893195" y="-35936"/>
                      <a:pt x="699714" y="99235"/>
                    </a:cubicBezTo>
                    <a:cubicBezTo>
                      <a:pt x="667909" y="136342"/>
                      <a:pt x="636104" y="-73042"/>
                      <a:pt x="453224" y="27675"/>
                    </a:cubicBezTo>
                    <a:cubicBezTo>
                      <a:pt x="360459" y="32976"/>
                      <a:pt x="331304" y="-57141"/>
                      <a:pt x="127221" y="67430"/>
                    </a:cubicBezTo>
                    <a:cubicBezTo>
                      <a:pt x="74212" y="88634"/>
                      <a:pt x="188181" y="128392"/>
                      <a:pt x="166977" y="154897"/>
                    </a:cubicBezTo>
                    <a:cubicBezTo>
                      <a:pt x="145773" y="181402"/>
                      <a:pt x="70236" y="131041"/>
                      <a:pt x="0" y="226457"/>
                    </a:cubicBezTo>
                    <a:cubicBezTo>
                      <a:pt x="272995" y="600168"/>
                      <a:pt x="673210" y="1283981"/>
                      <a:pt x="818984" y="1347591"/>
                    </a:cubicBezTo>
                    <a:cubicBezTo>
                      <a:pt x="1216549" y="1541073"/>
                      <a:pt x="1741336" y="1885630"/>
                      <a:pt x="2011680" y="1928037"/>
                    </a:cubicBezTo>
                    <a:cubicBezTo>
                      <a:pt x="2266121" y="1954542"/>
                      <a:pt x="3172571" y="1647090"/>
                      <a:pt x="3753016" y="1506617"/>
                    </a:cubicBezTo>
                    <a:cubicBezTo>
                      <a:pt x="3697357" y="1407226"/>
                      <a:pt x="3208351" y="1168688"/>
                      <a:pt x="2409244" y="1299884"/>
                    </a:cubicBezTo>
                    <a:cubicBezTo>
                      <a:pt x="489003" y="1295909"/>
                      <a:pt x="734169" y="972555"/>
                      <a:pt x="755373" y="878464"/>
                    </a:cubicBezTo>
                    <a:cubicBezTo>
                      <a:pt x="816333" y="727390"/>
                      <a:pt x="1115833" y="695583"/>
                      <a:pt x="1311965" y="6717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6" name="직사각형 90">
              <a:extLst>
                <a:ext uri="{FF2B5EF4-FFF2-40B4-BE49-F238E27FC236}">
                  <a16:creationId xmlns:a16="http://schemas.microsoft.com/office/drawing/2014/main" id="{3F6021CE-E5CA-46D5-BA80-FD296DC09948}"/>
                </a:ext>
              </a:extLst>
            </p:cNvPr>
            <p:cNvSpPr/>
            <p:nvPr/>
          </p:nvSpPr>
          <p:spPr>
            <a:xfrm rot="18740140">
              <a:off x="1894195" y="2506511"/>
              <a:ext cx="285737" cy="709307"/>
            </a:xfrm>
            <a:prstGeom prst="rect">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69" name="그룹 93">
            <a:extLst>
              <a:ext uri="{FF2B5EF4-FFF2-40B4-BE49-F238E27FC236}">
                <a16:creationId xmlns:a16="http://schemas.microsoft.com/office/drawing/2014/main" id="{F0797998-48C0-480D-A175-D9F86622E9B7}"/>
              </a:ext>
            </a:extLst>
          </p:cNvPr>
          <p:cNvGrpSpPr/>
          <p:nvPr/>
        </p:nvGrpSpPr>
        <p:grpSpPr>
          <a:xfrm rot="10800000" flipV="1">
            <a:off x="8712232" y="5325601"/>
            <a:ext cx="2523434" cy="1065203"/>
            <a:chOff x="1682410" y="2217893"/>
            <a:chExt cx="2019261" cy="852379"/>
          </a:xfrm>
          <a:solidFill>
            <a:schemeClr val="bg1">
              <a:lumMod val="85000"/>
            </a:schemeClr>
          </a:solidFill>
        </p:grpSpPr>
        <p:grpSp>
          <p:nvGrpSpPr>
            <p:cNvPr id="70" name="그룹 94">
              <a:extLst>
                <a:ext uri="{FF2B5EF4-FFF2-40B4-BE49-F238E27FC236}">
                  <a16:creationId xmlns:a16="http://schemas.microsoft.com/office/drawing/2014/main" id="{E44D978B-0B71-4F74-942B-E949AF329071}"/>
                </a:ext>
              </a:extLst>
            </p:cNvPr>
            <p:cNvGrpSpPr/>
            <p:nvPr/>
          </p:nvGrpSpPr>
          <p:grpSpPr>
            <a:xfrm>
              <a:off x="1774163" y="2217893"/>
              <a:ext cx="1927508" cy="852379"/>
              <a:chOff x="1774163" y="2217893"/>
              <a:chExt cx="1927508" cy="852379"/>
            </a:xfrm>
            <a:grpFill/>
          </p:grpSpPr>
          <p:sp>
            <p:nvSpPr>
              <p:cNvPr id="72" name="Freeform 18">
                <a:extLst>
                  <a:ext uri="{FF2B5EF4-FFF2-40B4-BE49-F238E27FC236}">
                    <a16:creationId xmlns:a16="http://schemas.microsoft.com/office/drawing/2014/main" id="{31AD42C8-14D7-4BB6-81B7-86F5919B5DFC}"/>
                  </a:ext>
                </a:extLst>
              </p:cNvPr>
              <p:cNvSpPr/>
              <p:nvPr/>
            </p:nvSpPr>
            <p:spPr>
              <a:xfrm flipH="1">
                <a:off x="1774163" y="2350717"/>
                <a:ext cx="1600825" cy="719555"/>
              </a:xfrm>
              <a:custGeom>
                <a:avLst/>
                <a:gdLst>
                  <a:gd name="connsiteX0" fmla="*/ 4126727 w 4126727"/>
                  <a:gd name="connsiteY0" fmla="*/ 866693 h 1836752"/>
                  <a:gd name="connsiteX1" fmla="*/ 2782957 w 4126727"/>
                  <a:gd name="connsiteY1" fmla="*/ 0 h 1836752"/>
                  <a:gd name="connsiteX2" fmla="*/ 2703444 w 4126727"/>
                  <a:gd name="connsiteY2" fmla="*/ 7952 h 1836752"/>
                  <a:gd name="connsiteX3" fmla="*/ 1375576 w 4126727"/>
                  <a:gd name="connsiteY3" fmla="*/ 326004 h 1836752"/>
                  <a:gd name="connsiteX4" fmla="*/ 0 w 4126727"/>
                  <a:gd name="connsiteY4" fmla="*/ 477079 h 1836752"/>
                  <a:gd name="connsiteX5" fmla="*/ 1574358 w 4126727"/>
                  <a:gd name="connsiteY5" fmla="*/ 898498 h 1836752"/>
                  <a:gd name="connsiteX6" fmla="*/ 2576223 w 4126727"/>
                  <a:gd name="connsiteY6" fmla="*/ 1280160 h 1836752"/>
                  <a:gd name="connsiteX7" fmla="*/ 3267986 w 4126727"/>
                  <a:gd name="connsiteY7" fmla="*/ 1836752 h 1836752"/>
                  <a:gd name="connsiteX8" fmla="*/ 4126727 w 4126727"/>
                  <a:gd name="connsiteY8" fmla="*/ 866693 h 1836752"/>
                  <a:gd name="connsiteX0" fmla="*/ 4126727 w 4126727"/>
                  <a:gd name="connsiteY0" fmla="*/ 884466 h 1854525"/>
                  <a:gd name="connsiteX1" fmla="*/ 2782957 w 4126727"/>
                  <a:gd name="connsiteY1" fmla="*/ 17773 h 1854525"/>
                  <a:gd name="connsiteX2" fmla="*/ 2703444 w 4126727"/>
                  <a:gd name="connsiteY2" fmla="*/ 25725 h 1854525"/>
                  <a:gd name="connsiteX3" fmla="*/ 1375576 w 4126727"/>
                  <a:gd name="connsiteY3" fmla="*/ 343777 h 1854525"/>
                  <a:gd name="connsiteX4" fmla="*/ 0 w 4126727"/>
                  <a:gd name="connsiteY4" fmla="*/ 494852 h 1854525"/>
                  <a:gd name="connsiteX5" fmla="*/ 1574358 w 4126727"/>
                  <a:gd name="connsiteY5" fmla="*/ 916271 h 1854525"/>
                  <a:gd name="connsiteX6" fmla="*/ 2576223 w 4126727"/>
                  <a:gd name="connsiteY6" fmla="*/ 1297933 h 1854525"/>
                  <a:gd name="connsiteX7" fmla="*/ 3267986 w 4126727"/>
                  <a:gd name="connsiteY7" fmla="*/ 1854525 h 1854525"/>
                  <a:gd name="connsiteX8" fmla="*/ 4126727 w 4126727"/>
                  <a:gd name="connsiteY8" fmla="*/ 884466 h 1854525"/>
                  <a:gd name="connsiteX0" fmla="*/ 1375576 w 4126727"/>
                  <a:gd name="connsiteY0" fmla="*/ 331865 h 1842613"/>
                  <a:gd name="connsiteX1" fmla="*/ 0 w 4126727"/>
                  <a:gd name="connsiteY1" fmla="*/ 482940 h 1842613"/>
                  <a:gd name="connsiteX2" fmla="*/ 1574358 w 4126727"/>
                  <a:gd name="connsiteY2" fmla="*/ 904359 h 1842613"/>
                  <a:gd name="connsiteX3" fmla="*/ 2576223 w 4126727"/>
                  <a:gd name="connsiteY3" fmla="*/ 1286021 h 1842613"/>
                  <a:gd name="connsiteX4" fmla="*/ 3267986 w 4126727"/>
                  <a:gd name="connsiteY4" fmla="*/ 1842613 h 1842613"/>
                  <a:gd name="connsiteX5" fmla="*/ 4126727 w 4126727"/>
                  <a:gd name="connsiteY5" fmla="*/ 872554 h 1842613"/>
                  <a:gd name="connsiteX6" fmla="*/ 2782957 w 4126727"/>
                  <a:gd name="connsiteY6" fmla="*/ 5861 h 1842613"/>
                  <a:gd name="connsiteX7" fmla="*/ 2794884 w 4126727"/>
                  <a:gd name="connsiteY7" fmla="*/ 105253 h 1842613"/>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90578 h 1901326"/>
                  <a:gd name="connsiteX1" fmla="*/ 0 w 4063117"/>
                  <a:gd name="connsiteY1" fmla="*/ 541653 h 1901326"/>
                  <a:gd name="connsiteX2" fmla="*/ 1574358 w 4063117"/>
                  <a:gd name="connsiteY2" fmla="*/ 963072 h 1901326"/>
                  <a:gd name="connsiteX3" fmla="*/ 2576223 w 4063117"/>
                  <a:gd name="connsiteY3" fmla="*/ 1344734 h 1901326"/>
                  <a:gd name="connsiteX4" fmla="*/ 3267986 w 4063117"/>
                  <a:gd name="connsiteY4" fmla="*/ 1901326 h 1901326"/>
                  <a:gd name="connsiteX5" fmla="*/ 4063117 w 4063117"/>
                  <a:gd name="connsiteY5" fmla="*/ 994878 h 1901326"/>
                  <a:gd name="connsiteX6" fmla="*/ 2782957 w 4063117"/>
                  <a:gd name="connsiteY6" fmla="*/ 64574 h 1901326"/>
                  <a:gd name="connsiteX7" fmla="*/ 2178658 w 4063117"/>
                  <a:gd name="connsiteY7" fmla="*/ 96380 h 1901326"/>
                  <a:gd name="connsiteX8" fmla="*/ 1375576 w 4063117"/>
                  <a:gd name="connsiteY8" fmla="*/ 390578 h 1901326"/>
                  <a:gd name="connsiteX0" fmla="*/ 1375576 w 4063117"/>
                  <a:gd name="connsiteY0" fmla="*/ 383650 h 1894398"/>
                  <a:gd name="connsiteX1" fmla="*/ 0 w 4063117"/>
                  <a:gd name="connsiteY1" fmla="*/ 534725 h 1894398"/>
                  <a:gd name="connsiteX2" fmla="*/ 1574358 w 4063117"/>
                  <a:gd name="connsiteY2" fmla="*/ 956144 h 1894398"/>
                  <a:gd name="connsiteX3" fmla="*/ 2576223 w 4063117"/>
                  <a:gd name="connsiteY3" fmla="*/ 1337806 h 1894398"/>
                  <a:gd name="connsiteX4" fmla="*/ 3267986 w 4063117"/>
                  <a:gd name="connsiteY4" fmla="*/ 1894398 h 1894398"/>
                  <a:gd name="connsiteX5" fmla="*/ 4063117 w 4063117"/>
                  <a:gd name="connsiteY5" fmla="*/ 987950 h 1894398"/>
                  <a:gd name="connsiteX6" fmla="*/ 2782957 w 4063117"/>
                  <a:gd name="connsiteY6" fmla="*/ 57646 h 1894398"/>
                  <a:gd name="connsiteX7" fmla="*/ 2178658 w 4063117"/>
                  <a:gd name="connsiteY7" fmla="*/ 89452 h 1894398"/>
                  <a:gd name="connsiteX8" fmla="*/ 1375576 w 4063117"/>
                  <a:gd name="connsiteY8" fmla="*/ 383650 h 1894398"/>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625109 w 4112003"/>
                  <a:gd name="connsiteY3" fmla="*/ 1280160 h 1836752"/>
                  <a:gd name="connsiteX4" fmla="*/ 3316872 w 4112003"/>
                  <a:gd name="connsiteY4" fmla="*/ 1836752 h 1836752"/>
                  <a:gd name="connsiteX5" fmla="*/ 4112003 w 4112003"/>
                  <a:gd name="connsiteY5" fmla="*/ 930304 h 1836752"/>
                  <a:gd name="connsiteX6" fmla="*/ 2831843 w 4112003"/>
                  <a:gd name="connsiteY6" fmla="*/ 0 h 1836752"/>
                  <a:gd name="connsiteX7" fmla="*/ 2227544 w 4112003"/>
                  <a:gd name="connsiteY7" fmla="*/ 31806 h 1836752"/>
                  <a:gd name="connsiteX8" fmla="*/ 1424462 w 4112003"/>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132129 w 4112003"/>
                  <a:gd name="connsiteY3" fmla="*/ 993914 h 1836752"/>
                  <a:gd name="connsiteX4" fmla="*/ 2625109 w 4112003"/>
                  <a:gd name="connsiteY4" fmla="*/ 1280160 h 1836752"/>
                  <a:gd name="connsiteX5" fmla="*/ 3316872 w 4112003"/>
                  <a:gd name="connsiteY5" fmla="*/ 1836752 h 1836752"/>
                  <a:gd name="connsiteX6" fmla="*/ 4112003 w 4112003"/>
                  <a:gd name="connsiteY6" fmla="*/ 930304 h 1836752"/>
                  <a:gd name="connsiteX7" fmla="*/ 2831843 w 4112003"/>
                  <a:gd name="connsiteY7" fmla="*/ 0 h 1836752"/>
                  <a:gd name="connsiteX8" fmla="*/ 2227544 w 4112003"/>
                  <a:gd name="connsiteY8" fmla="*/ 31806 h 1836752"/>
                  <a:gd name="connsiteX9" fmla="*/ 1424462 w 4112003"/>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38408 h 1849156"/>
                  <a:gd name="connsiteX1" fmla="*/ 59649 w 4122766"/>
                  <a:gd name="connsiteY1" fmla="*/ 489483 h 1849156"/>
                  <a:gd name="connsiteX2" fmla="*/ 1634007 w 4122766"/>
                  <a:gd name="connsiteY2" fmla="*/ 910902 h 1849156"/>
                  <a:gd name="connsiteX3" fmla="*/ 2142892 w 4122766"/>
                  <a:gd name="connsiteY3" fmla="*/ 1006318 h 1849156"/>
                  <a:gd name="connsiteX4" fmla="*/ 2635872 w 4122766"/>
                  <a:gd name="connsiteY4" fmla="*/ 1292564 h 1849156"/>
                  <a:gd name="connsiteX5" fmla="*/ 3327635 w 4122766"/>
                  <a:gd name="connsiteY5" fmla="*/ 1849156 h 1849156"/>
                  <a:gd name="connsiteX6" fmla="*/ 4122766 w 4122766"/>
                  <a:gd name="connsiteY6" fmla="*/ 942708 h 1849156"/>
                  <a:gd name="connsiteX7" fmla="*/ 2842606 w 4122766"/>
                  <a:gd name="connsiteY7" fmla="*/ 12404 h 1849156"/>
                  <a:gd name="connsiteX8" fmla="*/ 2238307 w 4122766"/>
                  <a:gd name="connsiteY8" fmla="*/ 44210 h 1849156"/>
                  <a:gd name="connsiteX9" fmla="*/ 1435225 w 4122766"/>
                  <a:gd name="connsiteY9" fmla="*/ 338408 h 1849156"/>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39809 h 1850557"/>
                  <a:gd name="connsiteX1" fmla="*/ 59649 w 4122766"/>
                  <a:gd name="connsiteY1" fmla="*/ 490884 h 1850557"/>
                  <a:gd name="connsiteX2" fmla="*/ 1634007 w 4122766"/>
                  <a:gd name="connsiteY2" fmla="*/ 912303 h 1850557"/>
                  <a:gd name="connsiteX3" fmla="*/ 2142892 w 4122766"/>
                  <a:gd name="connsiteY3" fmla="*/ 1007719 h 1850557"/>
                  <a:gd name="connsiteX4" fmla="*/ 2635872 w 4122766"/>
                  <a:gd name="connsiteY4" fmla="*/ 1293965 h 1850557"/>
                  <a:gd name="connsiteX5" fmla="*/ 3327635 w 4122766"/>
                  <a:gd name="connsiteY5" fmla="*/ 1850557 h 1850557"/>
                  <a:gd name="connsiteX6" fmla="*/ 4122766 w 4122766"/>
                  <a:gd name="connsiteY6" fmla="*/ 944109 h 1850557"/>
                  <a:gd name="connsiteX7" fmla="*/ 2842606 w 4122766"/>
                  <a:gd name="connsiteY7" fmla="*/ 13805 h 1850557"/>
                  <a:gd name="connsiteX8" fmla="*/ 2166745 w 4122766"/>
                  <a:gd name="connsiteY8" fmla="*/ 93319 h 1850557"/>
                  <a:gd name="connsiteX9" fmla="*/ 1435225 w 4122766"/>
                  <a:gd name="connsiteY9" fmla="*/ 339809 h 1850557"/>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76690 h 1887438"/>
                  <a:gd name="connsiteX1" fmla="*/ 59649 w 4122766"/>
                  <a:gd name="connsiteY1" fmla="*/ 527765 h 1887438"/>
                  <a:gd name="connsiteX2" fmla="*/ 1634007 w 4122766"/>
                  <a:gd name="connsiteY2" fmla="*/ 949184 h 1887438"/>
                  <a:gd name="connsiteX3" fmla="*/ 2142892 w 4122766"/>
                  <a:gd name="connsiteY3" fmla="*/ 1044600 h 1887438"/>
                  <a:gd name="connsiteX4" fmla="*/ 2635872 w 4122766"/>
                  <a:gd name="connsiteY4" fmla="*/ 1330846 h 1887438"/>
                  <a:gd name="connsiteX5" fmla="*/ 3327635 w 4122766"/>
                  <a:gd name="connsiteY5" fmla="*/ 1887438 h 1887438"/>
                  <a:gd name="connsiteX6" fmla="*/ 4122766 w 4122766"/>
                  <a:gd name="connsiteY6" fmla="*/ 980990 h 1887438"/>
                  <a:gd name="connsiteX7" fmla="*/ 2842606 w 4122766"/>
                  <a:gd name="connsiteY7" fmla="*/ 18881 h 1887438"/>
                  <a:gd name="connsiteX8" fmla="*/ 2166745 w 4122766"/>
                  <a:gd name="connsiteY8" fmla="*/ 130200 h 1887438"/>
                  <a:gd name="connsiteX9" fmla="*/ 1435225 w 4122766"/>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548408 w 4067107"/>
                  <a:gd name="connsiteY4" fmla="*/ 1275187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089096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747240"/>
                  <a:gd name="connsiteX1" fmla="*/ 59649 w 4067107"/>
                  <a:gd name="connsiteY1" fmla="*/ 527765 h 1747240"/>
                  <a:gd name="connsiteX2" fmla="*/ 1634007 w 4067107"/>
                  <a:gd name="connsiteY2" fmla="*/ 949184 h 1747240"/>
                  <a:gd name="connsiteX3" fmla="*/ 2142892 w 4067107"/>
                  <a:gd name="connsiteY3" fmla="*/ 1044600 h 1747240"/>
                  <a:gd name="connsiteX4" fmla="*/ 2476846 w 4067107"/>
                  <a:gd name="connsiteY4" fmla="*/ 1378554 h 1747240"/>
                  <a:gd name="connsiteX5" fmla="*/ 3004138 w 4067107"/>
                  <a:gd name="connsiteY5" fmla="*/ 1747240 h 1747240"/>
                  <a:gd name="connsiteX6" fmla="*/ 4067107 w 4067107"/>
                  <a:gd name="connsiteY6" fmla="*/ 1036649 h 1747240"/>
                  <a:gd name="connsiteX7" fmla="*/ 2842606 w 4067107"/>
                  <a:gd name="connsiteY7" fmla="*/ 18881 h 1747240"/>
                  <a:gd name="connsiteX8" fmla="*/ 2166745 w 4067107"/>
                  <a:gd name="connsiteY8" fmla="*/ 130200 h 1747240"/>
                  <a:gd name="connsiteX9" fmla="*/ 1435225 w 4067107"/>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3004138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2806187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7153" h="1747240">
                    <a:moveTo>
                      <a:pt x="1435225" y="376690"/>
                    </a:moveTo>
                    <a:cubicBezTo>
                      <a:pt x="921041" y="355486"/>
                      <a:pt x="168317" y="374040"/>
                      <a:pt x="59649" y="527765"/>
                    </a:cubicBezTo>
                    <a:cubicBezTo>
                      <a:pt x="-282257" y="890874"/>
                      <a:pt x="926341" y="920030"/>
                      <a:pt x="1634007" y="949184"/>
                    </a:cubicBezTo>
                    <a:cubicBezTo>
                      <a:pt x="1755927" y="988940"/>
                      <a:pt x="2020972" y="1004844"/>
                      <a:pt x="2142892" y="1044600"/>
                    </a:cubicBezTo>
                    <a:lnTo>
                      <a:pt x="2476846" y="1378554"/>
                    </a:lnTo>
                    <a:lnTo>
                      <a:pt x="2806187" y="1747240"/>
                    </a:lnTo>
                    <a:lnTo>
                      <a:pt x="3887153" y="784714"/>
                    </a:lnTo>
                    <a:cubicBezTo>
                      <a:pt x="3502840" y="495816"/>
                      <a:pt x="3512746" y="372650"/>
                      <a:pt x="2842606" y="18881"/>
                    </a:cubicBezTo>
                    <a:cubicBezTo>
                      <a:pt x="2541783" y="-38103"/>
                      <a:pt x="2417210" y="44060"/>
                      <a:pt x="2166745" y="130200"/>
                    </a:cubicBezTo>
                    <a:cubicBezTo>
                      <a:pt x="1932182" y="184534"/>
                      <a:pt x="1811587" y="315730"/>
                      <a:pt x="1435225" y="37669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Freeform 19">
                <a:extLst>
                  <a:ext uri="{FF2B5EF4-FFF2-40B4-BE49-F238E27FC236}">
                    <a16:creationId xmlns:a16="http://schemas.microsoft.com/office/drawing/2014/main" id="{5ADD6B09-F150-4B20-A7FF-9DC706C8A919}"/>
                  </a:ext>
                </a:extLst>
              </p:cNvPr>
              <p:cNvSpPr/>
              <p:nvPr/>
            </p:nvSpPr>
            <p:spPr>
              <a:xfrm flipH="1">
                <a:off x="2156087" y="2217893"/>
                <a:ext cx="1545584" cy="794676"/>
              </a:xfrm>
              <a:custGeom>
                <a:avLst/>
                <a:gdLst>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35267 h 1979038"/>
                  <a:gd name="connsiteX1" fmla="*/ 659958 w 3347499"/>
                  <a:gd name="connsiteY1" fmla="*/ 78676 h 1979038"/>
                  <a:gd name="connsiteX2" fmla="*/ 373711 w 3347499"/>
                  <a:gd name="connsiteY2" fmla="*/ 23017 h 1979038"/>
                  <a:gd name="connsiteX3" fmla="*/ 95416 w 3347499"/>
                  <a:gd name="connsiteY3" fmla="*/ 38919 h 1979038"/>
                  <a:gd name="connsiteX4" fmla="*/ 111318 w 3347499"/>
                  <a:gd name="connsiteY4" fmla="*/ 134335 h 1979038"/>
                  <a:gd name="connsiteX5" fmla="*/ 0 w 3347499"/>
                  <a:gd name="connsiteY5" fmla="*/ 197946 h 1979038"/>
                  <a:gd name="connsiteX6" fmla="*/ 779228 w 3347499"/>
                  <a:gd name="connsiteY6" fmla="*/ 1247518 h 1979038"/>
                  <a:gd name="connsiteX7" fmla="*/ 1900362 w 3347499"/>
                  <a:gd name="connsiteY7" fmla="*/ 1979038 h 1979038"/>
                  <a:gd name="connsiteX8" fmla="*/ 3347499 w 3347499"/>
                  <a:gd name="connsiteY8" fmla="*/ 1637132 h 1979038"/>
                  <a:gd name="connsiteX9" fmla="*/ 1304013 w 3347499"/>
                  <a:gd name="connsiteY9" fmla="*/ 635267 h 1979038"/>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11318 w 3347499"/>
                  <a:gd name="connsiteY4" fmla="*/ 153906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811033 w 3347499"/>
                  <a:gd name="connsiteY6" fmla="*/ 1243235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863437"/>
                  <a:gd name="connsiteX1" fmla="*/ 659958 w 3347499"/>
                  <a:gd name="connsiteY1" fmla="*/ 98247 h 1863437"/>
                  <a:gd name="connsiteX2" fmla="*/ 373711 w 3347499"/>
                  <a:gd name="connsiteY2" fmla="*/ 42588 h 1863437"/>
                  <a:gd name="connsiteX3" fmla="*/ 95416 w 3347499"/>
                  <a:gd name="connsiteY3" fmla="*/ 58490 h 1863437"/>
                  <a:gd name="connsiteX4" fmla="*/ 174928 w 3347499"/>
                  <a:gd name="connsiteY4" fmla="*/ 177759 h 1863437"/>
                  <a:gd name="connsiteX5" fmla="*/ 0 w 3347499"/>
                  <a:gd name="connsiteY5" fmla="*/ 217517 h 1863437"/>
                  <a:gd name="connsiteX6" fmla="*/ 811033 w 3347499"/>
                  <a:gd name="connsiteY6" fmla="*/ 1243235 h 1863437"/>
                  <a:gd name="connsiteX7" fmla="*/ 1924216 w 3347499"/>
                  <a:gd name="connsiteY7" fmla="*/ 1863437 h 1863437"/>
                  <a:gd name="connsiteX8" fmla="*/ 3347499 w 3347499"/>
                  <a:gd name="connsiteY8" fmla="*/ 1656703 h 1863437"/>
                  <a:gd name="connsiteX9" fmla="*/ 1304013 w 3347499"/>
                  <a:gd name="connsiteY9" fmla="*/ 654838 h 1863437"/>
                  <a:gd name="connsiteX0" fmla="*/ 1304013 w 3347499"/>
                  <a:gd name="connsiteY0" fmla="*/ 654838 h 1982707"/>
                  <a:gd name="connsiteX1" fmla="*/ 659958 w 3347499"/>
                  <a:gd name="connsiteY1" fmla="*/ 98247 h 1982707"/>
                  <a:gd name="connsiteX2" fmla="*/ 373711 w 3347499"/>
                  <a:gd name="connsiteY2" fmla="*/ 42588 h 1982707"/>
                  <a:gd name="connsiteX3" fmla="*/ 95416 w 3347499"/>
                  <a:gd name="connsiteY3" fmla="*/ 58490 h 1982707"/>
                  <a:gd name="connsiteX4" fmla="*/ 174928 w 3347499"/>
                  <a:gd name="connsiteY4" fmla="*/ 177759 h 1982707"/>
                  <a:gd name="connsiteX5" fmla="*/ 0 w 3347499"/>
                  <a:gd name="connsiteY5" fmla="*/ 217517 h 1982707"/>
                  <a:gd name="connsiteX6" fmla="*/ 811033 w 3347499"/>
                  <a:gd name="connsiteY6" fmla="*/ 1243235 h 1982707"/>
                  <a:gd name="connsiteX7" fmla="*/ 2146852 w 3347499"/>
                  <a:gd name="connsiteY7" fmla="*/ 1982707 h 1982707"/>
                  <a:gd name="connsiteX8" fmla="*/ 3347499 w 3347499"/>
                  <a:gd name="connsiteY8" fmla="*/ 1656703 h 1982707"/>
                  <a:gd name="connsiteX9" fmla="*/ 1304013 w 3347499"/>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1304013 w 3387256"/>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304013 w 3387256"/>
                  <a:gd name="connsiteY10" fmla="*/ 654838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72207 w 3753016"/>
                  <a:gd name="connsiteY11" fmla="*/ 630984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5192 h 1985110"/>
                  <a:gd name="connsiteX1" fmla="*/ 699714 w 3753016"/>
                  <a:gd name="connsiteY1" fmla="*/ 92698 h 1985110"/>
                  <a:gd name="connsiteX2" fmla="*/ 397565 w 3753016"/>
                  <a:gd name="connsiteY2" fmla="*/ 37040 h 1985110"/>
                  <a:gd name="connsiteX3" fmla="*/ 95416 w 3753016"/>
                  <a:gd name="connsiteY3" fmla="*/ 60893 h 1985110"/>
                  <a:gd name="connsiteX4" fmla="*/ 119269 w 3753016"/>
                  <a:gd name="connsiteY4" fmla="*/ 172211 h 1985110"/>
                  <a:gd name="connsiteX5" fmla="*/ 0 w 3753016"/>
                  <a:gd name="connsiteY5" fmla="*/ 219920 h 1985110"/>
                  <a:gd name="connsiteX6" fmla="*/ 811033 w 3753016"/>
                  <a:gd name="connsiteY6" fmla="*/ 1245638 h 1985110"/>
                  <a:gd name="connsiteX7" fmla="*/ 2146852 w 3753016"/>
                  <a:gd name="connsiteY7" fmla="*/ 1985110 h 1985110"/>
                  <a:gd name="connsiteX8" fmla="*/ 3753016 w 3753016"/>
                  <a:gd name="connsiteY8" fmla="*/ 1500080 h 1985110"/>
                  <a:gd name="connsiteX9" fmla="*/ 2409244 w 3753016"/>
                  <a:gd name="connsiteY9" fmla="*/ 1293347 h 1985110"/>
                  <a:gd name="connsiteX10" fmla="*/ 755373 w 3753016"/>
                  <a:gd name="connsiteY10" fmla="*/ 871927 h 1985110"/>
                  <a:gd name="connsiteX11" fmla="*/ 1311965 w 3753016"/>
                  <a:gd name="connsiteY11" fmla="*/ 665192 h 1985110"/>
                  <a:gd name="connsiteX0" fmla="*/ 1311965 w 3753016"/>
                  <a:gd name="connsiteY0" fmla="*/ 670630 h 1990548"/>
                  <a:gd name="connsiteX1" fmla="*/ 699714 w 3753016"/>
                  <a:gd name="connsiteY1" fmla="*/ 98136 h 1990548"/>
                  <a:gd name="connsiteX2" fmla="*/ 453224 w 3753016"/>
                  <a:gd name="connsiteY2" fmla="*/ 26576 h 1990548"/>
                  <a:gd name="connsiteX3" fmla="*/ 95416 w 3753016"/>
                  <a:gd name="connsiteY3" fmla="*/ 66331 h 1990548"/>
                  <a:gd name="connsiteX4" fmla="*/ 119269 w 3753016"/>
                  <a:gd name="connsiteY4" fmla="*/ 177649 h 1990548"/>
                  <a:gd name="connsiteX5" fmla="*/ 0 w 3753016"/>
                  <a:gd name="connsiteY5" fmla="*/ 225358 h 1990548"/>
                  <a:gd name="connsiteX6" fmla="*/ 811033 w 3753016"/>
                  <a:gd name="connsiteY6" fmla="*/ 1251076 h 1990548"/>
                  <a:gd name="connsiteX7" fmla="*/ 2146852 w 3753016"/>
                  <a:gd name="connsiteY7" fmla="*/ 1990548 h 1990548"/>
                  <a:gd name="connsiteX8" fmla="*/ 3753016 w 3753016"/>
                  <a:gd name="connsiteY8" fmla="*/ 1505518 h 1990548"/>
                  <a:gd name="connsiteX9" fmla="*/ 2409244 w 3753016"/>
                  <a:gd name="connsiteY9" fmla="*/ 1298785 h 1990548"/>
                  <a:gd name="connsiteX10" fmla="*/ 755373 w 3753016"/>
                  <a:gd name="connsiteY10" fmla="*/ 877365 h 1990548"/>
                  <a:gd name="connsiteX11" fmla="*/ 1311965 w 3753016"/>
                  <a:gd name="connsiteY11" fmla="*/ 670630 h 1990548"/>
                  <a:gd name="connsiteX0" fmla="*/ 1311965 w 3753016"/>
                  <a:gd name="connsiteY0" fmla="*/ 671729 h 1991647"/>
                  <a:gd name="connsiteX1" fmla="*/ 699714 w 3753016"/>
                  <a:gd name="connsiteY1" fmla="*/ 99235 h 1991647"/>
                  <a:gd name="connsiteX2" fmla="*/ 453224 w 3753016"/>
                  <a:gd name="connsiteY2" fmla="*/ 27675 h 1991647"/>
                  <a:gd name="connsiteX3" fmla="*/ 95416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37304 w 3778355"/>
                  <a:gd name="connsiteY0" fmla="*/ 671729 h 1991647"/>
                  <a:gd name="connsiteX1" fmla="*/ 725053 w 3778355"/>
                  <a:gd name="connsiteY1" fmla="*/ 99235 h 1991647"/>
                  <a:gd name="connsiteX2" fmla="*/ 478563 w 3778355"/>
                  <a:gd name="connsiteY2" fmla="*/ 27675 h 1991647"/>
                  <a:gd name="connsiteX3" fmla="*/ 152560 w 3778355"/>
                  <a:gd name="connsiteY3" fmla="*/ 67430 h 1991647"/>
                  <a:gd name="connsiteX4" fmla="*/ 232072 w 3778355"/>
                  <a:gd name="connsiteY4" fmla="*/ 186702 h 1991647"/>
                  <a:gd name="connsiteX5" fmla="*/ 25339 w 3778355"/>
                  <a:gd name="connsiteY5" fmla="*/ 226457 h 1991647"/>
                  <a:gd name="connsiteX6" fmla="*/ 836372 w 3778355"/>
                  <a:gd name="connsiteY6" fmla="*/ 1252175 h 1991647"/>
                  <a:gd name="connsiteX7" fmla="*/ 2172191 w 3778355"/>
                  <a:gd name="connsiteY7" fmla="*/ 1991647 h 1991647"/>
                  <a:gd name="connsiteX8" fmla="*/ 3778355 w 3778355"/>
                  <a:gd name="connsiteY8" fmla="*/ 1506617 h 1991647"/>
                  <a:gd name="connsiteX9" fmla="*/ 2434583 w 3778355"/>
                  <a:gd name="connsiteY9" fmla="*/ 1299884 h 1991647"/>
                  <a:gd name="connsiteX10" fmla="*/ 780712 w 3778355"/>
                  <a:gd name="connsiteY10" fmla="*/ 878464 h 1991647"/>
                  <a:gd name="connsiteX11" fmla="*/ 1337304 w 3778355"/>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206733 w 3753016"/>
                  <a:gd name="connsiteY4" fmla="*/ 186702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9647"/>
                  <a:gd name="connsiteX1" fmla="*/ 699714 w 3753016"/>
                  <a:gd name="connsiteY1" fmla="*/ 99235 h 1929647"/>
                  <a:gd name="connsiteX2" fmla="*/ 453224 w 3753016"/>
                  <a:gd name="connsiteY2" fmla="*/ 27675 h 1929647"/>
                  <a:gd name="connsiteX3" fmla="*/ 127221 w 3753016"/>
                  <a:gd name="connsiteY3" fmla="*/ 67430 h 1929647"/>
                  <a:gd name="connsiteX4" fmla="*/ 166977 w 3753016"/>
                  <a:gd name="connsiteY4" fmla="*/ 154897 h 1929647"/>
                  <a:gd name="connsiteX5" fmla="*/ 0 w 3753016"/>
                  <a:gd name="connsiteY5" fmla="*/ 226457 h 1929647"/>
                  <a:gd name="connsiteX6" fmla="*/ 818984 w 3753016"/>
                  <a:gd name="connsiteY6" fmla="*/ 1347591 h 1929647"/>
                  <a:gd name="connsiteX7" fmla="*/ 2011680 w 3753016"/>
                  <a:gd name="connsiteY7" fmla="*/ 1928037 h 1929647"/>
                  <a:gd name="connsiteX8" fmla="*/ 3753016 w 3753016"/>
                  <a:gd name="connsiteY8" fmla="*/ 1506617 h 1929647"/>
                  <a:gd name="connsiteX9" fmla="*/ 2409244 w 3753016"/>
                  <a:gd name="connsiteY9" fmla="*/ 1299884 h 1929647"/>
                  <a:gd name="connsiteX10" fmla="*/ 755373 w 3753016"/>
                  <a:gd name="connsiteY10" fmla="*/ 878464 h 1929647"/>
                  <a:gd name="connsiteX11" fmla="*/ 1311965 w 3753016"/>
                  <a:gd name="connsiteY11" fmla="*/ 671729 h 192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53016" h="1929647">
                    <a:moveTo>
                      <a:pt x="1311965" y="671729"/>
                    </a:moveTo>
                    <a:cubicBezTo>
                      <a:pt x="1166191" y="480897"/>
                      <a:pt x="893195" y="-35936"/>
                      <a:pt x="699714" y="99235"/>
                    </a:cubicBezTo>
                    <a:cubicBezTo>
                      <a:pt x="667909" y="136342"/>
                      <a:pt x="636104" y="-73042"/>
                      <a:pt x="453224" y="27675"/>
                    </a:cubicBezTo>
                    <a:cubicBezTo>
                      <a:pt x="360459" y="32976"/>
                      <a:pt x="331304" y="-57141"/>
                      <a:pt x="127221" y="67430"/>
                    </a:cubicBezTo>
                    <a:cubicBezTo>
                      <a:pt x="74212" y="88634"/>
                      <a:pt x="188181" y="128392"/>
                      <a:pt x="166977" y="154897"/>
                    </a:cubicBezTo>
                    <a:cubicBezTo>
                      <a:pt x="145773" y="181402"/>
                      <a:pt x="70236" y="131041"/>
                      <a:pt x="0" y="226457"/>
                    </a:cubicBezTo>
                    <a:cubicBezTo>
                      <a:pt x="272995" y="600168"/>
                      <a:pt x="673210" y="1283981"/>
                      <a:pt x="818984" y="1347591"/>
                    </a:cubicBezTo>
                    <a:cubicBezTo>
                      <a:pt x="1216549" y="1541073"/>
                      <a:pt x="1741336" y="1885630"/>
                      <a:pt x="2011680" y="1928037"/>
                    </a:cubicBezTo>
                    <a:cubicBezTo>
                      <a:pt x="2266121" y="1954542"/>
                      <a:pt x="3172571" y="1647090"/>
                      <a:pt x="3753016" y="1506617"/>
                    </a:cubicBezTo>
                    <a:cubicBezTo>
                      <a:pt x="3697357" y="1407226"/>
                      <a:pt x="3208351" y="1168688"/>
                      <a:pt x="2409244" y="1299884"/>
                    </a:cubicBezTo>
                    <a:cubicBezTo>
                      <a:pt x="489003" y="1295909"/>
                      <a:pt x="734169" y="972555"/>
                      <a:pt x="755373" y="878464"/>
                    </a:cubicBezTo>
                    <a:cubicBezTo>
                      <a:pt x="816333" y="727390"/>
                      <a:pt x="1115833" y="695583"/>
                      <a:pt x="1311965" y="6717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1" name="직사각형 95">
              <a:extLst>
                <a:ext uri="{FF2B5EF4-FFF2-40B4-BE49-F238E27FC236}">
                  <a16:creationId xmlns:a16="http://schemas.microsoft.com/office/drawing/2014/main" id="{E15235EB-6DB5-429B-B4F9-C22C9A470621}"/>
                </a:ext>
              </a:extLst>
            </p:cNvPr>
            <p:cNvSpPr/>
            <p:nvPr/>
          </p:nvSpPr>
          <p:spPr>
            <a:xfrm rot="18740140">
              <a:off x="1894195" y="2506511"/>
              <a:ext cx="285737" cy="709307"/>
            </a:xfrm>
            <a:prstGeom prst="rect">
              <a:avLst/>
            </a:prstGeom>
            <a:solidFill>
              <a:schemeClr val="accent1"/>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74" name="그룹 98">
            <a:extLst>
              <a:ext uri="{FF2B5EF4-FFF2-40B4-BE49-F238E27FC236}">
                <a16:creationId xmlns:a16="http://schemas.microsoft.com/office/drawing/2014/main" id="{90B4AF84-3410-418D-8683-69634E6839F7}"/>
              </a:ext>
            </a:extLst>
          </p:cNvPr>
          <p:cNvGrpSpPr/>
          <p:nvPr/>
        </p:nvGrpSpPr>
        <p:grpSpPr>
          <a:xfrm rot="10800000" flipV="1">
            <a:off x="8712232" y="3034626"/>
            <a:ext cx="2523434" cy="1065203"/>
            <a:chOff x="1682410" y="2217893"/>
            <a:chExt cx="2019261" cy="852379"/>
          </a:xfrm>
          <a:solidFill>
            <a:schemeClr val="bg1">
              <a:lumMod val="85000"/>
            </a:schemeClr>
          </a:solidFill>
        </p:grpSpPr>
        <p:grpSp>
          <p:nvGrpSpPr>
            <p:cNvPr id="75" name="그룹 99">
              <a:extLst>
                <a:ext uri="{FF2B5EF4-FFF2-40B4-BE49-F238E27FC236}">
                  <a16:creationId xmlns:a16="http://schemas.microsoft.com/office/drawing/2014/main" id="{7B7F50BF-B7B6-4BC7-ACD0-E1D207AD3E2C}"/>
                </a:ext>
              </a:extLst>
            </p:cNvPr>
            <p:cNvGrpSpPr/>
            <p:nvPr/>
          </p:nvGrpSpPr>
          <p:grpSpPr>
            <a:xfrm>
              <a:off x="1774163" y="2217893"/>
              <a:ext cx="1927508" cy="852379"/>
              <a:chOff x="1774163" y="2217893"/>
              <a:chExt cx="1927508" cy="852379"/>
            </a:xfrm>
            <a:grpFill/>
          </p:grpSpPr>
          <p:sp>
            <p:nvSpPr>
              <p:cNvPr id="77" name="Freeform 18">
                <a:extLst>
                  <a:ext uri="{FF2B5EF4-FFF2-40B4-BE49-F238E27FC236}">
                    <a16:creationId xmlns:a16="http://schemas.microsoft.com/office/drawing/2014/main" id="{FAFB2F86-C169-428E-964A-AFA075A58E8A}"/>
                  </a:ext>
                </a:extLst>
              </p:cNvPr>
              <p:cNvSpPr/>
              <p:nvPr/>
            </p:nvSpPr>
            <p:spPr>
              <a:xfrm flipH="1">
                <a:off x="1774163" y="2350717"/>
                <a:ext cx="1600825" cy="719555"/>
              </a:xfrm>
              <a:custGeom>
                <a:avLst/>
                <a:gdLst>
                  <a:gd name="connsiteX0" fmla="*/ 4126727 w 4126727"/>
                  <a:gd name="connsiteY0" fmla="*/ 866693 h 1836752"/>
                  <a:gd name="connsiteX1" fmla="*/ 2782957 w 4126727"/>
                  <a:gd name="connsiteY1" fmla="*/ 0 h 1836752"/>
                  <a:gd name="connsiteX2" fmla="*/ 2703444 w 4126727"/>
                  <a:gd name="connsiteY2" fmla="*/ 7952 h 1836752"/>
                  <a:gd name="connsiteX3" fmla="*/ 1375576 w 4126727"/>
                  <a:gd name="connsiteY3" fmla="*/ 326004 h 1836752"/>
                  <a:gd name="connsiteX4" fmla="*/ 0 w 4126727"/>
                  <a:gd name="connsiteY4" fmla="*/ 477079 h 1836752"/>
                  <a:gd name="connsiteX5" fmla="*/ 1574358 w 4126727"/>
                  <a:gd name="connsiteY5" fmla="*/ 898498 h 1836752"/>
                  <a:gd name="connsiteX6" fmla="*/ 2576223 w 4126727"/>
                  <a:gd name="connsiteY6" fmla="*/ 1280160 h 1836752"/>
                  <a:gd name="connsiteX7" fmla="*/ 3267986 w 4126727"/>
                  <a:gd name="connsiteY7" fmla="*/ 1836752 h 1836752"/>
                  <a:gd name="connsiteX8" fmla="*/ 4126727 w 4126727"/>
                  <a:gd name="connsiteY8" fmla="*/ 866693 h 1836752"/>
                  <a:gd name="connsiteX0" fmla="*/ 4126727 w 4126727"/>
                  <a:gd name="connsiteY0" fmla="*/ 884466 h 1854525"/>
                  <a:gd name="connsiteX1" fmla="*/ 2782957 w 4126727"/>
                  <a:gd name="connsiteY1" fmla="*/ 17773 h 1854525"/>
                  <a:gd name="connsiteX2" fmla="*/ 2703444 w 4126727"/>
                  <a:gd name="connsiteY2" fmla="*/ 25725 h 1854525"/>
                  <a:gd name="connsiteX3" fmla="*/ 1375576 w 4126727"/>
                  <a:gd name="connsiteY3" fmla="*/ 343777 h 1854525"/>
                  <a:gd name="connsiteX4" fmla="*/ 0 w 4126727"/>
                  <a:gd name="connsiteY4" fmla="*/ 494852 h 1854525"/>
                  <a:gd name="connsiteX5" fmla="*/ 1574358 w 4126727"/>
                  <a:gd name="connsiteY5" fmla="*/ 916271 h 1854525"/>
                  <a:gd name="connsiteX6" fmla="*/ 2576223 w 4126727"/>
                  <a:gd name="connsiteY6" fmla="*/ 1297933 h 1854525"/>
                  <a:gd name="connsiteX7" fmla="*/ 3267986 w 4126727"/>
                  <a:gd name="connsiteY7" fmla="*/ 1854525 h 1854525"/>
                  <a:gd name="connsiteX8" fmla="*/ 4126727 w 4126727"/>
                  <a:gd name="connsiteY8" fmla="*/ 884466 h 1854525"/>
                  <a:gd name="connsiteX0" fmla="*/ 1375576 w 4126727"/>
                  <a:gd name="connsiteY0" fmla="*/ 331865 h 1842613"/>
                  <a:gd name="connsiteX1" fmla="*/ 0 w 4126727"/>
                  <a:gd name="connsiteY1" fmla="*/ 482940 h 1842613"/>
                  <a:gd name="connsiteX2" fmla="*/ 1574358 w 4126727"/>
                  <a:gd name="connsiteY2" fmla="*/ 904359 h 1842613"/>
                  <a:gd name="connsiteX3" fmla="*/ 2576223 w 4126727"/>
                  <a:gd name="connsiteY3" fmla="*/ 1286021 h 1842613"/>
                  <a:gd name="connsiteX4" fmla="*/ 3267986 w 4126727"/>
                  <a:gd name="connsiteY4" fmla="*/ 1842613 h 1842613"/>
                  <a:gd name="connsiteX5" fmla="*/ 4126727 w 4126727"/>
                  <a:gd name="connsiteY5" fmla="*/ 872554 h 1842613"/>
                  <a:gd name="connsiteX6" fmla="*/ 2782957 w 4126727"/>
                  <a:gd name="connsiteY6" fmla="*/ 5861 h 1842613"/>
                  <a:gd name="connsiteX7" fmla="*/ 2794884 w 4126727"/>
                  <a:gd name="connsiteY7" fmla="*/ 105253 h 1842613"/>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90578 h 1901326"/>
                  <a:gd name="connsiteX1" fmla="*/ 0 w 4063117"/>
                  <a:gd name="connsiteY1" fmla="*/ 541653 h 1901326"/>
                  <a:gd name="connsiteX2" fmla="*/ 1574358 w 4063117"/>
                  <a:gd name="connsiteY2" fmla="*/ 963072 h 1901326"/>
                  <a:gd name="connsiteX3" fmla="*/ 2576223 w 4063117"/>
                  <a:gd name="connsiteY3" fmla="*/ 1344734 h 1901326"/>
                  <a:gd name="connsiteX4" fmla="*/ 3267986 w 4063117"/>
                  <a:gd name="connsiteY4" fmla="*/ 1901326 h 1901326"/>
                  <a:gd name="connsiteX5" fmla="*/ 4063117 w 4063117"/>
                  <a:gd name="connsiteY5" fmla="*/ 994878 h 1901326"/>
                  <a:gd name="connsiteX6" fmla="*/ 2782957 w 4063117"/>
                  <a:gd name="connsiteY6" fmla="*/ 64574 h 1901326"/>
                  <a:gd name="connsiteX7" fmla="*/ 2178658 w 4063117"/>
                  <a:gd name="connsiteY7" fmla="*/ 96380 h 1901326"/>
                  <a:gd name="connsiteX8" fmla="*/ 1375576 w 4063117"/>
                  <a:gd name="connsiteY8" fmla="*/ 390578 h 1901326"/>
                  <a:gd name="connsiteX0" fmla="*/ 1375576 w 4063117"/>
                  <a:gd name="connsiteY0" fmla="*/ 383650 h 1894398"/>
                  <a:gd name="connsiteX1" fmla="*/ 0 w 4063117"/>
                  <a:gd name="connsiteY1" fmla="*/ 534725 h 1894398"/>
                  <a:gd name="connsiteX2" fmla="*/ 1574358 w 4063117"/>
                  <a:gd name="connsiteY2" fmla="*/ 956144 h 1894398"/>
                  <a:gd name="connsiteX3" fmla="*/ 2576223 w 4063117"/>
                  <a:gd name="connsiteY3" fmla="*/ 1337806 h 1894398"/>
                  <a:gd name="connsiteX4" fmla="*/ 3267986 w 4063117"/>
                  <a:gd name="connsiteY4" fmla="*/ 1894398 h 1894398"/>
                  <a:gd name="connsiteX5" fmla="*/ 4063117 w 4063117"/>
                  <a:gd name="connsiteY5" fmla="*/ 987950 h 1894398"/>
                  <a:gd name="connsiteX6" fmla="*/ 2782957 w 4063117"/>
                  <a:gd name="connsiteY6" fmla="*/ 57646 h 1894398"/>
                  <a:gd name="connsiteX7" fmla="*/ 2178658 w 4063117"/>
                  <a:gd name="connsiteY7" fmla="*/ 89452 h 1894398"/>
                  <a:gd name="connsiteX8" fmla="*/ 1375576 w 4063117"/>
                  <a:gd name="connsiteY8" fmla="*/ 383650 h 1894398"/>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625109 w 4112003"/>
                  <a:gd name="connsiteY3" fmla="*/ 1280160 h 1836752"/>
                  <a:gd name="connsiteX4" fmla="*/ 3316872 w 4112003"/>
                  <a:gd name="connsiteY4" fmla="*/ 1836752 h 1836752"/>
                  <a:gd name="connsiteX5" fmla="*/ 4112003 w 4112003"/>
                  <a:gd name="connsiteY5" fmla="*/ 930304 h 1836752"/>
                  <a:gd name="connsiteX6" fmla="*/ 2831843 w 4112003"/>
                  <a:gd name="connsiteY6" fmla="*/ 0 h 1836752"/>
                  <a:gd name="connsiteX7" fmla="*/ 2227544 w 4112003"/>
                  <a:gd name="connsiteY7" fmla="*/ 31806 h 1836752"/>
                  <a:gd name="connsiteX8" fmla="*/ 1424462 w 4112003"/>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132129 w 4112003"/>
                  <a:gd name="connsiteY3" fmla="*/ 993914 h 1836752"/>
                  <a:gd name="connsiteX4" fmla="*/ 2625109 w 4112003"/>
                  <a:gd name="connsiteY4" fmla="*/ 1280160 h 1836752"/>
                  <a:gd name="connsiteX5" fmla="*/ 3316872 w 4112003"/>
                  <a:gd name="connsiteY5" fmla="*/ 1836752 h 1836752"/>
                  <a:gd name="connsiteX6" fmla="*/ 4112003 w 4112003"/>
                  <a:gd name="connsiteY6" fmla="*/ 930304 h 1836752"/>
                  <a:gd name="connsiteX7" fmla="*/ 2831843 w 4112003"/>
                  <a:gd name="connsiteY7" fmla="*/ 0 h 1836752"/>
                  <a:gd name="connsiteX8" fmla="*/ 2227544 w 4112003"/>
                  <a:gd name="connsiteY8" fmla="*/ 31806 h 1836752"/>
                  <a:gd name="connsiteX9" fmla="*/ 1424462 w 4112003"/>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38408 h 1849156"/>
                  <a:gd name="connsiteX1" fmla="*/ 59649 w 4122766"/>
                  <a:gd name="connsiteY1" fmla="*/ 489483 h 1849156"/>
                  <a:gd name="connsiteX2" fmla="*/ 1634007 w 4122766"/>
                  <a:gd name="connsiteY2" fmla="*/ 910902 h 1849156"/>
                  <a:gd name="connsiteX3" fmla="*/ 2142892 w 4122766"/>
                  <a:gd name="connsiteY3" fmla="*/ 1006318 h 1849156"/>
                  <a:gd name="connsiteX4" fmla="*/ 2635872 w 4122766"/>
                  <a:gd name="connsiteY4" fmla="*/ 1292564 h 1849156"/>
                  <a:gd name="connsiteX5" fmla="*/ 3327635 w 4122766"/>
                  <a:gd name="connsiteY5" fmla="*/ 1849156 h 1849156"/>
                  <a:gd name="connsiteX6" fmla="*/ 4122766 w 4122766"/>
                  <a:gd name="connsiteY6" fmla="*/ 942708 h 1849156"/>
                  <a:gd name="connsiteX7" fmla="*/ 2842606 w 4122766"/>
                  <a:gd name="connsiteY7" fmla="*/ 12404 h 1849156"/>
                  <a:gd name="connsiteX8" fmla="*/ 2238307 w 4122766"/>
                  <a:gd name="connsiteY8" fmla="*/ 44210 h 1849156"/>
                  <a:gd name="connsiteX9" fmla="*/ 1435225 w 4122766"/>
                  <a:gd name="connsiteY9" fmla="*/ 338408 h 1849156"/>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39809 h 1850557"/>
                  <a:gd name="connsiteX1" fmla="*/ 59649 w 4122766"/>
                  <a:gd name="connsiteY1" fmla="*/ 490884 h 1850557"/>
                  <a:gd name="connsiteX2" fmla="*/ 1634007 w 4122766"/>
                  <a:gd name="connsiteY2" fmla="*/ 912303 h 1850557"/>
                  <a:gd name="connsiteX3" fmla="*/ 2142892 w 4122766"/>
                  <a:gd name="connsiteY3" fmla="*/ 1007719 h 1850557"/>
                  <a:gd name="connsiteX4" fmla="*/ 2635872 w 4122766"/>
                  <a:gd name="connsiteY4" fmla="*/ 1293965 h 1850557"/>
                  <a:gd name="connsiteX5" fmla="*/ 3327635 w 4122766"/>
                  <a:gd name="connsiteY5" fmla="*/ 1850557 h 1850557"/>
                  <a:gd name="connsiteX6" fmla="*/ 4122766 w 4122766"/>
                  <a:gd name="connsiteY6" fmla="*/ 944109 h 1850557"/>
                  <a:gd name="connsiteX7" fmla="*/ 2842606 w 4122766"/>
                  <a:gd name="connsiteY7" fmla="*/ 13805 h 1850557"/>
                  <a:gd name="connsiteX8" fmla="*/ 2166745 w 4122766"/>
                  <a:gd name="connsiteY8" fmla="*/ 93319 h 1850557"/>
                  <a:gd name="connsiteX9" fmla="*/ 1435225 w 4122766"/>
                  <a:gd name="connsiteY9" fmla="*/ 339809 h 1850557"/>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76690 h 1887438"/>
                  <a:gd name="connsiteX1" fmla="*/ 59649 w 4122766"/>
                  <a:gd name="connsiteY1" fmla="*/ 527765 h 1887438"/>
                  <a:gd name="connsiteX2" fmla="*/ 1634007 w 4122766"/>
                  <a:gd name="connsiteY2" fmla="*/ 949184 h 1887438"/>
                  <a:gd name="connsiteX3" fmla="*/ 2142892 w 4122766"/>
                  <a:gd name="connsiteY3" fmla="*/ 1044600 h 1887438"/>
                  <a:gd name="connsiteX4" fmla="*/ 2635872 w 4122766"/>
                  <a:gd name="connsiteY4" fmla="*/ 1330846 h 1887438"/>
                  <a:gd name="connsiteX5" fmla="*/ 3327635 w 4122766"/>
                  <a:gd name="connsiteY5" fmla="*/ 1887438 h 1887438"/>
                  <a:gd name="connsiteX6" fmla="*/ 4122766 w 4122766"/>
                  <a:gd name="connsiteY6" fmla="*/ 980990 h 1887438"/>
                  <a:gd name="connsiteX7" fmla="*/ 2842606 w 4122766"/>
                  <a:gd name="connsiteY7" fmla="*/ 18881 h 1887438"/>
                  <a:gd name="connsiteX8" fmla="*/ 2166745 w 4122766"/>
                  <a:gd name="connsiteY8" fmla="*/ 130200 h 1887438"/>
                  <a:gd name="connsiteX9" fmla="*/ 1435225 w 4122766"/>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548408 w 4067107"/>
                  <a:gd name="connsiteY4" fmla="*/ 1275187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089096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747240"/>
                  <a:gd name="connsiteX1" fmla="*/ 59649 w 4067107"/>
                  <a:gd name="connsiteY1" fmla="*/ 527765 h 1747240"/>
                  <a:gd name="connsiteX2" fmla="*/ 1634007 w 4067107"/>
                  <a:gd name="connsiteY2" fmla="*/ 949184 h 1747240"/>
                  <a:gd name="connsiteX3" fmla="*/ 2142892 w 4067107"/>
                  <a:gd name="connsiteY3" fmla="*/ 1044600 h 1747240"/>
                  <a:gd name="connsiteX4" fmla="*/ 2476846 w 4067107"/>
                  <a:gd name="connsiteY4" fmla="*/ 1378554 h 1747240"/>
                  <a:gd name="connsiteX5" fmla="*/ 3004138 w 4067107"/>
                  <a:gd name="connsiteY5" fmla="*/ 1747240 h 1747240"/>
                  <a:gd name="connsiteX6" fmla="*/ 4067107 w 4067107"/>
                  <a:gd name="connsiteY6" fmla="*/ 1036649 h 1747240"/>
                  <a:gd name="connsiteX7" fmla="*/ 2842606 w 4067107"/>
                  <a:gd name="connsiteY7" fmla="*/ 18881 h 1747240"/>
                  <a:gd name="connsiteX8" fmla="*/ 2166745 w 4067107"/>
                  <a:gd name="connsiteY8" fmla="*/ 130200 h 1747240"/>
                  <a:gd name="connsiteX9" fmla="*/ 1435225 w 4067107"/>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3004138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2806187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7153" h="1747240">
                    <a:moveTo>
                      <a:pt x="1435225" y="376690"/>
                    </a:moveTo>
                    <a:cubicBezTo>
                      <a:pt x="921041" y="355486"/>
                      <a:pt x="168317" y="374040"/>
                      <a:pt x="59649" y="527765"/>
                    </a:cubicBezTo>
                    <a:cubicBezTo>
                      <a:pt x="-282257" y="890874"/>
                      <a:pt x="926341" y="920030"/>
                      <a:pt x="1634007" y="949184"/>
                    </a:cubicBezTo>
                    <a:cubicBezTo>
                      <a:pt x="1755927" y="988940"/>
                      <a:pt x="2020972" y="1004844"/>
                      <a:pt x="2142892" y="1044600"/>
                    </a:cubicBezTo>
                    <a:lnTo>
                      <a:pt x="2476846" y="1378554"/>
                    </a:lnTo>
                    <a:lnTo>
                      <a:pt x="2806187" y="1747240"/>
                    </a:lnTo>
                    <a:lnTo>
                      <a:pt x="3887153" y="784714"/>
                    </a:lnTo>
                    <a:cubicBezTo>
                      <a:pt x="3502840" y="495816"/>
                      <a:pt x="3512746" y="372650"/>
                      <a:pt x="2842606" y="18881"/>
                    </a:cubicBezTo>
                    <a:cubicBezTo>
                      <a:pt x="2541783" y="-38103"/>
                      <a:pt x="2417210" y="44060"/>
                      <a:pt x="2166745" y="130200"/>
                    </a:cubicBezTo>
                    <a:cubicBezTo>
                      <a:pt x="1932182" y="184534"/>
                      <a:pt x="1811587" y="315730"/>
                      <a:pt x="1435225" y="37669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Freeform 19">
                <a:extLst>
                  <a:ext uri="{FF2B5EF4-FFF2-40B4-BE49-F238E27FC236}">
                    <a16:creationId xmlns:a16="http://schemas.microsoft.com/office/drawing/2014/main" id="{6AB1489E-08D6-4847-BC5F-1E617A1375BF}"/>
                  </a:ext>
                </a:extLst>
              </p:cNvPr>
              <p:cNvSpPr/>
              <p:nvPr/>
            </p:nvSpPr>
            <p:spPr>
              <a:xfrm flipH="1">
                <a:off x="2156087" y="2217893"/>
                <a:ext cx="1545584" cy="794676"/>
              </a:xfrm>
              <a:custGeom>
                <a:avLst/>
                <a:gdLst>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35267 h 1979038"/>
                  <a:gd name="connsiteX1" fmla="*/ 659958 w 3347499"/>
                  <a:gd name="connsiteY1" fmla="*/ 78676 h 1979038"/>
                  <a:gd name="connsiteX2" fmla="*/ 373711 w 3347499"/>
                  <a:gd name="connsiteY2" fmla="*/ 23017 h 1979038"/>
                  <a:gd name="connsiteX3" fmla="*/ 95416 w 3347499"/>
                  <a:gd name="connsiteY3" fmla="*/ 38919 h 1979038"/>
                  <a:gd name="connsiteX4" fmla="*/ 111318 w 3347499"/>
                  <a:gd name="connsiteY4" fmla="*/ 134335 h 1979038"/>
                  <a:gd name="connsiteX5" fmla="*/ 0 w 3347499"/>
                  <a:gd name="connsiteY5" fmla="*/ 197946 h 1979038"/>
                  <a:gd name="connsiteX6" fmla="*/ 779228 w 3347499"/>
                  <a:gd name="connsiteY6" fmla="*/ 1247518 h 1979038"/>
                  <a:gd name="connsiteX7" fmla="*/ 1900362 w 3347499"/>
                  <a:gd name="connsiteY7" fmla="*/ 1979038 h 1979038"/>
                  <a:gd name="connsiteX8" fmla="*/ 3347499 w 3347499"/>
                  <a:gd name="connsiteY8" fmla="*/ 1637132 h 1979038"/>
                  <a:gd name="connsiteX9" fmla="*/ 1304013 w 3347499"/>
                  <a:gd name="connsiteY9" fmla="*/ 635267 h 1979038"/>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11318 w 3347499"/>
                  <a:gd name="connsiteY4" fmla="*/ 153906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811033 w 3347499"/>
                  <a:gd name="connsiteY6" fmla="*/ 1243235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863437"/>
                  <a:gd name="connsiteX1" fmla="*/ 659958 w 3347499"/>
                  <a:gd name="connsiteY1" fmla="*/ 98247 h 1863437"/>
                  <a:gd name="connsiteX2" fmla="*/ 373711 w 3347499"/>
                  <a:gd name="connsiteY2" fmla="*/ 42588 h 1863437"/>
                  <a:gd name="connsiteX3" fmla="*/ 95416 w 3347499"/>
                  <a:gd name="connsiteY3" fmla="*/ 58490 h 1863437"/>
                  <a:gd name="connsiteX4" fmla="*/ 174928 w 3347499"/>
                  <a:gd name="connsiteY4" fmla="*/ 177759 h 1863437"/>
                  <a:gd name="connsiteX5" fmla="*/ 0 w 3347499"/>
                  <a:gd name="connsiteY5" fmla="*/ 217517 h 1863437"/>
                  <a:gd name="connsiteX6" fmla="*/ 811033 w 3347499"/>
                  <a:gd name="connsiteY6" fmla="*/ 1243235 h 1863437"/>
                  <a:gd name="connsiteX7" fmla="*/ 1924216 w 3347499"/>
                  <a:gd name="connsiteY7" fmla="*/ 1863437 h 1863437"/>
                  <a:gd name="connsiteX8" fmla="*/ 3347499 w 3347499"/>
                  <a:gd name="connsiteY8" fmla="*/ 1656703 h 1863437"/>
                  <a:gd name="connsiteX9" fmla="*/ 1304013 w 3347499"/>
                  <a:gd name="connsiteY9" fmla="*/ 654838 h 1863437"/>
                  <a:gd name="connsiteX0" fmla="*/ 1304013 w 3347499"/>
                  <a:gd name="connsiteY0" fmla="*/ 654838 h 1982707"/>
                  <a:gd name="connsiteX1" fmla="*/ 659958 w 3347499"/>
                  <a:gd name="connsiteY1" fmla="*/ 98247 h 1982707"/>
                  <a:gd name="connsiteX2" fmla="*/ 373711 w 3347499"/>
                  <a:gd name="connsiteY2" fmla="*/ 42588 h 1982707"/>
                  <a:gd name="connsiteX3" fmla="*/ 95416 w 3347499"/>
                  <a:gd name="connsiteY3" fmla="*/ 58490 h 1982707"/>
                  <a:gd name="connsiteX4" fmla="*/ 174928 w 3347499"/>
                  <a:gd name="connsiteY4" fmla="*/ 177759 h 1982707"/>
                  <a:gd name="connsiteX5" fmla="*/ 0 w 3347499"/>
                  <a:gd name="connsiteY5" fmla="*/ 217517 h 1982707"/>
                  <a:gd name="connsiteX6" fmla="*/ 811033 w 3347499"/>
                  <a:gd name="connsiteY6" fmla="*/ 1243235 h 1982707"/>
                  <a:gd name="connsiteX7" fmla="*/ 2146852 w 3347499"/>
                  <a:gd name="connsiteY7" fmla="*/ 1982707 h 1982707"/>
                  <a:gd name="connsiteX8" fmla="*/ 3347499 w 3347499"/>
                  <a:gd name="connsiteY8" fmla="*/ 1656703 h 1982707"/>
                  <a:gd name="connsiteX9" fmla="*/ 1304013 w 3347499"/>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1304013 w 3387256"/>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304013 w 3387256"/>
                  <a:gd name="connsiteY10" fmla="*/ 654838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72207 w 3753016"/>
                  <a:gd name="connsiteY11" fmla="*/ 630984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5192 h 1985110"/>
                  <a:gd name="connsiteX1" fmla="*/ 699714 w 3753016"/>
                  <a:gd name="connsiteY1" fmla="*/ 92698 h 1985110"/>
                  <a:gd name="connsiteX2" fmla="*/ 397565 w 3753016"/>
                  <a:gd name="connsiteY2" fmla="*/ 37040 h 1985110"/>
                  <a:gd name="connsiteX3" fmla="*/ 95416 w 3753016"/>
                  <a:gd name="connsiteY3" fmla="*/ 60893 h 1985110"/>
                  <a:gd name="connsiteX4" fmla="*/ 119269 w 3753016"/>
                  <a:gd name="connsiteY4" fmla="*/ 172211 h 1985110"/>
                  <a:gd name="connsiteX5" fmla="*/ 0 w 3753016"/>
                  <a:gd name="connsiteY5" fmla="*/ 219920 h 1985110"/>
                  <a:gd name="connsiteX6" fmla="*/ 811033 w 3753016"/>
                  <a:gd name="connsiteY6" fmla="*/ 1245638 h 1985110"/>
                  <a:gd name="connsiteX7" fmla="*/ 2146852 w 3753016"/>
                  <a:gd name="connsiteY7" fmla="*/ 1985110 h 1985110"/>
                  <a:gd name="connsiteX8" fmla="*/ 3753016 w 3753016"/>
                  <a:gd name="connsiteY8" fmla="*/ 1500080 h 1985110"/>
                  <a:gd name="connsiteX9" fmla="*/ 2409244 w 3753016"/>
                  <a:gd name="connsiteY9" fmla="*/ 1293347 h 1985110"/>
                  <a:gd name="connsiteX10" fmla="*/ 755373 w 3753016"/>
                  <a:gd name="connsiteY10" fmla="*/ 871927 h 1985110"/>
                  <a:gd name="connsiteX11" fmla="*/ 1311965 w 3753016"/>
                  <a:gd name="connsiteY11" fmla="*/ 665192 h 1985110"/>
                  <a:gd name="connsiteX0" fmla="*/ 1311965 w 3753016"/>
                  <a:gd name="connsiteY0" fmla="*/ 670630 h 1990548"/>
                  <a:gd name="connsiteX1" fmla="*/ 699714 w 3753016"/>
                  <a:gd name="connsiteY1" fmla="*/ 98136 h 1990548"/>
                  <a:gd name="connsiteX2" fmla="*/ 453224 w 3753016"/>
                  <a:gd name="connsiteY2" fmla="*/ 26576 h 1990548"/>
                  <a:gd name="connsiteX3" fmla="*/ 95416 w 3753016"/>
                  <a:gd name="connsiteY3" fmla="*/ 66331 h 1990548"/>
                  <a:gd name="connsiteX4" fmla="*/ 119269 w 3753016"/>
                  <a:gd name="connsiteY4" fmla="*/ 177649 h 1990548"/>
                  <a:gd name="connsiteX5" fmla="*/ 0 w 3753016"/>
                  <a:gd name="connsiteY5" fmla="*/ 225358 h 1990548"/>
                  <a:gd name="connsiteX6" fmla="*/ 811033 w 3753016"/>
                  <a:gd name="connsiteY6" fmla="*/ 1251076 h 1990548"/>
                  <a:gd name="connsiteX7" fmla="*/ 2146852 w 3753016"/>
                  <a:gd name="connsiteY7" fmla="*/ 1990548 h 1990548"/>
                  <a:gd name="connsiteX8" fmla="*/ 3753016 w 3753016"/>
                  <a:gd name="connsiteY8" fmla="*/ 1505518 h 1990548"/>
                  <a:gd name="connsiteX9" fmla="*/ 2409244 w 3753016"/>
                  <a:gd name="connsiteY9" fmla="*/ 1298785 h 1990548"/>
                  <a:gd name="connsiteX10" fmla="*/ 755373 w 3753016"/>
                  <a:gd name="connsiteY10" fmla="*/ 877365 h 1990548"/>
                  <a:gd name="connsiteX11" fmla="*/ 1311965 w 3753016"/>
                  <a:gd name="connsiteY11" fmla="*/ 670630 h 1990548"/>
                  <a:gd name="connsiteX0" fmla="*/ 1311965 w 3753016"/>
                  <a:gd name="connsiteY0" fmla="*/ 671729 h 1991647"/>
                  <a:gd name="connsiteX1" fmla="*/ 699714 w 3753016"/>
                  <a:gd name="connsiteY1" fmla="*/ 99235 h 1991647"/>
                  <a:gd name="connsiteX2" fmla="*/ 453224 w 3753016"/>
                  <a:gd name="connsiteY2" fmla="*/ 27675 h 1991647"/>
                  <a:gd name="connsiteX3" fmla="*/ 95416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37304 w 3778355"/>
                  <a:gd name="connsiteY0" fmla="*/ 671729 h 1991647"/>
                  <a:gd name="connsiteX1" fmla="*/ 725053 w 3778355"/>
                  <a:gd name="connsiteY1" fmla="*/ 99235 h 1991647"/>
                  <a:gd name="connsiteX2" fmla="*/ 478563 w 3778355"/>
                  <a:gd name="connsiteY2" fmla="*/ 27675 h 1991647"/>
                  <a:gd name="connsiteX3" fmla="*/ 152560 w 3778355"/>
                  <a:gd name="connsiteY3" fmla="*/ 67430 h 1991647"/>
                  <a:gd name="connsiteX4" fmla="*/ 232072 w 3778355"/>
                  <a:gd name="connsiteY4" fmla="*/ 186702 h 1991647"/>
                  <a:gd name="connsiteX5" fmla="*/ 25339 w 3778355"/>
                  <a:gd name="connsiteY5" fmla="*/ 226457 h 1991647"/>
                  <a:gd name="connsiteX6" fmla="*/ 836372 w 3778355"/>
                  <a:gd name="connsiteY6" fmla="*/ 1252175 h 1991647"/>
                  <a:gd name="connsiteX7" fmla="*/ 2172191 w 3778355"/>
                  <a:gd name="connsiteY7" fmla="*/ 1991647 h 1991647"/>
                  <a:gd name="connsiteX8" fmla="*/ 3778355 w 3778355"/>
                  <a:gd name="connsiteY8" fmla="*/ 1506617 h 1991647"/>
                  <a:gd name="connsiteX9" fmla="*/ 2434583 w 3778355"/>
                  <a:gd name="connsiteY9" fmla="*/ 1299884 h 1991647"/>
                  <a:gd name="connsiteX10" fmla="*/ 780712 w 3778355"/>
                  <a:gd name="connsiteY10" fmla="*/ 878464 h 1991647"/>
                  <a:gd name="connsiteX11" fmla="*/ 1337304 w 3778355"/>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206733 w 3753016"/>
                  <a:gd name="connsiteY4" fmla="*/ 186702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9647"/>
                  <a:gd name="connsiteX1" fmla="*/ 699714 w 3753016"/>
                  <a:gd name="connsiteY1" fmla="*/ 99235 h 1929647"/>
                  <a:gd name="connsiteX2" fmla="*/ 453224 w 3753016"/>
                  <a:gd name="connsiteY2" fmla="*/ 27675 h 1929647"/>
                  <a:gd name="connsiteX3" fmla="*/ 127221 w 3753016"/>
                  <a:gd name="connsiteY3" fmla="*/ 67430 h 1929647"/>
                  <a:gd name="connsiteX4" fmla="*/ 166977 w 3753016"/>
                  <a:gd name="connsiteY4" fmla="*/ 154897 h 1929647"/>
                  <a:gd name="connsiteX5" fmla="*/ 0 w 3753016"/>
                  <a:gd name="connsiteY5" fmla="*/ 226457 h 1929647"/>
                  <a:gd name="connsiteX6" fmla="*/ 818984 w 3753016"/>
                  <a:gd name="connsiteY6" fmla="*/ 1347591 h 1929647"/>
                  <a:gd name="connsiteX7" fmla="*/ 2011680 w 3753016"/>
                  <a:gd name="connsiteY7" fmla="*/ 1928037 h 1929647"/>
                  <a:gd name="connsiteX8" fmla="*/ 3753016 w 3753016"/>
                  <a:gd name="connsiteY8" fmla="*/ 1506617 h 1929647"/>
                  <a:gd name="connsiteX9" fmla="*/ 2409244 w 3753016"/>
                  <a:gd name="connsiteY9" fmla="*/ 1299884 h 1929647"/>
                  <a:gd name="connsiteX10" fmla="*/ 755373 w 3753016"/>
                  <a:gd name="connsiteY10" fmla="*/ 878464 h 1929647"/>
                  <a:gd name="connsiteX11" fmla="*/ 1311965 w 3753016"/>
                  <a:gd name="connsiteY11" fmla="*/ 671729 h 192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53016" h="1929647">
                    <a:moveTo>
                      <a:pt x="1311965" y="671729"/>
                    </a:moveTo>
                    <a:cubicBezTo>
                      <a:pt x="1166191" y="480897"/>
                      <a:pt x="893195" y="-35936"/>
                      <a:pt x="699714" y="99235"/>
                    </a:cubicBezTo>
                    <a:cubicBezTo>
                      <a:pt x="667909" y="136342"/>
                      <a:pt x="636104" y="-73042"/>
                      <a:pt x="453224" y="27675"/>
                    </a:cubicBezTo>
                    <a:cubicBezTo>
                      <a:pt x="360459" y="32976"/>
                      <a:pt x="331304" y="-57141"/>
                      <a:pt x="127221" y="67430"/>
                    </a:cubicBezTo>
                    <a:cubicBezTo>
                      <a:pt x="74212" y="88634"/>
                      <a:pt x="188181" y="128392"/>
                      <a:pt x="166977" y="154897"/>
                    </a:cubicBezTo>
                    <a:cubicBezTo>
                      <a:pt x="145773" y="181402"/>
                      <a:pt x="70236" y="131041"/>
                      <a:pt x="0" y="226457"/>
                    </a:cubicBezTo>
                    <a:cubicBezTo>
                      <a:pt x="272995" y="600168"/>
                      <a:pt x="673210" y="1283981"/>
                      <a:pt x="818984" y="1347591"/>
                    </a:cubicBezTo>
                    <a:cubicBezTo>
                      <a:pt x="1216549" y="1541073"/>
                      <a:pt x="1741336" y="1885630"/>
                      <a:pt x="2011680" y="1928037"/>
                    </a:cubicBezTo>
                    <a:cubicBezTo>
                      <a:pt x="2266121" y="1954542"/>
                      <a:pt x="3172571" y="1647090"/>
                      <a:pt x="3753016" y="1506617"/>
                    </a:cubicBezTo>
                    <a:cubicBezTo>
                      <a:pt x="3697357" y="1407226"/>
                      <a:pt x="3208351" y="1168688"/>
                      <a:pt x="2409244" y="1299884"/>
                    </a:cubicBezTo>
                    <a:cubicBezTo>
                      <a:pt x="489003" y="1295909"/>
                      <a:pt x="734169" y="972555"/>
                      <a:pt x="755373" y="878464"/>
                    </a:cubicBezTo>
                    <a:cubicBezTo>
                      <a:pt x="816333" y="727390"/>
                      <a:pt x="1115833" y="695583"/>
                      <a:pt x="1311965" y="6717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6" name="직사각형 100">
              <a:extLst>
                <a:ext uri="{FF2B5EF4-FFF2-40B4-BE49-F238E27FC236}">
                  <a16:creationId xmlns:a16="http://schemas.microsoft.com/office/drawing/2014/main" id="{F1E70B82-F90A-440E-820B-CBBABF015D08}"/>
                </a:ext>
              </a:extLst>
            </p:cNvPr>
            <p:cNvSpPr/>
            <p:nvPr/>
          </p:nvSpPr>
          <p:spPr>
            <a:xfrm rot="18740140">
              <a:off x="1894195" y="2506511"/>
              <a:ext cx="285737" cy="709307"/>
            </a:xfrm>
            <a:prstGeom prst="rect">
              <a:avLst/>
            </a:prstGeom>
            <a:solidFill>
              <a:schemeClr val="tx2">
                <a:lumMod val="60000"/>
                <a:lumOff val="40000"/>
              </a:schemeClr>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79" name="Rectangle 21">
            <a:extLst>
              <a:ext uri="{FF2B5EF4-FFF2-40B4-BE49-F238E27FC236}">
                <a16:creationId xmlns:a16="http://schemas.microsoft.com/office/drawing/2014/main" id="{333817EA-7337-43FE-8B58-936C2D6864B0}"/>
              </a:ext>
            </a:extLst>
          </p:cNvPr>
          <p:cNvSpPr/>
          <p:nvPr/>
        </p:nvSpPr>
        <p:spPr>
          <a:xfrm>
            <a:off x="9322398" y="2426166"/>
            <a:ext cx="1142334" cy="639925"/>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80" name="그룹 3">
            <a:extLst>
              <a:ext uri="{FF2B5EF4-FFF2-40B4-BE49-F238E27FC236}">
                <a16:creationId xmlns:a16="http://schemas.microsoft.com/office/drawing/2014/main" id="{5639A761-BD56-4742-A098-3B4573C59190}"/>
              </a:ext>
            </a:extLst>
          </p:cNvPr>
          <p:cNvGrpSpPr/>
          <p:nvPr/>
        </p:nvGrpSpPr>
        <p:grpSpPr>
          <a:xfrm>
            <a:off x="1833725" y="1490838"/>
            <a:ext cx="1116529" cy="741016"/>
            <a:chOff x="9017332" y="4660057"/>
            <a:chExt cx="1116529" cy="741016"/>
          </a:xfrm>
        </p:grpSpPr>
        <p:grpSp>
          <p:nvGrpSpPr>
            <p:cNvPr id="81" name="그룹 106">
              <a:extLst>
                <a:ext uri="{FF2B5EF4-FFF2-40B4-BE49-F238E27FC236}">
                  <a16:creationId xmlns:a16="http://schemas.microsoft.com/office/drawing/2014/main" id="{99AE7487-AEB0-4B9C-8CC0-1D56DAFB1C63}"/>
                </a:ext>
              </a:extLst>
            </p:cNvPr>
            <p:cNvGrpSpPr/>
            <p:nvPr/>
          </p:nvGrpSpPr>
          <p:grpSpPr>
            <a:xfrm>
              <a:off x="9017332" y="4660057"/>
              <a:ext cx="1116529" cy="741016"/>
              <a:chOff x="8890504" y="1819747"/>
              <a:chExt cx="2424749" cy="1609253"/>
            </a:xfrm>
          </p:grpSpPr>
          <p:sp>
            <p:nvSpPr>
              <p:cNvPr id="83" name="사각형: 둥근 모서리 108">
                <a:extLst>
                  <a:ext uri="{FF2B5EF4-FFF2-40B4-BE49-F238E27FC236}">
                    <a16:creationId xmlns:a16="http://schemas.microsoft.com/office/drawing/2014/main" id="{5FE494D7-7D3B-4569-A673-28EC23DF8304}"/>
                  </a:ext>
                </a:extLst>
              </p:cNvPr>
              <p:cNvSpPr/>
              <p:nvPr/>
            </p:nvSpPr>
            <p:spPr>
              <a:xfrm>
                <a:off x="8890504" y="1819747"/>
                <a:ext cx="2338544" cy="160925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 name="사각형: 둥근 모서리 109">
                <a:extLst>
                  <a:ext uri="{FF2B5EF4-FFF2-40B4-BE49-F238E27FC236}">
                    <a16:creationId xmlns:a16="http://schemas.microsoft.com/office/drawing/2014/main" id="{F5906E4D-26C7-437B-AD23-F402B8A2F0D4}"/>
                  </a:ext>
                </a:extLst>
              </p:cNvPr>
              <p:cNvSpPr/>
              <p:nvPr/>
            </p:nvSpPr>
            <p:spPr>
              <a:xfrm>
                <a:off x="9000521" y="1954285"/>
                <a:ext cx="2118510" cy="1340176"/>
              </a:xfrm>
              <a:prstGeom prst="roundRect">
                <a:avLst>
                  <a:gd name="adj" fmla="val 12614"/>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사각형: 둥근 모서리 110">
                <a:extLst>
                  <a:ext uri="{FF2B5EF4-FFF2-40B4-BE49-F238E27FC236}">
                    <a16:creationId xmlns:a16="http://schemas.microsoft.com/office/drawing/2014/main" id="{35C39759-121D-45DB-8E68-002AD436DE97}"/>
                  </a:ext>
                </a:extLst>
              </p:cNvPr>
              <p:cNvSpPr/>
              <p:nvPr/>
            </p:nvSpPr>
            <p:spPr>
              <a:xfrm>
                <a:off x="10616628" y="2383996"/>
                <a:ext cx="698625" cy="480754"/>
              </a:xfrm>
              <a:prstGeom prst="roundRect">
                <a:avLst/>
              </a:prstGeom>
              <a:solidFill>
                <a:schemeClr val="accent4"/>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 name="타원 111">
                <a:extLst>
                  <a:ext uri="{FF2B5EF4-FFF2-40B4-BE49-F238E27FC236}">
                    <a16:creationId xmlns:a16="http://schemas.microsoft.com/office/drawing/2014/main" id="{3F7D3D44-CFD5-484A-897E-087EC611B74B}"/>
                  </a:ext>
                </a:extLst>
              </p:cNvPr>
              <p:cNvSpPr/>
              <p:nvPr/>
            </p:nvSpPr>
            <p:spPr>
              <a:xfrm>
                <a:off x="10732612" y="2479518"/>
                <a:ext cx="289711" cy="2897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2" name="Block Arc 11">
              <a:extLst>
                <a:ext uri="{FF2B5EF4-FFF2-40B4-BE49-F238E27FC236}">
                  <a16:creationId xmlns:a16="http://schemas.microsoft.com/office/drawing/2014/main" id="{FD4F1077-E96B-4845-9DD2-A56090A5A784}"/>
                </a:ext>
              </a:extLst>
            </p:cNvPr>
            <p:cNvSpPr/>
            <p:nvPr/>
          </p:nvSpPr>
          <p:spPr>
            <a:xfrm>
              <a:off x="9415738" y="4824489"/>
              <a:ext cx="255069" cy="41503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87" name="그룹 2">
            <a:extLst>
              <a:ext uri="{FF2B5EF4-FFF2-40B4-BE49-F238E27FC236}">
                <a16:creationId xmlns:a16="http://schemas.microsoft.com/office/drawing/2014/main" id="{ED8B6662-E737-4084-841E-9D0A36C12436}"/>
              </a:ext>
            </a:extLst>
          </p:cNvPr>
          <p:cNvGrpSpPr/>
          <p:nvPr/>
        </p:nvGrpSpPr>
        <p:grpSpPr>
          <a:xfrm>
            <a:off x="1801261" y="3418107"/>
            <a:ext cx="1181456" cy="1172060"/>
            <a:chOff x="2112749" y="3418107"/>
            <a:chExt cx="1181456" cy="1172060"/>
          </a:xfrm>
        </p:grpSpPr>
        <p:sp>
          <p:nvSpPr>
            <p:cNvPr id="88" name="자유형: 도형 113">
              <a:extLst>
                <a:ext uri="{FF2B5EF4-FFF2-40B4-BE49-F238E27FC236}">
                  <a16:creationId xmlns:a16="http://schemas.microsoft.com/office/drawing/2014/main" id="{02D65830-562E-437E-84C4-8B64E6D4927E}"/>
                </a:ext>
              </a:extLst>
            </p:cNvPr>
            <p:cNvSpPr>
              <a:spLocks noChangeAspect="1"/>
            </p:cNvSpPr>
            <p:nvPr/>
          </p:nvSpPr>
          <p:spPr>
            <a:xfrm rot="2848566">
              <a:off x="2117447" y="3413409"/>
              <a:ext cx="1172060" cy="1181456"/>
            </a:xfrm>
            <a:custGeom>
              <a:avLst/>
              <a:gdLst>
                <a:gd name="connsiteX0" fmla="*/ 302812 w 1172060"/>
                <a:gd name="connsiteY0" fmla="*/ 668924 h 1181456"/>
                <a:gd name="connsiteX1" fmla="*/ 629231 w 1172060"/>
                <a:gd name="connsiteY1" fmla="*/ 315506 h 1181456"/>
                <a:gd name="connsiteX2" fmla="*/ 1063707 w 1172060"/>
                <a:gd name="connsiteY2" fmla="*/ 395423 h 1181456"/>
                <a:gd name="connsiteX3" fmla="*/ 998378 w 1172060"/>
                <a:gd name="connsiteY3" fmla="*/ 964382 h 1181456"/>
                <a:gd name="connsiteX4" fmla="*/ 403821 w 1172060"/>
                <a:gd name="connsiteY4" fmla="*/ 1073546 h 1181456"/>
                <a:gd name="connsiteX5" fmla="*/ 403085 w 1172060"/>
                <a:gd name="connsiteY5" fmla="*/ 1072441 h 1181456"/>
                <a:gd name="connsiteX6" fmla="*/ 302812 w 1172060"/>
                <a:gd name="connsiteY6" fmla="*/ 668924 h 1181456"/>
                <a:gd name="connsiteX7" fmla="*/ 237854 w 1172060"/>
                <a:gd name="connsiteY7" fmla="*/ 595408 h 1181456"/>
                <a:gd name="connsiteX8" fmla="*/ 542985 w 1172060"/>
                <a:gd name="connsiteY8" fmla="*/ 262697 h 1181456"/>
                <a:gd name="connsiteX9" fmla="*/ 561746 w 1172060"/>
                <a:gd name="connsiteY9" fmla="*/ 261886 h 1181456"/>
                <a:gd name="connsiteX10" fmla="*/ 600889 w 1172060"/>
                <a:gd name="connsiteY10" fmla="*/ 297782 h 1181456"/>
                <a:gd name="connsiteX11" fmla="*/ 601700 w 1172060"/>
                <a:gd name="connsiteY11" fmla="*/ 316543 h 1181456"/>
                <a:gd name="connsiteX12" fmla="*/ 296568 w 1172060"/>
                <a:gd name="connsiteY12" fmla="*/ 649254 h 1181456"/>
                <a:gd name="connsiteX13" fmla="*/ 277807 w 1172060"/>
                <a:gd name="connsiteY13" fmla="*/ 650065 h 1181456"/>
                <a:gd name="connsiteX14" fmla="*/ 238665 w 1172060"/>
                <a:gd name="connsiteY14" fmla="*/ 614168 h 1181456"/>
                <a:gd name="connsiteX15" fmla="*/ 237854 w 1172060"/>
                <a:gd name="connsiteY15" fmla="*/ 595408 h 1181456"/>
                <a:gd name="connsiteX16" fmla="*/ 170715 w 1172060"/>
                <a:gd name="connsiteY16" fmla="*/ 196213 h 1181456"/>
                <a:gd name="connsiteX17" fmla="*/ 330127 w 1172060"/>
                <a:gd name="connsiteY17" fmla="*/ 165192 h 1181456"/>
                <a:gd name="connsiteX18" fmla="*/ 440075 w 1172060"/>
                <a:gd name="connsiteY18" fmla="*/ 1218 h 1181456"/>
                <a:gd name="connsiteX19" fmla="*/ 521596 w 1172060"/>
                <a:gd name="connsiteY19" fmla="*/ 248757 h 1181456"/>
                <a:gd name="connsiteX20" fmla="*/ 234141 w 1172060"/>
                <a:gd name="connsiteY20" fmla="*/ 569990 h 1181456"/>
                <a:gd name="connsiteX21" fmla="*/ 35337 w 1172060"/>
                <a:gd name="connsiteY21" fmla="*/ 578003 h 1181456"/>
                <a:gd name="connsiteX22" fmla="*/ 123970 w 1172060"/>
                <a:gd name="connsiteY22" fmla="*/ 403571 h 1181456"/>
                <a:gd name="connsiteX23" fmla="*/ 170715 w 1172060"/>
                <a:gd name="connsiteY23" fmla="*/ 196213 h 118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2060" h="1181456">
                  <a:moveTo>
                    <a:pt x="302812" y="668924"/>
                  </a:moveTo>
                  <a:lnTo>
                    <a:pt x="629231" y="315506"/>
                  </a:lnTo>
                  <a:cubicBezTo>
                    <a:pt x="848283" y="306381"/>
                    <a:pt x="978182" y="305056"/>
                    <a:pt x="1063707" y="395423"/>
                  </a:cubicBezTo>
                  <a:cubicBezTo>
                    <a:pt x="1170280" y="508029"/>
                    <a:pt x="1267197" y="650379"/>
                    <a:pt x="998378" y="964382"/>
                  </a:cubicBezTo>
                  <a:cubicBezTo>
                    <a:pt x="696240" y="1276281"/>
                    <a:pt x="521556" y="1194524"/>
                    <a:pt x="403821" y="1073546"/>
                  </a:cubicBezTo>
                  <a:lnTo>
                    <a:pt x="403085" y="1072441"/>
                  </a:lnTo>
                  <a:cubicBezTo>
                    <a:pt x="324908" y="984678"/>
                    <a:pt x="302320" y="883213"/>
                    <a:pt x="302812" y="668924"/>
                  </a:cubicBezTo>
                  <a:close/>
                  <a:moveTo>
                    <a:pt x="237854" y="595408"/>
                  </a:moveTo>
                  <a:lnTo>
                    <a:pt x="542985" y="262697"/>
                  </a:lnTo>
                  <a:cubicBezTo>
                    <a:pt x="547942" y="257292"/>
                    <a:pt x="556341" y="256929"/>
                    <a:pt x="561746" y="261886"/>
                  </a:cubicBezTo>
                  <a:lnTo>
                    <a:pt x="600889" y="297782"/>
                  </a:lnTo>
                  <a:cubicBezTo>
                    <a:pt x="606293" y="302739"/>
                    <a:pt x="606657" y="311139"/>
                    <a:pt x="601700" y="316543"/>
                  </a:cubicBezTo>
                  <a:lnTo>
                    <a:pt x="296568" y="649254"/>
                  </a:lnTo>
                  <a:cubicBezTo>
                    <a:pt x="291611" y="654659"/>
                    <a:pt x="283212" y="655022"/>
                    <a:pt x="277807" y="650065"/>
                  </a:cubicBezTo>
                  <a:lnTo>
                    <a:pt x="238665" y="614168"/>
                  </a:lnTo>
                  <a:cubicBezTo>
                    <a:pt x="233260" y="609211"/>
                    <a:pt x="232898" y="600812"/>
                    <a:pt x="237854" y="595408"/>
                  </a:cubicBezTo>
                  <a:close/>
                  <a:moveTo>
                    <a:pt x="170715" y="196213"/>
                  </a:moveTo>
                  <a:cubicBezTo>
                    <a:pt x="239941" y="133429"/>
                    <a:pt x="250327" y="149631"/>
                    <a:pt x="330127" y="165192"/>
                  </a:cubicBezTo>
                  <a:cubicBezTo>
                    <a:pt x="445765" y="184636"/>
                    <a:pt x="396659" y="17962"/>
                    <a:pt x="440075" y="1218"/>
                  </a:cubicBezTo>
                  <a:cubicBezTo>
                    <a:pt x="478089" y="-13442"/>
                    <a:pt x="565874" y="106294"/>
                    <a:pt x="521596" y="248757"/>
                  </a:cubicBezTo>
                  <a:cubicBezTo>
                    <a:pt x="421713" y="357668"/>
                    <a:pt x="334023" y="461079"/>
                    <a:pt x="234141" y="569990"/>
                  </a:cubicBezTo>
                  <a:cubicBezTo>
                    <a:pt x="126009" y="620334"/>
                    <a:pt x="81210" y="609522"/>
                    <a:pt x="35337" y="578003"/>
                  </a:cubicBezTo>
                  <a:cubicBezTo>
                    <a:pt x="-10537" y="546484"/>
                    <a:pt x="-37835" y="446419"/>
                    <a:pt x="123970" y="403571"/>
                  </a:cubicBezTo>
                  <a:cubicBezTo>
                    <a:pt x="185254" y="392132"/>
                    <a:pt x="69653" y="346354"/>
                    <a:pt x="170715" y="19621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89" name="Block Arc 11">
              <a:extLst>
                <a:ext uri="{FF2B5EF4-FFF2-40B4-BE49-F238E27FC236}">
                  <a16:creationId xmlns:a16="http://schemas.microsoft.com/office/drawing/2014/main" id="{055A7CF9-BB3B-4995-AB6C-F2FF19999200}"/>
                </a:ext>
              </a:extLst>
            </p:cNvPr>
            <p:cNvSpPr/>
            <p:nvPr/>
          </p:nvSpPr>
          <p:spPr>
            <a:xfrm>
              <a:off x="2575942" y="4011357"/>
              <a:ext cx="255069" cy="41503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grpSp>
        <p:nvGrpSpPr>
          <p:cNvPr id="90" name="그룹 5">
            <a:extLst>
              <a:ext uri="{FF2B5EF4-FFF2-40B4-BE49-F238E27FC236}">
                <a16:creationId xmlns:a16="http://schemas.microsoft.com/office/drawing/2014/main" id="{5F691474-0A83-4257-953C-8ABAA757CA9F}"/>
              </a:ext>
            </a:extLst>
          </p:cNvPr>
          <p:cNvGrpSpPr/>
          <p:nvPr/>
        </p:nvGrpSpPr>
        <p:grpSpPr>
          <a:xfrm>
            <a:off x="9436365" y="4552694"/>
            <a:ext cx="914400" cy="914400"/>
            <a:chOff x="2460435" y="1380960"/>
            <a:chExt cx="914400" cy="914400"/>
          </a:xfrm>
        </p:grpSpPr>
        <p:sp>
          <p:nvSpPr>
            <p:cNvPr id="91" name="타원 4">
              <a:extLst>
                <a:ext uri="{FF2B5EF4-FFF2-40B4-BE49-F238E27FC236}">
                  <a16:creationId xmlns:a16="http://schemas.microsoft.com/office/drawing/2014/main" id="{AB18A626-F538-4F22-8B98-A46E3D5B344E}"/>
                </a:ext>
              </a:extLst>
            </p:cNvPr>
            <p:cNvSpPr/>
            <p:nvPr/>
          </p:nvSpPr>
          <p:spPr>
            <a:xfrm>
              <a:off x="2460435" y="1380960"/>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타원 105">
              <a:extLst>
                <a:ext uri="{FF2B5EF4-FFF2-40B4-BE49-F238E27FC236}">
                  <a16:creationId xmlns:a16="http://schemas.microsoft.com/office/drawing/2014/main" id="{A4A0AE56-B9D6-4C31-8C71-AE72AB4FBA07}"/>
                </a:ext>
              </a:extLst>
            </p:cNvPr>
            <p:cNvSpPr/>
            <p:nvPr/>
          </p:nvSpPr>
          <p:spPr>
            <a:xfrm>
              <a:off x="2529738" y="1453602"/>
              <a:ext cx="778252" cy="778252"/>
            </a:xfrm>
            <a:prstGeom prst="ellips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 name="Block Arc 11">
              <a:extLst>
                <a:ext uri="{FF2B5EF4-FFF2-40B4-BE49-F238E27FC236}">
                  <a16:creationId xmlns:a16="http://schemas.microsoft.com/office/drawing/2014/main" id="{E90C19C8-6124-485F-AF0B-CC8405E6499C}"/>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58" name="Título 1"/>
          <p:cNvSpPr>
            <a:spLocks noGrp="1"/>
          </p:cNvSpPr>
          <p:nvPr>
            <p:ph type="title"/>
          </p:nvPr>
        </p:nvSpPr>
        <p:spPr>
          <a:xfrm>
            <a:off x="3629217" y="446932"/>
            <a:ext cx="5807148" cy="865064"/>
          </a:xfrm>
        </p:spPr>
        <p:txBody>
          <a:bodyPr/>
          <a:lstStyle/>
          <a:p>
            <a:endParaRPr lang="es-CO" dirty="0"/>
          </a:p>
        </p:txBody>
      </p:sp>
    </p:spTree>
    <p:extLst>
      <p:ext uri="{BB962C8B-B14F-4D97-AF65-F5344CB8AC3E}">
        <p14:creationId xmlns:p14="http://schemas.microsoft.com/office/powerpoint/2010/main" val="2011312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BD4670C-D09C-4309-A2DA-9FA5764D478B}"/>
              </a:ext>
            </a:extLst>
          </p:cNvPr>
          <p:cNvGraphicFramePr>
            <a:graphicFrameLocks noGrp="1"/>
          </p:cNvGraphicFramePr>
          <p:nvPr>
            <p:extLst>
              <p:ext uri="{D42A27DB-BD31-4B8C-83A1-F6EECF244321}">
                <p14:modId xmlns:p14="http://schemas.microsoft.com/office/powerpoint/2010/main" val="144430732"/>
              </p:ext>
            </p:extLst>
          </p:nvPr>
        </p:nvGraphicFramePr>
        <p:xfrm>
          <a:off x="3610727" y="1783058"/>
          <a:ext cx="2263100" cy="4244168"/>
        </p:xfrm>
        <a:graphic>
          <a:graphicData uri="http://schemas.openxmlformats.org/drawingml/2006/table">
            <a:tbl>
              <a:tblPr firstRow="1" bandRow="1">
                <a:tableStyleId>{5940675A-B579-460E-94D1-54222C63F5DA}</a:tableStyleId>
              </a:tblPr>
              <a:tblGrid>
                <a:gridCol w="22379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239310">
                  <a:extLst>
                    <a:ext uri="{9D8B030D-6E8A-4147-A177-3AD203B41FA5}">
                      <a16:colId xmlns:a16="http://schemas.microsoft.com/office/drawing/2014/main" val="20002"/>
                    </a:ext>
                  </a:extLst>
                </a:gridCol>
              </a:tblGrid>
              <a:tr h="942213">
                <a:tc>
                  <a:txBody>
                    <a:bodyPr/>
                    <a:lstStyle/>
                    <a:p>
                      <a:pPr algn="ctr" latinLnBrk="1"/>
                      <a:endParaRPr lang="ko-KR" altLang="en-US" sz="800" dirty="0">
                        <a:solidFill>
                          <a:schemeClr val="bg1"/>
                        </a:solidFill>
                        <a:latin typeface="Arial" pitchFamily="34" charset="0"/>
                        <a:cs typeface="Arial" pitchFamily="34" charset="0"/>
                      </a:endParaRPr>
                    </a:p>
                  </a:txBody>
                  <a:tcPr anchor="ctr">
                    <a:lnL w="28575" cap="flat" cmpd="sng" algn="ctr">
                      <a:solidFill>
                        <a:schemeClr val="accent2"/>
                      </a:solidFill>
                      <a:prstDash val="solid"/>
                      <a:round/>
                      <a:headEnd type="none" w="med" len="med"/>
                      <a:tailEnd type="none" w="med" len="med"/>
                    </a:lnL>
                    <a:lnR w="12700" cmpd="sng">
                      <a:noFill/>
                    </a:lnR>
                    <a:lnT w="28575"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bg1"/>
                        </a:solidFill>
                        <a:latin typeface="Arial" pitchFamily="34" charset="0"/>
                        <a:cs typeface="Arial" pitchFamily="34" charset="0"/>
                      </a:endParaRPr>
                    </a:p>
                  </a:txBody>
                  <a:tcPr anchor="ctr">
                    <a:lnL w="12700" cmpd="sng">
                      <a:noFill/>
                    </a:lnL>
                    <a:lnR w="12700" cmpd="sng">
                      <a:noFill/>
                    </a:lnR>
                    <a:lnT w="28575"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bg1"/>
                        </a:solidFill>
                        <a:latin typeface="Arial" pitchFamily="34" charset="0"/>
                        <a:cs typeface="Arial" pitchFamily="34" charset="0"/>
                      </a:endParaRPr>
                    </a:p>
                  </a:txBody>
                  <a:tcPr anchor="ctr">
                    <a:lnL w="12700" cmpd="sng">
                      <a:noFill/>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6885">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200" b="1" dirty="0" smtClean="0">
                          <a:latin typeface="Futura Md BT" panose="020B0602020204020303" pitchFamily="34" charset="0"/>
                          <a:cs typeface="Arial" pitchFamily="34" charset="0"/>
                        </a:rPr>
                        <a:t>Subtítulo</a:t>
                      </a:r>
                      <a:endParaRPr lang="ko-KR" altLang="en-US" sz="1200" b="1"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42463">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tx2"/>
                          </a:solidFill>
                          <a:latin typeface="Futura Md BT" panose="020B0602020204020303" pitchFamily="34" charset="0"/>
                          <a:cs typeface="Arial" pitchFamily="34" charset="0"/>
                        </a:rPr>
                        <a:t>$1,800</a:t>
                      </a:r>
                      <a:endParaRPr lang="ko-KR" altLang="en-US" sz="2800" b="1" dirty="0">
                        <a:solidFill>
                          <a:schemeClr val="tx2"/>
                        </a:solidFill>
                        <a:latin typeface="Futura Md BT" panose="020B0602020204020303"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rgbClr val="07A398"/>
                        </a:solidFill>
                        <a:latin typeface="Arial" pitchFamily="34" charset="0"/>
                        <a:cs typeface="Arial" pitchFamily="34" charset="0"/>
                      </a:endParaRPr>
                    </a:p>
                  </a:txBody>
                  <a:tcPr anchor="ctr">
                    <a:lnL w="12700" cmpd="sng">
                      <a:noFill/>
                    </a:lnL>
                    <a:lnR w="28575"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665785">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CO" altLang="ko-KR" sz="1200" dirty="0" smtClean="0">
                          <a:solidFill>
                            <a:srgbClr val="4F4F4F"/>
                          </a:solidFill>
                          <a:latin typeface="Futura Bk BT" panose="020B0502020204020303" pitchFamily="34" charset="0"/>
                          <a:cs typeface="Arial" pitchFamily="34" charset="0"/>
                        </a:rPr>
                        <a:t>Introduzca su texto en este espacio usando la fuente tipográfica institucional Futura Md</a:t>
                      </a:r>
                      <a:endParaRPr lang="en-US" altLang="ko-KR" sz="1200"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29636">
                <a:tc>
                  <a:txBody>
                    <a:bodyPr/>
                    <a:lstStyle/>
                    <a:p>
                      <a:pPr algn="ctr" latinLnBrk="1"/>
                      <a:endParaRPr lang="ko-KR" altLang="en-US" sz="800" b="1"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2"/>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600" b="1" dirty="0">
                        <a:solidFill>
                          <a:schemeClr val="tx1">
                            <a:lumMod val="75000"/>
                            <a:lumOff val="25000"/>
                          </a:schemeClr>
                        </a:solidFill>
                        <a:latin typeface="Arial" pitchFamily="34" charset="0"/>
                        <a:cs typeface="Arial"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600" b="1" dirty="0">
                        <a:solidFill>
                          <a:schemeClr val="tx1">
                            <a:lumMod val="75000"/>
                            <a:lumOff val="25000"/>
                          </a:schemeClr>
                        </a:solidFill>
                        <a:latin typeface="Arial" pitchFamily="34" charset="0"/>
                        <a:cs typeface="Arial" pitchFamily="34" charset="0"/>
                      </a:endParaRPr>
                    </a:p>
                  </a:txBody>
                  <a:tcPr anchor="ctr">
                    <a:lnL w="28575" cap="flat" cmpd="sng" algn="ctr">
                      <a:no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87186">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2"/>
                      </a:solidFill>
                      <a:prstDash val="solid"/>
                      <a:round/>
                      <a:headEnd type="none" w="med" len="med"/>
                      <a:tailEnd type="none" w="med" len="med"/>
                    </a:lnL>
                    <a:lnR w="12700" cmpd="sng">
                      <a:noFill/>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2"/>
                      </a:solidFill>
                      <a:prstDash val="solid"/>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pSp>
        <p:nvGrpSpPr>
          <p:cNvPr id="6" name="Group 5">
            <a:extLst>
              <a:ext uri="{FF2B5EF4-FFF2-40B4-BE49-F238E27FC236}">
                <a16:creationId xmlns:a16="http://schemas.microsoft.com/office/drawing/2014/main" id="{39190DB1-E446-483E-93CD-616F506EAB58}"/>
              </a:ext>
            </a:extLst>
          </p:cNvPr>
          <p:cNvGrpSpPr/>
          <p:nvPr/>
        </p:nvGrpSpPr>
        <p:grpSpPr>
          <a:xfrm>
            <a:off x="3842277" y="5301704"/>
            <a:ext cx="1800000" cy="360040"/>
            <a:chOff x="2627784" y="3579862"/>
            <a:chExt cx="1986980" cy="360040"/>
          </a:xfrm>
          <a:solidFill>
            <a:srgbClr val="07A398"/>
          </a:solidFill>
        </p:grpSpPr>
        <p:sp>
          <p:nvSpPr>
            <p:cNvPr id="7" name="Rounded Rectangle 9">
              <a:extLst>
                <a:ext uri="{FF2B5EF4-FFF2-40B4-BE49-F238E27FC236}">
                  <a16:creationId xmlns:a16="http://schemas.microsoft.com/office/drawing/2014/main" id="{ABEEB574-DE65-40F1-BF6F-6DA38E6B396B}"/>
                </a:ext>
              </a:extLst>
            </p:cNvPr>
            <p:cNvSpPr/>
            <p:nvPr/>
          </p:nvSpPr>
          <p:spPr>
            <a:xfrm>
              <a:off x="2627784" y="3579862"/>
              <a:ext cx="1986980" cy="360040"/>
            </a:xfrm>
            <a:prstGeom prst="roundRect">
              <a:avLst>
                <a:gd name="adj" fmla="val 500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1400" dirty="0"/>
            </a:p>
          </p:txBody>
        </p:sp>
        <p:sp>
          <p:nvSpPr>
            <p:cNvPr id="8" name="TextBox 7">
              <a:extLst>
                <a:ext uri="{FF2B5EF4-FFF2-40B4-BE49-F238E27FC236}">
                  <a16:creationId xmlns:a16="http://schemas.microsoft.com/office/drawing/2014/main" id="{8AD581D9-952C-49CA-835A-BAEB471F8E4E}"/>
                </a:ext>
              </a:extLst>
            </p:cNvPr>
            <p:cNvSpPr txBox="1"/>
            <p:nvPr/>
          </p:nvSpPr>
          <p:spPr>
            <a:xfrm>
              <a:off x="2878701" y="3605993"/>
              <a:ext cx="1485146" cy="307777"/>
            </a:xfrm>
            <a:prstGeom prst="rect">
              <a:avLst/>
            </a:prstGeom>
            <a:noFill/>
          </p:spPr>
          <p:txBody>
            <a:bodyPr wrap="square" rtlCol="0" anchor="ctr">
              <a:spAutoFit/>
            </a:bodyPr>
            <a:lstStyle/>
            <a:p>
              <a:pPr algn="ctr"/>
              <a:r>
                <a:rPr lang="es-CO" altLang="ko-KR" sz="1400" b="1" dirty="0">
                  <a:solidFill>
                    <a:schemeClr val="bg1"/>
                  </a:solidFill>
                  <a:latin typeface="Futura Md BT" panose="020B0602020204020303" pitchFamily="34" charset="0"/>
                  <a:cs typeface="Arial" pitchFamily="34" charset="0"/>
                </a:rPr>
                <a:t>Subtítulo</a:t>
              </a:r>
              <a:endParaRPr lang="ko-KR" altLang="en-US" sz="1400" dirty="0">
                <a:solidFill>
                  <a:schemeClr val="bg1"/>
                </a:solidFill>
              </a:endParaRPr>
            </a:p>
          </p:txBody>
        </p:sp>
      </p:grpSp>
      <p:graphicFrame>
        <p:nvGraphicFramePr>
          <p:cNvPr id="9" name="Table 8">
            <a:extLst>
              <a:ext uri="{FF2B5EF4-FFF2-40B4-BE49-F238E27FC236}">
                <a16:creationId xmlns:a16="http://schemas.microsoft.com/office/drawing/2014/main" id="{3625CDFE-C241-4D51-A834-B726F6727024}"/>
              </a:ext>
            </a:extLst>
          </p:cNvPr>
          <p:cNvGraphicFramePr>
            <a:graphicFrameLocks noGrp="1"/>
          </p:cNvGraphicFramePr>
          <p:nvPr>
            <p:extLst>
              <p:ext uri="{D42A27DB-BD31-4B8C-83A1-F6EECF244321}">
                <p14:modId xmlns:p14="http://schemas.microsoft.com/office/powerpoint/2010/main" val="3231785848"/>
              </p:ext>
            </p:extLst>
          </p:nvPr>
        </p:nvGraphicFramePr>
        <p:xfrm>
          <a:off x="6305703" y="1783058"/>
          <a:ext cx="2263100" cy="4244168"/>
        </p:xfrm>
        <a:graphic>
          <a:graphicData uri="http://schemas.openxmlformats.org/drawingml/2006/table">
            <a:tbl>
              <a:tblPr firstRow="1" bandRow="1">
                <a:tableStyleId>{5940675A-B579-460E-94D1-54222C63F5DA}</a:tableStyleId>
              </a:tblPr>
              <a:tblGrid>
                <a:gridCol w="22379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239310">
                  <a:extLst>
                    <a:ext uri="{9D8B030D-6E8A-4147-A177-3AD203B41FA5}">
                      <a16:colId xmlns:a16="http://schemas.microsoft.com/office/drawing/2014/main" val="20002"/>
                    </a:ext>
                  </a:extLst>
                </a:gridCol>
              </a:tblGrid>
              <a:tr h="942213">
                <a:tc>
                  <a:txBody>
                    <a:bodyPr/>
                    <a:lstStyle/>
                    <a:p>
                      <a:pPr algn="ctr" latinLnBrk="1"/>
                      <a:endParaRPr lang="ko-KR" altLang="en-US" sz="800" dirty="0">
                        <a:solidFill>
                          <a:schemeClr val="bg1"/>
                        </a:solidFill>
                        <a:latin typeface="Arial" pitchFamily="34" charset="0"/>
                        <a:cs typeface="Arial" pitchFamily="34" charset="0"/>
                      </a:endParaRPr>
                    </a:p>
                  </a:txBody>
                  <a:tcPr anchor="ctr">
                    <a:lnL w="28575" cap="flat" cmpd="sng" algn="ctr">
                      <a:solidFill>
                        <a:schemeClr val="accent3"/>
                      </a:solidFill>
                      <a:prstDash val="solid"/>
                      <a:round/>
                      <a:headEnd type="none" w="med" len="med"/>
                      <a:tailEnd type="none" w="med" len="med"/>
                    </a:lnL>
                    <a:lnR w="12700" cmpd="sng">
                      <a:noFill/>
                    </a:lnR>
                    <a:lnT w="28575"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bg1"/>
                        </a:solidFill>
                        <a:latin typeface="Arial" pitchFamily="34" charset="0"/>
                        <a:cs typeface="Arial" pitchFamily="34" charset="0"/>
                      </a:endParaRPr>
                    </a:p>
                  </a:txBody>
                  <a:tcPr anchor="ctr">
                    <a:lnL w="12700" cmpd="sng">
                      <a:noFill/>
                    </a:lnL>
                    <a:lnR w="12700" cmpd="sng">
                      <a:noFill/>
                    </a:lnR>
                    <a:lnT w="28575"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bg1"/>
                        </a:solidFill>
                        <a:latin typeface="Arial" pitchFamily="34" charset="0"/>
                        <a:cs typeface="Arial" pitchFamily="34" charset="0"/>
                      </a:endParaRPr>
                    </a:p>
                  </a:txBody>
                  <a:tcPr anchor="ctr">
                    <a:lnL w="12700" cmpd="sng">
                      <a:noFill/>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6885">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200" b="1" dirty="0" smtClean="0">
                          <a:latin typeface="Futura Md BT" panose="020B0602020204020303" pitchFamily="34" charset="0"/>
                          <a:cs typeface="Arial" pitchFamily="34" charset="0"/>
                        </a:rPr>
                        <a:t>Subtítulo</a:t>
                      </a:r>
                      <a:endParaRPr lang="ko-KR" altLang="en-US" sz="1200" b="1"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42463">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3"/>
                          </a:solidFill>
                          <a:latin typeface="Futura Md BT" panose="020B0602020204020303" pitchFamily="34" charset="0"/>
                          <a:cs typeface="Arial" pitchFamily="34" charset="0"/>
                        </a:rPr>
                        <a:t>$1,600</a:t>
                      </a:r>
                      <a:endParaRPr lang="ko-KR" altLang="en-US" sz="2800" b="1" dirty="0">
                        <a:solidFill>
                          <a:schemeClr val="accent3"/>
                        </a:solidFill>
                        <a:latin typeface="Futura Md BT" panose="020B0602020204020303"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accent3"/>
                        </a:solidFill>
                        <a:latin typeface="Arial" pitchFamily="34" charset="0"/>
                        <a:cs typeface="Arial" pitchFamily="34" charset="0"/>
                      </a:endParaRPr>
                    </a:p>
                  </a:txBody>
                  <a:tcPr anchor="ctr">
                    <a:lnL w="12700" cmpd="sng">
                      <a:noFill/>
                    </a:lnL>
                    <a:lnR w="28575" cap="flat" cmpd="sng" algn="ctr">
                      <a:solidFill>
                        <a:schemeClr val="accent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665785">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3"/>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CO" altLang="ko-KR" sz="1200" dirty="0" smtClean="0">
                          <a:solidFill>
                            <a:srgbClr val="4F4F4F"/>
                          </a:solidFill>
                          <a:latin typeface="Futura Bk BT" panose="020B0502020204020303" pitchFamily="34" charset="0"/>
                          <a:cs typeface="Arial" pitchFamily="34" charset="0"/>
                        </a:rPr>
                        <a:t>Introduzca su texto en este espacio usando la fuente tipográfica institucional Futura Md</a:t>
                      </a:r>
                      <a:endParaRPr lang="en-US" altLang="ko-KR" sz="1200"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29636">
                <a:tc>
                  <a:txBody>
                    <a:bodyPr/>
                    <a:lstStyle/>
                    <a:p>
                      <a:pPr algn="ctr" latinLnBrk="1"/>
                      <a:endParaRPr lang="ko-KR" altLang="en-US" sz="800" b="1"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3"/>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600" b="1" dirty="0">
                        <a:solidFill>
                          <a:schemeClr val="tx1">
                            <a:lumMod val="75000"/>
                            <a:lumOff val="25000"/>
                          </a:schemeClr>
                        </a:solidFill>
                        <a:latin typeface="Arial" pitchFamily="34" charset="0"/>
                        <a:cs typeface="Arial"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600" b="1" dirty="0">
                        <a:solidFill>
                          <a:schemeClr val="tx1">
                            <a:lumMod val="75000"/>
                            <a:lumOff val="25000"/>
                          </a:schemeClr>
                        </a:solidFill>
                        <a:latin typeface="Arial" pitchFamily="34" charset="0"/>
                        <a:cs typeface="Arial" pitchFamily="34" charset="0"/>
                      </a:endParaRPr>
                    </a:p>
                  </a:txBody>
                  <a:tcPr anchor="ctr">
                    <a:lnL w="28575"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87186">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3"/>
                      </a:solidFill>
                      <a:prstDash val="solid"/>
                      <a:round/>
                      <a:headEnd type="none" w="med" len="med"/>
                      <a:tailEnd type="none" w="med" len="med"/>
                    </a:lnL>
                    <a:lnR w="12700" cmpd="sng">
                      <a:noFill/>
                    </a:lnR>
                    <a:lnT w="12700" cmpd="sng">
                      <a:noFill/>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3"/>
                      </a:solidFill>
                      <a:prstDash val="solid"/>
                      <a:round/>
                      <a:headEnd type="none" w="med" len="med"/>
                      <a:tailEnd type="none" w="med" len="med"/>
                    </a:lnR>
                    <a:lnT w="12700" cmpd="sng">
                      <a:noFill/>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pSp>
        <p:nvGrpSpPr>
          <p:cNvPr id="10" name="Group 9">
            <a:extLst>
              <a:ext uri="{FF2B5EF4-FFF2-40B4-BE49-F238E27FC236}">
                <a16:creationId xmlns:a16="http://schemas.microsoft.com/office/drawing/2014/main" id="{930BC0BE-A9BF-428A-9680-9B2F2F4422F9}"/>
              </a:ext>
            </a:extLst>
          </p:cNvPr>
          <p:cNvGrpSpPr/>
          <p:nvPr/>
        </p:nvGrpSpPr>
        <p:grpSpPr>
          <a:xfrm>
            <a:off x="6537253" y="5301704"/>
            <a:ext cx="1800000" cy="360040"/>
            <a:chOff x="2627784" y="3579862"/>
            <a:chExt cx="1986980" cy="360040"/>
          </a:xfrm>
        </p:grpSpPr>
        <p:sp>
          <p:nvSpPr>
            <p:cNvPr id="11" name="Rounded Rectangle 13">
              <a:extLst>
                <a:ext uri="{FF2B5EF4-FFF2-40B4-BE49-F238E27FC236}">
                  <a16:creationId xmlns:a16="http://schemas.microsoft.com/office/drawing/2014/main" id="{7B888717-E9F6-4C5A-BA72-DEA03ABB94BA}"/>
                </a:ext>
              </a:extLst>
            </p:cNvPr>
            <p:cNvSpPr/>
            <p:nvPr/>
          </p:nvSpPr>
          <p:spPr>
            <a:xfrm>
              <a:off x="2627784" y="3579862"/>
              <a:ext cx="1986980" cy="36004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12" name="TextBox 11">
              <a:extLst>
                <a:ext uri="{FF2B5EF4-FFF2-40B4-BE49-F238E27FC236}">
                  <a16:creationId xmlns:a16="http://schemas.microsoft.com/office/drawing/2014/main" id="{4218666E-ED08-48A4-A635-52338C7A93DA}"/>
                </a:ext>
              </a:extLst>
            </p:cNvPr>
            <p:cNvSpPr txBox="1"/>
            <p:nvPr/>
          </p:nvSpPr>
          <p:spPr>
            <a:xfrm>
              <a:off x="2876474" y="3605993"/>
              <a:ext cx="1489599" cy="307777"/>
            </a:xfrm>
            <a:prstGeom prst="rect">
              <a:avLst/>
            </a:prstGeom>
            <a:noFill/>
          </p:spPr>
          <p:txBody>
            <a:bodyPr wrap="square" rtlCol="0" anchor="ctr">
              <a:spAutoFit/>
            </a:bodyPr>
            <a:lstStyle/>
            <a:p>
              <a:pPr algn="ctr"/>
              <a:r>
                <a:rPr lang="es-CO" altLang="ko-KR" sz="1400" b="1" dirty="0">
                  <a:solidFill>
                    <a:schemeClr val="bg1"/>
                  </a:solidFill>
                  <a:latin typeface="Futura Md BT" panose="020B0602020204020303" pitchFamily="34" charset="0"/>
                  <a:cs typeface="Arial" pitchFamily="34" charset="0"/>
                </a:rPr>
                <a:t>Subtítulo</a:t>
              </a:r>
              <a:endParaRPr lang="ko-KR" altLang="en-US" sz="1400" dirty="0">
                <a:solidFill>
                  <a:schemeClr val="bg1"/>
                </a:solidFill>
              </a:endParaRPr>
            </a:p>
          </p:txBody>
        </p:sp>
      </p:grpSp>
      <p:graphicFrame>
        <p:nvGraphicFramePr>
          <p:cNvPr id="13" name="Table 12">
            <a:extLst>
              <a:ext uri="{FF2B5EF4-FFF2-40B4-BE49-F238E27FC236}">
                <a16:creationId xmlns:a16="http://schemas.microsoft.com/office/drawing/2014/main" id="{6F998DA6-4FCF-4554-9C5F-5C5984726036}"/>
              </a:ext>
            </a:extLst>
          </p:cNvPr>
          <p:cNvGraphicFramePr>
            <a:graphicFrameLocks noGrp="1"/>
          </p:cNvGraphicFramePr>
          <p:nvPr>
            <p:extLst>
              <p:ext uri="{D42A27DB-BD31-4B8C-83A1-F6EECF244321}">
                <p14:modId xmlns:p14="http://schemas.microsoft.com/office/powerpoint/2010/main" val="3085356076"/>
              </p:ext>
            </p:extLst>
          </p:nvPr>
        </p:nvGraphicFramePr>
        <p:xfrm>
          <a:off x="915751" y="1783058"/>
          <a:ext cx="2263100" cy="4244168"/>
        </p:xfrm>
        <a:graphic>
          <a:graphicData uri="http://schemas.openxmlformats.org/drawingml/2006/table">
            <a:tbl>
              <a:tblPr firstRow="1" bandRow="1">
                <a:tableStyleId>{5940675A-B579-460E-94D1-54222C63F5DA}</a:tableStyleId>
              </a:tblPr>
              <a:tblGrid>
                <a:gridCol w="22379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239310">
                  <a:extLst>
                    <a:ext uri="{9D8B030D-6E8A-4147-A177-3AD203B41FA5}">
                      <a16:colId xmlns:a16="http://schemas.microsoft.com/office/drawing/2014/main" val="20002"/>
                    </a:ext>
                  </a:extLst>
                </a:gridCol>
              </a:tblGrid>
              <a:tr h="942213">
                <a:tc>
                  <a:txBody>
                    <a:bodyPr/>
                    <a:lstStyle/>
                    <a:p>
                      <a:pPr algn="ctr" latinLnBrk="1"/>
                      <a:endParaRPr lang="ko-KR" altLang="en-US" sz="800" dirty="0">
                        <a:solidFill>
                          <a:schemeClr val="bg1"/>
                        </a:solidFill>
                        <a:latin typeface="Arial" pitchFamily="34" charset="0"/>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bg1"/>
                        </a:solidFill>
                        <a:latin typeface="Arial" pitchFamily="34" charset="0"/>
                        <a:cs typeface="Arial" pitchFamily="34" charset="0"/>
                      </a:endParaRPr>
                    </a:p>
                  </a:txBody>
                  <a:tcPr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bg1"/>
                        </a:solidFill>
                        <a:latin typeface="Arial" pitchFamily="34" charset="0"/>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6885">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200" b="1" dirty="0" smtClean="0">
                          <a:latin typeface="Futura Md BT" panose="020B0602020204020303" pitchFamily="34" charset="0"/>
                          <a:cs typeface="Arial" pitchFamily="34" charset="0"/>
                        </a:rPr>
                        <a:t>Subtítulo</a:t>
                      </a:r>
                      <a:endParaRPr lang="ko-KR" altLang="en-US" sz="1200" b="1"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42463">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1"/>
                          </a:solidFill>
                          <a:latin typeface="Futura Md BT" panose="020B0602020204020303" pitchFamily="34" charset="0"/>
                          <a:cs typeface="Arial" pitchFamily="34" charset="0"/>
                        </a:rPr>
                        <a:t>$1,500</a:t>
                      </a:r>
                      <a:endParaRPr lang="ko-KR" altLang="en-US" sz="2800" b="1" dirty="0">
                        <a:solidFill>
                          <a:schemeClr val="accent1"/>
                        </a:solidFill>
                        <a:latin typeface="Futura Md BT" panose="020B0602020204020303"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accent1"/>
                        </a:solidFill>
                        <a:latin typeface="Arial" pitchFamily="34" charset="0"/>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665785">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CO" altLang="ko-KR" sz="1200" dirty="0" smtClean="0">
                          <a:solidFill>
                            <a:srgbClr val="4F4F4F"/>
                          </a:solidFill>
                          <a:latin typeface="Futura Bk BT" panose="020B0502020204020303" pitchFamily="34" charset="0"/>
                          <a:cs typeface="Arial" pitchFamily="34" charset="0"/>
                        </a:rPr>
                        <a:t>Introduzca su texto en este espacio usando la fuente tipográfica institucional Futura Md</a:t>
                      </a:r>
                      <a:endParaRPr lang="en-US" altLang="ko-KR" sz="1200"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29636">
                <a:tc>
                  <a:txBody>
                    <a:bodyPr/>
                    <a:lstStyle/>
                    <a:p>
                      <a:pPr algn="ctr" latinLnBrk="1"/>
                      <a:endParaRPr lang="ko-KR" altLang="en-US" sz="800" b="1"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600" b="1" dirty="0">
                        <a:solidFill>
                          <a:schemeClr val="tx1">
                            <a:lumMod val="75000"/>
                            <a:lumOff val="25000"/>
                          </a:schemeClr>
                        </a:solidFill>
                        <a:latin typeface="Arial" pitchFamily="34" charset="0"/>
                        <a:cs typeface="Arial"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600" b="1" dirty="0">
                        <a:solidFill>
                          <a:schemeClr val="tx1">
                            <a:lumMod val="75000"/>
                            <a:lumOff val="25000"/>
                          </a:schemeClr>
                        </a:solidFill>
                        <a:latin typeface="Arial" pitchFamily="34" charset="0"/>
                        <a:cs typeface="Arial" pitchFamily="34" charset="0"/>
                      </a:endParaRPr>
                    </a:p>
                  </a:txBody>
                  <a:tcPr anchor="ctr">
                    <a:lnL w="28575"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87186">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1"/>
                      </a:solidFill>
                      <a:prstDash val="solid"/>
                      <a:round/>
                      <a:headEnd type="none" w="med" len="med"/>
                      <a:tailEnd type="none" w="med" len="med"/>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1"/>
                      </a:solidFill>
                      <a:prstDash val="solid"/>
                      <a:round/>
                      <a:headEnd type="none" w="med" len="med"/>
                      <a:tailEnd type="none" w="med" len="med"/>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pSp>
        <p:nvGrpSpPr>
          <p:cNvPr id="14" name="Group 13">
            <a:extLst>
              <a:ext uri="{FF2B5EF4-FFF2-40B4-BE49-F238E27FC236}">
                <a16:creationId xmlns:a16="http://schemas.microsoft.com/office/drawing/2014/main" id="{9895B757-C423-4E1B-B9A0-81BBE990EB1B}"/>
              </a:ext>
            </a:extLst>
          </p:cNvPr>
          <p:cNvGrpSpPr/>
          <p:nvPr/>
        </p:nvGrpSpPr>
        <p:grpSpPr>
          <a:xfrm>
            <a:off x="1147301" y="5301704"/>
            <a:ext cx="1800000" cy="360040"/>
            <a:chOff x="2627784" y="3579862"/>
            <a:chExt cx="1752173" cy="360040"/>
          </a:xfrm>
          <a:solidFill>
            <a:srgbClr val="0680C3"/>
          </a:solidFill>
        </p:grpSpPr>
        <p:sp>
          <p:nvSpPr>
            <p:cNvPr id="15" name="Rounded Rectangle 17">
              <a:extLst>
                <a:ext uri="{FF2B5EF4-FFF2-40B4-BE49-F238E27FC236}">
                  <a16:creationId xmlns:a16="http://schemas.microsoft.com/office/drawing/2014/main" id="{0531B296-75F8-4FF6-9C76-5F928E21884B}"/>
                </a:ext>
              </a:extLst>
            </p:cNvPr>
            <p:cNvSpPr/>
            <p:nvPr/>
          </p:nvSpPr>
          <p:spPr>
            <a:xfrm>
              <a:off x="2627784" y="3579862"/>
              <a:ext cx="1752173" cy="3600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16" name="TextBox 15">
              <a:extLst>
                <a:ext uri="{FF2B5EF4-FFF2-40B4-BE49-F238E27FC236}">
                  <a16:creationId xmlns:a16="http://schemas.microsoft.com/office/drawing/2014/main" id="{50BB4D9B-D40C-41A5-B256-0F88E6D68EDA}"/>
                </a:ext>
              </a:extLst>
            </p:cNvPr>
            <p:cNvSpPr txBox="1"/>
            <p:nvPr/>
          </p:nvSpPr>
          <p:spPr>
            <a:xfrm>
              <a:off x="2937099" y="3605994"/>
              <a:ext cx="1133543" cy="307777"/>
            </a:xfrm>
            <a:prstGeom prst="rect">
              <a:avLst/>
            </a:prstGeom>
            <a:noFill/>
          </p:spPr>
          <p:txBody>
            <a:bodyPr wrap="square" rtlCol="0" anchor="ctr">
              <a:spAutoFit/>
            </a:bodyPr>
            <a:lstStyle/>
            <a:p>
              <a:pPr algn="ctr"/>
              <a:r>
                <a:rPr lang="es-CO" altLang="ko-KR" sz="1400" b="1" dirty="0">
                  <a:solidFill>
                    <a:schemeClr val="bg1"/>
                  </a:solidFill>
                  <a:latin typeface="Futura Md BT" panose="020B0602020204020303" pitchFamily="34" charset="0"/>
                  <a:cs typeface="Arial" pitchFamily="34" charset="0"/>
                </a:rPr>
                <a:t>Subtítulo</a:t>
              </a:r>
              <a:endParaRPr lang="ko-KR" altLang="en-US" sz="1400" dirty="0">
                <a:solidFill>
                  <a:schemeClr val="bg1"/>
                </a:solidFill>
              </a:endParaRPr>
            </a:p>
          </p:txBody>
        </p:sp>
      </p:grpSp>
      <p:graphicFrame>
        <p:nvGraphicFramePr>
          <p:cNvPr id="17" name="Table 16">
            <a:extLst>
              <a:ext uri="{FF2B5EF4-FFF2-40B4-BE49-F238E27FC236}">
                <a16:creationId xmlns:a16="http://schemas.microsoft.com/office/drawing/2014/main" id="{0A53B586-0676-487D-B667-58441C662038}"/>
              </a:ext>
            </a:extLst>
          </p:cNvPr>
          <p:cNvGraphicFramePr>
            <a:graphicFrameLocks noGrp="1"/>
          </p:cNvGraphicFramePr>
          <p:nvPr>
            <p:extLst>
              <p:ext uri="{D42A27DB-BD31-4B8C-83A1-F6EECF244321}">
                <p14:modId xmlns:p14="http://schemas.microsoft.com/office/powerpoint/2010/main" val="3412270798"/>
              </p:ext>
            </p:extLst>
          </p:nvPr>
        </p:nvGraphicFramePr>
        <p:xfrm>
          <a:off x="9000678" y="1783058"/>
          <a:ext cx="2263100" cy="4244168"/>
        </p:xfrm>
        <a:graphic>
          <a:graphicData uri="http://schemas.openxmlformats.org/drawingml/2006/table">
            <a:tbl>
              <a:tblPr firstRow="1" bandRow="1">
                <a:tableStyleId>{5940675A-B579-460E-94D1-54222C63F5DA}</a:tableStyleId>
              </a:tblPr>
              <a:tblGrid>
                <a:gridCol w="22379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239310">
                  <a:extLst>
                    <a:ext uri="{9D8B030D-6E8A-4147-A177-3AD203B41FA5}">
                      <a16:colId xmlns:a16="http://schemas.microsoft.com/office/drawing/2014/main" val="20002"/>
                    </a:ext>
                  </a:extLst>
                </a:gridCol>
              </a:tblGrid>
              <a:tr h="942213">
                <a:tc>
                  <a:txBody>
                    <a:bodyPr/>
                    <a:lstStyle/>
                    <a:p>
                      <a:pPr algn="ctr" latinLnBrk="1"/>
                      <a:endParaRPr lang="ko-KR" altLang="en-US" sz="800" dirty="0">
                        <a:solidFill>
                          <a:schemeClr val="bg1"/>
                        </a:solidFill>
                        <a:latin typeface="Arial" pitchFamily="34" charset="0"/>
                        <a:cs typeface="Arial" pitchFamily="34" charset="0"/>
                      </a:endParaRPr>
                    </a:p>
                  </a:txBody>
                  <a:tcPr anchor="ctr">
                    <a:lnL w="28575" cap="flat" cmpd="sng" algn="ctr">
                      <a:solidFill>
                        <a:schemeClr val="accent4"/>
                      </a:solidFill>
                      <a:prstDash val="solid"/>
                      <a:round/>
                      <a:headEnd type="none" w="med" len="med"/>
                      <a:tailEnd type="none" w="med" len="med"/>
                    </a:lnL>
                    <a:lnR w="12700" cmpd="sng">
                      <a:noFill/>
                    </a:lnR>
                    <a:lnT w="2857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bg1"/>
                        </a:solidFill>
                        <a:latin typeface="Arial" pitchFamily="34" charset="0"/>
                        <a:cs typeface="Arial"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bg1"/>
                        </a:solidFill>
                        <a:latin typeface="Arial" pitchFamily="34" charset="0"/>
                        <a:cs typeface="Arial" pitchFamily="34" charset="0"/>
                      </a:endParaRPr>
                    </a:p>
                  </a:txBody>
                  <a:tcPr anchor="ctr">
                    <a:lnL w="12700" cmpd="sng">
                      <a:noFill/>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6885">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s-CO" altLang="ko-KR" sz="1200" b="1" dirty="0" smtClean="0">
                          <a:latin typeface="Futura Md BT" panose="020B0602020204020303" pitchFamily="34" charset="0"/>
                          <a:cs typeface="Arial" pitchFamily="34" charset="0"/>
                        </a:rPr>
                        <a:t>Subtítulo</a:t>
                      </a:r>
                      <a:endParaRPr lang="ko-KR" altLang="en-US" sz="1200" b="1"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42463">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2800" b="1" dirty="0">
                          <a:solidFill>
                            <a:schemeClr val="accent4"/>
                          </a:solidFill>
                          <a:latin typeface="Futura Md BT" panose="020B0602020204020303" pitchFamily="34" charset="0"/>
                          <a:cs typeface="Arial" pitchFamily="34" charset="0"/>
                        </a:rPr>
                        <a:t>$1,100</a:t>
                      </a:r>
                      <a:endParaRPr lang="ko-KR" altLang="en-US" sz="2800" b="1" dirty="0">
                        <a:solidFill>
                          <a:schemeClr val="accent4"/>
                        </a:solidFill>
                        <a:latin typeface="Futura Md BT" panose="020B0602020204020303"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accent4"/>
                        </a:solidFill>
                        <a:latin typeface="Arial" pitchFamily="34" charset="0"/>
                        <a:cs typeface="Arial" pitchFamily="34" charset="0"/>
                      </a:endParaRPr>
                    </a:p>
                  </a:txBody>
                  <a:tcPr anchor="ctr">
                    <a:lnL w="12700" cmpd="sng">
                      <a:noFill/>
                    </a:lnL>
                    <a:lnR w="2857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665785">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s-CO" altLang="ko-KR" sz="1200" dirty="0" smtClean="0">
                          <a:solidFill>
                            <a:srgbClr val="4F4F4F"/>
                          </a:solidFill>
                          <a:latin typeface="Futura Bk BT" panose="020B0502020204020303" pitchFamily="34" charset="0"/>
                          <a:cs typeface="Arial" pitchFamily="34" charset="0"/>
                        </a:rPr>
                        <a:t>Introduzca su texto en este espacio usando la fuente tipográfica institucional Futura Md</a:t>
                      </a:r>
                      <a:endParaRPr lang="en-US" altLang="ko-KR" sz="1200"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29636">
                <a:tc>
                  <a:txBody>
                    <a:bodyPr/>
                    <a:lstStyle/>
                    <a:p>
                      <a:pPr algn="ctr" latinLnBrk="1"/>
                      <a:endParaRPr lang="ko-KR" altLang="en-US" sz="800" b="1"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4"/>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latinLnBrk="1"/>
                      <a:endParaRPr lang="ko-KR" altLang="en-US" sz="1600" b="1" dirty="0">
                        <a:solidFill>
                          <a:schemeClr val="tx1">
                            <a:lumMod val="75000"/>
                            <a:lumOff val="25000"/>
                          </a:schemeClr>
                        </a:solidFill>
                        <a:latin typeface="Arial" pitchFamily="34" charset="0"/>
                        <a:cs typeface="Arial"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600" b="1" dirty="0">
                        <a:solidFill>
                          <a:schemeClr val="tx1">
                            <a:lumMod val="75000"/>
                            <a:lumOff val="25000"/>
                          </a:schemeClr>
                        </a:solidFill>
                        <a:latin typeface="Arial" pitchFamily="34" charset="0"/>
                        <a:cs typeface="Arial" pitchFamily="34" charset="0"/>
                      </a:endParaRPr>
                    </a:p>
                  </a:txBody>
                  <a:tcPr anchor="ctr">
                    <a:lnL w="28575" cap="flat" cmpd="sng" algn="ctr">
                      <a:noFill/>
                      <a:prstDash val="solid"/>
                      <a:round/>
                      <a:headEnd type="none" w="med" len="med"/>
                      <a:tailEnd type="none" w="med" len="med"/>
                    </a:lnL>
                    <a:lnR w="28575" cap="flat" cmpd="sng" algn="ctr">
                      <a:solidFill>
                        <a:schemeClr val="accent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87186">
                <a:tc>
                  <a:txBody>
                    <a:bodyPr/>
                    <a:lstStyle/>
                    <a:p>
                      <a:pPr algn="ctr" latinLnBrk="1"/>
                      <a:endParaRPr lang="ko-KR" altLang="en-US" sz="800" dirty="0">
                        <a:solidFill>
                          <a:schemeClr val="tx1">
                            <a:lumMod val="75000"/>
                            <a:lumOff val="25000"/>
                          </a:schemeClr>
                        </a:solidFill>
                        <a:latin typeface="Arial" pitchFamily="34" charset="0"/>
                        <a:cs typeface="Arial" pitchFamily="34" charset="0"/>
                      </a:endParaRPr>
                    </a:p>
                  </a:txBody>
                  <a:tcPr anchor="ctr">
                    <a:lnL w="28575" cap="flat" cmpd="sng" algn="ctr">
                      <a:solidFill>
                        <a:schemeClr val="accent4"/>
                      </a:solidFill>
                      <a:prstDash val="solid"/>
                      <a:round/>
                      <a:headEnd type="none" w="med" len="med"/>
                      <a:tailEnd type="none" w="med" len="med"/>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12700" cmpd="sng">
                      <a:noFill/>
                    </a:lnR>
                    <a:lnT w="28575"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1200" dirty="0">
                        <a:solidFill>
                          <a:schemeClr val="tx1">
                            <a:lumMod val="75000"/>
                            <a:lumOff val="25000"/>
                          </a:schemeClr>
                        </a:solidFill>
                        <a:latin typeface="Arial" pitchFamily="34" charset="0"/>
                        <a:cs typeface="Arial" pitchFamily="34" charset="0"/>
                      </a:endParaRPr>
                    </a:p>
                  </a:txBody>
                  <a:tcPr anchor="ctr">
                    <a:lnL w="12700" cmpd="sng">
                      <a:noFill/>
                    </a:lnL>
                    <a:lnR w="28575" cap="flat" cmpd="sng" algn="ctr">
                      <a:solidFill>
                        <a:schemeClr val="accent4"/>
                      </a:solidFill>
                      <a:prstDash val="solid"/>
                      <a:round/>
                      <a:headEnd type="none" w="med" len="med"/>
                      <a:tailEnd type="none" w="med" len="med"/>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pSp>
        <p:nvGrpSpPr>
          <p:cNvPr id="18" name="Group 17">
            <a:extLst>
              <a:ext uri="{FF2B5EF4-FFF2-40B4-BE49-F238E27FC236}">
                <a16:creationId xmlns:a16="http://schemas.microsoft.com/office/drawing/2014/main" id="{6BF7C81E-2D6F-4116-B117-3AFE932DD53C}"/>
              </a:ext>
            </a:extLst>
          </p:cNvPr>
          <p:cNvGrpSpPr/>
          <p:nvPr/>
        </p:nvGrpSpPr>
        <p:grpSpPr>
          <a:xfrm>
            <a:off x="9232228" y="5301704"/>
            <a:ext cx="1800000" cy="360040"/>
            <a:chOff x="2627784" y="3579862"/>
            <a:chExt cx="1986980" cy="360040"/>
          </a:xfrm>
          <a:solidFill>
            <a:srgbClr val="FBA200"/>
          </a:solidFill>
        </p:grpSpPr>
        <p:sp>
          <p:nvSpPr>
            <p:cNvPr id="19" name="Rounded Rectangle 24">
              <a:extLst>
                <a:ext uri="{FF2B5EF4-FFF2-40B4-BE49-F238E27FC236}">
                  <a16:creationId xmlns:a16="http://schemas.microsoft.com/office/drawing/2014/main" id="{E5BAB4AA-D747-4602-BF85-AAC7E73F3D41}"/>
                </a:ext>
              </a:extLst>
            </p:cNvPr>
            <p:cNvSpPr/>
            <p:nvPr/>
          </p:nvSpPr>
          <p:spPr>
            <a:xfrm>
              <a:off x="2627784" y="3579862"/>
              <a:ext cx="1986980" cy="36004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p>
          </p:txBody>
        </p:sp>
        <p:sp>
          <p:nvSpPr>
            <p:cNvPr id="20" name="TextBox 19">
              <a:extLst>
                <a:ext uri="{FF2B5EF4-FFF2-40B4-BE49-F238E27FC236}">
                  <a16:creationId xmlns:a16="http://schemas.microsoft.com/office/drawing/2014/main" id="{021A4561-20BE-47D3-A619-4628AAA1F778}"/>
                </a:ext>
              </a:extLst>
            </p:cNvPr>
            <p:cNvSpPr txBox="1"/>
            <p:nvPr/>
          </p:nvSpPr>
          <p:spPr>
            <a:xfrm>
              <a:off x="2974077" y="3605993"/>
              <a:ext cx="1294394" cy="307777"/>
            </a:xfrm>
            <a:prstGeom prst="rect">
              <a:avLst/>
            </a:prstGeom>
            <a:noFill/>
          </p:spPr>
          <p:txBody>
            <a:bodyPr wrap="square" rtlCol="0" anchor="ctr">
              <a:spAutoFit/>
            </a:bodyPr>
            <a:lstStyle/>
            <a:p>
              <a:pPr algn="ctr"/>
              <a:r>
                <a:rPr lang="es-CO" altLang="ko-KR" sz="1400" b="1" dirty="0">
                  <a:solidFill>
                    <a:schemeClr val="bg1"/>
                  </a:solidFill>
                  <a:latin typeface="Futura Md BT" panose="020B0602020204020303" pitchFamily="34" charset="0"/>
                  <a:cs typeface="Arial" pitchFamily="34" charset="0"/>
                </a:rPr>
                <a:t>Subtítulo</a:t>
              </a:r>
              <a:endParaRPr lang="ko-KR" altLang="en-US" sz="1400" dirty="0">
                <a:solidFill>
                  <a:schemeClr val="bg1"/>
                </a:solidFill>
              </a:endParaRPr>
            </a:p>
          </p:txBody>
        </p:sp>
      </p:grpSp>
      <p:sp>
        <p:nvSpPr>
          <p:cNvPr id="21" name="Rectangle 16">
            <a:extLst>
              <a:ext uri="{FF2B5EF4-FFF2-40B4-BE49-F238E27FC236}">
                <a16:creationId xmlns:a16="http://schemas.microsoft.com/office/drawing/2014/main" id="{4C9131E3-EA1D-45D1-A6F0-4E49B70DF9ED}"/>
              </a:ext>
            </a:extLst>
          </p:cNvPr>
          <p:cNvSpPr/>
          <p:nvPr/>
        </p:nvSpPr>
        <p:spPr>
          <a:xfrm rot="2700000">
            <a:off x="4586544" y="2046283"/>
            <a:ext cx="311464" cy="558397"/>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2" name="Rounded Rectangle 5">
            <a:extLst>
              <a:ext uri="{FF2B5EF4-FFF2-40B4-BE49-F238E27FC236}">
                <a16:creationId xmlns:a16="http://schemas.microsoft.com/office/drawing/2014/main" id="{DA9EA2AB-884A-4A57-AC93-844F532E4EA3}"/>
              </a:ext>
            </a:extLst>
          </p:cNvPr>
          <p:cNvSpPr/>
          <p:nvPr/>
        </p:nvSpPr>
        <p:spPr>
          <a:xfrm flipH="1">
            <a:off x="7207871" y="2136255"/>
            <a:ext cx="458765" cy="378453"/>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3" name="Rounded Rectangle 27">
            <a:extLst>
              <a:ext uri="{FF2B5EF4-FFF2-40B4-BE49-F238E27FC236}">
                <a16:creationId xmlns:a16="http://schemas.microsoft.com/office/drawing/2014/main" id="{397A3E44-22CF-41AB-BEA3-DCD677F30C3C}"/>
              </a:ext>
            </a:extLst>
          </p:cNvPr>
          <p:cNvSpPr/>
          <p:nvPr/>
        </p:nvSpPr>
        <p:spPr>
          <a:xfrm>
            <a:off x="9929081" y="2169656"/>
            <a:ext cx="405723" cy="31165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4" name="자유형 151">
            <a:extLst>
              <a:ext uri="{FF2B5EF4-FFF2-40B4-BE49-F238E27FC236}">
                <a16:creationId xmlns:a16="http://schemas.microsoft.com/office/drawing/2014/main" id="{48844901-20FC-4744-BED1-D534AE06B3A8}"/>
              </a:ext>
            </a:extLst>
          </p:cNvPr>
          <p:cNvSpPr/>
          <p:nvPr/>
        </p:nvSpPr>
        <p:spPr>
          <a:xfrm>
            <a:off x="1857198" y="2098612"/>
            <a:ext cx="432306" cy="453736"/>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6" name="Título 1"/>
          <p:cNvSpPr>
            <a:spLocks noGrp="1"/>
          </p:cNvSpPr>
          <p:nvPr>
            <p:ph type="title"/>
          </p:nvPr>
        </p:nvSpPr>
        <p:spPr>
          <a:xfrm>
            <a:off x="3629217" y="446932"/>
            <a:ext cx="5807148" cy="865064"/>
          </a:xfrm>
        </p:spPr>
        <p:txBody>
          <a:bodyPr/>
          <a:lstStyle/>
          <a:p>
            <a:endParaRPr lang="es-CO" dirty="0"/>
          </a:p>
        </p:txBody>
      </p:sp>
    </p:spTree>
    <p:extLst>
      <p:ext uri="{BB962C8B-B14F-4D97-AF65-F5344CB8AC3E}">
        <p14:creationId xmlns:p14="http://schemas.microsoft.com/office/powerpoint/2010/main" val="1068695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5">
            <a:extLst>
              <a:ext uri="{FF2B5EF4-FFF2-40B4-BE49-F238E27FC236}">
                <a16:creationId xmlns:a16="http://schemas.microsoft.com/office/drawing/2014/main" id="{67B27A2A-FB18-45E4-A9CE-3325DDF3F039}"/>
              </a:ext>
            </a:extLst>
          </p:cNvPr>
          <p:cNvSpPr/>
          <p:nvPr/>
        </p:nvSpPr>
        <p:spPr>
          <a:xfrm>
            <a:off x="0" y="1221030"/>
            <a:ext cx="4895317" cy="5333320"/>
          </a:xfrm>
          <a:custGeom>
            <a:avLst/>
            <a:gdLst/>
            <a:ahLst/>
            <a:cxnLst/>
            <a:rect l="l" t="t" r="r" b="b"/>
            <a:pathLst>
              <a:path w="3294587" h="5795631">
                <a:moveTo>
                  <a:pt x="0" y="0"/>
                </a:moveTo>
                <a:lnTo>
                  <a:pt x="3294587" y="2889259"/>
                </a:lnTo>
                <a:lnTo>
                  <a:pt x="0" y="5795631"/>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cxnSp>
        <p:nvCxnSpPr>
          <p:cNvPr id="13" name="Straight Connector 12">
            <a:extLst>
              <a:ext uri="{FF2B5EF4-FFF2-40B4-BE49-F238E27FC236}">
                <a16:creationId xmlns:a16="http://schemas.microsoft.com/office/drawing/2014/main" id="{763FF770-D07E-46E3-97C8-FA60C0FBC24F}"/>
              </a:ext>
            </a:extLst>
          </p:cNvPr>
          <p:cNvCxnSpPr>
            <a:cxnSpLocks/>
            <a:endCxn id="19" idx="2"/>
          </p:cNvCxnSpPr>
          <p:nvPr/>
        </p:nvCxnSpPr>
        <p:spPr>
          <a:xfrm>
            <a:off x="4966026" y="3897639"/>
            <a:ext cx="1469475" cy="55531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91E1CB-AF1A-44F1-BCDF-A00FF26F1210}"/>
              </a:ext>
            </a:extLst>
          </p:cNvPr>
          <p:cNvCxnSpPr>
            <a:cxnSpLocks/>
            <a:endCxn id="20" idx="1"/>
          </p:cNvCxnSpPr>
          <p:nvPr/>
        </p:nvCxnSpPr>
        <p:spPr>
          <a:xfrm>
            <a:off x="4922759" y="3888189"/>
            <a:ext cx="1049096" cy="1352977"/>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F2BB7B-E4D0-4096-AA3B-E5609030CBBB}"/>
              </a:ext>
            </a:extLst>
          </p:cNvPr>
          <p:cNvCxnSpPr>
            <a:cxnSpLocks/>
            <a:endCxn id="18" idx="2"/>
          </p:cNvCxnSpPr>
          <p:nvPr/>
        </p:nvCxnSpPr>
        <p:spPr>
          <a:xfrm flipV="1">
            <a:off x="5051091" y="3283535"/>
            <a:ext cx="1469475" cy="54286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BECBF2F-C007-42B1-BB09-7A95EF1C1335}"/>
              </a:ext>
            </a:extLst>
          </p:cNvPr>
          <p:cNvCxnSpPr>
            <a:cxnSpLocks/>
            <a:endCxn id="21" idx="3"/>
          </p:cNvCxnSpPr>
          <p:nvPr/>
        </p:nvCxnSpPr>
        <p:spPr>
          <a:xfrm flipV="1">
            <a:off x="4954199" y="2552504"/>
            <a:ext cx="1017656" cy="133108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2E16D446-9E8C-405B-BD09-6E062FB899BA}"/>
              </a:ext>
            </a:extLst>
          </p:cNvPr>
          <p:cNvSpPr/>
          <p:nvPr/>
        </p:nvSpPr>
        <p:spPr>
          <a:xfrm>
            <a:off x="3961015" y="3058367"/>
            <a:ext cx="1676936" cy="1676936"/>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latin typeface="Arial" pitchFamily="34" charset="0"/>
              <a:cs typeface="Arial" pitchFamily="34" charset="0"/>
            </a:endParaRPr>
          </a:p>
        </p:txBody>
      </p:sp>
      <p:sp>
        <p:nvSpPr>
          <p:cNvPr id="18" name="Oval 17">
            <a:extLst>
              <a:ext uri="{FF2B5EF4-FFF2-40B4-BE49-F238E27FC236}">
                <a16:creationId xmlns:a16="http://schemas.microsoft.com/office/drawing/2014/main" id="{11C47881-1B3D-4EDC-9D84-1BFDB488EDB2}"/>
              </a:ext>
            </a:extLst>
          </p:cNvPr>
          <p:cNvSpPr/>
          <p:nvPr/>
        </p:nvSpPr>
        <p:spPr>
          <a:xfrm>
            <a:off x="6520566" y="2825302"/>
            <a:ext cx="916465" cy="916465"/>
          </a:xfrm>
          <a:prstGeom prst="ellipse">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itchFamily="34" charset="0"/>
              <a:cs typeface="Arial" pitchFamily="34" charset="0"/>
            </a:endParaRPr>
          </a:p>
        </p:txBody>
      </p:sp>
      <p:sp>
        <p:nvSpPr>
          <p:cNvPr id="19" name="Oval 18">
            <a:extLst>
              <a:ext uri="{FF2B5EF4-FFF2-40B4-BE49-F238E27FC236}">
                <a16:creationId xmlns:a16="http://schemas.microsoft.com/office/drawing/2014/main" id="{D141ED69-69D6-4DB7-BF68-54354C998A3D}"/>
              </a:ext>
            </a:extLst>
          </p:cNvPr>
          <p:cNvSpPr/>
          <p:nvPr/>
        </p:nvSpPr>
        <p:spPr>
          <a:xfrm>
            <a:off x="6435501" y="3994720"/>
            <a:ext cx="916465" cy="91646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itchFamily="34" charset="0"/>
              <a:cs typeface="Arial" pitchFamily="34" charset="0"/>
            </a:endParaRPr>
          </a:p>
        </p:txBody>
      </p:sp>
      <p:sp>
        <p:nvSpPr>
          <p:cNvPr id="20" name="Oval 19">
            <a:extLst>
              <a:ext uri="{FF2B5EF4-FFF2-40B4-BE49-F238E27FC236}">
                <a16:creationId xmlns:a16="http://schemas.microsoft.com/office/drawing/2014/main" id="{C6F34BD2-7E1B-465A-ADF3-1DB133917A7F}"/>
              </a:ext>
            </a:extLst>
          </p:cNvPr>
          <p:cNvSpPr/>
          <p:nvPr/>
        </p:nvSpPr>
        <p:spPr>
          <a:xfrm>
            <a:off x="5837642" y="5106953"/>
            <a:ext cx="916465" cy="916465"/>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latin typeface="Arial" pitchFamily="34" charset="0"/>
              <a:cs typeface="Arial" pitchFamily="34" charset="0"/>
            </a:endParaRPr>
          </a:p>
        </p:txBody>
      </p:sp>
      <p:sp>
        <p:nvSpPr>
          <p:cNvPr id="21" name="Oval 20">
            <a:extLst>
              <a:ext uri="{FF2B5EF4-FFF2-40B4-BE49-F238E27FC236}">
                <a16:creationId xmlns:a16="http://schemas.microsoft.com/office/drawing/2014/main" id="{B81854BC-4F94-40A5-B53F-824261E31C09}"/>
              </a:ext>
            </a:extLst>
          </p:cNvPr>
          <p:cNvSpPr/>
          <p:nvPr/>
        </p:nvSpPr>
        <p:spPr>
          <a:xfrm>
            <a:off x="5837642" y="1770252"/>
            <a:ext cx="916465" cy="916465"/>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latin typeface="Arial" pitchFamily="34" charset="0"/>
              <a:cs typeface="Arial" pitchFamily="34" charset="0"/>
            </a:endParaRPr>
          </a:p>
        </p:txBody>
      </p:sp>
      <p:sp>
        <p:nvSpPr>
          <p:cNvPr id="22" name="TextBox 21">
            <a:extLst>
              <a:ext uri="{FF2B5EF4-FFF2-40B4-BE49-F238E27FC236}">
                <a16:creationId xmlns:a16="http://schemas.microsoft.com/office/drawing/2014/main" id="{3BD754A5-64F0-4C60-A78F-733E25A953EC}"/>
              </a:ext>
            </a:extLst>
          </p:cNvPr>
          <p:cNvSpPr txBox="1"/>
          <p:nvPr/>
        </p:nvSpPr>
        <p:spPr>
          <a:xfrm>
            <a:off x="6908254" y="1887796"/>
            <a:ext cx="3871222" cy="461665"/>
          </a:xfrm>
          <a:prstGeom prst="rect">
            <a:avLst/>
          </a:prstGeom>
          <a:noFill/>
        </p:spPr>
        <p:txBody>
          <a:bodyPr wrap="square" rtlCol="0">
            <a:spAutoFit/>
          </a:bodyPr>
          <a:lstStyle/>
          <a:p>
            <a:r>
              <a:rPr lang="es-CO" altLang="ko-KR" sz="1200" dirty="0">
                <a:cs typeface="Arial" pitchFamily="34" charset="0"/>
              </a:rPr>
              <a:t>Introduzca su texto en este espacio usando la fuente tipográfica institucional Raleway</a:t>
            </a:r>
          </a:p>
        </p:txBody>
      </p:sp>
      <p:sp>
        <p:nvSpPr>
          <p:cNvPr id="23" name="TextBox 22">
            <a:extLst>
              <a:ext uri="{FF2B5EF4-FFF2-40B4-BE49-F238E27FC236}">
                <a16:creationId xmlns:a16="http://schemas.microsoft.com/office/drawing/2014/main" id="{07F741B9-3A74-4FBE-8208-E5B13F846967}"/>
              </a:ext>
            </a:extLst>
          </p:cNvPr>
          <p:cNvSpPr txBox="1"/>
          <p:nvPr/>
        </p:nvSpPr>
        <p:spPr>
          <a:xfrm>
            <a:off x="7519638" y="2925220"/>
            <a:ext cx="3871222" cy="830997"/>
          </a:xfrm>
          <a:prstGeom prst="rect">
            <a:avLst/>
          </a:prstGeom>
          <a:noFill/>
        </p:spPr>
        <p:txBody>
          <a:bodyPr wrap="square" rtlCol="0">
            <a:spAutoFit/>
          </a:bodyPr>
          <a:lstStyle/>
          <a:p>
            <a:r>
              <a:rPr lang="es-CO" altLang="ko-KR" sz="1200" dirty="0" smtClean="0">
                <a:cs typeface="Arial" pitchFamily="34" charset="0"/>
              </a:rPr>
              <a:t>Esta plantilla cuenta con íconos los cuales puede editar y quitar según sus necesidades, al finalizar esta plantilla podrá encontrar paquetes de íconos para su libre uso.</a:t>
            </a:r>
            <a:endParaRPr lang="es-CO" altLang="ko-KR" sz="1200" dirty="0">
              <a:cs typeface="Arial" pitchFamily="34" charset="0"/>
            </a:endParaRPr>
          </a:p>
        </p:txBody>
      </p:sp>
      <p:sp>
        <p:nvSpPr>
          <p:cNvPr id="24" name="TextBox 23">
            <a:extLst>
              <a:ext uri="{FF2B5EF4-FFF2-40B4-BE49-F238E27FC236}">
                <a16:creationId xmlns:a16="http://schemas.microsoft.com/office/drawing/2014/main" id="{494DC165-AC17-4BB5-9BC8-4E1F4B59A8DE}"/>
              </a:ext>
            </a:extLst>
          </p:cNvPr>
          <p:cNvSpPr txBox="1"/>
          <p:nvPr/>
        </p:nvSpPr>
        <p:spPr>
          <a:xfrm>
            <a:off x="7519638" y="4192288"/>
            <a:ext cx="3871222" cy="461665"/>
          </a:xfrm>
          <a:prstGeom prst="rect">
            <a:avLst/>
          </a:prstGeom>
          <a:noFill/>
        </p:spPr>
        <p:txBody>
          <a:bodyPr wrap="square" rtlCol="0">
            <a:spAutoFit/>
          </a:bodyPr>
          <a:lstStyle/>
          <a:p>
            <a:r>
              <a:rPr lang="es-CO" altLang="ko-KR" sz="1200" dirty="0">
                <a:cs typeface="Arial" pitchFamily="34" charset="0"/>
              </a:rPr>
              <a:t>Introduzca su texto en este espacio usando la fuente tipográfica institucional </a:t>
            </a:r>
            <a:r>
              <a:rPr lang="es-CO" altLang="ko-KR" sz="1200" dirty="0" smtClean="0">
                <a:cs typeface="Arial" pitchFamily="34" charset="0"/>
              </a:rPr>
              <a:t>Raleway</a:t>
            </a:r>
            <a:endParaRPr lang="es-CO" altLang="ko-KR" sz="1200" dirty="0">
              <a:cs typeface="Arial" pitchFamily="34" charset="0"/>
            </a:endParaRPr>
          </a:p>
        </p:txBody>
      </p:sp>
      <p:sp>
        <p:nvSpPr>
          <p:cNvPr id="25" name="TextBox 24">
            <a:extLst>
              <a:ext uri="{FF2B5EF4-FFF2-40B4-BE49-F238E27FC236}">
                <a16:creationId xmlns:a16="http://schemas.microsoft.com/office/drawing/2014/main" id="{11019C0A-7BB7-4700-9088-2A7F2C1B429C}"/>
              </a:ext>
            </a:extLst>
          </p:cNvPr>
          <p:cNvSpPr txBox="1"/>
          <p:nvPr/>
        </p:nvSpPr>
        <p:spPr>
          <a:xfrm>
            <a:off x="6908254" y="5242022"/>
            <a:ext cx="3871222" cy="830997"/>
          </a:xfrm>
          <a:prstGeom prst="rect">
            <a:avLst/>
          </a:prstGeom>
          <a:noFill/>
        </p:spPr>
        <p:txBody>
          <a:bodyPr wrap="square" rtlCol="0">
            <a:spAutoFit/>
          </a:bodyPr>
          <a:lstStyle/>
          <a:p>
            <a:r>
              <a:rPr lang="es-CO" altLang="ko-KR" sz="1200" dirty="0">
                <a:cs typeface="Arial" pitchFamily="34" charset="0"/>
              </a:rPr>
              <a:t>Esta plantilla cuenta con íconos los cuales puede editar y quitar según sus necesidades, al finalizar esta plantilla podrá encontrar paquetes de íconos para su libre uso.</a:t>
            </a:r>
          </a:p>
        </p:txBody>
      </p:sp>
      <p:sp>
        <p:nvSpPr>
          <p:cNvPr id="26" name="TextBox 25">
            <a:extLst>
              <a:ext uri="{FF2B5EF4-FFF2-40B4-BE49-F238E27FC236}">
                <a16:creationId xmlns:a16="http://schemas.microsoft.com/office/drawing/2014/main" id="{EAD1B9BB-51BE-4865-A860-98AB6482DD28}"/>
              </a:ext>
            </a:extLst>
          </p:cNvPr>
          <p:cNvSpPr txBox="1"/>
          <p:nvPr/>
        </p:nvSpPr>
        <p:spPr>
          <a:xfrm>
            <a:off x="4101284" y="4038400"/>
            <a:ext cx="1416378" cy="307777"/>
          </a:xfrm>
          <a:prstGeom prst="rect">
            <a:avLst/>
          </a:prstGeom>
          <a:noFill/>
        </p:spPr>
        <p:txBody>
          <a:bodyPr wrap="square" rtlCol="0" anchor="ctr">
            <a:spAutoFit/>
          </a:bodyPr>
          <a:lstStyle/>
          <a:p>
            <a:pPr algn="ctr"/>
            <a:r>
              <a:rPr lang="es-CO" altLang="ko-KR" sz="1400" b="1" dirty="0">
                <a:solidFill>
                  <a:schemeClr val="bg1"/>
                </a:solidFill>
                <a:latin typeface="Futura Md BT" panose="020B0602020204020303" pitchFamily="34" charset="0"/>
                <a:cs typeface="Arial" pitchFamily="34" charset="0"/>
              </a:rPr>
              <a:t>Subtítulo</a:t>
            </a:r>
            <a:endParaRPr lang="ko-KR" altLang="en-US" sz="1400" dirty="0">
              <a:solidFill>
                <a:schemeClr val="bg1"/>
              </a:solidFill>
            </a:endParaRPr>
          </a:p>
        </p:txBody>
      </p:sp>
      <p:sp>
        <p:nvSpPr>
          <p:cNvPr id="27" name="Rectangle 9">
            <a:extLst>
              <a:ext uri="{FF2B5EF4-FFF2-40B4-BE49-F238E27FC236}">
                <a16:creationId xmlns:a16="http://schemas.microsoft.com/office/drawing/2014/main" id="{C9850C31-1B55-4A2C-8F02-F0B3BC9A6BA6}"/>
              </a:ext>
            </a:extLst>
          </p:cNvPr>
          <p:cNvSpPr/>
          <p:nvPr/>
        </p:nvSpPr>
        <p:spPr>
          <a:xfrm>
            <a:off x="4552638" y="3318698"/>
            <a:ext cx="512324" cy="511492"/>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8" name="Round Same Side Corner Rectangle 11">
            <a:extLst>
              <a:ext uri="{FF2B5EF4-FFF2-40B4-BE49-F238E27FC236}">
                <a16:creationId xmlns:a16="http://schemas.microsoft.com/office/drawing/2014/main" id="{061A4531-BD64-4450-8865-0F58EA83CFA7}"/>
              </a:ext>
            </a:extLst>
          </p:cNvPr>
          <p:cNvSpPr>
            <a:spLocks noChangeAspect="1"/>
          </p:cNvSpPr>
          <p:nvPr/>
        </p:nvSpPr>
        <p:spPr>
          <a:xfrm rot="9900000">
            <a:off x="6820953" y="3152588"/>
            <a:ext cx="396000" cy="33632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9" name="Block Arc 10">
            <a:extLst>
              <a:ext uri="{FF2B5EF4-FFF2-40B4-BE49-F238E27FC236}">
                <a16:creationId xmlns:a16="http://schemas.microsoft.com/office/drawing/2014/main" id="{1EA5E8E6-8A64-454D-A0D6-06B43824CD53}"/>
              </a:ext>
            </a:extLst>
          </p:cNvPr>
          <p:cNvSpPr/>
          <p:nvPr/>
        </p:nvSpPr>
        <p:spPr>
          <a:xfrm>
            <a:off x="6089057" y="2082346"/>
            <a:ext cx="431509" cy="292281"/>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0" name="Round Same Side Corner Rectangle 36">
            <a:extLst>
              <a:ext uri="{FF2B5EF4-FFF2-40B4-BE49-F238E27FC236}">
                <a16:creationId xmlns:a16="http://schemas.microsoft.com/office/drawing/2014/main" id="{EF14666D-D11A-4BFA-B51F-1AE936330814}"/>
              </a:ext>
            </a:extLst>
          </p:cNvPr>
          <p:cNvSpPr>
            <a:spLocks noChangeAspect="1"/>
          </p:cNvSpPr>
          <p:nvPr/>
        </p:nvSpPr>
        <p:spPr>
          <a:xfrm>
            <a:off x="6115773" y="5411987"/>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1" name="Oval 21">
            <a:extLst>
              <a:ext uri="{FF2B5EF4-FFF2-40B4-BE49-F238E27FC236}">
                <a16:creationId xmlns:a16="http://schemas.microsoft.com/office/drawing/2014/main" id="{2EB5B527-AA99-4F6A-8FF9-67F0F44434C9}"/>
              </a:ext>
            </a:extLst>
          </p:cNvPr>
          <p:cNvSpPr>
            <a:spLocks noChangeAspect="1"/>
          </p:cNvSpPr>
          <p:nvPr/>
        </p:nvSpPr>
        <p:spPr>
          <a:xfrm>
            <a:off x="6708194" y="4253608"/>
            <a:ext cx="381905" cy="38509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2" name="Graphic 14">
            <a:extLst>
              <a:ext uri="{FF2B5EF4-FFF2-40B4-BE49-F238E27FC236}">
                <a16:creationId xmlns:a16="http://schemas.microsoft.com/office/drawing/2014/main" id="{103A0356-0DCE-4C8E-8653-2E58ED6A5B18}"/>
              </a:ext>
            </a:extLst>
          </p:cNvPr>
          <p:cNvSpPr/>
          <p:nvPr/>
        </p:nvSpPr>
        <p:spPr>
          <a:xfrm flipH="1">
            <a:off x="1574925" y="2155480"/>
            <a:ext cx="1324467" cy="3482710"/>
          </a:xfrm>
          <a:custGeom>
            <a:avLst/>
            <a:gdLst>
              <a:gd name="connsiteX0" fmla="*/ 1708188 w 1743075"/>
              <a:gd name="connsiteY0" fmla="*/ 1960294 h 4829175"/>
              <a:gd name="connsiteX1" fmla="*/ 1736763 w 1743075"/>
              <a:gd name="connsiteY1" fmla="*/ 1693594 h 4829175"/>
              <a:gd name="connsiteX2" fmla="*/ 1727238 w 1743075"/>
              <a:gd name="connsiteY2" fmla="*/ 1609774 h 4829175"/>
              <a:gd name="connsiteX3" fmla="*/ 1703425 w 1743075"/>
              <a:gd name="connsiteY3" fmla="*/ 1511666 h 4829175"/>
              <a:gd name="connsiteX4" fmla="*/ 1696757 w 1743075"/>
              <a:gd name="connsiteY4" fmla="*/ 1463089 h 4829175"/>
              <a:gd name="connsiteX5" fmla="*/ 1622463 w 1743075"/>
              <a:gd name="connsiteY5" fmla="*/ 865871 h 4829175"/>
              <a:gd name="connsiteX6" fmla="*/ 1587220 w 1743075"/>
              <a:gd name="connsiteY6" fmla="*/ 831581 h 4829175"/>
              <a:gd name="connsiteX7" fmla="*/ 1263370 w 1743075"/>
              <a:gd name="connsiteY7" fmla="*/ 719186 h 4829175"/>
              <a:gd name="connsiteX8" fmla="*/ 1215745 w 1743075"/>
              <a:gd name="connsiteY8" fmla="*/ 693469 h 4829175"/>
              <a:gd name="connsiteX9" fmla="*/ 1170025 w 1743075"/>
              <a:gd name="connsiteY9" fmla="*/ 662989 h 4829175"/>
              <a:gd name="connsiteX10" fmla="*/ 1111923 w 1743075"/>
              <a:gd name="connsiteY10" fmla="*/ 522019 h 4829175"/>
              <a:gd name="connsiteX11" fmla="*/ 1116685 w 1743075"/>
              <a:gd name="connsiteY11" fmla="*/ 461059 h 4829175"/>
              <a:gd name="connsiteX12" fmla="*/ 1131925 w 1743075"/>
              <a:gd name="connsiteY12" fmla="*/ 392479 h 4829175"/>
              <a:gd name="connsiteX13" fmla="*/ 1143355 w 1743075"/>
              <a:gd name="connsiteY13" fmla="*/ 291514 h 4829175"/>
              <a:gd name="connsiteX14" fmla="*/ 1142403 w 1743075"/>
              <a:gd name="connsiteY14" fmla="*/ 289609 h 4829175"/>
              <a:gd name="connsiteX15" fmla="*/ 1126210 w 1743075"/>
              <a:gd name="connsiteY15" fmla="*/ 271511 h 4829175"/>
              <a:gd name="connsiteX16" fmla="*/ 1112875 w 1743075"/>
              <a:gd name="connsiteY16" fmla="*/ 285799 h 4829175"/>
              <a:gd name="connsiteX17" fmla="*/ 1113828 w 1743075"/>
              <a:gd name="connsiteY17" fmla="*/ 258176 h 4829175"/>
              <a:gd name="connsiteX18" fmla="*/ 1112875 w 1743075"/>
              <a:gd name="connsiteY18" fmla="*/ 224839 h 4829175"/>
              <a:gd name="connsiteX19" fmla="*/ 1107160 w 1743075"/>
              <a:gd name="connsiteY19" fmla="*/ 199121 h 4829175"/>
              <a:gd name="connsiteX20" fmla="*/ 1103350 w 1743075"/>
              <a:gd name="connsiteY20" fmla="*/ 182929 h 4829175"/>
              <a:gd name="connsiteX21" fmla="*/ 1100493 w 1743075"/>
              <a:gd name="connsiteY21" fmla="*/ 166736 h 4829175"/>
              <a:gd name="connsiteX22" fmla="*/ 1096683 w 1743075"/>
              <a:gd name="connsiteY22" fmla="*/ 150544 h 4829175"/>
              <a:gd name="connsiteX23" fmla="*/ 1091920 w 1743075"/>
              <a:gd name="connsiteY23" fmla="*/ 135304 h 4829175"/>
              <a:gd name="connsiteX24" fmla="*/ 1086205 w 1743075"/>
              <a:gd name="connsiteY24" fmla="*/ 116254 h 4829175"/>
              <a:gd name="connsiteX25" fmla="*/ 1077633 w 1743075"/>
              <a:gd name="connsiteY25" fmla="*/ 104824 h 4829175"/>
              <a:gd name="connsiteX26" fmla="*/ 1067155 w 1743075"/>
              <a:gd name="connsiteY26" fmla="*/ 89584 h 4829175"/>
              <a:gd name="connsiteX27" fmla="*/ 1055725 w 1743075"/>
              <a:gd name="connsiteY27" fmla="*/ 76249 h 4829175"/>
              <a:gd name="connsiteX28" fmla="*/ 1043343 w 1743075"/>
              <a:gd name="connsiteY28" fmla="*/ 65771 h 4829175"/>
              <a:gd name="connsiteX29" fmla="*/ 1030960 w 1743075"/>
              <a:gd name="connsiteY29" fmla="*/ 54341 h 4829175"/>
              <a:gd name="connsiteX30" fmla="*/ 1017625 w 1743075"/>
              <a:gd name="connsiteY30" fmla="*/ 41006 h 4829175"/>
              <a:gd name="connsiteX31" fmla="*/ 1003338 w 1743075"/>
              <a:gd name="connsiteY31" fmla="*/ 38149 h 4829175"/>
              <a:gd name="connsiteX32" fmla="*/ 981430 w 1743075"/>
              <a:gd name="connsiteY32" fmla="*/ 28624 h 4829175"/>
              <a:gd name="connsiteX33" fmla="*/ 958570 w 1743075"/>
              <a:gd name="connsiteY33" fmla="*/ 21004 h 4829175"/>
              <a:gd name="connsiteX34" fmla="*/ 934758 w 1743075"/>
              <a:gd name="connsiteY34" fmla="*/ 16241 h 4829175"/>
              <a:gd name="connsiteX35" fmla="*/ 910945 w 1743075"/>
              <a:gd name="connsiteY35" fmla="*/ 12431 h 4829175"/>
              <a:gd name="connsiteX36" fmla="*/ 886180 w 1743075"/>
              <a:gd name="connsiteY36" fmla="*/ 9574 h 4829175"/>
              <a:gd name="connsiteX37" fmla="*/ 861415 w 1743075"/>
              <a:gd name="connsiteY37" fmla="*/ 8621 h 4829175"/>
              <a:gd name="connsiteX38" fmla="*/ 847127 w 1743075"/>
              <a:gd name="connsiteY38" fmla="*/ 9574 h 4829175"/>
              <a:gd name="connsiteX39" fmla="*/ 831888 w 1743075"/>
              <a:gd name="connsiteY39" fmla="*/ 13384 h 4829175"/>
              <a:gd name="connsiteX40" fmla="*/ 817600 w 1743075"/>
              <a:gd name="connsiteY40" fmla="*/ 19099 h 4829175"/>
              <a:gd name="connsiteX41" fmla="*/ 810933 w 1743075"/>
              <a:gd name="connsiteY41" fmla="*/ 11479 h 4829175"/>
              <a:gd name="connsiteX42" fmla="*/ 807123 w 1743075"/>
              <a:gd name="connsiteY42" fmla="*/ 29576 h 4829175"/>
              <a:gd name="connsiteX43" fmla="*/ 790930 w 1743075"/>
              <a:gd name="connsiteY43" fmla="*/ 41006 h 4829175"/>
              <a:gd name="connsiteX44" fmla="*/ 774738 w 1743075"/>
              <a:gd name="connsiteY44" fmla="*/ 59104 h 4829175"/>
              <a:gd name="connsiteX45" fmla="*/ 759498 w 1743075"/>
              <a:gd name="connsiteY45" fmla="*/ 76249 h 4829175"/>
              <a:gd name="connsiteX46" fmla="*/ 746163 w 1743075"/>
              <a:gd name="connsiteY46" fmla="*/ 89584 h 4829175"/>
              <a:gd name="connsiteX47" fmla="*/ 733780 w 1743075"/>
              <a:gd name="connsiteY47" fmla="*/ 105776 h 4829175"/>
              <a:gd name="connsiteX48" fmla="*/ 723302 w 1743075"/>
              <a:gd name="connsiteY48" fmla="*/ 122921 h 4829175"/>
              <a:gd name="connsiteX49" fmla="*/ 713777 w 1743075"/>
              <a:gd name="connsiteY49" fmla="*/ 139114 h 4829175"/>
              <a:gd name="connsiteX50" fmla="*/ 706158 w 1743075"/>
              <a:gd name="connsiteY50" fmla="*/ 160069 h 4829175"/>
              <a:gd name="connsiteX51" fmla="*/ 702348 w 1743075"/>
              <a:gd name="connsiteY51" fmla="*/ 175309 h 4829175"/>
              <a:gd name="connsiteX52" fmla="*/ 699490 w 1743075"/>
              <a:gd name="connsiteY52" fmla="*/ 186739 h 4829175"/>
              <a:gd name="connsiteX53" fmla="*/ 696633 w 1743075"/>
              <a:gd name="connsiteY53" fmla="*/ 216266 h 4829175"/>
              <a:gd name="connsiteX54" fmla="*/ 698538 w 1743075"/>
              <a:gd name="connsiteY54" fmla="*/ 247699 h 4829175"/>
              <a:gd name="connsiteX55" fmla="*/ 694727 w 1743075"/>
              <a:gd name="connsiteY55" fmla="*/ 306754 h 4829175"/>
              <a:gd name="connsiteX56" fmla="*/ 694727 w 1743075"/>
              <a:gd name="connsiteY56" fmla="*/ 306754 h 4829175"/>
              <a:gd name="connsiteX57" fmla="*/ 662343 w 1743075"/>
              <a:gd name="connsiteY57" fmla="*/ 320089 h 4829175"/>
              <a:gd name="connsiteX58" fmla="*/ 671868 w 1743075"/>
              <a:gd name="connsiteY58" fmla="*/ 384859 h 4829175"/>
              <a:gd name="connsiteX59" fmla="*/ 682345 w 1743075"/>
              <a:gd name="connsiteY59" fmla="*/ 400099 h 4829175"/>
              <a:gd name="connsiteX60" fmla="*/ 769975 w 1743075"/>
              <a:gd name="connsiteY60" fmla="*/ 575359 h 4829175"/>
              <a:gd name="connsiteX61" fmla="*/ 679488 w 1743075"/>
              <a:gd name="connsiteY61" fmla="*/ 741094 h 4829175"/>
              <a:gd name="connsiteX62" fmla="*/ 412787 w 1743075"/>
              <a:gd name="connsiteY62" fmla="*/ 837296 h 4829175"/>
              <a:gd name="connsiteX63" fmla="*/ 355637 w 1743075"/>
              <a:gd name="connsiteY63" fmla="*/ 917306 h 4829175"/>
              <a:gd name="connsiteX64" fmla="*/ 337540 w 1743075"/>
              <a:gd name="connsiteY64" fmla="*/ 1080184 h 4829175"/>
              <a:gd name="connsiteX65" fmla="*/ 323253 w 1743075"/>
              <a:gd name="connsiteY65" fmla="*/ 1267826 h 4829175"/>
              <a:gd name="connsiteX66" fmla="*/ 286105 w 1743075"/>
              <a:gd name="connsiteY66" fmla="*/ 1558339 h 4829175"/>
              <a:gd name="connsiteX67" fmla="*/ 277533 w 1743075"/>
              <a:gd name="connsiteY67" fmla="*/ 1647874 h 4829175"/>
              <a:gd name="connsiteX68" fmla="*/ 256578 w 1743075"/>
              <a:gd name="connsiteY68" fmla="*/ 1709786 h 4829175"/>
              <a:gd name="connsiteX69" fmla="*/ 246100 w 1743075"/>
              <a:gd name="connsiteY69" fmla="*/ 1762174 h 4829175"/>
              <a:gd name="connsiteX70" fmla="*/ 248005 w 1743075"/>
              <a:gd name="connsiteY70" fmla="*/ 1892666 h 4829175"/>
              <a:gd name="connsiteX71" fmla="*/ 242290 w 1743075"/>
              <a:gd name="connsiteY71" fmla="*/ 1940291 h 4829175"/>
              <a:gd name="connsiteX72" fmla="*/ 230860 w 1743075"/>
              <a:gd name="connsiteY72" fmla="*/ 2296526 h 4829175"/>
              <a:gd name="connsiteX73" fmla="*/ 225145 w 1743075"/>
              <a:gd name="connsiteY73" fmla="*/ 2352724 h 4829175"/>
              <a:gd name="connsiteX74" fmla="*/ 231813 w 1743075"/>
              <a:gd name="connsiteY74" fmla="*/ 2441306 h 4829175"/>
              <a:gd name="connsiteX75" fmla="*/ 238480 w 1743075"/>
              <a:gd name="connsiteY75" fmla="*/ 2520364 h 4829175"/>
              <a:gd name="connsiteX76" fmla="*/ 221335 w 1743075"/>
              <a:gd name="connsiteY76" fmla="*/ 2589896 h 4829175"/>
              <a:gd name="connsiteX77" fmla="*/ 228003 w 1743075"/>
              <a:gd name="connsiteY77" fmla="*/ 2667049 h 4829175"/>
              <a:gd name="connsiteX78" fmla="*/ 237528 w 1743075"/>
              <a:gd name="connsiteY78" fmla="*/ 2822306 h 4829175"/>
              <a:gd name="connsiteX79" fmla="*/ 171805 w 1743075"/>
              <a:gd name="connsiteY79" fmla="*/ 3010901 h 4829175"/>
              <a:gd name="connsiteX80" fmla="*/ 125132 w 1743075"/>
              <a:gd name="connsiteY80" fmla="*/ 3028999 h 4829175"/>
              <a:gd name="connsiteX81" fmla="*/ 93700 w 1743075"/>
              <a:gd name="connsiteY81" fmla="*/ 3107104 h 4829175"/>
              <a:gd name="connsiteX82" fmla="*/ 27025 w 1743075"/>
              <a:gd name="connsiteY82" fmla="*/ 3277601 h 4829175"/>
              <a:gd name="connsiteX83" fmla="*/ 19405 w 1743075"/>
              <a:gd name="connsiteY83" fmla="*/ 3385234 h 4829175"/>
              <a:gd name="connsiteX84" fmla="*/ 13690 w 1743075"/>
              <a:gd name="connsiteY84" fmla="*/ 3611929 h 4829175"/>
              <a:gd name="connsiteX85" fmla="*/ 23215 w 1743075"/>
              <a:gd name="connsiteY85" fmla="*/ 3724324 h 4829175"/>
              <a:gd name="connsiteX86" fmla="*/ 83222 w 1743075"/>
              <a:gd name="connsiteY86" fmla="*/ 3803381 h 4829175"/>
              <a:gd name="connsiteX87" fmla="*/ 190855 w 1743075"/>
              <a:gd name="connsiteY87" fmla="*/ 3811001 h 4829175"/>
              <a:gd name="connsiteX88" fmla="*/ 237528 w 1743075"/>
              <a:gd name="connsiteY88" fmla="*/ 3805286 h 4829175"/>
              <a:gd name="connsiteX89" fmla="*/ 327062 w 1743075"/>
              <a:gd name="connsiteY89" fmla="*/ 3796714 h 4829175"/>
              <a:gd name="connsiteX90" fmla="*/ 320395 w 1743075"/>
              <a:gd name="connsiteY90" fmla="*/ 4089131 h 4829175"/>
              <a:gd name="connsiteX91" fmla="*/ 314680 w 1743075"/>
              <a:gd name="connsiteY91" fmla="*/ 4139614 h 4829175"/>
              <a:gd name="connsiteX92" fmla="*/ 311823 w 1743075"/>
              <a:gd name="connsiteY92" fmla="*/ 4163426 h 4829175"/>
              <a:gd name="connsiteX93" fmla="*/ 279438 w 1743075"/>
              <a:gd name="connsiteY93" fmla="*/ 4415839 h 4829175"/>
              <a:gd name="connsiteX94" fmla="*/ 317537 w 1743075"/>
              <a:gd name="connsiteY94" fmla="*/ 4444414 h 4829175"/>
              <a:gd name="connsiteX95" fmla="*/ 286105 w 1743075"/>
              <a:gd name="connsiteY95" fmla="*/ 4481561 h 4829175"/>
              <a:gd name="connsiteX96" fmla="*/ 277533 w 1743075"/>
              <a:gd name="connsiteY96" fmla="*/ 4502516 h 4829175"/>
              <a:gd name="connsiteX97" fmla="*/ 260388 w 1743075"/>
              <a:gd name="connsiteY97" fmla="*/ 4569191 h 4829175"/>
              <a:gd name="connsiteX98" fmla="*/ 173710 w 1743075"/>
              <a:gd name="connsiteY98" fmla="*/ 4682539 h 4829175"/>
              <a:gd name="connsiteX99" fmla="*/ 111797 w 1743075"/>
              <a:gd name="connsiteY99" fmla="*/ 4718734 h 4829175"/>
              <a:gd name="connsiteX100" fmla="*/ 79412 w 1743075"/>
              <a:gd name="connsiteY100" fmla="*/ 4791124 h 4829175"/>
              <a:gd name="connsiteX101" fmla="*/ 136563 w 1743075"/>
              <a:gd name="connsiteY101" fmla="*/ 4813031 h 4829175"/>
              <a:gd name="connsiteX102" fmla="*/ 283248 w 1743075"/>
              <a:gd name="connsiteY102" fmla="*/ 4812079 h 4829175"/>
              <a:gd name="connsiteX103" fmla="*/ 358495 w 1743075"/>
              <a:gd name="connsiteY103" fmla="*/ 4777789 h 4829175"/>
              <a:gd name="connsiteX104" fmla="*/ 440410 w 1743075"/>
              <a:gd name="connsiteY104" fmla="*/ 4756834 h 4829175"/>
              <a:gd name="connsiteX105" fmla="*/ 594715 w 1743075"/>
              <a:gd name="connsiteY105" fmla="*/ 4730164 h 4829175"/>
              <a:gd name="connsiteX106" fmla="*/ 611860 w 1743075"/>
              <a:gd name="connsiteY106" fmla="*/ 4528234 h 4829175"/>
              <a:gd name="connsiteX107" fmla="*/ 650913 w 1743075"/>
              <a:gd name="connsiteY107" fmla="*/ 4437746 h 4829175"/>
              <a:gd name="connsiteX108" fmla="*/ 672820 w 1743075"/>
              <a:gd name="connsiteY108" fmla="*/ 4431079 h 4829175"/>
              <a:gd name="connsiteX109" fmla="*/ 716635 w 1743075"/>
              <a:gd name="connsiteY109" fmla="*/ 4253914 h 4829175"/>
              <a:gd name="connsiteX110" fmla="*/ 721398 w 1743075"/>
              <a:gd name="connsiteY110" fmla="*/ 4228196 h 4829175"/>
              <a:gd name="connsiteX111" fmla="*/ 755688 w 1743075"/>
              <a:gd name="connsiteY111" fmla="*/ 3985309 h 4829175"/>
              <a:gd name="connsiteX112" fmla="*/ 762355 w 1743075"/>
              <a:gd name="connsiteY112" fmla="*/ 3962449 h 4829175"/>
              <a:gd name="connsiteX113" fmla="*/ 826173 w 1743075"/>
              <a:gd name="connsiteY113" fmla="*/ 3636694 h 4829175"/>
              <a:gd name="connsiteX114" fmla="*/ 829983 w 1743075"/>
              <a:gd name="connsiteY114" fmla="*/ 3612881 h 4829175"/>
              <a:gd name="connsiteX115" fmla="*/ 836650 w 1743075"/>
              <a:gd name="connsiteY115" fmla="*/ 3565256 h 4829175"/>
              <a:gd name="connsiteX116" fmla="*/ 867130 w 1743075"/>
              <a:gd name="connsiteY116" fmla="*/ 3320464 h 4829175"/>
              <a:gd name="connsiteX117" fmla="*/ 915708 w 1743075"/>
              <a:gd name="connsiteY117" fmla="*/ 2997566 h 4829175"/>
              <a:gd name="connsiteX118" fmla="*/ 936663 w 1743075"/>
              <a:gd name="connsiteY118" fmla="*/ 3032809 h 4829175"/>
              <a:gd name="connsiteX119" fmla="*/ 949998 w 1743075"/>
              <a:gd name="connsiteY119" fmla="*/ 3197591 h 4829175"/>
              <a:gd name="connsiteX120" fmla="*/ 949045 w 1743075"/>
              <a:gd name="connsiteY120" fmla="*/ 3325226 h 4829175"/>
              <a:gd name="connsiteX121" fmla="*/ 980477 w 1743075"/>
              <a:gd name="connsiteY121" fmla="*/ 3579544 h 4829175"/>
              <a:gd name="connsiteX122" fmla="*/ 983335 w 1743075"/>
              <a:gd name="connsiteY122" fmla="*/ 3946256 h 4829175"/>
              <a:gd name="connsiteX123" fmla="*/ 989050 w 1743075"/>
              <a:gd name="connsiteY123" fmla="*/ 4107229 h 4829175"/>
              <a:gd name="connsiteX124" fmla="*/ 976668 w 1743075"/>
              <a:gd name="connsiteY124" fmla="*/ 4243436 h 4829175"/>
              <a:gd name="connsiteX125" fmla="*/ 971905 w 1743075"/>
              <a:gd name="connsiteY125" fmla="*/ 4266296 h 4829175"/>
              <a:gd name="connsiteX126" fmla="*/ 966190 w 1743075"/>
              <a:gd name="connsiteY126" fmla="*/ 4288204 h 4829175"/>
              <a:gd name="connsiteX127" fmla="*/ 961427 w 1743075"/>
              <a:gd name="connsiteY127" fmla="*/ 4595861 h 4829175"/>
              <a:gd name="connsiteX128" fmla="*/ 974763 w 1743075"/>
              <a:gd name="connsiteY128" fmla="*/ 4618721 h 4829175"/>
              <a:gd name="connsiteX129" fmla="*/ 1007148 w 1743075"/>
              <a:gd name="connsiteY129" fmla="*/ 4692064 h 4829175"/>
              <a:gd name="connsiteX130" fmla="*/ 1070013 w 1743075"/>
              <a:gd name="connsiteY130" fmla="*/ 4767311 h 4829175"/>
              <a:gd name="connsiteX131" fmla="*/ 1116685 w 1743075"/>
              <a:gd name="connsiteY131" fmla="*/ 4820651 h 4829175"/>
              <a:gd name="connsiteX132" fmla="*/ 1133830 w 1743075"/>
              <a:gd name="connsiteY132" fmla="*/ 4827319 h 4829175"/>
              <a:gd name="connsiteX133" fmla="*/ 1181455 w 1743075"/>
              <a:gd name="connsiteY133" fmla="*/ 4827319 h 4829175"/>
              <a:gd name="connsiteX134" fmla="*/ 1255750 w 1743075"/>
              <a:gd name="connsiteY134" fmla="*/ 4818746 h 4829175"/>
              <a:gd name="connsiteX135" fmla="*/ 1298613 w 1743075"/>
              <a:gd name="connsiteY135" fmla="*/ 4766359 h 4829175"/>
              <a:gd name="connsiteX136" fmla="*/ 1281468 w 1743075"/>
              <a:gd name="connsiteY136" fmla="*/ 4697779 h 4829175"/>
              <a:gd name="connsiteX137" fmla="*/ 1270038 w 1743075"/>
              <a:gd name="connsiteY137" fmla="*/ 4605386 h 4829175"/>
              <a:gd name="connsiteX138" fmla="*/ 1330998 w 1743075"/>
              <a:gd name="connsiteY138" fmla="*/ 4244389 h 4829175"/>
              <a:gd name="connsiteX139" fmla="*/ 1331950 w 1743075"/>
              <a:gd name="connsiteY139" fmla="*/ 4239626 h 4829175"/>
              <a:gd name="connsiteX140" fmla="*/ 1352905 w 1743075"/>
              <a:gd name="connsiteY140" fmla="*/ 3898631 h 4829175"/>
              <a:gd name="connsiteX141" fmla="*/ 1384338 w 1743075"/>
              <a:gd name="connsiteY141" fmla="*/ 3664316 h 4829175"/>
              <a:gd name="connsiteX142" fmla="*/ 1441488 w 1743075"/>
              <a:gd name="connsiteY142" fmla="*/ 3318559 h 4829175"/>
              <a:gd name="connsiteX143" fmla="*/ 1457680 w 1743075"/>
              <a:gd name="connsiteY143" fmla="*/ 3014711 h 4829175"/>
              <a:gd name="connsiteX144" fmla="*/ 1485303 w 1743075"/>
              <a:gd name="connsiteY144" fmla="*/ 2673716 h 4829175"/>
              <a:gd name="connsiteX145" fmla="*/ 1488160 w 1743075"/>
              <a:gd name="connsiteY145" fmla="*/ 2573704 h 4829175"/>
              <a:gd name="connsiteX146" fmla="*/ 1497685 w 1743075"/>
              <a:gd name="connsiteY146" fmla="*/ 2507981 h 4829175"/>
              <a:gd name="connsiteX147" fmla="*/ 1519593 w 1743075"/>
              <a:gd name="connsiteY147" fmla="*/ 2480359 h 4829175"/>
              <a:gd name="connsiteX148" fmla="*/ 1573885 w 1743075"/>
              <a:gd name="connsiteY148" fmla="*/ 2434639 h 4829175"/>
              <a:gd name="connsiteX149" fmla="*/ 1599603 w 1743075"/>
              <a:gd name="connsiteY149" fmla="*/ 2400349 h 4829175"/>
              <a:gd name="connsiteX150" fmla="*/ 1662468 w 1743075"/>
              <a:gd name="connsiteY150" fmla="*/ 2271761 h 4829175"/>
              <a:gd name="connsiteX151" fmla="*/ 1671040 w 1743075"/>
              <a:gd name="connsiteY151" fmla="*/ 2126029 h 4829175"/>
              <a:gd name="connsiteX152" fmla="*/ 1671993 w 1743075"/>
              <a:gd name="connsiteY152" fmla="*/ 2111741 h 4829175"/>
              <a:gd name="connsiteX153" fmla="*/ 1708188 w 1743075"/>
              <a:gd name="connsiteY153" fmla="*/ 1960294 h 4829175"/>
              <a:gd name="connsiteX154" fmla="*/ 284200 w 1743075"/>
              <a:gd name="connsiteY154" fmla="*/ 2927081 h 4829175"/>
              <a:gd name="connsiteX155" fmla="*/ 321348 w 1743075"/>
              <a:gd name="connsiteY155" fmla="*/ 2824211 h 4829175"/>
              <a:gd name="connsiteX156" fmla="*/ 328968 w 1743075"/>
              <a:gd name="connsiteY156" fmla="*/ 2825164 h 4829175"/>
              <a:gd name="connsiteX157" fmla="*/ 337540 w 1743075"/>
              <a:gd name="connsiteY157" fmla="*/ 2930891 h 4829175"/>
              <a:gd name="connsiteX158" fmla="*/ 284200 w 1743075"/>
              <a:gd name="connsiteY158" fmla="*/ 2927081 h 4829175"/>
              <a:gd name="connsiteX159" fmla="*/ 391833 w 1743075"/>
              <a:gd name="connsiteY159" fmla="*/ 2454641 h 4829175"/>
              <a:gd name="connsiteX160" fmla="*/ 262293 w 1743075"/>
              <a:gd name="connsiteY160" fmla="*/ 2454641 h 4829175"/>
              <a:gd name="connsiteX161" fmla="*/ 288963 w 1743075"/>
              <a:gd name="connsiteY161" fmla="*/ 2388919 h 4829175"/>
              <a:gd name="connsiteX162" fmla="*/ 401358 w 1743075"/>
              <a:gd name="connsiteY162" fmla="*/ 2401301 h 4829175"/>
              <a:gd name="connsiteX163" fmla="*/ 391833 w 1743075"/>
              <a:gd name="connsiteY163" fmla="*/ 2454641 h 4829175"/>
              <a:gd name="connsiteX164" fmla="*/ 422312 w 1743075"/>
              <a:gd name="connsiteY164" fmla="*/ 2628949 h 4829175"/>
              <a:gd name="connsiteX165" fmla="*/ 414693 w 1743075"/>
              <a:gd name="connsiteY165" fmla="*/ 2566084 h 4829175"/>
              <a:gd name="connsiteX166" fmla="*/ 408978 w 1743075"/>
              <a:gd name="connsiteY166" fmla="*/ 2500361 h 4829175"/>
              <a:gd name="connsiteX167" fmla="*/ 410883 w 1743075"/>
              <a:gd name="connsiteY167" fmla="*/ 2468929 h 4829175"/>
              <a:gd name="connsiteX168" fmla="*/ 448030 w 1743075"/>
              <a:gd name="connsiteY168" fmla="*/ 2374631 h 4829175"/>
              <a:gd name="connsiteX169" fmla="*/ 422312 w 1743075"/>
              <a:gd name="connsiteY169" fmla="*/ 2628949 h 4829175"/>
              <a:gd name="connsiteX170" fmla="*/ 814743 w 1743075"/>
              <a:gd name="connsiteY170" fmla="*/ 1037321 h 4829175"/>
              <a:gd name="connsiteX171" fmla="*/ 806170 w 1743075"/>
              <a:gd name="connsiteY171" fmla="*/ 1037321 h 4829175"/>
              <a:gd name="connsiteX172" fmla="*/ 793788 w 1743075"/>
              <a:gd name="connsiteY172" fmla="*/ 857299 h 4829175"/>
              <a:gd name="connsiteX173" fmla="*/ 802360 w 1743075"/>
              <a:gd name="connsiteY173" fmla="*/ 854441 h 4829175"/>
              <a:gd name="connsiteX174" fmla="*/ 849033 w 1743075"/>
              <a:gd name="connsiteY174" fmla="*/ 903971 h 4829175"/>
              <a:gd name="connsiteX175" fmla="*/ 862368 w 1743075"/>
              <a:gd name="connsiteY175" fmla="*/ 883969 h 4829175"/>
              <a:gd name="connsiteX176" fmla="*/ 885227 w 1743075"/>
              <a:gd name="connsiteY176" fmla="*/ 857299 h 4829175"/>
              <a:gd name="connsiteX177" fmla="*/ 891895 w 1743075"/>
              <a:gd name="connsiteY177" fmla="*/ 861109 h 4829175"/>
              <a:gd name="connsiteX178" fmla="*/ 814743 w 1743075"/>
              <a:gd name="connsiteY178" fmla="*/ 1037321 h 4829175"/>
              <a:gd name="connsiteX179" fmla="*/ 860463 w 1743075"/>
              <a:gd name="connsiteY179" fmla="*/ 883969 h 4829175"/>
              <a:gd name="connsiteX180" fmla="*/ 796645 w 1743075"/>
              <a:gd name="connsiteY180" fmla="*/ 786814 h 4829175"/>
              <a:gd name="connsiteX181" fmla="*/ 795693 w 1743075"/>
              <a:gd name="connsiteY181" fmla="*/ 672514 h 4829175"/>
              <a:gd name="connsiteX182" fmla="*/ 901420 w 1743075"/>
              <a:gd name="connsiteY182" fmla="*/ 747761 h 4829175"/>
              <a:gd name="connsiteX183" fmla="*/ 860463 w 1743075"/>
              <a:gd name="connsiteY183" fmla="*/ 883969 h 4829175"/>
              <a:gd name="connsiteX184" fmla="*/ 985240 w 1743075"/>
              <a:gd name="connsiteY184" fmla="*/ 1052561 h 4829175"/>
              <a:gd name="connsiteX185" fmla="*/ 979525 w 1743075"/>
              <a:gd name="connsiteY185" fmla="*/ 1050656 h 4829175"/>
              <a:gd name="connsiteX186" fmla="*/ 970952 w 1743075"/>
              <a:gd name="connsiteY186" fmla="*/ 869681 h 4829175"/>
              <a:gd name="connsiteX187" fmla="*/ 999527 w 1743075"/>
              <a:gd name="connsiteY187" fmla="*/ 913496 h 4829175"/>
              <a:gd name="connsiteX188" fmla="*/ 1044295 w 1743075"/>
              <a:gd name="connsiteY188" fmla="*/ 880159 h 4829175"/>
              <a:gd name="connsiteX189" fmla="*/ 985240 w 1743075"/>
              <a:gd name="connsiteY189" fmla="*/ 1052561 h 4829175"/>
              <a:gd name="connsiteX190" fmla="*/ 1001433 w 1743075"/>
              <a:gd name="connsiteY190" fmla="*/ 888731 h 4829175"/>
              <a:gd name="connsiteX191" fmla="*/ 942377 w 1743075"/>
              <a:gd name="connsiteY191" fmla="*/ 758239 h 4829175"/>
              <a:gd name="connsiteX192" fmla="*/ 1104303 w 1743075"/>
              <a:gd name="connsiteY192" fmla="*/ 632509 h 4829175"/>
              <a:gd name="connsiteX193" fmla="*/ 1001433 w 1743075"/>
              <a:gd name="connsiteY193" fmla="*/ 888731 h 4829175"/>
              <a:gd name="connsiteX194" fmla="*/ 1510068 w 1743075"/>
              <a:gd name="connsiteY194" fmla="*/ 2456546 h 4829175"/>
              <a:gd name="connsiteX195" fmla="*/ 1388148 w 1743075"/>
              <a:gd name="connsiteY195" fmla="*/ 2296526 h 4829175"/>
              <a:gd name="connsiteX196" fmla="*/ 1543405 w 1743075"/>
              <a:gd name="connsiteY196" fmla="*/ 2432734 h 4829175"/>
              <a:gd name="connsiteX197" fmla="*/ 1510068 w 1743075"/>
              <a:gd name="connsiteY197" fmla="*/ 2456546 h 482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743075" h="4829175">
                <a:moveTo>
                  <a:pt x="1708188" y="1960294"/>
                </a:moveTo>
                <a:cubicBezTo>
                  <a:pt x="1708188" y="1871711"/>
                  <a:pt x="1736763" y="1782176"/>
                  <a:pt x="1736763" y="1693594"/>
                </a:cubicBezTo>
                <a:cubicBezTo>
                  <a:pt x="1733905" y="1665971"/>
                  <a:pt x="1731048" y="1637396"/>
                  <a:pt x="1727238" y="1609774"/>
                </a:cubicBezTo>
                <a:cubicBezTo>
                  <a:pt x="1722475" y="1577389"/>
                  <a:pt x="1708188" y="1544051"/>
                  <a:pt x="1703425" y="1511666"/>
                </a:cubicBezTo>
                <a:cubicBezTo>
                  <a:pt x="1700568" y="1495474"/>
                  <a:pt x="1698663" y="1479281"/>
                  <a:pt x="1696757" y="1463089"/>
                </a:cubicBezTo>
                <a:cubicBezTo>
                  <a:pt x="1670088" y="1265921"/>
                  <a:pt x="1689138" y="1056371"/>
                  <a:pt x="1622463" y="865871"/>
                </a:cubicBezTo>
                <a:cubicBezTo>
                  <a:pt x="1611985" y="852536"/>
                  <a:pt x="1599603" y="842059"/>
                  <a:pt x="1587220" y="831581"/>
                </a:cubicBezTo>
                <a:cubicBezTo>
                  <a:pt x="1498638" y="763954"/>
                  <a:pt x="1360525" y="772526"/>
                  <a:pt x="1263370" y="719186"/>
                </a:cubicBezTo>
                <a:cubicBezTo>
                  <a:pt x="1247178" y="711566"/>
                  <a:pt x="1230985" y="702994"/>
                  <a:pt x="1215745" y="693469"/>
                </a:cubicBezTo>
                <a:cubicBezTo>
                  <a:pt x="1200505" y="683944"/>
                  <a:pt x="1185265" y="674419"/>
                  <a:pt x="1170025" y="662989"/>
                </a:cubicBezTo>
                <a:cubicBezTo>
                  <a:pt x="1123353" y="626794"/>
                  <a:pt x="1099540" y="582979"/>
                  <a:pt x="1111923" y="522019"/>
                </a:cubicBezTo>
                <a:cubicBezTo>
                  <a:pt x="1115733" y="502016"/>
                  <a:pt x="1113828" y="481061"/>
                  <a:pt x="1116685" y="461059"/>
                </a:cubicBezTo>
                <a:cubicBezTo>
                  <a:pt x="1120495" y="438199"/>
                  <a:pt x="1123353" y="413434"/>
                  <a:pt x="1131925" y="392479"/>
                </a:cubicBezTo>
                <a:cubicBezTo>
                  <a:pt x="1146213" y="357236"/>
                  <a:pt x="1151928" y="324851"/>
                  <a:pt x="1143355" y="291514"/>
                </a:cubicBezTo>
                <a:lnTo>
                  <a:pt x="1142403" y="289609"/>
                </a:lnTo>
                <a:cubicBezTo>
                  <a:pt x="1137640" y="269606"/>
                  <a:pt x="1126210" y="271511"/>
                  <a:pt x="1126210" y="271511"/>
                </a:cubicBezTo>
                <a:cubicBezTo>
                  <a:pt x="1120495" y="275321"/>
                  <a:pt x="1112875" y="285799"/>
                  <a:pt x="1112875" y="285799"/>
                </a:cubicBezTo>
                <a:lnTo>
                  <a:pt x="1113828" y="258176"/>
                </a:lnTo>
                <a:lnTo>
                  <a:pt x="1112875" y="224839"/>
                </a:lnTo>
                <a:cubicBezTo>
                  <a:pt x="1110970" y="222934"/>
                  <a:pt x="1109065" y="207694"/>
                  <a:pt x="1107160" y="199121"/>
                </a:cubicBezTo>
                <a:cubicBezTo>
                  <a:pt x="1106208" y="187691"/>
                  <a:pt x="1104303" y="201026"/>
                  <a:pt x="1103350" y="182929"/>
                </a:cubicBezTo>
                <a:cubicBezTo>
                  <a:pt x="1102398" y="179119"/>
                  <a:pt x="1101445" y="179119"/>
                  <a:pt x="1100493" y="166736"/>
                </a:cubicBezTo>
                <a:cubicBezTo>
                  <a:pt x="1099540" y="143876"/>
                  <a:pt x="1098588" y="152449"/>
                  <a:pt x="1096683" y="150544"/>
                </a:cubicBezTo>
                <a:cubicBezTo>
                  <a:pt x="1095730" y="118159"/>
                  <a:pt x="1093825" y="115301"/>
                  <a:pt x="1091920" y="135304"/>
                </a:cubicBezTo>
                <a:cubicBezTo>
                  <a:pt x="1090015" y="129589"/>
                  <a:pt x="1088110" y="125779"/>
                  <a:pt x="1086205" y="116254"/>
                </a:cubicBezTo>
                <a:cubicBezTo>
                  <a:pt x="1083348" y="105776"/>
                  <a:pt x="1081443" y="99109"/>
                  <a:pt x="1077633" y="104824"/>
                </a:cubicBezTo>
                <a:cubicBezTo>
                  <a:pt x="1073823" y="117206"/>
                  <a:pt x="1070965" y="90536"/>
                  <a:pt x="1067155" y="89584"/>
                </a:cubicBezTo>
                <a:cubicBezTo>
                  <a:pt x="1063345" y="94346"/>
                  <a:pt x="1059535" y="50531"/>
                  <a:pt x="1055725" y="76249"/>
                </a:cubicBezTo>
                <a:cubicBezTo>
                  <a:pt x="1051915" y="85774"/>
                  <a:pt x="1048105" y="59104"/>
                  <a:pt x="1043343" y="65771"/>
                </a:cubicBezTo>
                <a:cubicBezTo>
                  <a:pt x="1039533" y="64819"/>
                  <a:pt x="1034770" y="66724"/>
                  <a:pt x="1030960" y="54341"/>
                </a:cubicBezTo>
                <a:cubicBezTo>
                  <a:pt x="1026198" y="52436"/>
                  <a:pt x="1022388" y="38149"/>
                  <a:pt x="1017625" y="41006"/>
                </a:cubicBezTo>
                <a:cubicBezTo>
                  <a:pt x="1012863" y="42911"/>
                  <a:pt x="1008100" y="32434"/>
                  <a:pt x="1003338" y="38149"/>
                </a:cubicBezTo>
                <a:cubicBezTo>
                  <a:pt x="996670" y="20051"/>
                  <a:pt x="989050" y="36244"/>
                  <a:pt x="981430" y="28624"/>
                </a:cubicBezTo>
                <a:cubicBezTo>
                  <a:pt x="973810" y="20051"/>
                  <a:pt x="966190" y="10526"/>
                  <a:pt x="958570" y="21004"/>
                </a:cubicBezTo>
                <a:cubicBezTo>
                  <a:pt x="950950" y="6716"/>
                  <a:pt x="943330" y="25766"/>
                  <a:pt x="934758" y="16241"/>
                </a:cubicBezTo>
                <a:cubicBezTo>
                  <a:pt x="927138" y="17194"/>
                  <a:pt x="918565" y="9574"/>
                  <a:pt x="910945" y="12431"/>
                </a:cubicBezTo>
                <a:cubicBezTo>
                  <a:pt x="902373" y="7669"/>
                  <a:pt x="894752" y="33386"/>
                  <a:pt x="886180" y="9574"/>
                </a:cubicBezTo>
                <a:cubicBezTo>
                  <a:pt x="877608" y="9574"/>
                  <a:pt x="869988" y="4811"/>
                  <a:pt x="861415" y="8621"/>
                </a:cubicBezTo>
                <a:cubicBezTo>
                  <a:pt x="856652" y="12431"/>
                  <a:pt x="851890" y="21004"/>
                  <a:pt x="847127" y="9574"/>
                </a:cubicBezTo>
                <a:cubicBezTo>
                  <a:pt x="842365" y="11479"/>
                  <a:pt x="836650" y="18146"/>
                  <a:pt x="831888" y="13384"/>
                </a:cubicBezTo>
                <a:cubicBezTo>
                  <a:pt x="827125" y="17194"/>
                  <a:pt x="822363" y="23861"/>
                  <a:pt x="817600" y="19099"/>
                </a:cubicBezTo>
                <a:cubicBezTo>
                  <a:pt x="815695" y="13384"/>
                  <a:pt x="812838" y="10526"/>
                  <a:pt x="810933" y="11479"/>
                </a:cubicBezTo>
                <a:cubicBezTo>
                  <a:pt x="809027" y="12431"/>
                  <a:pt x="809027" y="19099"/>
                  <a:pt x="807123" y="29576"/>
                </a:cubicBezTo>
                <a:cubicBezTo>
                  <a:pt x="801408" y="35291"/>
                  <a:pt x="795693" y="41006"/>
                  <a:pt x="790930" y="41006"/>
                </a:cubicBezTo>
                <a:cubicBezTo>
                  <a:pt x="785215" y="54341"/>
                  <a:pt x="780452" y="61009"/>
                  <a:pt x="774738" y="59104"/>
                </a:cubicBezTo>
                <a:cubicBezTo>
                  <a:pt x="769023" y="72439"/>
                  <a:pt x="764260" y="60056"/>
                  <a:pt x="759498" y="76249"/>
                </a:cubicBezTo>
                <a:cubicBezTo>
                  <a:pt x="754735" y="65771"/>
                  <a:pt x="749973" y="86726"/>
                  <a:pt x="746163" y="89584"/>
                </a:cubicBezTo>
                <a:cubicBezTo>
                  <a:pt x="741400" y="88631"/>
                  <a:pt x="737590" y="105776"/>
                  <a:pt x="733780" y="105776"/>
                </a:cubicBezTo>
                <a:cubicBezTo>
                  <a:pt x="729970" y="99109"/>
                  <a:pt x="726160" y="120064"/>
                  <a:pt x="723302" y="122921"/>
                </a:cubicBezTo>
                <a:cubicBezTo>
                  <a:pt x="719493" y="142924"/>
                  <a:pt x="716635" y="116254"/>
                  <a:pt x="713777" y="139114"/>
                </a:cubicBezTo>
                <a:cubicBezTo>
                  <a:pt x="710920" y="119111"/>
                  <a:pt x="708063" y="152449"/>
                  <a:pt x="706158" y="160069"/>
                </a:cubicBezTo>
                <a:cubicBezTo>
                  <a:pt x="705205" y="151496"/>
                  <a:pt x="703300" y="170546"/>
                  <a:pt x="702348" y="175309"/>
                </a:cubicBezTo>
                <a:cubicBezTo>
                  <a:pt x="701395" y="180071"/>
                  <a:pt x="700443" y="184834"/>
                  <a:pt x="699490" y="186739"/>
                </a:cubicBezTo>
                <a:cubicBezTo>
                  <a:pt x="697585" y="196264"/>
                  <a:pt x="696633" y="205789"/>
                  <a:pt x="696633" y="216266"/>
                </a:cubicBezTo>
                <a:cubicBezTo>
                  <a:pt x="696633" y="226744"/>
                  <a:pt x="696633" y="237221"/>
                  <a:pt x="698538" y="247699"/>
                </a:cubicBezTo>
                <a:cubicBezTo>
                  <a:pt x="701395" y="267701"/>
                  <a:pt x="700443" y="287704"/>
                  <a:pt x="694727" y="306754"/>
                </a:cubicBezTo>
                <a:lnTo>
                  <a:pt x="694727" y="306754"/>
                </a:lnTo>
                <a:cubicBezTo>
                  <a:pt x="694727" y="306754"/>
                  <a:pt x="667105" y="301039"/>
                  <a:pt x="662343" y="320089"/>
                </a:cubicBezTo>
                <a:cubicBezTo>
                  <a:pt x="662343" y="320089"/>
                  <a:pt x="655675" y="353426"/>
                  <a:pt x="671868" y="384859"/>
                </a:cubicBezTo>
                <a:cubicBezTo>
                  <a:pt x="673773" y="390574"/>
                  <a:pt x="677583" y="395336"/>
                  <a:pt x="682345" y="400099"/>
                </a:cubicBezTo>
                <a:cubicBezTo>
                  <a:pt x="729970" y="449629"/>
                  <a:pt x="754735" y="513446"/>
                  <a:pt x="769975" y="575359"/>
                </a:cubicBezTo>
                <a:cubicBezTo>
                  <a:pt x="789977" y="655369"/>
                  <a:pt x="787120" y="706804"/>
                  <a:pt x="679488" y="741094"/>
                </a:cubicBezTo>
                <a:cubicBezTo>
                  <a:pt x="592810" y="769669"/>
                  <a:pt x="497560" y="803006"/>
                  <a:pt x="412787" y="837296"/>
                </a:cubicBezTo>
                <a:cubicBezTo>
                  <a:pt x="378498" y="850631"/>
                  <a:pt x="356590" y="877301"/>
                  <a:pt x="355637" y="917306"/>
                </a:cubicBezTo>
                <a:cubicBezTo>
                  <a:pt x="354685" y="972551"/>
                  <a:pt x="350875" y="1025891"/>
                  <a:pt x="337540" y="1080184"/>
                </a:cubicBezTo>
                <a:cubicBezTo>
                  <a:pt x="322300" y="1141144"/>
                  <a:pt x="331825" y="1204961"/>
                  <a:pt x="323253" y="1267826"/>
                </a:cubicBezTo>
                <a:cubicBezTo>
                  <a:pt x="310870" y="1364981"/>
                  <a:pt x="279438" y="1459279"/>
                  <a:pt x="286105" y="1558339"/>
                </a:cubicBezTo>
                <a:cubicBezTo>
                  <a:pt x="288010" y="1587866"/>
                  <a:pt x="282295" y="1618346"/>
                  <a:pt x="277533" y="1647874"/>
                </a:cubicBezTo>
                <a:cubicBezTo>
                  <a:pt x="273723" y="1668829"/>
                  <a:pt x="263245" y="1688831"/>
                  <a:pt x="256578" y="1709786"/>
                </a:cubicBezTo>
                <a:cubicBezTo>
                  <a:pt x="251815" y="1726931"/>
                  <a:pt x="239432" y="1749791"/>
                  <a:pt x="246100" y="1762174"/>
                </a:cubicBezTo>
                <a:cubicBezTo>
                  <a:pt x="267055" y="1806941"/>
                  <a:pt x="249910" y="1849804"/>
                  <a:pt x="248005" y="1892666"/>
                </a:cubicBezTo>
                <a:cubicBezTo>
                  <a:pt x="247053" y="1908859"/>
                  <a:pt x="243242" y="1924099"/>
                  <a:pt x="242290" y="1940291"/>
                </a:cubicBezTo>
                <a:cubicBezTo>
                  <a:pt x="238480" y="2059354"/>
                  <a:pt x="234670" y="2178416"/>
                  <a:pt x="230860" y="2296526"/>
                </a:cubicBezTo>
                <a:cubicBezTo>
                  <a:pt x="229907" y="2315576"/>
                  <a:pt x="225145" y="2334626"/>
                  <a:pt x="225145" y="2352724"/>
                </a:cubicBezTo>
                <a:cubicBezTo>
                  <a:pt x="225145" y="2382251"/>
                  <a:pt x="222288" y="2414636"/>
                  <a:pt x="231813" y="2441306"/>
                </a:cubicBezTo>
                <a:cubicBezTo>
                  <a:pt x="241338" y="2468929"/>
                  <a:pt x="243242" y="2493694"/>
                  <a:pt x="238480" y="2520364"/>
                </a:cubicBezTo>
                <a:cubicBezTo>
                  <a:pt x="233717" y="2543224"/>
                  <a:pt x="228003" y="2567036"/>
                  <a:pt x="221335" y="2589896"/>
                </a:cubicBezTo>
                <a:cubicBezTo>
                  <a:pt x="212763" y="2617519"/>
                  <a:pt x="217525" y="2640379"/>
                  <a:pt x="228003" y="2667049"/>
                </a:cubicBezTo>
                <a:cubicBezTo>
                  <a:pt x="248005" y="2716579"/>
                  <a:pt x="262293" y="2766109"/>
                  <a:pt x="237528" y="2822306"/>
                </a:cubicBezTo>
                <a:cubicBezTo>
                  <a:pt x="211810" y="2880409"/>
                  <a:pt x="194665" y="2943274"/>
                  <a:pt x="171805" y="3010901"/>
                </a:cubicBezTo>
                <a:cubicBezTo>
                  <a:pt x="160375" y="3015664"/>
                  <a:pt x="142277" y="3022331"/>
                  <a:pt x="125132" y="3028999"/>
                </a:cubicBezTo>
                <a:cubicBezTo>
                  <a:pt x="113702" y="3057574"/>
                  <a:pt x="107035" y="3084244"/>
                  <a:pt x="93700" y="3107104"/>
                </a:cubicBezTo>
                <a:cubicBezTo>
                  <a:pt x="61315" y="3159491"/>
                  <a:pt x="40360" y="3218546"/>
                  <a:pt x="27025" y="3277601"/>
                </a:cubicBezTo>
                <a:cubicBezTo>
                  <a:pt x="19405" y="3312844"/>
                  <a:pt x="28930" y="3349991"/>
                  <a:pt x="19405" y="3385234"/>
                </a:cubicBezTo>
                <a:cubicBezTo>
                  <a:pt x="-1550" y="3460481"/>
                  <a:pt x="9880" y="3535729"/>
                  <a:pt x="13690" y="3611929"/>
                </a:cubicBezTo>
                <a:cubicBezTo>
                  <a:pt x="15595" y="3650029"/>
                  <a:pt x="14642" y="3687176"/>
                  <a:pt x="23215" y="3724324"/>
                </a:cubicBezTo>
                <a:cubicBezTo>
                  <a:pt x="30835" y="3759566"/>
                  <a:pt x="45122" y="3794809"/>
                  <a:pt x="83222" y="3803381"/>
                </a:cubicBezTo>
                <a:cubicBezTo>
                  <a:pt x="118465" y="3811001"/>
                  <a:pt x="155613" y="3813859"/>
                  <a:pt x="190855" y="3811001"/>
                </a:cubicBezTo>
                <a:cubicBezTo>
                  <a:pt x="206095" y="3810049"/>
                  <a:pt x="222288" y="3807191"/>
                  <a:pt x="237528" y="3805286"/>
                </a:cubicBezTo>
                <a:cubicBezTo>
                  <a:pt x="269913" y="3796714"/>
                  <a:pt x="317537" y="3787189"/>
                  <a:pt x="327062" y="3796714"/>
                </a:cubicBezTo>
                <a:cubicBezTo>
                  <a:pt x="384212" y="3882439"/>
                  <a:pt x="327062" y="3987214"/>
                  <a:pt x="320395" y="4089131"/>
                </a:cubicBezTo>
                <a:cubicBezTo>
                  <a:pt x="318490" y="4106276"/>
                  <a:pt x="316585" y="4122469"/>
                  <a:pt x="314680" y="4139614"/>
                </a:cubicBezTo>
                <a:cubicBezTo>
                  <a:pt x="313728" y="4147234"/>
                  <a:pt x="312775" y="4154854"/>
                  <a:pt x="311823" y="4163426"/>
                </a:cubicBezTo>
                <a:cubicBezTo>
                  <a:pt x="308013" y="4244389"/>
                  <a:pt x="269913" y="4330114"/>
                  <a:pt x="279438" y="4415839"/>
                </a:cubicBezTo>
                <a:cubicBezTo>
                  <a:pt x="279438" y="4434889"/>
                  <a:pt x="298488" y="4444414"/>
                  <a:pt x="317537" y="4444414"/>
                </a:cubicBezTo>
                <a:cubicBezTo>
                  <a:pt x="308013" y="4453939"/>
                  <a:pt x="298488" y="4463464"/>
                  <a:pt x="286105" y="4481561"/>
                </a:cubicBezTo>
                <a:cubicBezTo>
                  <a:pt x="282295" y="4488229"/>
                  <a:pt x="279438" y="4494896"/>
                  <a:pt x="277533" y="4502516"/>
                </a:cubicBezTo>
                <a:cubicBezTo>
                  <a:pt x="269913" y="4523471"/>
                  <a:pt x="266103" y="4546331"/>
                  <a:pt x="260388" y="4569191"/>
                </a:cubicBezTo>
                <a:cubicBezTo>
                  <a:pt x="248005" y="4620626"/>
                  <a:pt x="219430" y="4656821"/>
                  <a:pt x="173710" y="4682539"/>
                </a:cubicBezTo>
                <a:cubicBezTo>
                  <a:pt x="152755" y="4693969"/>
                  <a:pt x="132752" y="4707304"/>
                  <a:pt x="111797" y="4718734"/>
                </a:cubicBezTo>
                <a:cubicBezTo>
                  <a:pt x="85127" y="4733021"/>
                  <a:pt x="71792" y="4753976"/>
                  <a:pt x="79412" y="4791124"/>
                </a:cubicBezTo>
                <a:cubicBezTo>
                  <a:pt x="96557" y="4797791"/>
                  <a:pt x="116560" y="4812079"/>
                  <a:pt x="136563" y="4813031"/>
                </a:cubicBezTo>
                <a:cubicBezTo>
                  <a:pt x="185140" y="4815889"/>
                  <a:pt x="234670" y="4817794"/>
                  <a:pt x="283248" y="4812079"/>
                </a:cubicBezTo>
                <a:cubicBezTo>
                  <a:pt x="309918" y="4809221"/>
                  <a:pt x="338493" y="4794934"/>
                  <a:pt x="358495" y="4777789"/>
                </a:cubicBezTo>
                <a:cubicBezTo>
                  <a:pt x="384212" y="4754929"/>
                  <a:pt x="407073" y="4749214"/>
                  <a:pt x="440410" y="4756834"/>
                </a:cubicBezTo>
                <a:cubicBezTo>
                  <a:pt x="492798" y="4769216"/>
                  <a:pt x="544233" y="4761596"/>
                  <a:pt x="594715" y="4730164"/>
                </a:cubicBezTo>
                <a:cubicBezTo>
                  <a:pt x="600430" y="4663489"/>
                  <a:pt x="610908" y="4595861"/>
                  <a:pt x="611860" y="4528234"/>
                </a:cubicBezTo>
                <a:cubicBezTo>
                  <a:pt x="612813" y="4487276"/>
                  <a:pt x="619480" y="4452986"/>
                  <a:pt x="650913" y="4437746"/>
                </a:cubicBezTo>
                <a:cubicBezTo>
                  <a:pt x="657580" y="4434889"/>
                  <a:pt x="664248" y="4432031"/>
                  <a:pt x="672820" y="4431079"/>
                </a:cubicBezTo>
                <a:cubicBezTo>
                  <a:pt x="692823" y="4372976"/>
                  <a:pt x="704252" y="4312969"/>
                  <a:pt x="716635" y="4253914"/>
                </a:cubicBezTo>
                <a:cubicBezTo>
                  <a:pt x="718540" y="4245341"/>
                  <a:pt x="720445" y="4236769"/>
                  <a:pt x="721398" y="4228196"/>
                </a:cubicBezTo>
                <a:cubicBezTo>
                  <a:pt x="724255" y="4145329"/>
                  <a:pt x="735685" y="4063414"/>
                  <a:pt x="755688" y="3985309"/>
                </a:cubicBezTo>
                <a:cubicBezTo>
                  <a:pt x="757593" y="3977689"/>
                  <a:pt x="759498" y="3970069"/>
                  <a:pt x="762355" y="3962449"/>
                </a:cubicBezTo>
                <a:cubicBezTo>
                  <a:pt x="782358" y="3845291"/>
                  <a:pt x="782358" y="3740516"/>
                  <a:pt x="826173" y="3636694"/>
                </a:cubicBezTo>
                <a:cubicBezTo>
                  <a:pt x="827125" y="3629074"/>
                  <a:pt x="828077" y="3620501"/>
                  <a:pt x="829983" y="3612881"/>
                </a:cubicBezTo>
                <a:cubicBezTo>
                  <a:pt x="831888" y="3596689"/>
                  <a:pt x="834745" y="3580496"/>
                  <a:pt x="836650" y="3565256"/>
                </a:cubicBezTo>
                <a:cubicBezTo>
                  <a:pt x="848080" y="3483341"/>
                  <a:pt x="867130" y="3402379"/>
                  <a:pt x="867130" y="3320464"/>
                </a:cubicBezTo>
                <a:cubicBezTo>
                  <a:pt x="866177" y="3209974"/>
                  <a:pt x="900468" y="3106151"/>
                  <a:pt x="915708" y="2997566"/>
                </a:cubicBezTo>
                <a:cubicBezTo>
                  <a:pt x="926185" y="3008044"/>
                  <a:pt x="932852" y="3019474"/>
                  <a:pt x="936663" y="3032809"/>
                </a:cubicBezTo>
                <a:cubicBezTo>
                  <a:pt x="952855" y="3087101"/>
                  <a:pt x="955713" y="3141394"/>
                  <a:pt x="949998" y="3197591"/>
                </a:cubicBezTo>
                <a:cubicBezTo>
                  <a:pt x="946188" y="3239501"/>
                  <a:pt x="945235" y="3283316"/>
                  <a:pt x="949045" y="3325226"/>
                </a:cubicBezTo>
                <a:cubicBezTo>
                  <a:pt x="957618" y="3409999"/>
                  <a:pt x="976668" y="3494771"/>
                  <a:pt x="980477" y="3579544"/>
                </a:cubicBezTo>
                <a:cubicBezTo>
                  <a:pt x="986193" y="3701464"/>
                  <a:pt x="981430" y="3824336"/>
                  <a:pt x="983335" y="3946256"/>
                </a:cubicBezTo>
                <a:cubicBezTo>
                  <a:pt x="984288" y="3999596"/>
                  <a:pt x="990002" y="4053889"/>
                  <a:pt x="989050" y="4107229"/>
                </a:cubicBezTo>
                <a:cubicBezTo>
                  <a:pt x="988098" y="4152949"/>
                  <a:pt x="985240" y="4198669"/>
                  <a:pt x="976668" y="4243436"/>
                </a:cubicBezTo>
                <a:cubicBezTo>
                  <a:pt x="975715" y="4251056"/>
                  <a:pt x="973810" y="4258676"/>
                  <a:pt x="971905" y="4266296"/>
                </a:cubicBezTo>
                <a:cubicBezTo>
                  <a:pt x="970000" y="4273916"/>
                  <a:pt x="968095" y="4281536"/>
                  <a:pt x="966190" y="4288204"/>
                </a:cubicBezTo>
                <a:cubicBezTo>
                  <a:pt x="971905" y="4389169"/>
                  <a:pt x="943330" y="4493944"/>
                  <a:pt x="961427" y="4595861"/>
                </a:cubicBezTo>
                <a:cubicBezTo>
                  <a:pt x="965238" y="4603481"/>
                  <a:pt x="970000" y="4611101"/>
                  <a:pt x="974763" y="4618721"/>
                </a:cubicBezTo>
                <a:cubicBezTo>
                  <a:pt x="989050" y="4640629"/>
                  <a:pt x="1005243" y="4666346"/>
                  <a:pt x="1007148" y="4692064"/>
                </a:cubicBezTo>
                <a:cubicBezTo>
                  <a:pt x="1010958" y="4733021"/>
                  <a:pt x="1028102" y="4756834"/>
                  <a:pt x="1070013" y="4767311"/>
                </a:cubicBezTo>
                <a:cubicBezTo>
                  <a:pt x="1065250" y="4803506"/>
                  <a:pt x="1085253" y="4816841"/>
                  <a:pt x="1116685" y="4820651"/>
                </a:cubicBezTo>
                <a:cubicBezTo>
                  <a:pt x="1122400" y="4821604"/>
                  <a:pt x="1128115" y="4825414"/>
                  <a:pt x="1133830" y="4827319"/>
                </a:cubicBezTo>
                <a:cubicBezTo>
                  <a:pt x="1150023" y="4827319"/>
                  <a:pt x="1165263" y="4827319"/>
                  <a:pt x="1181455" y="4827319"/>
                </a:cubicBezTo>
                <a:cubicBezTo>
                  <a:pt x="1206220" y="4824461"/>
                  <a:pt x="1230985" y="4821604"/>
                  <a:pt x="1255750" y="4818746"/>
                </a:cubicBezTo>
                <a:cubicBezTo>
                  <a:pt x="1291945" y="4814936"/>
                  <a:pt x="1303375" y="4802554"/>
                  <a:pt x="1298613" y="4766359"/>
                </a:cubicBezTo>
                <a:cubicBezTo>
                  <a:pt x="1295755" y="4743499"/>
                  <a:pt x="1291945" y="4718734"/>
                  <a:pt x="1281468" y="4697779"/>
                </a:cubicBezTo>
                <a:cubicBezTo>
                  <a:pt x="1266228" y="4667299"/>
                  <a:pt x="1264323" y="4637771"/>
                  <a:pt x="1270038" y="4605386"/>
                </a:cubicBezTo>
                <a:cubicBezTo>
                  <a:pt x="1290993" y="4485371"/>
                  <a:pt x="1310995" y="4365356"/>
                  <a:pt x="1330998" y="4244389"/>
                </a:cubicBezTo>
                <a:cubicBezTo>
                  <a:pt x="1330998" y="4242484"/>
                  <a:pt x="1331950" y="4241531"/>
                  <a:pt x="1331950" y="4239626"/>
                </a:cubicBezTo>
                <a:cubicBezTo>
                  <a:pt x="1339570" y="4126279"/>
                  <a:pt x="1348143" y="4011979"/>
                  <a:pt x="1352905" y="3898631"/>
                </a:cubicBezTo>
                <a:cubicBezTo>
                  <a:pt x="1356715" y="3819574"/>
                  <a:pt x="1364335" y="3742421"/>
                  <a:pt x="1384338" y="3664316"/>
                </a:cubicBezTo>
                <a:cubicBezTo>
                  <a:pt x="1412913" y="3550969"/>
                  <a:pt x="1439582" y="3436669"/>
                  <a:pt x="1441488" y="3318559"/>
                </a:cubicBezTo>
                <a:cubicBezTo>
                  <a:pt x="1443393" y="3217594"/>
                  <a:pt x="1450060" y="3115676"/>
                  <a:pt x="1457680" y="3014711"/>
                </a:cubicBezTo>
                <a:cubicBezTo>
                  <a:pt x="1465300" y="2901364"/>
                  <a:pt x="1476730" y="2788016"/>
                  <a:pt x="1485303" y="2673716"/>
                </a:cubicBezTo>
                <a:cubicBezTo>
                  <a:pt x="1488160" y="2640379"/>
                  <a:pt x="1486255" y="2607041"/>
                  <a:pt x="1488160" y="2573704"/>
                </a:cubicBezTo>
                <a:cubicBezTo>
                  <a:pt x="1489113" y="2551796"/>
                  <a:pt x="1491970" y="2528936"/>
                  <a:pt x="1497685" y="2507981"/>
                </a:cubicBezTo>
                <a:cubicBezTo>
                  <a:pt x="1500543" y="2497504"/>
                  <a:pt x="1511973" y="2480359"/>
                  <a:pt x="1519593" y="2480359"/>
                </a:cubicBezTo>
                <a:cubicBezTo>
                  <a:pt x="1552930" y="2480359"/>
                  <a:pt x="1560550" y="2455594"/>
                  <a:pt x="1573885" y="2434639"/>
                </a:cubicBezTo>
                <a:cubicBezTo>
                  <a:pt x="1581505" y="2422256"/>
                  <a:pt x="1589125" y="2409874"/>
                  <a:pt x="1599603" y="2400349"/>
                </a:cubicBezTo>
                <a:cubicBezTo>
                  <a:pt x="1639607" y="2367011"/>
                  <a:pt x="1656753" y="2322244"/>
                  <a:pt x="1662468" y="2271761"/>
                </a:cubicBezTo>
                <a:cubicBezTo>
                  <a:pt x="1668182" y="2223184"/>
                  <a:pt x="1685328" y="2175559"/>
                  <a:pt x="1671040" y="2126029"/>
                </a:cubicBezTo>
                <a:cubicBezTo>
                  <a:pt x="1670088" y="2121266"/>
                  <a:pt x="1671040" y="2116504"/>
                  <a:pt x="1671993" y="2111741"/>
                </a:cubicBezTo>
                <a:cubicBezTo>
                  <a:pt x="1686280" y="2062211"/>
                  <a:pt x="1697710" y="2010776"/>
                  <a:pt x="1708188" y="1960294"/>
                </a:cubicBezTo>
                <a:close/>
                <a:moveTo>
                  <a:pt x="284200" y="2927081"/>
                </a:moveTo>
                <a:cubicBezTo>
                  <a:pt x="297535" y="2890886"/>
                  <a:pt x="308965" y="2857549"/>
                  <a:pt x="321348" y="2824211"/>
                </a:cubicBezTo>
                <a:cubicBezTo>
                  <a:pt x="324205" y="2824211"/>
                  <a:pt x="327062" y="2824211"/>
                  <a:pt x="328968" y="2825164"/>
                </a:cubicBezTo>
                <a:cubicBezTo>
                  <a:pt x="331825" y="2859454"/>
                  <a:pt x="334683" y="2893744"/>
                  <a:pt x="337540" y="2930891"/>
                </a:cubicBezTo>
                <a:cubicBezTo>
                  <a:pt x="318490" y="2928986"/>
                  <a:pt x="303250" y="2928034"/>
                  <a:pt x="284200" y="2927081"/>
                </a:cubicBezTo>
                <a:close/>
                <a:moveTo>
                  <a:pt x="391833" y="2454641"/>
                </a:moveTo>
                <a:cubicBezTo>
                  <a:pt x="345160" y="2454641"/>
                  <a:pt x="303250" y="2454641"/>
                  <a:pt x="262293" y="2454641"/>
                </a:cubicBezTo>
                <a:cubicBezTo>
                  <a:pt x="246100" y="2407016"/>
                  <a:pt x="249910" y="2400349"/>
                  <a:pt x="288963" y="2388919"/>
                </a:cubicBezTo>
                <a:cubicBezTo>
                  <a:pt x="326110" y="2377489"/>
                  <a:pt x="360400" y="2380346"/>
                  <a:pt x="401358" y="2401301"/>
                </a:cubicBezTo>
                <a:cubicBezTo>
                  <a:pt x="398500" y="2421304"/>
                  <a:pt x="394690" y="2439401"/>
                  <a:pt x="391833" y="2454641"/>
                </a:cubicBezTo>
                <a:close/>
                <a:moveTo>
                  <a:pt x="422312" y="2628949"/>
                </a:moveTo>
                <a:cubicBezTo>
                  <a:pt x="419455" y="2603231"/>
                  <a:pt x="416598" y="2585134"/>
                  <a:pt x="414693" y="2566084"/>
                </a:cubicBezTo>
                <a:cubicBezTo>
                  <a:pt x="412787" y="2544176"/>
                  <a:pt x="409930" y="2522269"/>
                  <a:pt x="408978" y="2500361"/>
                </a:cubicBezTo>
                <a:cubicBezTo>
                  <a:pt x="408025" y="2489884"/>
                  <a:pt x="405168" y="2473691"/>
                  <a:pt x="410883" y="2468929"/>
                </a:cubicBezTo>
                <a:cubicBezTo>
                  <a:pt x="439458" y="2443211"/>
                  <a:pt x="439458" y="2407016"/>
                  <a:pt x="448030" y="2374631"/>
                </a:cubicBezTo>
                <a:cubicBezTo>
                  <a:pt x="449935" y="2457499"/>
                  <a:pt x="455650" y="2540366"/>
                  <a:pt x="422312" y="2628949"/>
                </a:cubicBezTo>
                <a:close/>
                <a:moveTo>
                  <a:pt x="814743" y="1037321"/>
                </a:moveTo>
                <a:cubicBezTo>
                  <a:pt x="811885" y="1037321"/>
                  <a:pt x="809027" y="1037321"/>
                  <a:pt x="806170" y="1037321"/>
                </a:cubicBezTo>
                <a:cubicBezTo>
                  <a:pt x="802360" y="977314"/>
                  <a:pt x="797598" y="917306"/>
                  <a:pt x="793788" y="857299"/>
                </a:cubicBezTo>
                <a:cubicBezTo>
                  <a:pt x="796645" y="856346"/>
                  <a:pt x="799502" y="855394"/>
                  <a:pt x="802360" y="854441"/>
                </a:cubicBezTo>
                <a:cubicBezTo>
                  <a:pt x="816648" y="869681"/>
                  <a:pt x="831888" y="884921"/>
                  <a:pt x="849033" y="903971"/>
                </a:cubicBezTo>
                <a:cubicBezTo>
                  <a:pt x="854748" y="895399"/>
                  <a:pt x="858558" y="889684"/>
                  <a:pt x="862368" y="883969"/>
                </a:cubicBezTo>
                <a:cubicBezTo>
                  <a:pt x="869988" y="875396"/>
                  <a:pt x="877608" y="865871"/>
                  <a:pt x="885227" y="857299"/>
                </a:cubicBezTo>
                <a:cubicBezTo>
                  <a:pt x="887133" y="858251"/>
                  <a:pt x="889990" y="860156"/>
                  <a:pt x="891895" y="861109"/>
                </a:cubicBezTo>
                <a:cubicBezTo>
                  <a:pt x="865225" y="920164"/>
                  <a:pt x="839508" y="978266"/>
                  <a:pt x="814743" y="1037321"/>
                </a:cubicBezTo>
                <a:close/>
                <a:moveTo>
                  <a:pt x="860463" y="883969"/>
                </a:moveTo>
                <a:cubicBezTo>
                  <a:pt x="813790" y="868729"/>
                  <a:pt x="803313" y="825866"/>
                  <a:pt x="796645" y="786814"/>
                </a:cubicBezTo>
                <a:cubicBezTo>
                  <a:pt x="789977" y="753476"/>
                  <a:pt x="795693" y="718234"/>
                  <a:pt x="795693" y="672514"/>
                </a:cubicBezTo>
                <a:cubicBezTo>
                  <a:pt x="837602" y="702041"/>
                  <a:pt x="870940" y="725854"/>
                  <a:pt x="901420" y="747761"/>
                </a:cubicBezTo>
                <a:cubicBezTo>
                  <a:pt x="886180" y="796339"/>
                  <a:pt x="873798" y="840154"/>
                  <a:pt x="860463" y="883969"/>
                </a:cubicBezTo>
                <a:close/>
                <a:moveTo>
                  <a:pt x="985240" y="1052561"/>
                </a:moveTo>
                <a:cubicBezTo>
                  <a:pt x="983335" y="1051609"/>
                  <a:pt x="981430" y="1051609"/>
                  <a:pt x="979525" y="1050656"/>
                </a:cubicBezTo>
                <a:cubicBezTo>
                  <a:pt x="976668" y="989696"/>
                  <a:pt x="973810" y="928736"/>
                  <a:pt x="970952" y="869681"/>
                </a:cubicBezTo>
                <a:cubicBezTo>
                  <a:pt x="979525" y="882064"/>
                  <a:pt x="988098" y="896351"/>
                  <a:pt x="999527" y="913496"/>
                </a:cubicBezTo>
                <a:cubicBezTo>
                  <a:pt x="1012863" y="903019"/>
                  <a:pt x="1024293" y="895399"/>
                  <a:pt x="1044295" y="880159"/>
                </a:cubicBezTo>
                <a:cubicBezTo>
                  <a:pt x="1022388" y="943024"/>
                  <a:pt x="1003338" y="997316"/>
                  <a:pt x="985240" y="1052561"/>
                </a:cubicBezTo>
                <a:close/>
                <a:moveTo>
                  <a:pt x="1001433" y="888731"/>
                </a:moveTo>
                <a:cubicBezTo>
                  <a:pt x="982383" y="845869"/>
                  <a:pt x="963333" y="804911"/>
                  <a:pt x="942377" y="758239"/>
                </a:cubicBezTo>
                <a:cubicBezTo>
                  <a:pt x="997623" y="715376"/>
                  <a:pt x="1050963" y="674419"/>
                  <a:pt x="1104303" y="632509"/>
                </a:cubicBezTo>
                <a:cubicBezTo>
                  <a:pt x="1124305" y="682039"/>
                  <a:pt x="1071918" y="815389"/>
                  <a:pt x="1001433" y="888731"/>
                </a:cubicBezTo>
                <a:close/>
                <a:moveTo>
                  <a:pt x="1510068" y="2456546"/>
                </a:moveTo>
                <a:cubicBezTo>
                  <a:pt x="1469110" y="2403206"/>
                  <a:pt x="1430057" y="2352724"/>
                  <a:pt x="1388148" y="2296526"/>
                </a:cubicBezTo>
                <a:cubicBezTo>
                  <a:pt x="1473873" y="2307004"/>
                  <a:pt x="1508163" y="2367011"/>
                  <a:pt x="1543405" y="2432734"/>
                </a:cubicBezTo>
                <a:cubicBezTo>
                  <a:pt x="1531023" y="2441306"/>
                  <a:pt x="1521498" y="2447974"/>
                  <a:pt x="1510068" y="2456546"/>
                </a:cubicBezTo>
                <a:close/>
              </a:path>
            </a:pathLst>
          </a:custGeom>
          <a:solidFill>
            <a:schemeClr val="tx2"/>
          </a:solidFill>
          <a:ln w="9525" cap="flat">
            <a:noFill/>
            <a:prstDash val="solid"/>
            <a:miter/>
          </a:ln>
        </p:spPr>
        <p:txBody>
          <a:bodyPr rtlCol="0" anchor="ctr"/>
          <a:lstStyle/>
          <a:p>
            <a:endParaRPr lang="en-US" dirty="0"/>
          </a:p>
        </p:txBody>
      </p:sp>
      <p:sp>
        <p:nvSpPr>
          <p:cNvPr id="33" name="TextBox 3">
            <a:extLst>
              <a:ext uri="{FF2B5EF4-FFF2-40B4-BE49-F238E27FC236}">
                <a16:creationId xmlns:a16="http://schemas.microsoft.com/office/drawing/2014/main" id="{948A2979-A456-4286-B8FC-8FF4C0C58EFD}"/>
              </a:ext>
            </a:extLst>
          </p:cNvPr>
          <p:cNvSpPr txBox="1"/>
          <p:nvPr/>
        </p:nvSpPr>
        <p:spPr>
          <a:xfrm>
            <a:off x="0" y="296454"/>
            <a:ext cx="12192000" cy="683264"/>
          </a:xfrm>
          <a:prstGeom prst="rect">
            <a:avLst/>
          </a:prstGeom>
          <a:noFill/>
        </p:spPr>
        <p:txBody>
          <a:bodyPr wrap="square" rtlCol="0" anchor="ctr">
            <a:spAutoFit/>
          </a:bodyPr>
          <a:lstStyle/>
          <a:p>
            <a:pPr algn="ctr">
              <a:lnSpc>
                <a:spcPct val="80000"/>
              </a:lnSpc>
            </a:pPr>
            <a:r>
              <a:rPr lang="es-CO" sz="4800" b="1" dirty="0">
                <a:latin typeface="+mj-lt"/>
                <a:cs typeface="Arial" pitchFamily="34" charset="0"/>
              </a:rPr>
              <a:t>Escriba aquí </a:t>
            </a:r>
            <a:r>
              <a:rPr lang="es-CO" altLang="ko-KR" sz="4800" b="1" dirty="0" smtClean="0">
                <a:solidFill>
                  <a:schemeClr val="accent6"/>
                </a:solidFill>
                <a:latin typeface="+mj-lt"/>
                <a:cs typeface="Arial" pitchFamily="34" charset="0"/>
              </a:rPr>
              <a:t>título</a:t>
            </a:r>
            <a:endParaRPr lang="es-CO" altLang="ko-KR" sz="4800" b="1" dirty="0">
              <a:solidFill>
                <a:schemeClr val="accent6"/>
              </a:solidFill>
              <a:latin typeface="+mj-lt"/>
              <a:cs typeface="Arial" pitchFamily="34" charset="0"/>
            </a:endParaRPr>
          </a:p>
        </p:txBody>
      </p:sp>
    </p:spTree>
    <p:extLst>
      <p:ext uri="{BB962C8B-B14F-4D97-AF65-F5344CB8AC3E}">
        <p14:creationId xmlns:p14="http://schemas.microsoft.com/office/powerpoint/2010/main" val="895845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C221F751-3C5B-4561-AD14-8637C5B66736}"/>
              </a:ext>
            </a:extLst>
          </p:cNvPr>
          <p:cNvSpPr txBox="1"/>
          <p:nvPr/>
        </p:nvSpPr>
        <p:spPr>
          <a:xfrm>
            <a:off x="5988105" y="3795665"/>
            <a:ext cx="2779991" cy="1015663"/>
          </a:xfrm>
          <a:prstGeom prst="rect">
            <a:avLst/>
          </a:prstGeom>
          <a:noFill/>
        </p:spPr>
        <p:txBody>
          <a:bodyPr wrap="square" rtlCol="0" anchor="ctr">
            <a:spAutoFit/>
          </a:bodyPr>
          <a:lstStyle/>
          <a:p>
            <a:r>
              <a:rPr lang="es-CO" altLang="ko-KR" sz="6000" b="1" spc="-150" dirty="0" smtClean="0">
                <a:solidFill>
                  <a:schemeClr val="bg2"/>
                </a:solidFill>
                <a:latin typeface="Raleway" pitchFamily="2" charset="0"/>
                <a:cs typeface="Arial" pitchFamily="34" charset="0"/>
              </a:rPr>
              <a:t>Gracias</a:t>
            </a:r>
            <a:endParaRPr lang="es-CO" altLang="ko-KR" sz="6000" b="1" spc="-150" dirty="0">
              <a:solidFill>
                <a:schemeClr val="bg2"/>
              </a:solidFill>
              <a:latin typeface="Raleway" pitchFamily="2" charset="0"/>
              <a:cs typeface="Arial" pitchFamily="34" charset="0"/>
            </a:endParaRPr>
          </a:p>
        </p:txBody>
      </p:sp>
    </p:spTree>
    <p:extLst>
      <p:ext uri="{BB962C8B-B14F-4D97-AF65-F5344CB8AC3E}">
        <p14:creationId xmlns:p14="http://schemas.microsoft.com/office/powerpoint/2010/main" val="25822242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raphic 14">
            <a:extLst>
              <a:ext uri="{FF2B5EF4-FFF2-40B4-BE49-F238E27FC236}">
                <a16:creationId xmlns:a16="http://schemas.microsoft.com/office/drawing/2014/main" id="{9B214BDE-4511-4A48-B9A1-0ADFC8848620}"/>
              </a:ext>
            </a:extLst>
          </p:cNvPr>
          <p:cNvSpPr/>
          <p:nvPr/>
        </p:nvSpPr>
        <p:spPr>
          <a:xfrm>
            <a:off x="6155530" y="1347688"/>
            <a:ext cx="1107716" cy="2912757"/>
          </a:xfrm>
          <a:custGeom>
            <a:avLst/>
            <a:gdLst>
              <a:gd name="connsiteX0" fmla="*/ 1708188 w 1743075"/>
              <a:gd name="connsiteY0" fmla="*/ 1960294 h 4829175"/>
              <a:gd name="connsiteX1" fmla="*/ 1736763 w 1743075"/>
              <a:gd name="connsiteY1" fmla="*/ 1693594 h 4829175"/>
              <a:gd name="connsiteX2" fmla="*/ 1727238 w 1743075"/>
              <a:gd name="connsiteY2" fmla="*/ 1609774 h 4829175"/>
              <a:gd name="connsiteX3" fmla="*/ 1703425 w 1743075"/>
              <a:gd name="connsiteY3" fmla="*/ 1511666 h 4829175"/>
              <a:gd name="connsiteX4" fmla="*/ 1696757 w 1743075"/>
              <a:gd name="connsiteY4" fmla="*/ 1463089 h 4829175"/>
              <a:gd name="connsiteX5" fmla="*/ 1622463 w 1743075"/>
              <a:gd name="connsiteY5" fmla="*/ 865871 h 4829175"/>
              <a:gd name="connsiteX6" fmla="*/ 1587220 w 1743075"/>
              <a:gd name="connsiteY6" fmla="*/ 831581 h 4829175"/>
              <a:gd name="connsiteX7" fmla="*/ 1263370 w 1743075"/>
              <a:gd name="connsiteY7" fmla="*/ 719186 h 4829175"/>
              <a:gd name="connsiteX8" fmla="*/ 1215745 w 1743075"/>
              <a:gd name="connsiteY8" fmla="*/ 693469 h 4829175"/>
              <a:gd name="connsiteX9" fmla="*/ 1170025 w 1743075"/>
              <a:gd name="connsiteY9" fmla="*/ 662989 h 4829175"/>
              <a:gd name="connsiteX10" fmla="*/ 1111923 w 1743075"/>
              <a:gd name="connsiteY10" fmla="*/ 522019 h 4829175"/>
              <a:gd name="connsiteX11" fmla="*/ 1116685 w 1743075"/>
              <a:gd name="connsiteY11" fmla="*/ 461059 h 4829175"/>
              <a:gd name="connsiteX12" fmla="*/ 1131925 w 1743075"/>
              <a:gd name="connsiteY12" fmla="*/ 392479 h 4829175"/>
              <a:gd name="connsiteX13" fmla="*/ 1143355 w 1743075"/>
              <a:gd name="connsiteY13" fmla="*/ 291514 h 4829175"/>
              <a:gd name="connsiteX14" fmla="*/ 1142403 w 1743075"/>
              <a:gd name="connsiteY14" fmla="*/ 289609 h 4829175"/>
              <a:gd name="connsiteX15" fmla="*/ 1126210 w 1743075"/>
              <a:gd name="connsiteY15" fmla="*/ 271511 h 4829175"/>
              <a:gd name="connsiteX16" fmla="*/ 1112875 w 1743075"/>
              <a:gd name="connsiteY16" fmla="*/ 285799 h 4829175"/>
              <a:gd name="connsiteX17" fmla="*/ 1113828 w 1743075"/>
              <a:gd name="connsiteY17" fmla="*/ 258176 h 4829175"/>
              <a:gd name="connsiteX18" fmla="*/ 1112875 w 1743075"/>
              <a:gd name="connsiteY18" fmla="*/ 224839 h 4829175"/>
              <a:gd name="connsiteX19" fmla="*/ 1107160 w 1743075"/>
              <a:gd name="connsiteY19" fmla="*/ 199121 h 4829175"/>
              <a:gd name="connsiteX20" fmla="*/ 1103350 w 1743075"/>
              <a:gd name="connsiteY20" fmla="*/ 182929 h 4829175"/>
              <a:gd name="connsiteX21" fmla="*/ 1100493 w 1743075"/>
              <a:gd name="connsiteY21" fmla="*/ 166736 h 4829175"/>
              <a:gd name="connsiteX22" fmla="*/ 1096683 w 1743075"/>
              <a:gd name="connsiteY22" fmla="*/ 150544 h 4829175"/>
              <a:gd name="connsiteX23" fmla="*/ 1091920 w 1743075"/>
              <a:gd name="connsiteY23" fmla="*/ 135304 h 4829175"/>
              <a:gd name="connsiteX24" fmla="*/ 1086205 w 1743075"/>
              <a:gd name="connsiteY24" fmla="*/ 116254 h 4829175"/>
              <a:gd name="connsiteX25" fmla="*/ 1077633 w 1743075"/>
              <a:gd name="connsiteY25" fmla="*/ 104824 h 4829175"/>
              <a:gd name="connsiteX26" fmla="*/ 1067155 w 1743075"/>
              <a:gd name="connsiteY26" fmla="*/ 89584 h 4829175"/>
              <a:gd name="connsiteX27" fmla="*/ 1055725 w 1743075"/>
              <a:gd name="connsiteY27" fmla="*/ 76249 h 4829175"/>
              <a:gd name="connsiteX28" fmla="*/ 1043343 w 1743075"/>
              <a:gd name="connsiteY28" fmla="*/ 65771 h 4829175"/>
              <a:gd name="connsiteX29" fmla="*/ 1030960 w 1743075"/>
              <a:gd name="connsiteY29" fmla="*/ 54341 h 4829175"/>
              <a:gd name="connsiteX30" fmla="*/ 1017625 w 1743075"/>
              <a:gd name="connsiteY30" fmla="*/ 41006 h 4829175"/>
              <a:gd name="connsiteX31" fmla="*/ 1003338 w 1743075"/>
              <a:gd name="connsiteY31" fmla="*/ 38149 h 4829175"/>
              <a:gd name="connsiteX32" fmla="*/ 981430 w 1743075"/>
              <a:gd name="connsiteY32" fmla="*/ 28624 h 4829175"/>
              <a:gd name="connsiteX33" fmla="*/ 958570 w 1743075"/>
              <a:gd name="connsiteY33" fmla="*/ 21004 h 4829175"/>
              <a:gd name="connsiteX34" fmla="*/ 934758 w 1743075"/>
              <a:gd name="connsiteY34" fmla="*/ 16241 h 4829175"/>
              <a:gd name="connsiteX35" fmla="*/ 910945 w 1743075"/>
              <a:gd name="connsiteY35" fmla="*/ 12431 h 4829175"/>
              <a:gd name="connsiteX36" fmla="*/ 886180 w 1743075"/>
              <a:gd name="connsiteY36" fmla="*/ 9574 h 4829175"/>
              <a:gd name="connsiteX37" fmla="*/ 861415 w 1743075"/>
              <a:gd name="connsiteY37" fmla="*/ 8621 h 4829175"/>
              <a:gd name="connsiteX38" fmla="*/ 847127 w 1743075"/>
              <a:gd name="connsiteY38" fmla="*/ 9574 h 4829175"/>
              <a:gd name="connsiteX39" fmla="*/ 831888 w 1743075"/>
              <a:gd name="connsiteY39" fmla="*/ 13384 h 4829175"/>
              <a:gd name="connsiteX40" fmla="*/ 817600 w 1743075"/>
              <a:gd name="connsiteY40" fmla="*/ 19099 h 4829175"/>
              <a:gd name="connsiteX41" fmla="*/ 810933 w 1743075"/>
              <a:gd name="connsiteY41" fmla="*/ 11479 h 4829175"/>
              <a:gd name="connsiteX42" fmla="*/ 807123 w 1743075"/>
              <a:gd name="connsiteY42" fmla="*/ 29576 h 4829175"/>
              <a:gd name="connsiteX43" fmla="*/ 790930 w 1743075"/>
              <a:gd name="connsiteY43" fmla="*/ 41006 h 4829175"/>
              <a:gd name="connsiteX44" fmla="*/ 774738 w 1743075"/>
              <a:gd name="connsiteY44" fmla="*/ 59104 h 4829175"/>
              <a:gd name="connsiteX45" fmla="*/ 759498 w 1743075"/>
              <a:gd name="connsiteY45" fmla="*/ 76249 h 4829175"/>
              <a:gd name="connsiteX46" fmla="*/ 746163 w 1743075"/>
              <a:gd name="connsiteY46" fmla="*/ 89584 h 4829175"/>
              <a:gd name="connsiteX47" fmla="*/ 733780 w 1743075"/>
              <a:gd name="connsiteY47" fmla="*/ 105776 h 4829175"/>
              <a:gd name="connsiteX48" fmla="*/ 723302 w 1743075"/>
              <a:gd name="connsiteY48" fmla="*/ 122921 h 4829175"/>
              <a:gd name="connsiteX49" fmla="*/ 713777 w 1743075"/>
              <a:gd name="connsiteY49" fmla="*/ 139114 h 4829175"/>
              <a:gd name="connsiteX50" fmla="*/ 706158 w 1743075"/>
              <a:gd name="connsiteY50" fmla="*/ 160069 h 4829175"/>
              <a:gd name="connsiteX51" fmla="*/ 702348 w 1743075"/>
              <a:gd name="connsiteY51" fmla="*/ 175309 h 4829175"/>
              <a:gd name="connsiteX52" fmla="*/ 699490 w 1743075"/>
              <a:gd name="connsiteY52" fmla="*/ 186739 h 4829175"/>
              <a:gd name="connsiteX53" fmla="*/ 696633 w 1743075"/>
              <a:gd name="connsiteY53" fmla="*/ 216266 h 4829175"/>
              <a:gd name="connsiteX54" fmla="*/ 698538 w 1743075"/>
              <a:gd name="connsiteY54" fmla="*/ 247699 h 4829175"/>
              <a:gd name="connsiteX55" fmla="*/ 694727 w 1743075"/>
              <a:gd name="connsiteY55" fmla="*/ 306754 h 4829175"/>
              <a:gd name="connsiteX56" fmla="*/ 694727 w 1743075"/>
              <a:gd name="connsiteY56" fmla="*/ 306754 h 4829175"/>
              <a:gd name="connsiteX57" fmla="*/ 662343 w 1743075"/>
              <a:gd name="connsiteY57" fmla="*/ 320089 h 4829175"/>
              <a:gd name="connsiteX58" fmla="*/ 671868 w 1743075"/>
              <a:gd name="connsiteY58" fmla="*/ 384859 h 4829175"/>
              <a:gd name="connsiteX59" fmla="*/ 682345 w 1743075"/>
              <a:gd name="connsiteY59" fmla="*/ 400099 h 4829175"/>
              <a:gd name="connsiteX60" fmla="*/ 769975 w 1743075"/>
              <a:gd name="connsiteY60" fmla="*/ 575359 h 4829175"/>
              <a:gd name="connsiteX61" fmla="*/ 679488 w 1743075"/>
              <a:gd name="connsiteY61" fmla="*/ 741094 h 4829175"/>
              <a:gd name="connsiteX62" fmla="*/ 412787 w 1743075"/>
              <a:gd name="connsiteY62" fmla="*/ 837296 h 4829175"/>
              <a:gd name="connsiteX63" fmla="*/ 355637 w 1743075"/>
              <a:gd name="connsiteY63" fmla="*/ 917306 h 4829175"/>
              <a:gd name="connsiteX64" fmla="*/ 337540 w 1743075"/>
              <a:gd name="connsiteY64" fmla="*/ 1080184 h 4829175"/>
              <a:gd name="connsiteX65" fmla="*/ 323253 w 1743075"/>
              <a:gd name="connsiteY65" fmla="*/ 1267826 h 4829175"/>
              <a:gd name="connsiteX66" fmla="*/ 286105 w 1743075"/>
              <a:gd name="connsiteY66" fmla="*/ 1558339 h 4829175"/>
              <a:gd name="connsiteX67" fmla="*/ 277533 w 1743075"/>
              <a:gd name="connsiteY67" fmla="*/ 1647874 h 4829175"/>
              <a:gd name="connsiteX68" fmla="*/ 256578 w 1743075"/>
              <a:gd name="connsiteY68" fmla="*/ 1709786 h 4829175"/>
              <a:gd name="connsiteX69" fmla="*/ 246100 w 1743075"/>
              <a:gd name="connsiteY69" fmla="*/ 1762174 h 4829175"/>
              <a:gd name="connsiteX70" fmla="*/ 248005 w 1743075"/>
              <a:gd name="connsiteY70" fmla="*/ 1892666 h 4829175"/>
              <a:gd name="connsiteX71" fmla="*/ 242290 w 1743075"/>
              <a:gd name="connsiteY71" fmla="*/ 1940291 h 4829175"/>
              <a:gd name="connsiteX72" fmla="*/ 230860 w 1743075"/>
              <a:gd name="connsiteY72" fmla="*/ 2296526 h 4829175"/>
              <a:gd name="connsiteX73" fmla="*/ 225145 w 1743075"/>
              <a:gd name="connsiteY73" fmla="*/ 2352724 h 4829175"/>
              <a:gd name="connsiteX74" fmla="*/ 231813 w 1743075"/>
              <a:gd name="connsiteY74" fmla="*/ 2441306 h 4829175"/>
              <a:gd name="connsiteX75" fmla="*/ 238480 w 1743075"/>
              <a:gd name="connsiteY75" fmla="*/ 2520364 h 4829175"/>
              <a:gd name="connsiteX76" fmla="*/ 221335 w 1743075"/>
              <a:gd name="connsiteY76" fmla="*/ 2589896 h 4829175"/>
              <a:gd name="connsiteX77" fmla="*/ 228003 w 1743075"/>
              <a:gd name="connsiteY77" fmla="*/ 2667049 h 4829175"/>
              <a:gd name="connsiteX78" fmla="*/ 237528 w 1743075"/>
              <a:gd name="connsiteY78" fmla="*/ 2822306 h 4829175"/>
              <a:gd name="connsiteX79" fmla="*/ 171805 w 1743075"/>
              <a:gd name="connsiteY79" fmla="*/ 3010901 h 4829175"/>
              <a:gd name="connsiteX80" fmla="*/ 125132 w 1743075"/>
              <a:gd name="connsiteY80" fmla="*/ 3028999 h 4829175"/>
              <a:gd name="connsiteX81" fmla="*/ 93700 w 1743075"/>
              <a:gd name="connsiteY81" fmla="*/ 3107104 h 4829175"/>
              <a:gd name="connsiteX82" fmla="*/ 27025 w 1743075"/>
              <a:gd name="connsiteY82" fmla="*/ 3277601 h 4829175"/>
              <a:gd name="connsiteX83" fmla="*/ 19405 w 1743075"/>
              <a:gd name="connsiteY83" fmla="*/ 3385234 h 4829175"/>
              <a:gd name="connsiteX84" fmla="*/ 13690 w 1743075"/>
              <a:gd name="connsiteY84" fmla="*/ 3611929 h 4829175"/>
              <a:gd name="connsiteX85" fmla="*/ 23215 w 1743075"/>
              <a:gd name="connsiteY85" fmla="*/ 3724324 h 4829175"/>
              <a:gd name="connsiteX86" fmla="*/ 83222 w 1743075"/>
              <a:gd name="connsiteY86" fmla="*/ 3803381 h 4829175"/>
              <a:gd name="connsiteX87" fmla="*/ 190855 w 1743075"/>
              <a:gd name="connsiteY87" fmla="*/ 3811001 h 4829175"/>
              <a:gd name="connsiteX88" fmla="*/ 237528 w 1743075"/>
              <a:gd name="connsiteY88" fmla="*/ 3805286 h 4829175"/>
              <a:gd name="connsiteX89" fmla="*/ 327062 w 1743075"/>
              <a:gd name="connsiteY89" fmla="*/ 3796714 h 4829175"/>
              <a:gd name="connsiteX90" fmla="*/ 320395 w 1743075"/>
              <a:gd name="connsiteY90" fmla="*/ 4089131 h 4829175"/>
              <a:gd name="connsiteX91" fmla="*/ 314680 w 1743075"/>
              <a:gd name="connsiteY91" fmla="*/ 4139614 h 4829175"/>
              <a:gd name="connsiteX92" fmla="*/ 311823 w 1743075"/>
              <a:gd name="connsiteY92" fmla="*/ 4163426 h 4829175"/>
              <a:gd name="connsiteX93" fmla="*/ 279438 w 1743075"/>
              <a:gd name="connsiteY93" fmla="*/ 4415839 h 4829175"/>
              <a:gd name="connsiteX94" fmla="*/ 317537 w 1743075"/>
              <a:gd name="connsiteY94" fmla="*/ 4444414 h 4829175"/>
              <a:gd name="connsiteX95" fmla="*/ 286105 w 1743075"/>
              <a:gd name="connsiteY95" fmla="*/ 4481561 h 4829175"/>
              <a:gd name="connsiteX96" fmla="*/ 277533 w 1743075"/>
              <a:gd name="connsiteY96" fmla="*/ 4502516 h 4829175"/>
              <a:gd name="connsiteX97" fmla="*/ 260388 w 1743075"/>
              <a:gd name="connsiteY97" fmla="*/ 4569191 h 4829175"/>
              <a:gd name="connsiteX98" fmla="*/ 173710 w 1743075"/>
              <a:gd name="connsiteY98" fmla="*/ 4682539 h 4829175"/>
              <a:gd name="connsiteX99" fmla="*/ 111797 w 1743075"/>
              <a:gd name="connsiteY99" fmla="*/ 4718734 h 4829175"/>
              <a:gd name="connsiteX100" fmla="*/ 79412 w 1743075"/>
              <a:gd name="connsiteY100" fmla="*/ 4791124 h 4829175"/>
              <a:gd name="connsiteX101" fmla="*/ 136563 w 1743075"/>
              <a:gd name="connsiteY101" fmla="*/ 4813031 h 4829175"/>
              <a:gd name="connsiteX102" fmla="*/ 283248 w 1743075"/>
              <a:gd name="connsiteY102" fmla="*/ 4812079 h 4829175"/>
              <a:gd name="connsiteX103" fmla="*/ 358495 w 1743075"/>
              <a:gd name="connsiteY103" fmla="*/ 4777789 h 4829175"/>
              <a:gd name="connsiteX104" fmla="*/ 440410 w 1743075"/>
              <a:gd name="connsiteY104" fmla="*/ 4756834 h 4829175"/>
              <a:gd name="connsiteX105" fmla="*/ 594715 w 1743075"/>
              <a:gd name="connsiteY105" fmla="*/ 4730164 h 4829175"/>
              <a:gd name="connsiteX106" fmla="*/ 611860 w 1743075"/>
              <a:gd name="connsiteY106" fmla="*/ 4528234 h 4829175"/>
              <a:gd name="connsiteX107" fmla="*/ 650913 w 1743075"/>
              <a:gd name="connsiteY107" fmla="*/ 4437746 h 4829175"/>
              <a:gd name="connsiteX108" fmla="*/ 672820 w 1743075"/>
              <a:gd name="connsiteY108" fmla="*/ 4431079 h 4829175"/>
              <a:gd name="connsiteX109" fmla="*/ 716635 w 1743075"/>
              <a:gd name="connsiteY109" fmla="*/ 4253914 h 4829175"/>
              <a:gd name="connsiteX110" fmla="*/ 721398 w 1743075"/>
              <a:gd name="connsiteY110" fmla="*/ 4228196 h 4829175"/>
              <a:gd name="connsiteX111" fmla="*/ 755688 w 1743075"/>
              <a:gd name="connsiteY111" fmla="*/ 3985309 h 4829175"/>
              <a:gd name="connsiteX112" fmla="*/ 762355 w 1743075"/>
              <a:gd name="connsiteY112" fmla="*/ 3962449 h 4829175"/>
              <a:gd name="connsiteX113" fmla="*/ 826173 w 1743075"/>
              <a:gd name="connsiteY113" fmla="*/ 3636694 h 4829175"/>
              <a:gd name="connsiteX114" fmla="*/ 829983 w 1743075"/>
              <a:gd name="connsiteY114" fmla="*/ 3612881 h 4829175"/>
              <a:gd name="connsiteX115" fmla="*/ 836650 w 1743075"/>
              <a:gd name="connsiteY115" fmla="*/ 3565256 h 4829175"/>
              <a:gd name="connsiteX116" fmla="*/ 867130 w 1743075"/>
              <a:gd name="connsiteY116" fmla="*/ 3320464 h 4829175"/>
              <a:gd name="connsiteX117" fmla="*/ 915708 w 1743075"/>
              <a:gd name="connsiteY117" fmla="*/ 2997566 h 4829175"/>
              <a:gd name="connsiteX118" fmla="*/ 936663 w 1743075"/>
              <a:gd name="connsiteY118" fmla="*/ 3032809 h 4829175"/>
              <a:gd name="connsiteX119" fmla="*/ 949998 w 1743075"/>
              <a:gd name="connsiteY119" fmla="*/ 3197591 h 4829175"/>
              <a:gd name="connsiteX120" fmla="*/ 949045 w 1743075"/>
              <a:gd name="connsiteY120" fmla="*/ 3325226 h 4829175"/>
              <a:gd name="connsiteX121" fmla="*/ 980477 w 1743075"/>
              <a:gd name="connsiteY121" fmla="*/ 3579544 h 4829175"/>
              <a:gd name="connsiteX122" fmla="*/ 983335 w 1743075"/>
              <a:gd name="connsiteY122" fmla="*/ 3946256 h 4829175"/>
              <a:gd name="connsiteX123" fmla="*/ 989050 w 1743075"/>
              <a:gd name="connsiteY123" fmla="*/ 4107229 h 4829175"/>
              <a:gd name="connsiteX124" fmla="*/ 976668 w 1743075"/>
              <a:gd name="connsiteY124" fmla="*/ 4243436 h 4829175"/>
              <a:gd name="connsiteX125" fmla="*/ 971905 w 1743075"/>
              <a:gd name="connsiteY125" fmla="*/ 4266296 h 4829175"/>
              <a:gd name="connsiteX126" fmla="*/ 966190 w 1743075"/>
              <a:gd name="connsiteY126" fmla="*/ 4288204 h 4829175"/>
              <a:gd name="connsiteX127" fmla="*/ 961427 w 1743075"/>
              <a:gd name="connsiteY127" fmla="*/ 4595861 h 4829175"/>
              <a:gd name="connsiteX128" fmla="*/ 974763 w 1743075"/>
              <a:gd name="connsiteY128" fmla="*/ 4618721 h 4829175"/>
              <a:gd name="connsiteX129" fmla="*/ 1007148 w 1743075"/>
              <a:gd name="connsiteY129" fmla="*/ 4692064 h 4829175"/>
              <a:gd name="connsiteX130" fmla="*/ 1070013 w 1743075"/>
              <a:gd name="connsiteY130" fmla="*/ 4767311 h 4829175"/>
              <a:gd name="connsiteX131" fmla="*/ 1116685 w 1743075"/>
              <a:gd name="connsiteY131" fmla="*/ 4820651 h 4829175"/>
              <a:gd name="connsiteX132" fmla="*/ 1133830 w 1743075"/>
              <a:gd name="connsiteY132" fmla="*/ 4827319 h 4829175"/>
              <a:gd name="connsiteX133" fmla="*/ 1181455 w 1743075"/>
              <a:gd name="connsiteY133" fmla="*/ 4827319 h 4829175"/>
              <a:gd name="connsiteX134" fmla="*/ 1255750 w 1743075"/>
              <a:gd name="connsiteY134" fmla="*/ 4818746 h 4829175"/>
              <a:gd name="connsiteX135" fmla="*/ 1298613 w 1743075"/>
              <a:gd name="connsiteY135" fmla="*/ 4766359 h 4829175"/>
              <a:gd name="connsiteX136" fmla="*/ 1281468 w 1743075"/>
              <a:gd name="connsiteY136" fmla="*/ 4697779 h 4829175"/>
              <a:gd name="connsiteX137" fmla="*/ 1270038 w 1743075"/>
              <a:gd name="connsiteY137" fmla="*/ 4605386 h 4829175"/>
              <a:gd name="connsiteX138" fmla="*/ 1330998 w 1743075"/>
              <a:gd name="connsiteY138" fmla="*/ 4244389 h 4829175"/>
              <a:gd name="connsiteX139" fmla="*/ 1331950 w 1743075"/>
              <a:gd name="connsiteY139" fmla="*/ 4239626 h 4829175"/>
              <a:gd name="connsiteX140" fmla="*/ 1352905 w 1743075"/>
              <a:gd name="connsiteY140" fmla="*/ 3898631 h 4829175"/>
              <a:gd name="connsiteX141" fmla="*/ 1384338 w 1743075"/>
              <a:gd name="connsiteY141" fmla="*/ 3664316 h 4829175"/>
              <a:gd name="connsiteX142" fmla="*/ 1441488 w 1743075"/>
              <a:gd name="connsiteY142" fmla="*/ 3318559 h 4829175"/>
              <a:gd name="connsiteX143" fmla="*/ 1457680 w 1743075"/>
              <a:gd name="connsiteY143" fmla="*/ 3014711 h 4829175"/>
              <a:gd name="connsiteX144" fmla="*/ 1485303 w 1743075"/>
              <a:gd name="connsiteY144" fmla="*/ 2673716 h 4829175"/>
              <a:gd name="connsiteX145" fmla="*/ 1488160 w 1743075"/>
              <a:gd name="connsiteY145" fmla="*/ 2573704 h 4829175"/>
              <a:gd name="connsiteX146" fmla="*/ 1497685 w 1743075"/>
              <a:gd name="connsiteY146" fmla="*/ 2507981 h 4829175"/>
              <a:gd name="connsiteX147" fmla="*/ 1519593 w 1743075"/>
              <a:gd name="connsiteY147" fmla="*/ 2480359 h 4829175"/>
              <a:gd name="connsiteX148" fmla="*/ 1573885 w 1743075"/>
              <a:gd name="connsiteY148" fmla="*/ 2434639 h 4829175"/>
              <a:gd name="connsiteX149" fmla="*/ 1599603 w 1743075"/>
              <a:gd name="connsiteY149" fmla="*/ 2400349 h 4829175"/>
              <a:gd name="connsiteX150" fmla="*/ 1662468 w 1743075"/>
              <a:gd name="connsiteY150" fmla="*/ 2271761 h 4829175"/>
              <a:gd name="connsiteX151" fmla="*/ 1671040 w 1743075"/>
              <a:gd name="connsiteY151" fmla="*/ 2126029 h 4829175"/>
              <a:gd name="connsiteX152" fmla="*/ 1671993 w 1743075"/>
              <a:gd name="connsiteY152" fmla="*/ 2111741 h 4829175"/>
              <a:gd name="connsiteX153" fmla="*/ 1708188 w 1743075"/>
              <a:gd name="connsiteY153" fmla="*/ 1960294 h 4829175"/>
              <a:gd name="connsiteX154" fmla="*/ 284200 w 1743075"/>
              <a:gd name="connsiteY154" fmla="*/ 2927081 h 4829175"/>
              <a:gd name="connsiteX155" fmla="*/ 321348 w 1743075"/>
              <a:gd name="connsiteY155" fmla="*/ 2824211 h 4829175"/>
              <a:gd name="connsiteX156" fmla="*/ 328968 w 1743075"/>
              <a:gd name="connsiteY156" fmla="*/ 2825164 h 4829175"/>
              <a:gd name="connsiteX157" fmla="*/ 337540 w 1743075"/>
              <a:gd name="connsiteY157" fmla="*/ 2930891 h 4829175"/>
              <a:gd name="connsiteX158" fmla="*/ 284200 w 1743075"/>
              <a:gd name="connsiteY158" fmla="*/ 2927081 h 4829175"/>
              <a:gd name="connsiteX159" fmla="*/ 391833 w 1743075"/>
              <a:gd name="connsiteY159" fmla="*/ 2454641 h 4829175"/>
              <a:gd name="connsiteX160" fmla="*/ 262293 w 1743075"/>
              <a:gd name="connsiteY160" fmla="*/ 2454641 h 4829175"/>
              <a:gd name="connsiteX161" fmla="*/ 288963 w 1743075"/>
              <a:gd name="connsiteY161" fmla="*/ 2388919 h 4829175"/>
              <a:gd name="connsiteX162" fmla="*/ 401358 w 1743075"/>
              <a:gd name="connsiteY162" fmla="*/ 2401301 h 4829175"/>
              <a:gd name="connsiteX163" fmla="*/ 391833 w 1743075"/>
              <a:gd name="connsiteY163" fmla="*/ 2454641 h 4829175"/>
              <a:gd name="connsiteX164" fmla="*/ 422312 w 1743075"/>
              <a:gd name="connsiteY164" fmla="*/ 2628949 h 4829175"/>
              <a:gd name="connsiteX165" fmla="*/ 414693 w 1743075"/>
              <a:gd name="connsiteY165" fmla="*/ 2566084 h 4829175"/>
              <a:gd name="connsiteX166" fmla="*/ 408978 w 1743075"/>
              <a:gd name="connsiteY166" fmla="*/ 2500361 h 4829175"/>
              <a:gd name="connsiteX167" fmla="*/ 410883 w 1743075"/>
              <a:gd name="connsiteY167" fmla="*/ 2468929 h 4829175"/>
              <a:gd name="connsiteX168" fmla="*/ 448030 w 1743075"/>
              <a:gd name="connsiteY168" fmla="*/ 2374631 h 4829175"/>
              <a:gd name="connsiteX169" fmla="*/ 422312 w 1743075"/>
              <a:gd name="connsiteY169" fmla="*/ 2628949 h 4829175"/>
              <a:gd name="connsiteX170" fmla="*/ 814743 w 1743075"/>
              <a:gd name="connsiteY170" fmla="*/ 1037321 h 4829175"/>
              <a:gd name="connsiteX171" fmla="*/ 806170 w 1743075"/>
              <a:gd name="connsiteY171" fmla="*/ 1037321 h 4829175"/>
              <a:gd name="connsiteX172" fmla="*/ 793788 w 1743075"/>
              <a:gd name="connsiteY172" fmla="*/ 857299 h 4829175"/>
              <a:gd name="connsiteX173" fmla="*/ 802360 w 1743075"/>
              <a:gd name="connsiteY173" fmla="*/ 854441 h 4829175"/>
              <a:gd name="connsiteX174" fmla="*/ 849033 w 1743075"/>
              <a:gd name="connsiteY174" fmla="*/ 903971 h 4829175"/>
              <a:gd name="connsiteX175" fmla="*/ 862368 w 1743075"/>
              <a:gd name="connsiteY175" fmla="*/ 883969 h 4829175"/>
              <a:gd name="connsiteX176" fmla="*/ 885227 w 1743075"/>
              <a:gd name="connsiteY176" fmla="*/ 857299 h 4829175"/>
              <a:gd name="connsiteX177" fmla="*/ 891895 w 1743075"/>
              <a:gd name="connsiteY177" fmla="*/ 861109 h 4829175"/>
              <a:gd name="connsiteX178" fmla="*/ 814743 w 1743075"/>
              <a:gd name="connsiteY178" fmla="*/ 1037321 h 4829175"/>
              <a:gd name="connsiteX179" fmla="*/ 860463 w 1743075"/>
              <a:gd name="connsiteY179" fmla="*/ 883969 h 4829175"/>
              <a:gd name="connsiteX180" fmla="*/ 796645 w 1743075"/>
              <a:gd name="connsiteY180" fmla="*/ 786814 h 4829175"/>
              <a:gd name="connsiteX181" fmla="*/ 795693 w 1743075"/>
              <a:gd name="connsiteY181" fmla="*/ 672514 h 4829175"/>
              <a:gd name="connsiteX182" fmla="*/ 901420 w 1743075"/>
              <a:gd name="connsiteY182" fmla="*/ 747761 h 4829175"/>
              <a:gd name="connsiteX183" fmla="*/ 860463 w 1743075"/>
              <a:gd name="connsiteY183" fmla="*/ 883969 h 4829175"/>
              <a:gd name="connsiteX184" fmla="*/ 985240 w 1743075"/>
              <a:gd name="connsiteY184" fmla="*/ 1052561 h 4829175"/>
              <a:gd name="connsiteX185" fmla="*/ 979525 w 1743075"/>
              <a:gd name="connsiteY185" fmla="*/ 1050656 h 4829175"/>
              <a:gd name="connsiteX186" fmla="*/ 970952 w 1743075"/>
              <a:gd name="connsiteY186" fmla="*/ 869681 h 4829175"/>
              <a:gd name="connsiteX187" fmla="*/ 999527 w 1743075"/>
              <a:gd name="connsiteY187" fmla="*/ 913496 h 4829175"/>
              <a:gd name="connsiteX188" fmla="*/ 1044295 w 1743075"/>
              <a:gd name="connsiteY188" fmla="*/ 880159 h 4829175"/>
              <a:gd name="connsiteX189" fmla="*/ 985240 w 1743075"/>
              <a:gd name="connsiteY189" fmla="*/ 1052561 h 4829175"/>
              <a:gd name="connsiteX190" fmla="*/ 1001433 w 1743075"/>
              <a:gd name="connsiteY190" fmla="*/ 888731 h 4829175"/>
              <a:gd name="connsiteX191" fmla="*/ 942377 w 1743075"/>
              <a:gd name="connsiteY191" fmla="*/ 758239 h 4829175"/>
              <a:gd name="connsiteX192" fmla="*/ 1104303 w 1743075"/>
              <a:gd name="connsiteY192" fmla="*/ 632509 h 4829175"/>
              <a:gd name="connsiteX193" fmla="*/ 1001433 w 1743075"/>
              <a:gd name="connsiteY193" fmla="*/ 888731 h 4829175"/>
              <a:gd name="connsiteX194" fmla="*/ 1510068 w 1743075"/>
              <a:gd name="connsiteY194" fmla="*/ 2456546 h 4829175"/>
              <a:gd name="connsiteX195" fmla="*/ 1388148 w 1743075"/>
              <a:gd name="connsiteY195" fmla="*/ 2296526 h 4829175"/>
              <a:gd name="connsiteX196" fmla="*/ 1543405 w 1743075"/>
              <a:gd name="connsiteY196" fmla="*/ 2432734 h 4829175"/>
              <a:gd name="connsiteX197" fmla="*/ 1510068 w 1743075"/>
              <a:gd name="connsiteY197" fmla="*/ 2456546 h 482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743075" h="4829175">
                <a:moveTo>
                  <a:pt x="1708188" y="1960294"/>
                </a:moveTo>
                <a:cubicBezTo>
                  <a:pt x="1708188" y="1871711"/>
                  <a:pt x="1736763" y="1782176"/>
                  <a:pt x="1736763" y="1693594"/>
                </a:cubicBezTo>
                <a:cubicBezTo>
                  <a:pt x="1733905" y="1665971"/>
                  <a:pt x="1731048" y="1637396"/>
                  <a:pt x="1727238" y="1609774"/>
                </a:cubicBezTo>
                <a:cubicBezTo>
                  <a:pt x="1722475" y="1577389"/>
                  <a:pt x="1708188" y="1544051"/>
                  <a:pt x="1703425" y="1511666"/>
                </a:cubicBezTo>
                <a:cubicBezTo>
                  <a:pt x="1700568" y="1495474"/>
                  <a:pt x="1698663" y="1479281"/>
                  <a:pt x="1696757" y="1463089"/>
                </a:cubicBezTo>
                <a:cubicBezTo>
                  <a:pt x="1670088" y="1265921"/>
                  <a:pt x="1689138" y="1056371"/>
                  <a:pt x="1622463" y="865871"/>
                </a:cubicBezTo>
                <a:cubicBezTo>
                  <a:pt x="1611985" y="852536"/>
                  <a:pt x="1599603" y="842059"/>
                  <a:pt x="1587220" y="831581"/>
                </a:cubicBezTo>
                <a:cubicBezTo>
                  <a:pt x="1498638" y="763954"/>
                  <a:pt x="1360525" y="772526"/>
                  <a:pt x="1263370" y="719186"/>
                </a:cubicBezTo>
                <a:cubicBezTo>
                  <a:pt x="1247178" y="711566"/>
                  <a:pt x="1230985" y="702994"/>
                  <a:pt x="1215745" y="693469"/>
                </a:cubicBezTo>
                <a:cubicBezTo>
                  <a:pt x="1200505" y="683944"/>
                  <a:pt x="1185265" y="674419"/>
                  <a:pt x="1170025" y="662989"/>
                </a:cubicBezTo>
                <a:cubicBezTo>
                  <a:pt x="1123353" y="626794"/>
                  <a:pt x="1099540" y="582979"/>
                  <a:pt x="1111923" y="522019"/>
                </a:cubicBezTo>
                <a:cubicBezTo>
                  <a:pt x="1115733" y="502016"/>
                  <a:pt x="1113828" y="481061"/>
                  <a:pt x="1116685" y="461059"/>
                </a:cubicBezTo>
                <a:cubicBezTo>
                  <a:pt x="1120495" y="438199"/>
                  <a:pt x="1123353" y="413434"/>
                  <a:pt x="1131925" y="392479"/>
                </a:cubicBezTo>
                <a:cubicBezTo>
                  <a:pt x="1146213" y="357236"/>
                  <a:pt x="1151928" y="324851"/>
                  <a:pt x="1143355" y="291514"/>
                </a:cubicBezTo>
                <a:lnTo>
                  <a:pt x="1142403" y="289609"/>
                </a:lnTo>
                <a:cubicBezTo>
                  <a:pt x="1137640" y="269606"/>
                  <a:pt x="1126210" y="271511"/>
                  <a:pt x="1126210" y="271511"/>
                </a:cubicBezTo>
                <a:cubicBezTo>
                  <a:pt x="1120495" y="275321"/>
                  <a:pt x="1112875" y="285799"/>
                  <a:pt x="1112875" y="285799"/>
                </a:cubicBezTo>
                <a:lnTo>
                  <a:pt x="1113828" y="258176"/>
                </a:lnTo>
                <a:lnTo>
                  <a:pt x="1112875" y="224839"/>
                </a:lnTo>
                <a:cubicBezTo>
                  <a:pt x="1110970" y="222934"/>
                  <a:pt x="1109065" y="207694"/>
                  <a:pt x="1107160" y="199121"/>
                </a:cubicBezTo>
                <a:cubicBezTo>
                  <a:pt x="1106208" y="187691"/>
                  <a:pt x="1104303" y="201026"/>
                  <a:pt x="1103350" y="182929"/>
                </a:cubicBezTo>
                <a:cubicBezTo>
                  <a:pt x="1102398" y="179119"/>
                  <a:pt x="1101445" y="179119"/>
                  <a:pt x="1100493" y="166736"/>
                </a:cubicBezTo>
                <a:cubicBezTo>
                  <a:pt x="1099540" y="143876"/>
                  <a:pt x="1098588" y="152449"/>
                  <a:pt x="1096683" y="150544"/>
                </a:cubicBezTo>
                <a:cubicBezTo>
                  <a:pt x="1095730" y="118159"/>
                  <a:pt x="1093825" y="115301"/>
                  <a:pt x="1091920" y="135304"/>
                </a:cubicBezTo>
                <a:cubicBezTo>
                  <a:pt x="1090015" y="129589"/>
                  <a:pt x="1088110" y="125779"/>
                  <a:pt x="1086205" y="116254"/>
                </a:cubicBezTo>
                <a:cubicBezTo>
                  <a:pt x="1083348" y="105776"/>
                  <a:pt x="1081443" y="99109"/>
                  <a:pt x="1077633" y="104824"/>
                </a:cubicBezTo>
                <a:cubicBezTo>
                  <a:pt x="1073823" y="117206"/>
                  <a:pt x="1070965" y="90536"/>
                  <a:pt x="1067155" y="89584"/>
                </a:cubicBezTo>
                <a:cubicBezTo>
                  <a:pt x="1063345" y="94346"/>
                  <a:pt x="1059535" y="50531"/>
                  <a:pt x="1055725" y="76249"/>
                </a:cubicBezTo>
                <a:cubicBezTo>
                  <a:pt x="1051915" y="85774"/>
                  <a:pt x="1048105" y="59104"/>
                  <a:pt x="1043343" y="65771"/>
                </a:cubicBezTo>
                <a:cubicBezTo>
                  <a:pt x="1039533" y="64819"/>
                  <a:pt x="1034770" y="66724"/>
                  <a:pt x="1030960" y="54341"/>
                </a:cubicBezTo>
                <a:cubicBezTo>
                  <a:pt x="1026198" y="52436"/>
                  <a:pt x="1022388" y="38149"/>
                  <a:pt x="1017625" y="41006"/>
                </a:cubicBezTo>
                <a:cubicBezTo>
                  <a:pt x="1012863" y="42911"/>
                  <a:pt x="1008100" y="32434"/>
                  <a:pt x="1003338" y="38149"/>
                </a:cubicBezTo>
                <a:cubicBezTo>
                  <a:pt x="996670" y="20051"/>
                  <a:pt x="989050" y="36244"/>
                  <a:pt x="981430" y="28624"/>
                </a:cubicBezTo>
                <a:cubicBezTo>
                  <a:pt x="973810" y="20051"/>
                  <a:pt x="966190" y="10526"/>
                  <a:pt x="958570" y="21004"/>
                </a:cubicBezTo>
                <a:cubicBezTo>
                  <a:pt x="950950" y="6716"/>
                  <a:pt x="943330" y="25766"/>
                  <a:pt x="934758" y="16241"/>
                </a:cubicBezTo>
                <a:cubicBezTo>
                  <a:pt x="927138" y="17194"/>
                  <a:pt x="918565" y="9574"/>
                  <a:pt x="910945" y="12431"/>
                </a:cubicBezTo>
                <a:cubicBezTo>
                  <a:pt x="902373" y="7669"/>
                  <a:pt x="894752" y="33386"/>
                  <a:pt x="886180" y="9574"/>
                </a:cubicBezTo>
                <a:cubicBezTo>
                  <a:pt x="877608" y="9574"/>
                  <a:pt x="869988" y="4811"/>
                  <a:pt x="861415" y="8621"/>
                </a:cubicBezTo>
                <a:cubicBezTo>
                  <a:pt x="856652" y="12431"/>
                  <a:pt x="851890" y="21004"/>
                  <a:pt x="847127" y="9574"/>
                </a:cubicBezTo>
                <a:cubicBezTo>
                  <a:pt x="842365" y="11479"/>
                  <a:pt x="836650" y="18146"/>
                  <a:pt x="831888" y="13384"/>
                </a:cubicBezTo>
                <a:cubicBezTo>
                  <a:pt x="827125" y="17194"/>
                  <a:pt x="822363" y="23861"/>
                  <a:pt x="817600" y="19099"/>
                </a:cubicBezTo>
                <a:cubicBezTo>
                  <a:pt x="815695" y="13384"/>
                  <a:pt x="812838" y="10526"/>
                  <a:pt x="810933" y="11479"/>
                </a:cubicBezTo>
                <a:cubicBezTo>
                  <a:pt x="809027" y="12431"/>
                  <a:pt x="809027" y="19099"/>
                  <a:pt x="807123" y="29576"/>
                </a:cubicBezTo>
                <a:cubicBezTo>
                  <a:pt x="801408" y="35291"/>
                  <a:pt x="795693" y="41006"/>
                  <a:pt x="790930" y="41006"/>
                </a:cubicBezTo>
                <a:cubicBezTo>
                  <a:pt x="785215" y="54341"/>
                  <a:pt x="780452" y="61009"/>
                  <a:pt x="774738" y="59104"/>
                </a:cubicBezTo>
                <a:cubicBezTo>
                  <a:pt x="769023" y="72439"/>
                  <a:pt x="764260" y="60056"/>
                  <a:pt x="759498" y="76249"/>
                </a:cubicBezTo>
                <a:cubicBezTo>
                  <a:pt x="754735" y="65771"/>
                  <a:pt x="749973" y="86726"/>
                  <a:pt x="746163" y="89584"/>
                </a:cubicBezTo>
                <a:cubicBezTo>
                  <a:pt x="741400" y="88631"/>
                  <a:pt x="737590" y="105776"/>
                  <a:pt x="733780" y="105776"/>
                </a:cubicBezTo>
                <a:cubicBezTo>
                  <a:pt x="729970" y="99109"/>
                  <a:pt x="726160" y="120064"/>
                  <a:pt x="723302" y="122921"/>
                </a:cubicBezTo>
                <a:cubicBezTo>
                  <a:pt x="719493" y="142924"/>
                  <a:pt x="716635" y="116254"/>
                  <a:pt x="713777" y="139114"/>
                </a:cubicBezTo>
                <a:cubicBezTo>
                  <a:pt x="710920" y="119111"/>
                  <a:pt x="708063" y="152449"/>
                  <a:pt x="706158" y="160069"/>
                </a:cubicBezTo>
                <a:cubicBezTo>
                  <a:pt x="705205" y="151496"/>
                  <a:pt x="703300" y="170546"/>
                  <a:pt x="702348" y="175309"/>
                </a:cubicBezTo>
                <a:cubicBezTo>
                  <a:pt x="701395" y="180071"/>
                  <a:pt x="700443" y="184834"/>
                  <a:pt x="699490" y="186739"/>
                </a:cubicBezTo>
                <a:cubicBezTo>
                  <a:pt x="697585" y="196264"/>
                  <a:pt x="696633" y="205789"/>
                  <a:pt x="696633" y="216266"/>
                </a:cubicBezTo>
                <a:cubicBezTo>
                  <a:pt x="696633" y="226744"/>
                  <a:pt x="696633" y="237221"/>
                  <a:pt x="698538" y="247699"/>
                </a:cubicBezTo>
                <a:cubicBezTo>
                  <a:pt x="701395" y="267701"/>
                  <a:pt x="700443" y="287704"/>
                  <a:pt x="694727" y="306754"/>
                </a:cubicBezTo>
                <a:lnTo>
                  <a:pt x="694727" y="306754"/>
                </a:lnTo>
                <a:cubicBezTo>
                  <a:pt x="694727" y="306754"/>
                  <a:pt x="667105" y="301039"/>
                  <a:pt x="662343" y="320089"/>
                </a:cubicBezTo>
                <a:cubicBezTo>
                  <a:pt x="662343" y="320089"/>
                  <a:pt x="655675" y="353426"/>
                  <a:pt x="671868" y="384859"/>
                </a:cubicBezTo>
                <a:cubicBezTo>
                  <a:pt x="673773" y="390574"/>
                  <a:pt x="677583" y="395336"/>
                  <a:pt x="682345" y="400099"/>
                </a:cubicBezTo>
                <a:cubicBezTo>
                  <a:pt x="729970" y="449629"/>
                  <a:pt x="754735" y="513446"/>
                  <a:pt x="769975" y="575359"/>
                </a:cubicBezTo>
                <a:cubicBezTo>
                  <a:pt x="789977" y="655369"/>
                  <a:pt x="787120" y="706804"/>
                  <a:pt x="679488" y="741094"/>
                </a:cubicBezTo>
                <a:cubicBezTo>
                  <a:pt x="592810" y="769669"/>
                  <a:pt x="497560" y="803006"/>
                  <a:pt x="412787" y="837296"/>
                </a:cubicBezTo>
                <a:cubicBezTo>
                  <a:pt x="378498" y="850631"/>
                  <a:pt x="356590" y="877301"/>
                  <a:pt x="355637" y="917306"/>
                </a:cubicBezTo>
                <a:cubicBezTo>
                  <a:pt x="354685" y="972551"/>
                  <a:pt x="350875" y="1025891"/>
                  <a:pt x="337540" y="1080184"/>
                </a:cubicBezTo>
                <a:cubicBezTo>
                  <a:pt x="322300" y="1141144"/>
                  <a:pt x="331825" y="1204961"/>
                  <a:pt x="323253" y="1267826"/>
                </a:cubicBezTo>
                <a:cubicBezTo>
                  <a:pt x="310870" y="1364981"/>
                  <a:pt x="279438" y="1459279"/>
                  <a:pt x="286105" y="1558339"/>
                </a:cubicBezTo>
                <a:cubicBezTo>
                  <a:pt x="288010" y="1587866"/>
                  <a:pt x="282295" y="1618346"/>
                  <a:pt x="277533" y="1647874"/>
                </a:cubicBezTo>
                <a:cubicBezTo>
                  <a:pt x="273723" y="1668829"/>
                  <a:pt x="263245" y="1688831"/>
                  <a:pt x="256578" y="1709786"/>
                </a:cubicBezTo>
                <a:cubicBezTo>
                  <a:pt x="251815" y="1726931"/>
                  <a:pt x="239432" y="1749791"/>
                  <a:pt x="246100" y="1762174"/>
                </a:cubicBezTo>
                <a:cubicBezTo>
                  <a:pt x="267055" y="1806941"/>
                  <a:pt x="249910" y="1849804"/>
                  <a:pt x="248005" y="1892666"/>
                </a:cubicBezTo>
                <a:cubicBezTo>
                  <a:pt x="247053" y="1908859"/>
                  <a:pt x="243242" y="1924099"/>
                  <a:pt x="242290" y="1940291"/>
                </a:cubicBezTo>
                <a:cubicBezTo>
                  <a:pt x="238480" y="2059354"/>
                  <a:pt x="234670" y="2178416"/>
                  <a:pt x="230860" y="2296526"/>
                </a:cubicBezTo>
                <a:cubicBezTo>
                  <a:pt x="229907" y="2315576"/>
                  <a:pt x="225145" y="2334626"/>
                  <a:pt x="225145" y="2352724"/>
                </a:cubicBezTo>
                <a:cubicBezTo>
                  <a:pt x="225145" y="2382251"/>
                  <a:pt x="222288" y="2414636"/>
                  <a:pt x="231813" y="2441306"/>
                </a:cubicBezTo>
                <a:cubicBezTo>
                  <a:pt x="241338" y="2468929"/>
                  <a:pt x="243242" y="2493694"/>
                  <a:pt x="238480" y="2520364"/>
                </a:cubicBezTo>
                <a:cubicBezTo>
                  <a:pt x="233717" y="2543224"/>
                  <a:pt x="228003" y="2567036"/>
                  <a:pt x="221335" y="2589896"/>
                </a:cubicBezTo>
                <a:cubicBezTo>
                  <a:pt x="212763" y="2617519"/>
                  <a:pt x="217525" y="2640379"/>
                  <a:pt x="228003" y="2667049"/>
                </a:cubicBezTo>
                <a:cubicBezTo>
                  <a:pt x="248005" y="2716579"/>
                  <a:pt x="262293" y="2766109"/>
                  <a:pt x="237528" y="2822306"/>
                </a:cubicBezTo>
                <a:cubicBezTo>
                  <a:pt x="211810" y="2880409"/>
                  <a:pt x="194665" y="2943274"/>
                  <a:pt x="171805" y="3010901"/>
                </a:cubicBezTo>
                <a:cubicBezTo>
                  <a:pt x="160375" y="3015664"/>
                  <a:pt x="142277" y="3022331"/>
                  <a:pt x="125132" y="3028999"/>
                </a:cubicBezTo>
                <a:cubicBezTo>
                  <a:pt x="113702" y="3057574"/>
                  <a:pt x="107035" y="3084244"/>
                  <a:pt x="93700" y="3107104"/>
                </a:cubicBezTo>
                <a:cubicBezTo>
                  <a:pt x="61315" y="3159491"/>
                  <a:pt x="40360" y="3218546"/>
                  <a:pt x="27025" y="3277601"/>
                </a:cubicBezTo>
                <a:cubicBezTo>
                  <a:pt x="19405" y="3312844"/>
                  <a:pt x="28930" y="3349991"/>
                  <a:pt x="19405" y="3385234"/>
                </a:cubicBezTo>
                <a:cubicBezTo>
                  <a:pt x="-1550" y="3460481"/>
                  <a:pt x="9880" y="3535729"/>
                  <a:pt x="13690" y="3611929"/>
                </a:cubicBezTo>
                <a:cubicBezTo>
                  <a:pt x="15595" y="3650029"/>
                  <a:pt x="14642" y="3687176"/>
                  <a:pt x="23215" y="3724324"/>
                </a:cubicBezTo>
                <a:cubicBezTo>
                  <a:pt x="30835" y="3759566"/>
                  <a:pt x="45122" y="3794809"/>
                  <a:pt x="83222" y="3803381"/>
                </a:cubicBezTo>
                <a:cubicBezTo>
                  <a:pt x="118465" y="3811001"/>
                  <a:pt x="155613" y="3813859"/>
                  <a:pt x="190855" y="3811001"/>
                </a:cubicBezTo>
                <a:cubicBezTo>
                  <a:pt x="206095" y="3810049"/>
                  <a:pt x="222288" y="3807191"/>
                  <a:pt x="237528" y="3805286"/>
                </a:cubicBezTo>
                <a:cubicBezTo>
                  <a:pt x="269913" y="3796714"/>
                  <a:pt x="317537" y="3787189"/>
                  <a:pt x="327062" y="3796714"/>
                </a:cubicBezTo>
                <a:cubicBezTo>
                  <a:pt x="384212" y="3882439"/>
                  <a:pt x="327062" y="3987214"/>
                  <a:pt x="320395" y="4089131"/>
                </a:cubicBezTo>
                <a:cubicBezTo>
                  <a:pt x="318490" y="4106276"/>
                  <a:pt x="316585" y="4122469"/>
                  <a:pt x="314680" y="4139614"/>
                </a:cubicBezTo>
                <a:cubicBezTo>
                  <a:pt x="313728" y="4147234"/>
                  <a:pt x="312775" y="4154854"/>
                  <a:pt x="311823" y="4163426"/>
                </a:cubicBezTo>
                <a:cubicBezTo>
                  <a:pt x="308013" y="4244389"/>
                  <a:pt x="269913" y="4330114"/>
                  <a:pt x="279438" y="4415839"/>
                </a:cubicBezTo>
                <a:cubicBezTo>
                  <a:pt x="279438" y="4434889"/>
                  <a:pt x="298488" y="4444414"/>
                  <a:pt x="317537" y="4444414"/>
                </a:cubicBezTo>
                <a:cubicBezTo>
                  <a:pt x="308013" y="4453939"/>
                  <a:pt x="298488" y="4463464"/>
                  <a:pt x="286105" y="4481561"/>
                </a:cubicBezTo>
                <a:cubicBezTo>
                  <a:pt x="282295" y="4488229"/>
                  <a:pt x="279438" y="4494896"/>
                  <a:pt x="277533" y="4502516"/>
                </a:cubicBezTo>
                <a:cubicBezTo>
                  <a:pt x="269913" y="4523471"/>
                  <a:pt x="266103" y="4546331"/>
                  <a:pt x="260388" y="4569191"/>
                </a:cubicBezTo>
                <a:cubicBezTo>
                  <a:pt x="248005" y="4620626"/>
                  <a:pt x="219430" y="4656821"/>
                  <a:pt x="173710" y="4682539"/>
                </a:cubicBezTo>
                <a:cubicBezTo>
                  <a:pt x="152755" y="4693969"/>
                  <a:pt x="132752" y="4707304"/>
                  <a:pt x="111797" y="4718734"/>
                </a:cubicBezTo>
                <a:cubicBezTo>
                  <a:pt x="85127" y="4733021"/>
                  <a:pt x="71792" y="4753976"/>
                  <a:pt x="79412" y="4791124"/>
                </a:cubicBezTo>
                <a:cubicBezTo>
                  <a:pt x="96557" y="4797791"/>
                  <a:pt x="116560" y="4812079"/>
                  <a:pt x="136563" y="4813031"/>
                </a:cubicBezTo>
                <a:cubicBezTo>
                  <a:pt x="185140" y="4815889"/>
                  <a:pt x="234670" y="4817794"/>
                  <a:pt x="283248" y="4812079"/>
                </a:cubicBezTo>
                <a:cubicBezTo>
                  <a:pt x="309918" y="4809221"/>
                  <a:pt x="338493" y="4794934"/>
                  <a:pt x="358495" y="4777789"/>
                </a:cubicBezTo>
                <a:cubicBezTo>
                  <a:pt x="384212" y="4754929"/>
                  <a:pt x="407073" y="4749214"/>
                  <a:pt x="440410" y="4756834"/>
                </a:cubicBezTo>
                <a:cubicBezTo>
                  <a:pt x="492798" y="4769216"/>
                  <a:pt x="544233" y="4761596"/>
                  <a:pt x="594715" y="4730164"/>
                </a:cubicBezTo>
                <a:cubicBezTo>
                  <a:pt x="600430" y="4663489"/>
                  <a:pt x="610908" y="4595861"/>
                  <a:pt x="611860" y="4528234"/>
                </a:cubicBezTo>
                <a:cubicBezTo>
                  <a:pt x="612813" y="4487276"/>
                  <a:pt x="619480" y="4452986"/>
                  <a:pt x="650913" y="4437746"/>
                </a:cubicBezTo>
                <a:cubicBezTo>
                  <a:pt x="657580" y="4434889"/>
                  <a:pt x="664248" y="4432031"/>
                  <a:pt x="672820" y="4431079"/>
                </a:cubicBezTo>
                <a:cubicBezTo>
                  <a:pt x="692823" y="4372976"/>
                  <a:pt x="704252" y="4312969"/>
                  <a:pt x="716635" y="4253914"/>
                </a:cubicBezTo>
                <a:cubicBezTo>
                  <a:pt x="718540" y="4245341"/>
                  <a:pt x="720445" y="4236769"/>
                  <a:pt x="721398" y="4228196"/>
                </a:cubicBezTo>
                <a:cubicBezTo>
                  <a:pt x="724255" y="4145329"/>
                  <a:pt x="735685" y="4063414"/>
                  <a:pt x="755688" y="3985309"/>
                </a:cubicBezTo>
                <a:cubicBezTo>
                  <a:pt x="757593" y="3977689"/>
                  <a:pt x="759498" y="3970069"/>
                  <a:pt x="762355" y="3962449"/>
                </a:cubicBezTo>
                <a:cubicBezTo>
                  <a:pt x="782358" y="3845291"/>
                  <a:pt x="782358" y="3740516"/>
                  <a:pt x="826173" y="3636694"/>
                </a:cubicBezTo>
                <a:cubicBezTo>
                  <a:pt x="827125" y="3629074"/>
                  <a:pt x="828077" y="3620501"/>
                  <a:pt x="829983" y="3612881"/>
                </a:cubicBezTo>
                <a:cubicBezTo>
                  <a:pt x="831888" y="3596689"/>
                  <a:pt x="834745" y="3580496"/>
                  <a:pt x="836650" y="3565256"/>
                </a:cubicBezTo>
                <a:cubicBezTo>
                  <a:pt x="848080" y="3483341"/>
                  <a:pt x="867130" y="3402379"/>
                  <a:pt x="867130" y="3320464"/>
                </a:cubicBezTo>
                <a:cubicBezTo>
                  <a:pt x="866177" y="3209974"/>
                  <a:pt x="900468" y="3106151"/>
                  <a:pt x="915708" y="2997566"/>
                </a:cubicBezTo>
                <a:cubicBezTo>
                  <a:pt x="926185" y="3008044"/>
                  <a:pt x="932852" y="3019474"/>
                  <a:pt x="936663" y="3032809"/>
                </a:cubicBezTo>
                <a:cubicBezTo>
                  <a:pt x="952855" y="3087101"/>
                  <a:pt x="955713" y="3141394"/>
                  <a:pt x="949998" y="3197591"/>
                </a:cubicBezTo>
                <a:cubicBezTo>
                  <a:pt x="946188" y="3239501"/>
                  <a:pt x="945235" y="3283316"/>
                  <a:pt x="949045" y="3325226"/>
                </a:cubicBezTo>
                <a:cubicBezTo>
                  <a:pt x="957618" y="3409999"/>
                  <a:pt x="976668" y="3494771"/>
                  <a:pt x="980477" y="3579544"/>
                </a:cubicBezTo>
                <a:cubicBezTo>
                  <a:pt x="986193" y="3701464"/>
                  <a:pt x="981430" y="3824336"/>
                  <a:pt x="983335" y="3946256"/>
                </a:cubicBezTo>
                <a:cubicBezTo>
                  <a:pt x="984288" y="3999596"/>
                  <a:pt x="990002" y="4053889"/>
                  <a:pt x="989050" y="4107229"/>
                </a:cubicBezTo>
                <a:cubicBezTo>
                  <a:pt x="988098" y="4152949"/>
                  <a:pt x="985240" y="4198669"/>
                  <a:pt x="976668" y="4243436"/>
                </a:cubicBezTo>
                <a:cubicBezTo>
                  <a:pt x="975715" y="4251056"/>
                  <a:pt x="973810" y="4258676"/>
                  <a:pt x="971905" y="4266296"/>
                </a:cubicBezTo>
                <a:cubicBezTo>
                  <a:pt x="970000" y="4273916"/>
                  <a:pt x="968095" y="4281536"/>
                  <a:pt x="966190" y="4288204"/>
                </a:cubicBezTo>
                <a:cubicBezTo>
                  <a:pt x="971905" y="4389169"/>
                  <a:pt x="943330" y="4493944"/>
                  <a:pt x="961427" y="4595861"/>
                </a:cubicBezTo>
                <a:cubicBezTo>
                  <a:pt x="965238" y="4603481"/>
                  <a:pt x="970000" y="4611101"/>
                  <a:pt x="974763" y="4618721"/>
                </a:cubicBezTo>
                <a:cubicBezTo>
                  <a:pt x="989050" y="4640629"/>
                  <a:pt x="1005243" y="4666346"/>
                  <a:pt x="1007148" y="4692064"/>
                </a:cubicBezTo>
                <a:cubicBezTo>
                  <a:pt x="1010958" y="4733021"/>
                  <a:pt x="1028102" y="4756834"/>
                  <a:pt x="1070013" y="4767311"/>
                </a:cubicBezTo>
                <a:cubicBezTo>
                  <a:pt x="1065250" y="4803506"/>
                  <a:pt x="1085253" y="4816841"/>
                  <a:pt x="1116685" y="4820651"/>
                </a:cubicBezTo>
                <a:cubicBezTo>
                  <a:pt x="1122400" y="4821604"/>
                  <a:pt x="1128115" y="4825414"/>
                  <a:pt x="1133830" y="4827319"/>
                </a:cubicBezTo>
                <a:cubicBezTo>
                  <a:pt x="1150023" y="4827319"/>
                  <a:pt x="1165263" y="4827319"/>
                  <a:pt x="1181455" y="4827319"/>
                </a:cubicBezTo>
                <a:cubicBezTo>
                  <a:pt x="1206220" y="4824461"/>
                  <a:pt x="1230985" y="4821604"/>
                  <a:pt x="1255750" y="4818746"/>
                </a:cubicBezTo>
                <a:cubicBezTo>
                  <a:pt x="1291945" y="4814936"/>
                  <a:pt x="1303375" y="4802554"/>
                  <a:pt x="1298613" y="4766359"/>
                </a:cubicBezTo>
                <a:cubicBezTo>
                  <a:pt x="1295755" y="4743499"/>
                  <a:pt x="1291945" y="4718734"/>
                  <a:pt x="1281468" y="4697779"/>
                </a:cubicBezTo>
                <a:cubicBezTo>
                  <a:pt x="1266228" y="4667299"/>
                  <a:pt x="1264323" y="4637771"/>
                  <a:pt x="1270038" y="4605386"/>
                </a:cubicBezTo>
                <a:cubicBezTo>
                  <a:pt x="1290993" y="4485371"/>
                  <a:pt x="1310995" y="4365356"/>
                  <a:pt x="1330998" y="4244389"/>
                </a:cubicBezTo>
                <a:cubicBezTo>
                  <a:pt x="1330998" y="4242484"/>
                  <a:pt x="1331950" y="4241531"/>
                  <a:pt x="1331950" y="4239626"/>
                </a:cubicBezTo>
                <a:cubicBezTo>
                  <a:pt x="1339570" y="4126279"/>
                  <a:pt x="1348143" y="4011979"/>
                  <a:pt x="1352905" y="3898631"/>
                </a:cubicBezTo>
                <a:cubicBezTo>
                  <a:pt x="1356715" y="3819574"/>
                  <a:pt x="1364335" y="3742421"/>
                  <a:pt x="1384338" y="3664316"/>
                </a:cubicBezTo>
                <a:cubicBezTo>
                  <a:pt x="1412913" y="3550969"/>
                  <a:pt x="1439582" y="3436669"/>
                  <a:pt x="1441488" y="3318559"/>
                </a:cubicBezTo>
                <a:cubicBezTo>
                  <a:pt x="1443393" y="3217594"/>
                  <a:pt x="1450060" y="3115676"/>
                  <a:pt x="1457680" y="3014711"/>
                </a:cubicBezTo>
                <a:cubicBezTo>
                  <a:pt x="1465300" y="2901364"/>
                  <a:pt x="1476730" y="2788016"/>
                  <a:pt x="1485303" y="2673716"/>
                </a:cubicBezTo>
                <a:cubicBezTo>
                  <a:pt x="1488160" y="2640379"/>
                  <a:pt x="1486255" y="2607041"/>
                  <a:pt x="1488160" y="2573704"/>
                </a:cubicBezTo>
                <a:cubicBezTo>
                  <a:pt x="1489113" y="2551796"/>
                  <a:pt x="1491970" y="2528936"/>
                  <a:pt x="1497685" y="2507981"/>
                </a:cubicBezTo>
                <a:cubicBezTo>
                  <a:pt x="1500543" y="2497504"/>
                  <a:pt x="1511973" y="2480359"/>
                  <a:pt x="1519593" y="2480359"/>
                </a:cubicBezTo>
                <a:cubicBezTo>
                  <a:pt x="1552930" y="2480359"/>
                  <a:pt x="1560550" y="2455594"/>
                  <a:pt x="1573885" y="2434639"/>
                </a:cubicBezTo>
                <a:cubicBezTo>
                  <a:pt x="1581505" y="2422256"/>
                  <a:pt x="1589125" y="2409874"/>
                  <a:pt x="1599603" y="2400349"/>
                </a:cubicBezTo>
                <a:cubicBezTo>
                  <a:pt x="1639607" y="2367011"/>
                  <a:pt x="1656753" y="2322244"/>
                  <a:pt x="1662468" y="2271761"/>
                </a:cubicBezTo>
                <a:cubicBezTo>
                  <a:pt x="1668182" y="2223184"/>
                  <a:pt x="1685328" y="2175559"/>
                  <a:pt x="1671040" y="2126029"/>
                </a:cubicBezTo>
                <a:cubicBezTo>
                  <a:pt x="1670088" y="2121266"/>
                  <a:pt x="1671040" y="2116504"/>
                  <a:pt x="1671993" y="2111741"/>
                </a:cubicBezTo>
                <a:cubicBezTo>
                  <a:pt x="1686280" y="2062211"/>
                  <a:pt x="1697710" y="2010776"/>
                  <a:pt x="1708188" y="1960294"/>
                </a:cubicBezTo>
                <a:close/>
                <a:moveTo>
                  <a:pt x="284200" y="2927081"/>
                </a:moveTo>
                <a:cubicBezTo>
                  <a:pt x="297535" y="2890886"/>
                  <a:pt x="308965" y="2857549"/>
                  <a:pt x="321348" y="2824211"/>
                </a:cubicBezTo>
                <a:cubicBezTo>
                  <a:pt x="324205" y="2824211"/>
                  <a:pt x="327062" y="2824211"/>
                  <a:pt x="328968" y="2825164"/>
                </a:cubicBezTo>
                <a:cubicBezTo>
                  <a:pt x="331825" y="2859454"/>
                  <a:pt x="334683" y="2893744"/>
                  <a:pt x="337540" y="2930891"/>
                </a:cubicBezTo>
                <a:cubicBezTo>
                  <a:pt x="318490" y="2928986"/>
                  <a:pt x="303250" y="2928034"/>
                  <a:pt x="284200" y="2927081"/>
                </a:cubicBezTo>
                <a:close/>
                <a:moveTo>
                  <a:pt x="391833" y="2454641"/>
                </a:moveTo>
                <a:cubicBezTo>
                  <a:pt x="345160" y="2454641"/>
                  <a:pt x="303250" y="2454641"/>
                  <a:pt x="262293" y="2454641"/>
                </a:cubicBezTo>
                <a:cubicBezTo>
                  <a:pt x="246100" y="2407016"/>
                  <a:pt x="249910" y="2400349"/>
                  <a:pt x="288963" y="2388919"/>
                </a:cubicBezTo>
                <a:cubicBezTo>
                  <a:pt x="326110" y="2377489"/>
                  <a:pt x="360400" y="2380346"/>
                  <a:pt x="401358" y="2401301"/>
                </a:cubicBezTo>
                <a:cubicBezTo>
                  <a:pt x="398500" y="2421304"/>
                  <a:pt x="394690" y="2439401"/>
                  <a:pt x="391833" y="2454641"/>
                </a:cubicBezTo>
                <a:close/>
                <a:moveTo>
                  <a:pt x="422312" y="2628949"/>
                </a:moveTo>
                <a:cubicBezTo>
                  <a:pt x="419455" y="2603231"/>
                  <a:pt x="416598" y="2585134"/>
                  <a:pt x="414693" y="2566084"/>
                </a:cubicBezTo>
                <a:cubicBezTo>
                  <a:pt x="412787" y="2544176"/>
                  <a:pt x="409930" y="2522269"/>
                  <a:pt x="408978" y="2500361"/>
                </a:cubicBezTo>
                <a:cubicBezTo>
                  <a:pt x="408025" y="2489884"/>
                  <a:pt x="405168" y="2473691"/>
                  <a:pt x="410883" y="2468929"/>
                </a:cubicBezTo>
                <a:cubicBezTo>
                  <a:pt x="439458" y="2443211"/>
                  <a:pt x="439458" y="2407016"/>
                  <a:pt x="448030" y="2374631"/>
                </a:cubicBezTo>
                <a:cubicBezTo>
                  <a:pt x="449935" y="2457499"/>
                  <a:pt x="455650" y="2540366"/>
                  <a:pt x="422312" y="2628949"/>
                </a:cubicBezTo>
                <a:close/>
                <a:moveTo>
                  <a:pt x="814743" y="1037321"/>
                </a:moveTo>
                <a:cubicBezTo>
                  <a:pt x="811885" y="1037321"/>
                  <a:pt x="809027" y="1037321"/>
                  <a:pt x="806170" y="1037321"/>
                </a:cubicBezTo>
                <a:cubicBezTo>
                  <a:pt x="802360" y="977314"/>
                  <a:pt x="797598" y="917306"/>
                  <a:pt x="793788" y="857299"/>
                </a:cubicBezTo>
                <a:cubicBezTo>
                  <a:pt x="796645" y="856346"/>
                  <a:pt x="799502" y="855394"/>
                  <a:pt x="802360" y="854441"/>
                </a:cubicBezTo>
                <a:cubicBezTo>
                  <a:pt x="816648" y="869681"/>
                  <a:pt x="831888" y="884921"/>
                  <a:pt x="849033" y="903971"/>
                </a:cubicBezTo>
                <a:cubicBezTo>
                  <a:pt x="854748" y="895399"/>
                  <a:pt x="858558" y="889684"/>
                  <a:pt x="862368" y="883969"/>
                </a:cubicBezTo>
                <a:cubicBezTo>
                  <a:pt x="869988" y="875396"/>
                  <a:pt x="877608" y="865871"/>
                  <a:pt x="885227" y="857299"/>
                </a:cubicBezTo>
                <a:cubicBezTo>
                  <a:pt x="887133" y="858251"/>
                  <a:pt x="889990" y="860156"/>
                  <a:pt x="891895" y="861109"/>
                </a:cubicBezTo>
                <a:cubicBezTo>
                  <a:pt x="865225" y="920164"/>
                  <a:pt x="839508" y="978266"/>
                  <a:pt x="814743" y="1037321"/>
                </a:cubicBezTo>
                <a:close/>
                <a:moveTo>
                  <a:pt x="860463" y="883969"/>
                </a:moveTo>
                <a:cubicBezTo>
                  <a:pt x="813790" y="868729"/>
                  <a:pt x="803313" y="825866"/>
                  <a:pt x="796645" y="786814"/>
                </a:cubicBezTo>
                <a:cubicBezTo>
                  <a:pt x="789977" y="753476"/>
                  <a:pt x="795693" y="718234"/>
                  <a:pt x="795693" y="672514"/>
                </a:cubicBezTo>
                <a:cubicBezTo>
                  <a:pt x="837602" y="702041"/>
                  <a:pt x="870940" y="725854"/>
                  <a:pt x="901420" y="747761"/>
                </a:cubicBezTo>
                <a:cubicBezTo>
                  <a:pt x="886180" y="796339"/>
                  <a:pt x="873798" y="840154"/>
                  <a:pt x="860463" y="883969"/>
                </a:cubicBezTo>
                <a:close/>
                <a:moveTo>
                  <a:pt x="985240" y="1052561"/>
                </a:moveTo>
                <a:cubicBezTo>
                  <a:pt x="983335" y="1051609"/>
                  <a:pt x="981430" y="1051609"/>
                  <a:pt x="979525" y="1050656"/>
                </a:cubicBezTo>
                <a:cubicBezTo>
                  <a:pt x="976668" y="989696"/>
                  <a:pt x="973810" y="928736"/>
                  <a:pt x="970952" y="869681"/>
                </a:cubicBezTo>
                <a:cubicBezTo>
                  <a:pt x="979525" y="882064"/>
                  <a:pt x="988098" y="896351"/>
                  <a:pt x="999527" y="913496"/>
                </a:cubicBezTo>
                <a:cubicBezTo>
                  <a:pt x="1012863" y="903019"/>
                  <a:pt x="1024293" y="895399"/>
                  <a:pt x="1044295" y="880159"/>
                </a:cubicBezTo>
                <a:cubicBezTo>
                  <a:pt x="1022388" y="943024"/>
                  <a:pt x="1003338" y="997316"/>
                  <a:pt x="985240" y="1052561"/>
                </a:cubicBezTo>
                <a:close/>
                <a:moveTo>
                  <a:pt x="1001433" y="888731"/>
                </a:moveTo>
                <a:cubicBezTo>
                  <a:pt x="982383" y="845869"/>
                  <a:pt x="963333" y="804911"/>
                  <a:pt x="942377" y="758239"/>
                </a:cubicBezTo>
                <a:cubicBezTo>
                  <a:pt x="997623" y="715376"/>
                  <a:pt x="1050963" y="674419"/>
                  <a:pt x="1104303" y="632509"/>
                </a:cubicBezTo>
                <a:cubicBezTo>
                  <a:pt x="1124305" y="682039"/>
                  <a:pt x="1071918" y="815389"/>
                  <a:pt x="1001433" y="888731"/>
                </a:cubicBezTo>
                <a:close/>
                <a:moveTo>
                  <a:pt x="1510068" y="2456546"/>
                </a:moveTo>
                <a:cubicBezTo>
                  <a:pt x="1469110" y="2403206"/>
                  <a:pt x="1430057" y="2352724"/>
                  <a:pt x="1388148" y="2296526"/>
                </a:cubicBezTo>
                <a:cubicBezTo>
                  <a:pt x="1473873" y="2307004"/>
                  <a:pt x="1508163" y="2367011"/>
                  <a:pt x="1543405" y="2432734"/>
                </a:cubicBezTo>
                <a:cubicBezTo>
                  <a:pt x="1531023" y="2441306"/>
                  <a:pt x="1521498" y="2447974"/>
                  <a:pt x="1510068" y="2456546"/>
                </a:cubicBezTo>
                <a:close/>
              </a:path>
            </a:pathLst>
          </a:custGeom>
          <a:solidFill>
            <a:schemeClr val="tx1">
              <a:lumMod val="75000"/>
              <a:lumOff val="25000"/>
            </a:schemeClr>
          </a:solidFill>
          <a:ln w="9525" cap="flat">
            <a:noFill/>
            <a:prstDash val="solid"/>
            <a:miter/>
          </a:ln>
        </p:spPr>
        <p:txBody>
          <a:bodyPr rtlCol="0" anchor="ctr"/>
          <a:lstStyle/>
          <a:p>
            <a:endParaRPr lang="en-US" dirty="0"/>
          </a:p>
        </p:txBody>
      </p:sp>
      <p:sp>
        <p:nvSpPr>
          <p:cNvPr id="18" name="Graphic 12">
            <a:extLst>
              <a:ext uri="{FF2B5EF4-FFF2-40B4-BE49-F238E27FC236}">
                <a16:creationId xmlns:a16="http://schemas.microsoft.com/office/drawing/2014/main" id="{26688091-FB57-423C-A664-5CB3D4F00305}"/>
              </a:ext>
            </a:extLst>
          </p:cNvPr>
          <p:cNvSpPr/>
          <p:nvPr/>
        </p:nvSpPr>
        <p:spPr>
          <a:xfrm>
            <a:off x="4661272" y="1381063"/>
            <a:ext cx="1152966" cy="2846007"/>
          </a:xfrm>
          <a:custGeom>
            <a:avLst/>
            <a:gdLst>
              <a:gd name="connsiteX0" fmla="*/ 10001 w 1809750"/>
              <a:gd name="connsiteY0" fmla="*/ 4380249 h 4467225"/>
              <a:gd name="connsiteX1" fmla="*/ 33814 w 1809750"/>
              <a:gd name="connsiteY1" fmla="*/ 4357389 h 4467225"/>
              <a:gd name="connsiteX2" fmla="*/ 68104 w 1809750"/>
              <a:gd name="connsiteY2" fmla="*/ 4343101 h 4467225"/>
              <a:gd name="connsiteX3" fmla="*/ 128111 w 1809750"/>
              <a:gd name="connsiteY3" fmla="*/ 4262139 h 4467225"/>
              <a:gd name="connsiteX4" fmla="*/ 157639 w 1809750"/>
              <a:gd name="connsiteY4" fmla="*/ 4100214 h 4467225"/>
              <a:gd name="connsiteX5" fmla="*/ 220504 w 1809750"/>
              <a:gd name="connsiteY5" fmla="*/ 3863994 h 4467225"/>
              <a:gd name="connsiteX6" fmla="*/ 242411 w 1809750"/>
              <a:gd name="connsiteY6" fmla="*/ 3805891 h 4467225"/>
              <a:gd name="connsiteX7" fmla="*/ 268129 w 1809750"/>
              <a:gd name="connsiteY7" fmla="*/ 3699211 h 4467225"/>
              <a:gd name="connsiteX8" fmla="*/ 328136 w 1809750"/>
              <a:gd name="connsiteY8" fmla="*/ 3422034 h 4467225"/>
              <a:gd name="connsiteX9" fmla="*/ 327184 w 1809750"/>
              <a:gd name="connsiteY9" fmla="*/ 3396316 h 4467225"/>
              <a:gd name="connsiteX10" fmla="*/ 328136 w 1809750"/>
              <a:gd name="connsiteY10" fmla="*/ 3382029 h 4467225"/>
              <a:gd name="connsiteX11" fmla="*/ 370999 w 1809750"/>
              <a:gd name="connsiteY11" fmla="*/ 3260109 h 4467225"/>
              <a:gd name="connsiteX12" fmla="*/ 386239 w 1809750"/>
              <a:gd name="connsiteY12" fmla="*/ 3223914 h 4467225"/>
              <a:gd name="connsiteX13" fmla="*/ 406241 w 1809750"/>
              <a:gd name="connsiteY13" fmla="*/ 3121996 h 4467225"/>
              <a:gd name="connsiteX14" fmla="*/ 423386 w 1809750"/>
              <a:gd name="connsiteY14" fmla="*/ 3035319 h 4467225"/>
              <a:gd name="connsiteX15" fmla="*/ 434816 w 1809750"/>
              <a:gd name="connsiteY15" fmla="*/ 2983884 h 4467225"/>
              <a:gd name="connsiteX16" fmla="*/ 461486 w 1809750"/>
              <a:gd name="connsiteY16" fmla="*/ 2818149 h 4467225"/>
              <a:gd name="connsiteX17" fmla="*/ 471011 w 1809750"/>
              <a:gd name="connsiteY17" fmla="*/ 2784811 h 4467225"/>
              <a:gd name="connsiteX18" fmla="*/ 476726 w 1809750"/>
              <a:gd name="connsiteY18" fmla="*/ 2732424 h 4467225"/>
              <a:gd name="connsiteX19" fmla="*/ 495776 w 1809750"/>
              <a:gd name="connsiteY19" fmla="*/ 2643841 h 4467225"/>
              <a:gd name="connsiteX20" fmla="*/ 503396 w 1809750"/>
              <a:gd name="connsiteY20" fmla="*/ 2624791 h 4467225"/>
              <a:gd name="connsiteX21" fmla="*/ 504349 w 1809750"/>
              <a:gd name="connsiteY21" fmla="*/ 2537161 h 4467225"/>
              <a:gd name="connsiteX22" fmla="*/ 511016 w 1809750"/>
              <a:gd name="connsiteY22" fmla="*/ 2502871 h 4467225"/>
              <a:gd name="connsiteX23" fmla="*/ 538639 w 1809750"/>
              <a:gd name="connsiteY23" fmla="*/ 2290464 h 4467225"/>
              <a:gd name="connsiteX24" fmla="*/ 539591 w 1809750"/>
              <a:gd name="connsiteY24" fmla="*/ 2259984 h 4467225"/>
              <a:gd name="connsiteX25" fmla="*/ 559594 w 1809750"/>
              <a:gd name="connsiteY25" fmla="*/ 2226646 h 4467225"/>
              <a:gd name="connsiteX26" fmla="*/ 558641 w 1809750"/>
              <a:gd name="connsiteY26" fmla="*/ 2183784 h 4467225"/>
              <a:gd name="connsiteX27" fmla="*/ 561499 w 1809750"/>
              <a:gd name="connsiteY27" fmla="*/ 2168544 h 4467225"/>
              <a:gd name="connsiteX28" fmla="*/ 554831 w 1809750"/>
              <a:gd name="connsiteY28" fmla="*/ 2102821 h 4467225"/>
              <a:gd name="connsiteX29" fmla="*/ 529114 w 1809750"/>
              <a:gd name="connsiteY29" fmla="*/ 2085676 h 4467225"/>
              <a:gd name="connsiteX30" fmla="*/ 493871 w 1809750"/>
              <a:gd name="connsiteY30" fmla="*/ 2092344 h 4467225"/>
              <a:gd name="connsiteX31" fmla="*/ 492919 w 1809750"/>
              <a:gd name="connsiteY31" fmla="*/ 2084724 h 4467225"/>
              <a:gd name="connsiteX32" fmla="*/ 520541 w 1809750"/>
              <a:gd name="connsiteY32" fmla="*/ 2079961 h 4467225"/>
              <a:gd name="connsiteX33" fmla="*/ 520541 w 1809750"/>
              <a:gd name="connsiteY33" fmla="*/ 2075199 h 4467225"/>
              <a:gd name="connsiteX34" fmla="*/ 474821 w 1809750"/>
              <a:gd name="connsiteY34" fmla="*/ 2063769 h 4467225"/>
              <a:gd name="connsiteX35" fmla="*/ 488156 w 1809750"/>
              <a:gd name="connsiteY35" fmla="*/ 2009476 h 4467225"/>
              <a:gd name="connsiteX36" fmla="*/ 579596 w 1809750"/>
              <a:gd name="connsiteY36" fmla="*/ 1892319 h 4467225"/>
              <a:gd name="connsiteX37" fmla="*/ 533876 w 1809750"/>
              <a:gd name="connsiteY37" fmla="*/ 1886604 h 4467225"/>
              <a:gd name="connsiteX38" fmla="*/ 513874 w 1809750"/>
              <a:gd name="connsiteY38" fmla="*/ 1897081 h 4467225"/>
              <a:gd name="connsiteX39" fmla="*/ 461486 w 1809750"/>
              <a:gd name="connsiteY39" fmla="*/ 1948516 h 4467225"/>
              <a:gd name="connsiteX40" fmla="*/ 420529 w 1809750"/>
              <a:gd name="connsiteY40" fmla="*/ 2017096 h 4467225"/>
              <a:gd name="connsiteX41" fmla="*/ 432911 w 1809750"/>
              <a:gd name="connsiteY41" fmla="*/ 2049481 h 4467225"/>
              <a:gd name="connsiteX42" fmla="*/ 444341 w 1809750"/>
              <a:gd name="connsiteY42" fmla="*/ 2054244 h 4467225"/>
              <a:gd name="connsiteX43" fmla="*/ 410051 w 1809750"/>
              <a:gd name="connsiteY43" fmla="*/ 2059959 h 4467225"/>
              <a:gd name="connsiteX44" fmla="*/ 412909 w 1809750"/>
              <a:gd name="connsiteY44" fmla="*/ 2079961 h 4467225"/>
              <a:gd name="connsiteX45" fmla="*/ 409099 w 1809750"/>
              <a:gd name="connsiteY45" fmla="*/ 2084724 h 4467225"/>
              <a:gd name="connsiteX46" fmla="*/ 387191 w 1809750"/>
              <a:gd name="connsiteY46" fmla="*/ 2069484 h 4467225"/>
              <a:gd name="connsiteX47" fmla="*/ 366236 w 1809750"/>
              <a:gd name="connsiteY47" fmla="*/ 2029479 h 4467225"/>
              <a:gd name="connsiteX48" fmla="*/ 348139 w 1809750"/>
              <a:gd name="connsiteY48" fmla="*/ 2004714 h 4467225"/>
              <a:gd name="connsiteX49" fmla="*/ 322421 w 1809750"/>
              <a:gd name="connsiteY49" fmla="*/ 1957089 h 4467225"/>
              <a:gd name="connsiteX50" fmla="*/ 289084 w 1809750"/>
              <a:gd name="connsiteY50" fmla="*/ 1910416 h 4467225"/>
              <a:gd name="connsiteX51" fmla="*/ 259556 w 1809750"/>
              <a:gd name="connsiteY51" fmla="*/ 1877079 h 4467225"/>
              <a:gd name="connsiteX52" fmla="*/ 264319 w 1809750"/>
              <a:gd name="connsiteY52" fmla="*/ 1872316 h 4467225"/>
              <a:gd name="connsiteX53" fmla="*/ 278606 w 1809750"/>
              <a:gd name="connsiteY53" fmla="*/ 1881841 h 4467225"/>
              <a:gd name="connsiteX54" fmla="*/ 149066 w 1809750"/>
              <a:gd name="connsiteY54" fmla="*/ 1581804 h 4467225"/>
              <a:gd name="connsiteX55" fmla="*/ 109061 w 1809750"/>
              <a:gd name="connsiteY55" fmla="*/ 1461789 h 4467225"/>
              <a:gd name="connsiteX56" fmla="*/ 106204 w 1809750"/>
              <a:gd name="connsiteY56" fmla="*/ 1429404 h 4467225"/>
              <a:gd name="connsiteX57" fmla="*/ 111919 w 1809750"/>
              <a:gd name="connsiteY57" fmla="*/ 1353204 h 4467225"/>
              <a:gd name="connsiteX58" fmla="*/ 133826 w 1809750"/>
              <a:gd name="connsiteY58" fmla="*/ 1303674 h 4467225"/>
              <a:gd name="connsiteX59" fmla="*/ 206216 w 1809750"/>
              <a:gd name="connsiteY59" fmla="*/ 1160799 h 4467225"/>
              <a:gd name="connsiteX60" fmla="*/ 220504 w 1809750"/>
              <a:gd name="connsiteY60" fmla="*/ 1133176 h 4467225"/>
              <a:gd name="connsiteX61" fmla="*/ 246221 w 1809750"/>
              <a:gd name="connsiteY61" fmla="*/ 1089361 h 4467225"/>
              <a:gd name="connsiteX62" fmla="*/ 299561 w 1809750"/>
              <a:gd name="connsiteY62" fmla="*/ 986491 h 4467225"/>
              <a:gd name="connsiteX63" fmla="*/ 347186 w 1809750"/>
              <a:gd name="connsiteY63" fmla="*/ 891241 h 4467225"/>
              <a:gd name="connsiteX64" fmla="*/ 365284 w 1809750"/>
              <a:gd name="connsiteY64" fmla="*/ 840759 h 4467225"/>
              <a:gd name="connsiteX65" fmla="*/ 372904 w 1809750"/>
              <a:gd name="connsiteY65" fmla="*/ 817899 h 4467225"/>
              <a:gd name="connsiteX66" fmla="*/ 407194 w 1809750"/>
              <a:gd name="connsiteY66" fmla="*/ 750271 h 4467225"/>
              <a:gd name="connsiteX67" fmla="*/ 456724 w 1809750"/>
              <a:gd name="connsiteY67" fmla="*/ 719791 h 4467225"/>
              <a:gd name="connsiteX68" fmla="*/ 571024 w 1809750"/>
              <a:gd name="connsiteY68" fmla="*/ 684549 h 4467225"/>
              <a:gd name="connsiteX69" fmla="*/ 671036 w 1809750"/>
              <a:gd name="connsiteY69" fmla="*/ 632161 h 4467225"/>
              <a:gd name="connsiteX70" fmla="*/ 683419 w 1809750"/>
              <a:gd name="connsiteY70" fmla="*/ 614064 h 4467225"/>
              <a:gd name="connsiteX71" fmla="*/ 693896 w 1809750"/>
              <a:gd name="connsiteY71" fmla="*/ 548341 h 4467225"/>
              <a:gd name="connsiteX72" fmla="*/ 699611 w 1809750"/>
              <a:gd name="connsiteY72" fmla="*/ 438804 h 4467225"/>
              <a:gd name="connsiteX73" fmla="*/ 694849 w 1809750"/>
              <a:gd name="connsiteY73" fmla="*/ 383559 h 4467225"/>
              <a:gd name="connsiteX74" fmla="*/ 717709 w 1809750"/>
              <a:gd name="connsiteY74" fmla="*/ 281641 h 4467225"/>
              <a:gd name="connsiteX75" fmla="*/ 747236 w 1809750"/>
              <a:gd name="connsiteY75" fmla="*/ 187344 h 4467225"/>
              <a:gd name="connsiteX76" fmla="*/ 762476 w 1809750"/>
              <a:gd name="connsiteY76" fmla="*/ 163531 h 4467225"/>
              <a:gd name="connsiteX77" fmla="*/ 824389 w 1809750"/>
              <a:gd name="connsiteY77" fmla="*/ 91141 h 4467225"/>
              <a:gd name="connsiteX78" fmla="*/ 857726 w 1809750"/>
              <a:gd name="connsiteY78" fmla="*/ 42564 h 4467225"/>
              <a:gd name="connsiteX79" fmla="*/ 879634 w 1809750"/>
              <a:gd name="connsiteY79" fmla="*/ 35896 h 4467225"/>
              <a:gd name="connsiteX80" fmla="*/ 904399 w 1809750"/>
              <a:gd name="connsiteY80" fmla="*/ 30181 h 4467225"/>
              <a:gd name="connsiteX81" fmla="*/ 982504 w 1809750"/>
              <a:gd name="connsiteY81" fmla="*/ 11131 h 4467225"/>
              <a:gd name="connsiteX82" fmla="*/ 1059656 w 1809750"/>
              <a:gd name="connsiteY82" fmla="*/ 31134 h 4467225"/>
              <a:gd name="connsiteX83" fmla="*/ 1208246 w 1809750"/>
              <a:gd name="connsiteY83" fmla="*/ 231159 h 4467225"/>
              <a:gd name="connsiteX84" fmla="*/ 1225391 w 1809750"/>
              <a:gd name="connsiteY84" fmla="*/ 466426 h 4467225"/>
              <a:gd name="connsiteX85" fmla="*/ 1224439 w 1809750"/>
              <a:gd name="connsiteY85" fmla="*/ 476904 h 4467225"/>
              <a:gd name="connsiteX86" fmla="*/ 1233011 w 1809750"/>
              <a:gd name="connsiteY86" fmla="*/ 670261 h 4467225"/>
              <a:gd name="connsiteX87" fmla="*/ 1278731 w 1809750"/>
              <a:gd name="connsiteY87" fmla="*/ 721696 h 4467225"/>
              <a:gd name="connsiteX88" fmla="*/ 1348264 w 1809750"/>
              <a:gd name="connsiteY88" fmla="*/ 732174 h 4467225"/>
              <a:gd name="connsiteX89" fmla="*/ 1381601 w 1809750"/>
              <a:gd name="connsiteY89" fmla="*/ 755986 h 4467225"/>
              <a:gd name="connsiteX90" fmla="*/ 1409224 w 1809750"/>
              <a:gd name="connsiteY90" fmla="*/ 801706 h 4467225"/>
              <a:gd name="connsiteX91" fmla="*/ 1417796 w 1809750"/>
              <a:gd name="connsiteY91" fmla="*/ 820756 h 4467225"/>
              <a:gd name="connsiteX92" fmla="*/ 1447324 w 1809750"/>
              <a:gd name="connsiteY92" fmla="*/ 879811 h 4467225"/>
              <a:gd name="connsiteX93" fmla="*/ 1549241 w 1809750"/>
              <a:gd name="connsiteY93" fmla="*/ 1010304 h 4467225"/>
              <a:gd name="connsiteX94" fmla="*/ 1579721 w 1809750"/>
              <a:gd name="connsiteY94" fmla="*/ 1043641 h 4467225"/>
              <a:gd name="connsiteX95" fmla="*/ 1634014 w 1809750"/>
              <a:gd name="connsiteY95" fmla="*/ 1114126 h 4467225"/>
              <a:gd name="connsiteX96" fmla="*/ 1742599 w 1809750"/>
              <a:gd name="connsiteY96" fmla="*/ 1255096 h 4467225"/>
              <a:gd name="connsiteX97" fmla="*/ 1774031 w 1809750"/>
              <a:gd name="connsiteY97" fmla="*/ 1312246 h 4467225"/>
              <a:gd name="connsiteX98" fmla="*/ 1797844 w 1809750"/>
              <a:gd name="connsiteY98" fmla="*/ 1354156 h 4467225"/>
              <a:gd name="connsiteX99" fmla="*/ 1806416 w 1809750"/>
              <a:gd name="connsiteY99" fmla="*/ 1372254 h 4467225"/>
              <a:gd name="connsiteX100" fmla="*/ 1801654 w 1809750"/>
              <a:gd name="connsiteY100" fmla="*/ 1457026 h 4467225"/>
              <a:gd name="connsiteX101" fmla="*/ 1762601 w 1809750"/>
              <a:gd name="connsiteY101" fmla="*/ 1607521 h 4467225"/>
              <a:gd name="connsiteX102" fmla="*/ 1740694 w 1809750"/>
              <a:gd name="connsiteY102" fmla="*/ 1665624 h 4467225"/>
              <a:gd name="connsiteX103" fmla="*/ 1700689 w 1809750"/>
              <a:gd name="connsiteY103" fmla="*/ 1787544 h 4467225"/>
              <a:gd name="connsiteX104" fmla="*/ 1698784 w 1809750"/>
              <a:gd name="connsiteY104" fmla="*/ 1793259 h 4467225"/>
              <a:gd name="connsiteX105" fmla="*/ 1686401 w 1809750"/>
              <a:gd name="connsiteY105" fmla="*/ 1869459 h 4467225"/>
              <a:gd name="connsiteX106" fmla="*/ 1653064 w 1809750"/>
              <a:gd name="connsiteY106" fmla="*/ 1898034 h 4467225"/>
              <a:gd name="connsiteX107" fmla="*/ 1609249 w 1809750"/>
              <a:gd name="connsiteY107" fmla="*/ 2004714 h 4467225"/>
              <a:gd name="connsiteX108" fmla="*/ 1568291 w 1809750"/>
              <a:gd name="connsiteY108" fmla="*/ 2011381 h 4467225"/>
              <a:gd name="connsiteX109" fmla="*/ 1535906 w 1809750"/>
              <a:gd name="connsiteY109" fmla="*/ 1998046 h 4467225"/>
              <a:gd name="connsiteX110" fmla="*/ 1582579 w 1809750"/>
              <a:gd name="connsiteY110" fmla="*/ 1964709 h 4467225"/>
              <a:gd name="connsiteX111" fmla="*/ 1499711 w 1809750"/>
              <a:gd name="connsiteY111" fmla="*/ 1878984 h 4467225"/>
              <a:gd name="connsiteX112" fmla="*/ 1486376 w 1809750"/>
              <a:gd name="connsiteY112" fmla="*/ 1865649 h 4467225"/>
              <a:gd name="connsiteX113" fmla="*/ 1426369 w 1809750"/>
              <a:gd name="connsiteY113" fmla="*/ 1834216 h 4467225"/>
              <a:gd name="connsiteX114" fmla="*/ 1479709 w 1809750"/>
              <a:gd name="connsiteY114" fmla="*/ 1908511 h 4467225"/>
              <a:gd name="connsiteX115" fmla="*/ 1511141 w 1809750"/>
              <a:gd name="connsiteY115" fmla="*/ 1983759 h 4467225"/>
              <a:gd name="connsiteX116" fmla="*/ 1507331 w 1809750"/>
              <a:gd name="connsiteY116" fmla="*/ 2011381 h 4467225"/>
              <a:gd name="connsiteX117" fmla="*/ 1484471 w 1809750"/>
              <a:gd name="connsiteY117" fmla="*/ 2006619 h 4467225"/>
              <a:gd name="connsiteX118" fmla="*/ 1446371 w 1809750"/>
              <a:gd name="connsiteY118" fmla="*/ 2034241 h 4467225"/>
              <a:gd name="connsiteX119" fmla="*/ 1463516 w 1809750"/>
              <a:gd name="connsiteY119" fmla="*/ 2120919 h 4467225"/>
              <a:gd name="connsiteX120" fmla="*/ 1468279 w 1809750"/>
              <a:gd name="connsiteY120" fmla="*/ 2202834 h 4467225"/>
              <a:gd name="connsiteX121" fmla="*/ 1472089 w 1809750"/>
              <a:gd name="connsiteY121" fmla="*/ 2251411 h 4467225"/>
              <a:gd name="connsiteX122" fmla="*/ 1468279 w 1809750"/>
              <a:gd name="connsiteY122" fmla="*/ 2393334 h 4467225"/>
              <a:gd name="connsiteX123" fmla="*/ 1453991 w 1809750"/>
              <a:gd name="connsiteY123" fmla="*/ 2605741 h 4467225"/>
              <a:gd name="connsiteX124" fmla="*/ 1438751 w 1809750"/>
              <a:gd name="connsiteY124" fmla="*/ 2816244 h 4467225"/>
              <a:gd name="connsiteX125" fmla="*/ 1432084 w 1809750"/>
              <a:gd name="connsiteY125" fmla="*/ 2962929 h 4467225"/>
              <a:gd name="connsiteX126" fmla="*/ 1424464 w 1809750"/>
              <a:gd name="connsiteY126" fmla="*/ 3218199 h 4467225"/>
              <a:gd name="connsiteX127" fmla="*/ 1418749 w 1809750"/>
              <a:gd name="connsiteY127" fmla="*/ 3379171 h 4467225"/>
              <a:gd name="connsiteX128" fmla="*/ 1428274 w 1809750"/>
              <a:gd name="connsiteY128" fmla="*/ 3838276 h 4467225"/>
              <a:gd name="connsiteX129" fmla="*/ 1414939 w 1809750"/>
              <a:gd name="connsiteY129" fmla="*/ 4017346 h 4467225"/>
              <a:gd name="connsiteX130" fmla="*/ 1406366 w 1809750"/>
              <a:gd name="connsiteY130" fmla="*/ 4130694 h 4467225"/>
              <a:gd name="connsiteX131" fmla="*/ 1394936 w 1809750"/>
              <a:gd name="connsiteY131" fmla="*/ 4244041 h 4467225"/>
              <a:gd name="connsiteX132" fmla="*/ 1393031 w 1809750"/>
              <a:gd name="connsiteY132" fmla="*/ 4272616 h 4467225"/>
              <a:gd name="connsiteX133" fmla="*/ 1384459 w 1809750"/>
              <a:gd name="connsiteY133" fmla="*/ 4389774 h 4467225"/>
              <a:gd name="connsiteX134" fmla="*/ 1368266 w 1809750"/>
              <a:gd name="connsiteY134" fmla="*/ 4402156 h 4467225"/>
              <a:gd name="connsiteX135" fmla="*/ 1309211 w 1809750"/>
              <a:gd name="connsiteY135" fmla="*/ 4403109 h 4467225"/>
              <a:gd name="connsiteX136" fmla="*/ 1240631 w 1809750"/>
              <a:gd name="connsiteY136" fmla="*/ 4461211 h 4467225"/>
              <a:gd name="connsiteX137" fmla="*/ 1121569 w 1809750"/>
              <a:gd name="connsiteY137" fmla="*/ 4468831 h 4467225"/>
              <a:gd name="connsiteX138" fmla="*/ 1091089 w 1809750"/>
              <a:gd name="connsiteY138" fmla="*/ 4445971 h 4467225"/>
              <a:gd name="connsiteX139" fmla="*/ 1068229 w 1809750"/>
              <a:gd name="connsiteY139" fmla="*/ 4360246 h 4467225"/>
              <a:gd name="connsiteX140" fmla="*/ 1052989 w 1809750"/>
              <a:gd name="connsiteY140" fmla="*/ 4259281 h 4467225"/>
              <a:gd name="connsiteX141" fmla="*/ 1070134 w 1809750"/>
              <a:gd name="connsiteY141" fmla="*/ 4195464 h 4467225"/>
              <a:gd name="connsiteX142" fmla="*/ 1084421 w 1809750"/>
              <a:gd name="connsiteY142" fmla="*/ 4105929 h 4467225"/>
              <a:gd name="connsiteX143" fmla="*/ 1085374 w 1809750"/>
              <a:gd name="connsiteY143" fmla="*/ 3964959 h 4467225"/>
              <a:gd name="connsiteX144" fmla="*/ 1090136 w 1809750"/>
              <a:gd name="connsiteY144" fmla="*/ 3763981 h 4467225"/>
              <a:gd name="connsiteX145" fmla="*/ 1090136 w 1809750"/>
              <a:gd name="connsiteY145" fmla="*/ 3575386 h 4467225"/>
              <a:gd name="connsiteX146" fmla="*/ 1091089 w 1809750"/>
              <a:gd name="connsiteY146" fmla="*/ 3440131 h 4467225"/>
              <a:gd name="connsiteX147" fmla="*/ 1084421 w 1809750"/>
              <a:gd name="connsiteY147" fmla="*/ 3398221 h 4467225"/>
              <a:gd name="connsiteX148" fmla="*/ 1083469 w 1809750"/>
              <a:gd name="connsiteY148" fmla="*/ 3383934 h 4467225"/>
              <a:gd name="connsiteX149" fmla="*/ 1088231 w 1809750"/>
              <a:gd name="connsiteY149" fmla="*/ 3122949 h 4467225"/>
              <a:gd name="connsiteX150" fmla="*/ 1075849 w 1809750"/>
              <a:gd name="connsiteY150" fmla="*/ 2908636 h 4467225"/>
              <a:gd name="connsiteX151" fmla="*/ 1047274 w 1809750"/>
              <a:gd name="connsiteY151" fmla="*/ 2654319 h 4467225"/>
              <a:gd name="connsiteX152" fmla="*/ 1026319 w 1809750"/>
              <a:gd name="connsiteY152" fmla="*/ 2539066 h 4467225"/>
              <a:gd name="connsiteX153" fmla="*/ 1023461 w 1809750"/>
              <a:gd name="connsiteY153" fmla="*/ 2510491 h 4467225"/>
              <a:gd name="connsiteX154" fmla="*/ 1015841 w 1809750"/>
              <a:gd name="connsiteY154" fmla="*/ 2488584 h 4467225"/>
              <a:gd name="connsiteX155" fmla="*/ 1009174 w 1809750"/>
              <a:gd name="connsiteY155" fmla="*/ 2457151 h 4467225"/>
              <a:gd name="connsiteX156" fmla="*/ 1002506 w 1809750"/>
              <a:gd name="connsiteY156" fmla="*/ 2400001 h 4467225"/>
              <a:gd name="connsiteX157" fmla="*/ 977741 w 1809750"/>
              <a:gd name="connsiteY157" fmla="*/ 2420956 h 4467225"/>
              <a:gd name="connsiteX158" fmla="*/ 898684 w 1809750"/>
              <a:gd name="connsiteY158" fmla="*/ 2683846 h 4467225"/>
              <a:gd name="connsiteX159" fmla="*/ 799624 w 1809750"/>
              <a:gd name="connsiteY159" fmla="*/ 3000076 h 4467225"/>
              <a:gd name="connsiteX160" fmla="*/ 741521 w 1809750"/>
              <a:gd name="connsiteY160" fmla="*/ 3304876 h 4467225"/>
              <a:gd name="connsiteX161" fmla="*/ 736759 w 1809750"/>
              <a:gd name="connsiteY161" fmla="*/ 3384886 h 4467225"/>
              <a:gd name="connsiteX162" fmla="*/ 725329 w 1809750"/>
              <a:gd name="connsiteY162" fmla="*/ 3419176 h 4467225"/>
              <a:gd name="connsiteX163" fmla="*/ 705326 w 1809750"/>
              <a:gd name="connsiteY163" fmla="*/ 3529666 h 4467225"/>
              <a:gd name="connsiteX164" fmla="*/ 679609 w 1809750"/>
              <a:gd name="connsiteY164" fmla="*/ 3662064 h 4467225"/>
              <a:gd name="connsiteX165" fmla="*/ 654844 w 1809750"/>
              <a:gd name="connsiteY165" fmla="*/ 3813511 h 4467225"/>
              <a:gd name="connsiteX166" fmla="*/ 628174 w 1809750"/>
              <a:gd name="connsiteY166" fmla="*/ 3989724 h 4467225"/>
              <a:gd name="connsiteX167" fmla="*/ 611981 w 1809750"/>
              <a:gd name="connsiteY167" fmla="*/ 4096404 h 4467225"/>
              <a:gd name="connsiteX168" fmla="*/ 595789 w 1809750"/>
              <a:gd name="connsiteY168" fmla="*/ 4204989 h 4467225"/>
              <a:gd name="connsiteX169" fmla="*/ 572929 w 1809750"/>
              <a:gd name="connsiteY169" fmla="*/ 4360246 h 4467225"/>
              <a:gd name="connsiteX170" fmla="*/ 571976 w 1809750"/>
              <a:gd name="connsiteY170" fmla="*/ 4365961 h 4467225"/>
              <a:gd name="connsiteX171" fmla="*/ 536734 w 1809750"/>
              <a:gd name="connsiteY171" fmla="*/ 4398346 h 4467225"/>
              <a:gd name="connsiteX172" fmla="*/ 410051 w 1809750"/>
              <a:gd name="connsiteY172" fmla="*/ 4390726 h 4467225"/>
              <a:gd name="connsiteX173" fmla="*/ 377666 w 1809750"/>
              <a:gd name="connsiteY173" fmla="*/ 4404061 h 4467225"/>
              <a:gd name="connsiteX174" fmla="*/ 359569 w 1809750"/>
              <a:gd name="connsiteY174" fmla="*/ 4412634 h 4467225"/>
              <a:gd name="connsiteX175" fmla="*/ 343376 w 1809750"/>
              <a:gd name="connsiteY175" fmla="*/ 4397394 h 4467225"/>
              <a:gd name="connsiteX176" fmla="*/ 319564 w 1809750"/>
              <a:gd name="connsiteY176" fmla="*/ 4374534 h 4467225"/>
              <a:gd name="connsiteX177" fmla="*/ 301466 w 1809750"/>
              <a:gd name="connsiteY177" fmla="*/ 4369771 h 4467225"/>
              <a:gd name="connsiteX178" fmla="*/ 276701 w 1809750"/>
              <a:gd name="connsiteY178" fmla="*/ 4385011 h 4467225"/>
              <a:gd name="connsiteX179" fmla="*/ 198596 w 1809750"/>
              <a:gd name="connsiteY179" fmla="*/ 4448829 h 4467225"/>
              <a:gd name="connsiteX180" fmla="*/ 78581 w 1809750"/>
              <a:gd name="connsiteY180" fmla="*/ 4447876 h 4467225"/>
              <a:gd name="connsiteX181" fmla="*/ 7144 w 1809750"/>
              <a:gd name="connsiteY181" fmla="*/ 4419301 h 4467225"/>
              <a:gd name="connsiteX182" fmla="*/ 10001 w 1809750"/>
              <a:gd name="connsiteY182" fmla="*/ 4380249 h 4467225"/>
              <a:gd name="connsiteX183" fmla="*/ 705326 w 1809750"/>
              <a:gd name="connsiteY183" fmla="*/ 762654 h 4467225"/>
              <a:gd name="connsiteX184" fmla="*/ 719614 w 1809750"/>
              <a:gd name="connsiteY184" fmla="*/ 792181 h 4467225"/>
              <a:gd name="connsiteX185" fmla="*/ 739616 w 1809750"/>
              <a:gd name="connsiteY185" fmla="*/ 840759 h 4467225"/>
              <a:gd name="connsiteX186" fmla="*/ 752951 w 1809750"/>
              <a:gd name="connsiteY186" fmla="*/ 867429 h 4467225"/>
              <a:gd name="connsiteX187" fmla="*/ 760571 w 1809750"/>
              <a:gd name="connsiteY187" fmla="*/ 945534 h 4467225"/>
              <a:gd name="connsiteX188" fmla="*/ 775811 w 1809750"/>
              <a:gd name="connsiteY188" fmla="*/ 1109364 h 4467225"/>
              <a:gd name="connsiteX189" fmla="*/ 866299 w 1809750"/>
              <a:gd name="connsiteY189" fmla="*/ 1383684 h 4467225"/>
              <a:gd name="connsiteX190" fmla="*/ 890111 w 1809750"/>
              <a:gd name="connsiteY190" fmla="*/ 1427499 h 4467225"/>
              <a:gd name="connsiteX191" fmla="*/ 914876 w 1809750"/>
              <a:gd name="connsiteY191" fmla="*/ 1369396 h 4467225"/>
              <a:gd name="connsiteX192" fmla="*/ 1006316 w 1809750"/>
              <a:gd name="connsiteY192" fmla="*/ 1135081 h 4467225"/>
              <a:gd name="connsiteX193" fmla="*/ 1058704 w 1809750"/>
              <a:gd name="connsiteY193" fmla="*/ 1014114 h 4467225"/>
              <a:gd name="connsiteX194" fmla="*/ 1060609 w 1809750"/>
              <a:gd name="connsiteY194" fmla="*/ 974109 h 4467225"/>
              <a:gd name="connsiteX195" fmla="*/ 1052989 w 1809750"/>
              <a:gd name="connsiteY195" fmla="*/ 881716 h 4467225"/>
              <a:gd name="connsiteX196" fmla="*/ 1063466 w 1809750"/>
              <a:gd name="connsiteY196" fmla="*/ 863619 h 4467225"/>
              <a:gd name="connsiteX197" fmla="*/ 1126331 w 1809750"/>
              <a:gd name="connsiteY197" fmla="*/ 804564 h 4467225"/>
              <a:gd name="connsiteX198" fmla="*/ 1206341 w 1809750"/>
              <a:gd name="connsiteY198" fmla="*/ 850284 h 4467225"/>
              <a:gd name="connsiteX199" fmla="*/ 1067276 w 1809750"/>
              <a:gd name="connsiteY199" fmla="*/ 633114 h 4467225"/>
              <a:gd name="connsiteX200" fmla="*/ 1049179 w 1809750"/>
              <a:gd name="connsiteY200" fmla="*/ 710266 h 4467225"/>
              <a:gd name="connsiteX201" fmla="*/ 1040606 w 1809750"/>
              <a:gd name="connsiteY201" fmla="*/ 776941 h 4467225"/>
              <a:gd name="connsiteX202" fmla="*/ 1030129 w 1809750"/>
              <a:gd name="connsiteY202" fmla="*/ 814089 h 4467225"/>
              <a:gd name="connsiteX203" fmla="*/ 997744 w 1809750"/>
              <a:gd name="connsiteY203" fmla="*/ 848379 h 4467225"/>
              <a:gd name="connsiteX204" fmla="*/ 904399 w 1809750"/>
              <a:gd name="connsiteY204" fmla="*/ 990301 h 4467225"/>
              <a:gd name="connsiteX205" fmla="*/ 897731 w 1809750"/>
              <a:gd name="connsiteY205" fmla="*/ 993159 h 4467225"/>
              <a:gd name="connsiteX206" fmla="*/ 878681 w 1809750"/>
              <a:gd name="connsiteY206" fmla="*/ 936009 h 4467225"/>
              <a:gd name="connsiteX207" fmla="*/ 818674 w 1809750"/>
              <a:gd name="connsiteY207" fmla="*/ 856951 h 4467225"/>
              <a:gd name="connsiteX208" fmla="*/ 780574 w 1809750"/>
              <a:gd name="connsiteY208" fmla="*/ 843616 h 4467225"/>
              <a:gd name="connsiteX209" fmla="*/ 797719 w 1809750"/>
              <a:gd name="connsiteY209" fmla="*/ 592156 h 4467225"/>
              <a:gd name="connsiteX210" fmla="*/ 634841 w 1809750"/>
              <a:gd name="connsiteY210" fmla="*/ 825519 h 4467225"/>
              <a:gd name="connsiteX211" fmla="*/ 705326 w 1809750"/>
              <a:gd name="connsiteY211" fmla="*/ 762654 h 4467225"/>
              <a:gd name="connsiteX212" fmla="*/ 1273969 w 1809750"/>
              <a:gd name="connsiteY212" fmla="*/ 1329391 h 4467225"/>
              <a:gd name="connsiteX213" fmla="*/ 1280636 w 1809750"/>
              <a:gd name="connsiteY213" fmla="*/ 1357014 h 4467225"/>
              <a:gd name="connsiteX214" fmla="*/ 1294924 w 1809750"/>
              <a:gd name="connsiteY214" fmla="*/ 1423689 h 4467225"/>
              <a:gd name="connsiteX215" fmla="*/ 1315879 w 1809750"/>
              <a:gd name="connsiteY215" fmla="*/ 1556086 h 4467225"/>
              <a:gd name="connsiteX216" fmla="*/ 1337786 w 1809750"/>
              <a:gd name="connsiteY216" fmla="*/ 1669434 h 4467225"/>
              <a:gd name="connsiteX217" fmla="*/ 1370171 w 1809750"/>
              <a:gd name="connsiteY217" fmla="*/ 1777066 h 4467225"/>
              <a:gd name="connsiteX218" fmla="*/ 1441609 w 1809750"/>
              <a:gd name="connsiteY218" fmla="*/ 1820881 h 4467225"/>
              <a:gd name="connsiteX219" fmla="*/ 1473041 w 1809750"/>
              <a:gd name="connsiteY219" fmla="*/ 1796116 h 4467225"/>
              <a:gd name="connsiteX220" fmla="*/ 1516856 w 1809750"/>
              <a:gd name="connsiteY220" fmla="*/ 1700866 h 4467225"/>
              <a:gd name="connsiteX221" fmla="*/ 1537811 w 1809750"/>
              <a:gd name="connsiteY221" fmla="*/ 1671339 h 4467225"/>
              <a:gd name="connsiteX222" fmla="*/ 1547336 w 1809750"/>
              <a:gd name="connsiteY222" fmla="*/ 1614189 h 4467225"/>
              <a:gd name="connsiteX223" fmla="*/ 1568291 w 1809750"/>
              <a:gd name="connsiteY223" fmla="*/ 1573231 h 4467225"/>
              <a:gd name="connsiteX224" fmla="*/ 1575911 w 1809750"/>
              <a:gd name="connsiteY224" fmla="*/ 1558944 h 4467225"/>
              <a:gd name="connsiteX225" fmla="*/ 1582579 w 1809750"/>
              <a:gd name="connsiteY225" fmla="*/ 1450359 h 4467225"/>
              <a:gd name="connsiteX226" fmla="*/ 1577816 w 1809750"/>
              <a:gd name="connsiteY226" fmla="*/ 1436071 h 4467225"/>
              <a:gd name="connsiteX227" fmla="*/ 1470184 w 1809750"/>
              <a:gd name="connsiteY227" fmla="*/ 1317009 h 4467225"/>
              <a:gd name="connsiteX228" fmla="*/ 1383506 w 1809750"/>
              <a:gd name="connsiteY228" fmla="*/ 1220806 h 4467225"/>
              <a:gd name="connsiteX229" fmla="*/ 1353026 w 1809750"/>
              <a:gd name="connsiteY229" fmla="*/ 1221759 h 4467225"/>
              <a:gd name="connsiteX230" fmla="*/ 1280636 w 1809750"/>
              <a:gd name="connsiteY230" fmla="*/ 1315104 h 4467225"/>
              <a:gd name="connsiteX231" fmla="*/ 1273969 w 1809750"/>
              <a:gd name="connsiteY231" fmla="*/ 1329391 h 4467225"/>
              <a:gd name="connsiteX232" fmla="*/ 599599 w 1809750"/>
              <a:gd name="connsiteY232" fmla="*/ 1884699 h 4467225"/>
              <a:gd name="connsiteX233" fmla="*/ 604361 w 1809750"/>
              <a:gd name="connsiteY233" fmla="*/ 1880889 h 4467225"/>
              <a:gd name="connsiteX234" fmla="*/ 596741 w 1809750"/>
              <a:gd name="connsiteY234" fmla="*/ 1858029 h 4467225"/>
              <a:gd name="connsiteX235" fmla="*/ 581501 w 1809750"/>
              <a:gd name="connsiteY235" fmla="*/ 1721821 h 4467225"/>
              <a:gd name="connsiteX236" fmla="*/ 583406 w 1809750"/>
              <a:gd name="connsiteY236" fmla="*/ 1673244 h 4467225"/>
              <a:gd name="connsiteX237" fmla="*/ 558641 w 1809750"/>
              <a:gd name="connsiteY237" fmla="*/ 1591329 h 4467225"/>
              <a:gd name="connsiteX238" fmla="*/ 555784 w 1809750"/>
              <a:gd name="connsiteY238" fmla="*/ 1568469 h 4467225"/>
              <a:gd name="connsiteX239" fmla="*/ 531019 w 1809750"/>
              <a:gd name="connsiteY239" fmla="*/ 1421784 h 4467225"/>
              <a:gd name="connsiteX240" fmla="*/ 503396 w 1809750"/>
              <a:gd name="connsiteY240" fmla="*/ 1333201 h 4467225"/>
              <a:gd name="connsiteX241" fmla="*/ 484346 w 1809750"/>
              <a:gd name="connsiteY241" fmla="*/ 1236046 h 4467225"/>
              <a:gd name="connsiteX242" fmla="*/ 472916 w 1809750"/>
              <a:gd name="connsiteY242" fmla="*/ 1215091 h 4467225"/>
              <a:gd name="connsiteX243" fmla="*/ 451009 w 1809750"/>
              <a:gd name="connsiteY243" fmla="*/ 1228426 h 4467225"/>
              <a:gd name="connsiteX244" fmla="*/ 431959 w 1809750"/>
              <a:gd name="connsiteY244" fmla="*/ 1271289 h 4467225"/>
              <a:gd name="connsiteX245" fmla="*/ 375761 w 1809750"/>
              <a:gd name="connsiteY245" fmla="*/ 1361776 h 4467225"/>
              <a:gd name="connsiteX246" fmla="*/ 330994 w 1809750"/>
              <a:gd name="connsiteY246" fmla="*/ 1464646 h 4467225"/>
              <a:gd name="connsiteX247" fmla="*/ 333851 w 1809750"/>
              <a:gd name="connsiteY247" fmla="*/ 1471314 h 4467225"/>
              <a:gd name="connsiteX248" fmla="*/ 353854 w 1809750"/>
              <a:gd name="connsiteY248" fmla="*/ 1544656 h 4467225"/>
              <a:gd name="connsiteX249" fmla="*/ 361474 w 1809750"/>
              <a:gd name="connsiteY249" fmla="*/ 1568469 h 4467225"/>
              <a:gd name="connsiteX250" fmla="*/ 390049 w 1809750"/>
              <a:gd name="connsiteY250" fmla="*/ 1656099 h 4467225"/>
              <a:gd name="connsiteX251" fmla="*/ 395764 w 1809750"/>
              <a:gd name="connsiteY251" fmla="*/ 1677054 h 4467225"/>
              <a:gd name="connsiteX252" fmla="*/ 474821 w 1809750"/>
              <a:gd name="connsiteY252" fmla="*/ 1826596 h 4467225"/>
              <a:gd name="connsiteX253" fmla="*/ 507206 w 1809750"/>
              <a:gd name="connsiteY253" fmla="*/ 1858029 h 4467225"/>
              <a:gd name="connsiteX254" fmla="*/ 558641 w 1809750"/>
              <a:gd name="connsiteY254" fmla="*/ 1866601 h 4467225"/>
              <a:gd name="connsiteX255" fmla="*/ 573881 w 1809750"/>
              <a:gd name="connsiteY255" fmla="*/ 1872316 h 4467225"/>
              <a:gd name="connsiteX256" fmla="*/ 599599 w 1809750"/>
              <a:gd name="connsiteY256" fmla="*/ 1884699 h 4467225"/>
              <a:gd name="connsiteX257" fmla="*/ 930116 w 1809750"/>
              <a:gd name="connsiteY257" fmla="*/ 1638954 h 4467225"/>
              <a:gd name="connsiteX258" fmla="*/ 905351 w 1809750"/>
              <a:gd name="connsiteY258" fmla="*/ 1617046 h 4467225"/>
              <a:gd name="connsiteX259" fmla="*/ 880586 w 1809750"/>
              <a:gd name="connsiteY259" fmla="*/ 1644669 h 4467225"/>
              <a:gd name="connsiteX260" fmla="*/ 903446 w 1809750"/>
              <a:gd name="connsiteY260" fmla="*/ 1670386 h 4467225"/>
              <a:gd name="connsiteX261" fmla="*/ 930116 w 1809750"/>
              <a:gd name="connsiteY261" fmla="*/ 1638954 h 4467225"/>
              <a:gd name="connsiteX262" fmla="*/ 912019 w 1809750"/>
              <a:gd name="connsiteY262" fmla="*/ 1539894 h 4467225"/>
              <a:gd name="connsiteX263" fmla="*/ 889159 w 1809750"/>
              <a:gd name="connsiteY263" fmla="*/ 1510366 h 4467225"/>
              <a:gd name="connsiteX264" fmla="*/ 871061 w 1809750"/>
              <a:gd name="connsiteY264" fmla="*/ 1535131 h 4467225"/>
              <a:gd name="connsiteX265" fmla="*/ 892969 w 1809750"/>
              <a:gd name="connsiteY265" fmla="*/ 1563706 h 4467225"/>
              <a:gd name="connsiteX266" fmla="*/ 912019 w 1809750"/>
              <a:gd name="connsiteY266" fmla="*/ 1539894 h 4467225"/>
              <a:gd name="connsiteX267" fmla="*/ 918686 w 1809750"/>
              <a:gd name="connsiteY267" fmla="*/ 1769446 h 4467225"/>
              <a:gd name="connsiteX268" fmla="*/ 946309 w 1809750"/>
              <a:gd name="connsiteY268" fmla="*/ 1741824 h 4467225"/>
              <a:gd name="connsiteX269" fmla="*/ 926306 w 1809750"/>
              <a:gd name="connsiteY269" fmla="*/ 1718964 h 4467225"/>
              <a:gd name="connsiteX270" fmla="*/ 897731 w 1809750"/>
              <a:gd name="connsiteY270" fmla="*/ 1738014 h 4467225"/>
              <a:gd name="connsiteX271" fmla="*/ 918686 w 1809750"/>
              <a:gd name="connsiteY271" fmla="*/ 1769446 h 446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809750" h="4467225">
                <a:moveTo>
                  <a:pt x="10001" y="4380249"/>
                </a:moveTo>
                <a:cubicBezTo>
                  <a:pt x="17621" y="4372629"/>
                  <a:pt x="25241" y="4363104"/>
                  <a:pt x="33814" y="4357389"/>
                </a:cubicBezTo>
                <a:cubicBezTo>
                  <a:pt x="44291" y="4350721"/>
                  <a:pt x="56674" y="4345959"/>
                  <a:pt x="68104" y="4343101"/>
                </a:cubicBezTo>
                <a:cubicBezTo>
                  <a:pt x="112871" y="4333576"/>
                  <a:pt x="125254" y="4304049"/>
                  <a:pt x="128111" y="4262139"/>
                </a:cubicBezTo>
                <a:cubicBezTo>
                  <a:pt x="131921" y="4206894"/>
                  <a:pt x="141446" y="4153554"/>
                  <a:pt x="157639" y="4100214"/>
                </a:cubicBezTo>
                <a:cubicBezTo>
                  <a:pt x="181451" y="4022109"/>
                  <a:pt x="199549" y="3943051"/>
                  <a:pt x="220504" y="3863994"/>
                </a:cubicBezTo>
                <a:cubicBezTo>
                  <a:pt x="226219" y="3843991"/>
                  <a:pt x="236696" y="3825894"/>
                  <a:pt x="242411" y="3805891"/>
                </a:cubicBezTo>
                <a:cubicBezTo>
                  <a:pt x="251936" y="3770649"/>
                  <a:pt x="260509" y="3735406"/>
                  <a:pt x="268129" y="3699211"/>
                </a:cubicBezTo>
                <a:cubicBezTo>
                  <a:pt x="288131" y="3606819"/>
                  <a:pt x="308134" y="3514426"/>
                  <a:pt x="328136" y="3422034"/>
                </a:cubicBezTo>
                <a:cubicBezTo>
                  <a:pt x="330041" y="3413461"/>
                  <a:pt x="328136" y="3404889"/>
                  <a:pt x="327184" y="3396316"/>
                </a:cubicBezTo>
                <a:cubicBezTo>
                  <a:pt x="327184" y="3391554"/>
                  <a:pt x="326231" y="3386791"/>
                  <a:pt x="328136" y="3382029"/>
                </a:cubicBezTo>
                <a:cubicBezTo>
                  <a:pt x="342424" y="3341071"/>
                  <a:pt x="356711" y="3300114"/>
                  <a:pt x="370999" y="3260109"/>
                </a:cubicBezTo>
                <a:cubicBezTo>
                  <a:pt x="375761" y="3247726"/>
                  <a:pt x="379571" y="3235344"/>
                  <a:pt x="386239" y="3223914"/>
                </a:cubicBezTo>
                <a:cubicBezTo>
                  <a:pt x="405289" y="3191529"/>
                  <a:pt x="408146" y="3157239"/>
                  <a:pt x="406241" y="3121996"/>
                </a:cubicBezTo>
                <a:cubicBezTo>
                  <a:pt x="404336" y="3091516"/>
                  <a:pt x="411956" y="3063894"/>
                  <a:pt x="423386" y="3035319"/>
                </a:cubicBezTo>
                <a:cubicBezTo>
                  <a:pt x="430054" y="3019126"/>
                  <a:pt x="431959" y="3001029"/>
                  <a:pt x="434816" y="2983884"/>
                </a:cubicBezTo>
                <a:cubicBezTo>
                  <a:pt x="444341" y="2928639"/>
                  <a:pt x="452914" y="2873394"/>
                  <a:pt x="461486" y="2818149"/>
                </a:cubicBezTo>
                <a:cubicBezTo>
                  <a:pt x="463391" y="2806719"/>
                  <a:pt x="469106" y="2796241"/>
                  <a:pt x="471011" y="2784811"/>
                </a:cubicBezTo>
                <a:cubicBezTo>
                  <a:pt x="473869" y="2767666"/>
                  <a:pt x="476726" y="2749569"/>
                  <a:pt x="476726" y="2732424"/>
                </a:cubicBezTo>
                <a:cubicBezTo>
                  <a:pt x="476726" y="2700991"/>
                  <a:pt x="472916" y="2670511"/>
                  <a:pt x="495776" y="2643841"/>
                </a:cubicBezTo>
                <a:cubicBezTo>
                  <a:pt x="500539" y="2639079"/>
                  <a:pt x="503396" y="2631459"/>
                  <a:pt x="503396" y="2624791"/>
                </a:cubicBezTo>
                <a:cubicBezTo>
                  <a:pt x="504349" y="2595264"/>
                  <a:pt x="503396" y="2566689"/>
                  <a:pt x="504349" y="2537161"/>
                </a:cubicBezTo>
                <a:cubicBezTo>
                  <a:pt x="504349" y="2525731"/>
                  <a:pt x="509111" y="2514301"/>
                  <a:pt x="511016" y="2502871"/>
                </a:cubicBezTo>
                <a:cubicBezTo>
                  <a:pt x="520541" y="2432386"/>
                  <a:pt x="530066" y="2360949"/>
                  <a:pt x="538639" y="2290464"/>
                </a:cubicBezTo>
                <a:cubicBezTo>
                  <a:pt x="539591" y="2279986"/>
                  <a:pt x="539591" y="2269509"/>
                  <a:pt x="539591" y="2259984"/>
                </a:cubicBezTo>
                <a:cubicBezTo>
                  <a:pt x="538639" y="2244744"/>
                  <a:pt x="540544" y="2232361"/>
                  <a:pt x="559594" y="2226646"/>
                </a:cubicBezTo>
                <a:cubicBezTo>
                  <a:pt x="547211" y="2211406"/>
                  <a:pt x="545306" y="2198071"/>
                  <a:pt x="558641" y="2183784"/>
                </a:cubicBezTo>
                <a:cubicBezTo>
                  <a:pt x="561499" y="2180926"/>
                  <a:pt x="562451" y="2173306"/>
                  <a:pt x="561499" y="2168544"/>
                </a:cubicBezTo>
                <a:cubicBezTo>
                  <a:pt x="559594" y="2146636"/>
                  <a:pt x="556736" y="2124729"/>
                  <a:pt x="554831" y="2102821"/>
                </a:cubicBezTo>
                <a:cubicBezTo>
                  <a:pt x="553879" y="2085676"/>
                  <a:pt x="546259" y="2080914"/>
                  <a:pt x="529114" y="2085676"/>
                </a:cubicBezTo>
                <a:cubicBezTo>
                  <a:pt x="517684" y="2088534"/>
                  <a:pt x="505301" y="2089486"/>
                  <a:pt x="493871" y="2092344"/>
                </a:cubicBezTo>
                <a:cubicBezTo>
                  <a:pt x="493871" y="2089486"/>
                  <a:pt x="492919" y="2086629"/>
                  <a:pt x="492919" y="2084724"/>
                </a:cubicBezTo>
                <a:cubicBezTo>
                  <a:pt x="502444" y="2082819"/>
                  <a:pt x="511016" y="2081866"/>
                  <a:pt x="520541" y="2079961"/>
                </a:cubicBezTo>
                <a:cubicBezTo>
                  <a:pt x="520541" y="2078056"/>
                  <a:pt x="520541" y="2077104"/>
                  <a:pt x="520541" y="2075199"/>
                </a:cubicBezTo>
                <a:cubicBezTo>
                  <a:pt x="507206" y="2072341"/>
                  <a:pt x="493871" y="2068531"/>
                  <a:pt x="474821" y="2063769"/>
                </a:cubicBezTo>
                <a:cubicBezTo>
                  <a:pt x="478631" y="2045671"/>
                  <a:pt x="479584" y="2025669"/>
                  <a:pt x="488156" y="2009476"/>
                </a:cubicBezTo>
                <a:cubicBezTo>
                  <a:pt x="511016" y="1964709"/>
                  <a:pt x="541496" y="1926609"/>
                  <a:pt x="579596" y="1892319"/>
                </a:cubicBezTo>
                <a:cubicBezTo>
                  <a:pt x="568166" y="1875174"/>
                  <a:pt x="551974" y="1874221"/>
                  <a:pt x="533876" y="1886604"/>
                </a:cubicBezTo>
                <a:cubicBezTo>
                  <a:pt x="527209" y="1890414"/>
                  <a:pt x="520541" y="1894224"/>
                  <a:pt x="513874" y="1897081"/>
                </a:cubicBezTo>
                <a:cubicBezTo>
                  <a:pt x="489109" y="1906606"/>
                  <a:pt x="471964" y="1922799"/>
                  <a:pt x="461486" y="1948516"/>
                </a:cubicBezTo>
                <a:cubicBezTo>
                  <a:pt x="451961" y="1973281"/>
                  <a:pt x="435769" y="1995189"/>
                  <a:pt x="420529" y="2017096"/>
                </a:cubicBezTo>
                <a:cubicBezTo>
                  <a:pt x="409099" y="2035194"/>
                  <a:pt x="413861" y="2044719"/>
                  <a:pt x="432911" y="2049481"/>
                </a:cubicBezTo>
                <a:cubicBezTo>
                  <a:pt x="434816" y="2050434"/>
                  <a:pt x="437674" y="2051386"/>
                  <a:pt x="444341" y="2054244"/>
                </a:cubicBezTo>
                <a:cubicBezTo>
                  <a:pt x="430054" y="2056149"/>
                  <a:pt x="420529" y="2058054"/>
                  <a:pt x="410051" y="2059959"/>
                </a:cubicBezTo>
                <a:cubicBezTo>
                  <a:pt x="411004" y="2067579"/>
                  <a:pt x="411956" y="2074246"/>
                  <a:pt x="412909" y="2079961"/>
                </a:cubicBezTo>
                <a:cubicBezTo>
                  <a:pt x="411956" y="2081866"/>
                  <a:pt x="410051" y="2082819"/>
                  <a:pt x="409099" y="2084724"/>
                </a:cubicBezTo>
                <a:cubicBezTo>
                  <a:pt x="401479" y="2079961"/>
                  <a:pt x="391954" y="2076151"/>
                  <a:pt x="387191" y="2069484"/>
                </a:cubicBezTo>
                <a:cubicBezTo>
                  <a:pt x="378619" y="2057101"/>
                  <a:pt x="373856" y="2042814"/>
                  <a:pt x="366236" y="2029479"/>
                </a:cubicBezTo>
                <a:cubicBezTo>
                  <a:pt x="361474" y="2020906"/>
                  <a:pt x="355759" y="2011381"/>
                  <a:pt x="348139" y="2004714"/>
                </a:cubicBezTo>
                <a:cubicBezTo>
                  <a:pt x="333851" y="1991379"/>
                  <a:pt x="322421" y="1980901"/>
                  <a:pt x="322421" y="1957089"/>
                </a:cubicBezTo>
                <a:cubicBezTo>
                  <a:pt x="322421" y="1940896"/>
                  <a:pt x="301466" y="1925656"/>
                  <a:pt x="289084" y="1910416"/>
                </a:cubicBezTo>
                <a:cubicBezTo>
                  <a:pt x="279559" y="1898986"/>
                  <a:pt x="270034" y="1887556"/>
                  <a:pt x="259556" y="1877079"/>
                </a:cubicBezTo>
                <a:cubicBezTo>
                  <a:pt x="261461" y="1875174"/>
                  <a:pt x="262414" y="1874221"/>
                  <a:pt x="264319" y="1872316"/>
                </a:cubicBezTo>
                <a:cubicBezTo>
                  <a:pt x="267176" y="1874221"/>
                  <a:pt x="270986" y="1877079"/>
                  <a:pt x="278606" y="1881841"/>
                </a:cubicBezTo>
                <a:cubicBezTo>
                  <a:pt x="219551" y="1784686"/>
                  <a:pt x="189071" y="1680864"/>
                  <a:pt x="149066" y="1581804"/>
                </a:cubicBezTo>
                <a:cubicBezTo>
                  <a:pt x="132874" y="1542751"/>
                  <a:pt x="121444" y="1502746"/>
                  <a:pt x="109061" y="1461789"/>
                </a:cubicBezTo>
                <a:cubicBezTo>
                  <a:pt x="106204" y="1451311"/>
                  <a:pt x="105251" y="1439881"/>
                  <a:pt x="106204" y="1429404"/>
                </a:cubicBezTo>
                <a:cubicBezTo>
                  <a:pt x="107156" y="1403686"/>
                  <a:pt x="107156" y="1377969"/>
                  <a:pt x="111919" y="1353204"/>
                </a:cubicBezTo>
                <a:cubicBezTo>
                  <a:pt x="115729" y="1336059"/>
                  <a:pt x="123349" y="1317009"/>
                  <a:pt x="133826" y="1303674"/>
                </a:cubicBezTo>
                <a:cubicBezTo>
                  <a:pt x="167164" y="1260811"/>
                  <a:pt x="190024" y="1213186"/>
                  <a:pt x="206216" y="1160799"/>
                </a:cubicBezTo>
                <a:cubicBezTo>
                  <a:pt x="209074" y="1151274"/>
                  <a:pt x="214789" y="1141749"/>
                  <a:pt x="220504" y="1133176"/>
                </a:cubicBezTo>
                <a:cubicBezTo>
                  <a:pt x="229076" y="1117936"/>
                  <a:pt x="238601" y="1104601"/>
                  <a:pt x="246221" y="1089361"/>
                </a:cubicBezTo>
                <a:cubicBezTo>
                  <a:pt x="264319" y="1055071"/>
                  <a:pt x="282416" y="1020781"/>
                  <a:pt x="299561" y="986491"/>
                </a:cubicBezTo>
                <a:cubicBezTo>
                  <a:pt x="315754" y="955059"/>
                  <a:pt x="330994" y="922674"/>
                  <a:pt x="347186" y="891241"/>
                </a:cubicBezTo>
                <a:cubicBezTo>
                  <a:pt x="355759" y="875049"/>
                  <a:pt x="368141" y="861714"/>
                  <a:pt x="365284" y="840759"/>
                </a:cubicBezTo>
                <a:cubicBezTo>
                  <a:pt x="364331" y="834091"/>
                  <a:pt x="369094" y="824566"/>
                  <a:pt x="372904" y="817899"/>
                </a:cubicBezTo>
                <a:cubicBezTo>
                  <a:pt x="384334" y="795039"/>
                  <a:pt x="396716" y="773131"/>
                  <a:pt x="407194" y="750271"/>
                </a:cubicBezTo>
                <a:cubicBezTo>
                  <a:pt x="416719" y="728364"/>
                  <a:pt x="437674" y="725506"/>
                  <a:pt x="456724" y="719791"/>
                </a:cubicBezTo>
                <a:cubicBezTo>
                  <a:pt x="494824" y="708361"/>
                  <a:pt x="534829" y="699789"/>
                  <a:pt x="571024" y="684549"/>
                </a:cubicBezTo>
                <a:cubicBezTo>
                  <a:pt x="606266" y="670261"/>
                  <a:pt x="638651" y="650259"/>
                  <a:pt x="671036" y="632161"/>
                </a:cubicBezTo>
                <a:cubicBezTo>
                  <a:pt x="676751" y="629304"/>
                  <a:pt x="681514" y="620731"/>
                  <a:pt x="683419" y="614064"/>
                </a:cubicBezTo>
                <a:cubicBezTo>
                  <a:pt x="688181" y="592156"/>
                  <a:pt x="691991" y="570249"/>
                  <a:pt x="693896" y="548341"/>
                </a:cubicBezTo>
                <a:cubicBezTo>
                  <a:pt x="696754" y="512146"/>
                  <a:pt x="698659" y="474999"/>
                  <a:pt x="699611" y="438804"/>
                </a:cubicBezTo>
                <a:cubicBezTo>
                  <a:pt x="699611" y="420706"/>
                  <a:pt x="691991" y="401656"/>
                  <a:pt x="694849" y="383559"/>
                </a:cubicBezTo>
                <a:cubicBezTo>
                  <a:pt x="699611" y="349269"/>
                  <a:pt x="708184" y="314979"/>
                  <a:pt x="717709" y="281641"/>
                </a:cubicBezTo>
                <a:cubicBezTo>
                  <a:pt x="726281" y="250209"/>
                  <a:pt x="736759" y="218776"/>
                  <a:pt x="747236" y="187344"/>
                </a:cubicBezTo>
                <a:cubicBezTo>
                  <a:pt x="750094" y="178771"/>
                  <a:pt x="756761" y="170198"/>
                  <a:pt x="762476" y="163531"/>
                </a:cubicBezTo>
                <a:cubicBezTo>
                  <a:pt x="783431" y="138766"/>
                  <a:pt x="804386" y="115906"/>
                  <a:pt x="824389" y="91141"/>
                </a:cubicBezTo>
                <a:cubicBezTo>
                  <a:pt x="836771" y="75901"/>
                  <a:pt x="845344" y="57804"/>
                  <a:pt x="857726" y="42564"/>
                </a:cubicBezTo>
                <a:cubicBezTo>
                  <a:pt x="861536" y="37801"/>
                  <a:pt x="872014" y="37801"/>
                  <a:pt x="879634" y="35896"/>
                </a:cubicBezTo>
                <a:cubicBezTo>
                  <a:pt x="888206" y="33991"/>
                  <a:pt x="899636" y="34943"/>
                  <a:pt x="904399" y="30181"/>
                </a:cubicBezTo>
                <a:cubicBezTo>
                  <a:pt x="927259" y="7321"/>
                  <a:pt x="952024" y="2558"/>
                  <a:pt x="982504" y="11131"/>
                </a:cubicBezTo>
                <a:cubicBezTo>
                  <a:pt x="1008221" y="18751"/>
                  <a:pt x="1033939" y="16846"/>
                  <a:pt x="1059656" y="31134"/>
                </a:cubicBezTo>
                <a:cubicBezTo>
                  <a:pt x="1139666" y="75901"/>
                  <a:pt x="1187291" y="146386"/>
                  <a:pt x="1208246" y="231159"/>
                </a:cubicBezTo>
                <a:cubicBezTo>
                  <a:pt x="1227296" y="307359"/>
                  <a:pt x="1229201" y="387369"/>
                  <a:pt x="1225391" y="466426"/>
                </a:cubicBezTo>
                <a:cubicBezTo>
                  <a:pt x="1225391" y="470236"/>
                  <a:pt x="1224439" y="473094"/>
                  <a:pt x="1224439" y="476904"/>
                </a:cubicBezTo>
                <a:cubicBezTo>
                  <a:pt x="1239679" y="540721"/>
                  <a:pt x="1229201" y="605491"/>
                  <a:pt x="1233011" y="670261"/>
                </a:cubicBezTo>
                <a:cubicBezTo>
                  <a:pt x="1234916" y="715029"/>
                  <a:pt x="1238726" y="713124"/>
                  <a:pt x="1278731" y="721696"/>
                </a:cubicBezTo>
                <a:cubicBezTo>
                  <a:pt x="1301591" y="726459"/>
                  <a:pt x="1325404" y="725506"/>
                  <a:pt x="1348264" y="732174"/>
                </a:cubicBezTo>
                <a:cubicBezTo>
                  <a:pt x="1360646" y="735031"/>
                  <a:pt x="1373029" y="745509"/>
                  <a:pt x="1381601" y="755986"/>
                </a:cubicBezTo>
                <a:cubicBezTo>
                  <a:pt x="1393031" y="769321"/>
                  <a:pt x="1400651" y="786466"/>
                  <a:pt x="1409224" y="801706"/>
                </a:cubicBezTo>
                <a:cubicBezTo>
                  <a:pt x="1413034" y="807421"/>
                  <a:pt x="1417796" y="814089"/>
                  <a:pt x="1417796" y="820756"/>
                </a:cubicBezTo>
                <a:cubicBezTo>
                  <a:pt x="1414939" y="847426"/>
                  <a:pt x="1433036" y="861714"/>
                  <a:pt x="1447324" y="879811"/>
                </a:cubicBezTo>
                <a:cubicBezTo>
                  <a:pt x="1481614" y="923626"/>
                  <a:pt x="1514951" y="967441"/>
                  <a:pt x="1549241" y="1010304"/>
                </a:cubicBezTo>
                <a:cubicBezTo>
                  <a:pt x="1558766" y="1021734"/>
                  <a:pt x="1570196" y="1032211"/>
                  <a:pt x="1579721" y="1043641"/>
                </a:cubicBezTo>
                <a:cubicBezTo>
                  <a:pt x="1598771" y="1066501"/>
                  <a:pt x="1615916" y="1090314"/>
                  <a:pt x="1634014" y="1114126"/>
                </a:cubicBezTo>
                <a:cubicBezTo>
                  <a:pt x="1670209" y="1160799"/>
                  <a:pt x="1707356" y="1207471"/>
                  <a:pt x="1742599" y="1255096"/>
                </a:cubicBezTo>
                <a:cubicBezTo>
                  <a:pt x="1754981" y="1272241"/>
                  <a:pt x="1763554" y="1293196"/>
                  <a:pt x="1774031" y="1312246"/>
                </a:cubicBezTo>
                <a:cubicBezTo>
                  <a:pt x="1781651" y="1326534"/>
                  <a:pt x="1790224" y="1340821"/>
                  <a:pt x="1797844" y="1354156"/>
                </a:cubicBezTo>
                <a:cubicBezTo>
                  <a:pt x="1800701" y="1359871"/>
                  <a:pt x="1806416" y="1366539"/>
                  <a:pt x="1806416" y="1372254"/>
                </a:cubicBezTo>
                <a:cubicBezTo>
                  <a:pt x="1805464" y="1400829"/>
                  <a:pt x="1807369" y="1429404"/>
                  <a:pt x="1801654" y="1457026"/>
                </a:cubicBezTo>
                <a:cubicBezTo>
                  <a:pt x="1791176" y="1507509"/>
                  <a:pt x="1776889" y="1557991"/>
                  <a:pt x="1762601" y="1607521"/>
                </a:cubicBezTo>
                <a:cubicBezTo>
                  <a:pt x="1756886" y="1627524"/>
                  <a:pt x="1747361" y="1645621"/>
                  <a:pt x="1740694" y="1665624"/>
                </a:cubicBezTo>
                <a:cubicBezTo>
                  <a:pt x="1727359" y="1705629"/>
                  <a:pt x="1714024" y="1746586"/>
                  <a:pt x="1700689" y="1787544"/>
                </a:cubicBezTo>
                <a:cubicBezTo>
                  <a:pt x="1699736" y="1789449"/>
                  <a:pt x="1697831" y="1792306"/>
                  <a:pt x="1698784" y="1793259"/>
                </a:cubicBezTo>
                <a:cubicBezTo>
                  <a:pt x="1713071" y="1820881"/>
                  <a:pt x="1687354" y="1842789"/>
                  <a:pt x="1686401" y="1869459"/>
                </a:cubicBezTo>
                <a:cubicBezTo>
                  <a:pt x="1666399" y="1868506"/>
                  <a:pt x="1658779" y="1881841"/>
                  <a:pt x="1653064" y="1898034"/>
                </a:cubicBezTo>
                <a:cubicBezTo>
                  <a:pt x="1639729" y="1934229"/>
                  <a:pt x="1624489" y="1969471"/>
                  <a:pt x="1609249" y="2004714"/>
                </a:cubicBezTo>
                <a:cubicBezTo>
                  <a:pt x="1601629" y="2023764"/>
                  <a:pt x="1583531" y="2024716"/>
                  <a:pt x="1568291" y="2011381"/>
                </a:cubicBezTo>
                <a:cubicBezTo>
                  <a:pt x="1560671" y="2004714"/>
                  <a:pt x="1548289" y="2002809"/>
                  <a:pt x="1535906" y="1998046"/>
                </a:cubicBezTo>
                <a:cubicBezTo>
                  <a:pt x="1550194" y="1987569"/>
                  <a:pt x="1565434" y="1977091"/>
                  <a:pt x="1582579" y="1964709"/>
                </a:cubicBezTo>
                <a:cubicBezTo>
                  <a:pt x="1554004" y="1935181"/>
                  <a:pt x="1526381" y="1907559"/>
                  <a:pt x="1499711" y="1878984"/>
                </a:cubicBezTo>
                <a:cubicBezTo>
                  <a:pt x="1494949" y="1874221"/>
                  <a:pt x="1491139" y="1870411"/>
                  <a:pt x="1486376" y="1865649"/>
                </a:cubicBezTo>
                <a:cubicBezTo>
                  <a:pt x="1463516" y="1838979"/>
                  <a:pt x="1461611" y="1838026"/>
                  <a:pt x="1426369" y="1834216"/>
                </a:cubicBezTo>
                <a:cubicBezTo>
                  <a:pt x="1443514" y="1858029"/>
                  <a:pt x="1464469" y="1881841"/>
                  <a:pt x="1479709" y="1908511"/>
                </a:cubicBezTo>
                <a:cubicBezTo>
                  <a:pt x="1493044" y="1932324"/>
                  <a:pt x="1502569" y="1958041"/>
                  <a:pt x="1511141" y="1983759"/>
                </a:cubicBezTo>
                <a:cubicBezTo>
                  <a:pt x="1513999" y="1991379"/>
                  <a:pt x="1509236" y="2001856"/>
                  <a:pt x="1507331" y="2011381"/>
                </a:cubicBezTo>
                <a:cubicBezTo>
                  <a:pt x="1499711" y="2009476"/>
                  <a:pt x="1492091" y="2009476"/>
                  <a:pt x="1484471" y="2006619"/>
                </a:cubicBezTo>
                <a:cubicBezTo>
                  <a:pt x="1446371" y="1991379"/>
                  <a:pt x="1442561" y="1993284"/>
                  <a:pt x="1446371" y="2034241"/>
                </a:cubicBezTo>
                <a:cubicBezTo>
                  <a:pt x="1449229" y="2063769"/>
                  <a:pt x="1458754" y="2092344"/>
                  <a:pt x="1463516" y="2120919"/>
                </a:cubicBezTo>
                <a:cubicBezTo>
                  <a:pt x="1468279" y="2147589"/>
                  <a:pt x="1475899" y="2174259"/>
                  <a:pt x="1468279" y="2202834"/>
                </a:cubicBezTo>
                <a:cubicBezTo>
                  <a:pt x="1464469" y="2217121"/>
                  <a:pt x="1473041" y="2235219"/>
                  <a:pt x="1472089" y="2251411"/>
                </a:cubicBezTo>
                <a:cubicBezTo>
                  <a:pt x="1472089" y="2299036"/>
                  <a:pt x="1471136" y="2346661"/>
                  <a:pt x="1468279" y="2393334"/>
                </a:cubicBezTo>
                <a:cubicBezTo>
                  <a:pt x="1464469" y="2463819"/>
                  <a:pt x="1458754" y="2535256"/>
                  <a:pt x="1453991" y="2605741"/>
                </a:cubicBezTo>
                <a:cubicBezTo>
                  <a:pt x="1449229" y="2676226"/>
                  <a:pt x="1443514" y="2745759"/>
                  <a:pt x="1438751" y="2816244"/>
                </a:cubicBezTo>
                <a:cubicBezTo>
                  <a:pt x="1435894" y="2864821"/>
                  <a:pt x="1433989" y="2914351"/>
                  <a:pt x="1432084" y="2962929"/>
                </a:cubicBezTo>
                <a:cubicBezTo>
                  <a:pt x="1429226" y="3047701"/>
                  <a:pt x="1427321" y="3132474"/>
                  <a:pt x="1424464" y="3218199"/>
                </a:cubicBezTo>
                <a:cubicBezTo>
                  <a:pt x="1422559" y="3271539"/>
                  <a:pt x="1416844" y="3325831"/>
                  <a:pt x="1418749" y="3379171"/>
                </a:cubicBezTo>
                <a:cubicBezTo>
                  <a:pt x="1426369" y="3532524"/>
                  <a:pt x="1432084" y="3684924"/>
                  <a:pt x="1428274" y="3838276"/>
                </a:cubicBezTo>
                <a:cubicBezTo>
                  <a:pt x="1426369" y="3898284"/>
                  <a:pt x="1419701" y="3957339"/>
                  <a:pt x="1414939" y="4017346"/>
                </a:cubicBezTo>
                <a:cubicBezTo>
                  <a:pt x="1412081" y="4055446"/>
                  <a:pt x="1410176" y="4092594"/>
                  <a:pt x="1406366" y="4130694"/>
                </a:cubicBezTo>
                <a:cubicBezTo>
                  <a:pt x="1402556" y="4168794"/>
                  <a:pt x="1398746" y="4205941"/>
                  <a:pt x="1394936" y="4244041"/>
                </a:cubicBezTo>
                <a:cubicBezTo>
                  <a:pt x="1393984" y="4253566"/>
                  <a:pt x="1393031" y="4263091"/>
                  <a:pt x="1393031" y="4272616"/>
                </a:cubicBezTo>
                <a:cubicBezTo>
                  <a:pt x="1390174" y="4311669"/>
                  <a:pt x="1388269" y="4350721"/>
                  <a:pt x="1384459" y="4389774"/>
                </a:cubicBezTo>
                <a:cubicBezTo>
                  <a:pt x="1384459" y="4394536"/>
                  <a:pt x="1373981" y="4402156"/>
                  <a:pt x="1368266" y="4402156"/>
                </a:cubicBezTo>
                <a:cubicBezTo>
                  <a:pt x="1348264" y="4404061"/>
                  <a:pt x="1328261" y="4403109"/>
                  <a:pt x="1309211" y="4403109"/>
                </a:cubicBezTo>
                <a:cubicBezTo>
                  <a:pt x="1299686" y="4448829"/>
                  <a:pt x="1286351" y="4459306"/>
                  <a:pt x="1240631" y="4461211"/>
                </a:cubicBezTo>
                <a:cubicBezTo>
                  <a:pt x="1200626" y="4463116"/>
                  <a:pt x="1161574" y="4465974"/>
                  <a:pt x="1121569" y="4468831"/>
                </a:cubicBezTo>
                <a:cubicBezTo>
                  <a:pt x="1104424" y="4469784"/>
                  <a:pt x="1094899" y="4465021"/>
                  <a:pt x="1091089" y="4445971"/>
                </a:cubicBezTo>
                <a:cubicBezTo>
                  <a:pt x="1084421" y="4417396"/>
                  <a:pt x="1073944" y="4388821"/>
                  <a:pt x="1068229" y="4360246"/>
                </a:cubicBezTo>
                <a:cubicBezTo>
                  <a:pt x="1061561" y="4326909"/>
                  <a:pt x="1053941" y="4292619"/>
                  <a:pt x="1052989" y="4259281"/>
                </a:cubicBezTo>
                <a:cubicBezTo>
                  <a:pt x="1052989" y="4238326"/>
                  <a:pt x="1065371" y="4217371"/>
                  <a:pt x="1070134" y="4195464"/>
                </a:cubicBezTo>
                <a:cubicBezTo>
                  <a:pt x="1075849" y="4165936"/>
                  <a:pt x="1082516" y="4136409"/>
                  <a:pt x="1084421" y="4105929"/>
                </a:cubicBezTo>
                <a:cubicBezTo>
                  <a:pt x="1086326" y="4059256"/>
                  <a:pt x="1084421" y="4011631"/>
                  <a:pt x="1085374" y="3964959"/>
                </a:cubicBezTo>
                <a:cubicBezTo>
                  <a:pt x="1086326" y="3898284"/>
                  <a:pt x="1089184" y="3830656"/>
                  <a:pt x="1090136" y="3763981"/>
                </a:cubicBezTo>
                <a:cubicBezTo>
                  <a:pt x="1091089" y="3701116"/>
                  <a:pt x="1090136" y="3638251"/>
                  <a:pt x="1090136" y="3575386"/>
                </a:cubicBezTo>
                <a:cubicBezTo>
                  <a:pt x="1090136" y="3530619"/>
                  <a:pt x="1091089" y="3485851"/>
                  <a:pt x="1091089" y="3440131"/>
                </a:cubicBezTo>
                <a:cubicBezTo>
                  <a:pt x="1091089" y="3425844"/>
                  <a:pt x="1086326" y="3412509"/>
                  <a:pt x="1084421" y="3398221"/>
                </a:cubicBezTo>
                <a:cubicBezTo>
                  <a:pt x="1083469" y="3393459"/>
                  <a:pt x="1083469" y="3388696"/>
                  <a:pt x="1083469" y="3383934"/>
                </a:cubicBezTo>
                <a:cubicBezTo>
                  <a:pt x="1085374" y="3297256"/>
                  <a:pt x="1089184" y="3209626"/>
                  <a:pt x="1088231" y="3122949"/>
                </a:cubicBezTo>
                <a:cubicBezTo>
                  <a:pt x="1087279" y="3051511"/>
                  <a:pt x="1082516" y="2980074"/>
                  <a:pt x="1075849" y="2908636"/>
                </a:cubicBezTo>
                <a:cubicBezTo>
                  <a:pt x="1068229" y="2823864"/>
                  <a:pt x="1058704" y="2739091"/>
                  <a:pt x="1047274" y="2654319"/>
                </a:cubicBezTo>
                <a:cubicBezTo>
                  <a:pt x="1042511" y="2615266"/>
                  <a:pt x="1032986" y="2577166"/>
                  <a:pt x="1026319" y="2539066"/>
                </a:cubicBezTo>
                <a:cubicBezTo>
                  <a:pt x="1024414" y="2529541"/>
                  <a:pt x="1025366" y="2520016"/>
                  <a:pt x="1023461" y="2510491"/>
                </a:cubicBezTo>
                <a:cubicBezTo>
                  <a:pt x="1022509" y="2502871"/>
                  <a:pt x="1017746" y="2496204"/>
                  <a:pt x="1015841" y="2488584"/>
                </a:cubicBezTo>
                <a:cubicBezTo>
                  <a:pt x="1012984" y="2478106"/>
                  <a:pt x="1008221" y="2466676"/>
                  <a:pt x="1009174" y="2457151"/>
                </a:cubicBezTo>
                <a:cubicBezTo>
                  <a:pt x="1013936" y="2425719"/>
                  <a:pt x="1014889" y="2425719"/>
                  <a:pt x="1002506" y="2400001"/>
                </a:cubicBezTo>
                <a:cubicBezTo>
                  <a:pt x="989171" y="2401906"/>
                  <a:pt x="982504" y="2405716"/>
                  <a:pt x="977741" y="2420956"/>
                </a:cubicBezTo>
                <a:cubicBezTo>
                  <a:pt x="952976" y="2509539"/>
                  <a:pt x="930116" y="2598121"/>
                  <a:pt x="898684" y="2683846"/>
                </a:cubicBezTo>
                <a:cubicBezTo>
                  <a:pt x="859631" y="2787669"/>
                  <a:pt x="824389" y="2892444"/>
                  <a:pt x="799624" y="3000076"/>
                </a:cubicBezTo>
                <a:cubicBezTo>
                  <a:pt x="776764" y="3101041"/>
                  <a:pt x="759619" y="3202959"/>
                  <a:pt x="741521" y="3304876"/>
                </a:cubicBezTo>
                <a:cubicBezTo>
                  <a:pt x="736759" y="3330594"/>
                  <a:pt x="739616" y="3358216"/>
                  <a:pt x="736759" y="3384886"/>
                </a:cubicBezTo>
                <a:cubicBezTo>
                  <a:pt x="735806" y="3396316"/>
                  <a:pt x="727234" y="3407746"/>
                  <a:pt x="725329" y="3419176"/>
                </a:cubicBezTo>
                <a:cubicBezTo>
                  <a:pt x="717709" y="3455371"/>
                  <a:pt x="711994" y="3492519"/>
                  <a:pt x="705326" y="3529666"/>
                </a:cubicBezTo>
                <a:cubicBezTo>
                  <a:pt x="696754" y="3573481"/>
                  <a:pt x="687229" y="3617296"/>
                  <a:pt x="679609" y="3662064"/>
                </a:cubicBezTo>
                <a:cubicBezTo>
                  <a:pt x="671036" y="3712546"/>
                  <a:pt x="662464" y="3763029"/>
                  <a:pt x="654844" y="3813511"/>
                </a:cubicBezTo>
                <a:cubicBezTo>
                  <a:pt x="645319" y="3871614"/>
                  <a:pt x="636746" y="3930669"/>
                  <a:pt x="628174" y="3989724"/>
                </a:cubicBezTo>
                <a:cubicBezTo>
                  <a:pt x="622459" y="4024966"/>
                  <a:pt x="617696" y="4060209"/>
                  <a:pt x="611981" y="4096404"/>
                </a:cubicBezTo>
                <a:cubicBezTo>
                  <a:pt x="606266" y="4132599"/>
                  <a:pt x="601504" y="4168794"/>
                  <a:pt x="595789" y="4204989"/>
                </a:cubicBezTo>
                <a:cubicBezTo>
                  <a:pt x="588169" y="4256424"/>
                  <a:pt x="580549" y="4308811"/>
                  <a:pt x="572929" y="4360246"/>
                </a:cubicBezTo>
                <a:cubicBezTo>
                  <a:pt x="572929" y="4362151"/>
                  <a:pt x="571976" y="4364056"/>
                  <a:pt x="571976" y="4365961"/>
                </a:cubicBezTo>
                <a:cubicBezTo>
                  <a:pt x="567214" y="4396441"/>
                  <a:pt x="567214" y="4396441"/>
                  <a:pt x="536734" y="4398346"/>
                </a:cubicBezTo>
                <a:cubicBezTo>
                  <a:pt x="493871" y="4401204"/>
                  <a:pt x="451961" y="4402156"/>
                  <a:pt x="410051" y="4390726"/>
                </a:cubicBezTo>
                <a:cubicBezTo>
                  <a:pt x="397669" y="4386916"/>
                  <a:pt x="384334" y="4386916"/>
                  <a:pt x="377666" y="4404061"/>
                </a:cubicBezTo>
                <a:cubicBezTo>
                  <a:pt x="375761" y="4408824"/>
                  <a:pt x="364331" y="4413586"/>
                  <a:pt x="359569" y="4412634"/>
                </a:cubicBezTo>
                <a:cubicBezTo>
                  <a:pt x="352901" y="4410729"/>
                  <a:pt x="343376" y="4403109"/>
                  <a:pt x="343376" y="4397394"/>
                </a:cubicBezTo>
                <a:cubicBezTo>
                  <a:pt x="343376" y="4379296"/>
                  <a:pt x="331946" y="4377391"/>
                  <a:pt x="319564" y="4374534"/>
                </a:cubicBezTo>
                <a:cubicBezTo>
                  <a:pt x="313849" y="4372629"/>
                  <a:pt x="307181" y="4371676"/>
                  <a:pt x="301466" y="4369771"/>
                </a:cubicBezTo>
                <a:cubicBezTo>
                  <a:pt x="286226" y="4364056"/>
                  <a:pt x="279559" y="4370724"/>
                  <a:pt x="276701" y="4385011"/>
                </a:cubicBezTo>
                <a:cubicBezTo>
                  <a:pt x="266224" y="4432636"/>
                  <a:pt x="249079" y="4446924"/>
                  <a:pt x="198596" y="4448829"/>
                </a:cubicBezTo>
                <a:cubicBezTo>
                  <a:pt x="158591" y="4449781"/>
                  <a:pt x="117634" y="4452639"/>
                  <a:pt x="78581" y="4447876"/>
                </a:cubicBezTo>
                <a:cubicBezTo>
                  <a:pt x="53816" y="4445019"/>
                  <a:pt x="23336" y="4448829"/>
                  <a:pt x="7144" y="4419301"/>
                </a:cubicBezTo>
                <a:cubicBezTo>
                  <a:pt x="10001" y="4402156"/>
                  <a:pt x="10001" y="4390726"/>
                  <a:pt x="10001" y="4380249"/>
                </a:cubicBezTo>
                <a:close/>
                <a:moveTo>
                  <a:pt x="705326" y="762654"/>
                </a:moveTo>
                <a:cubicBezTo>
                  <a:pt x="711041" y="774084"/>
                  <a:pt x="719614" y="783609"/>
                  <a:pt x="719614" y="792181"/>
                </a:cubicBezTo>
                <a:cubicBezTo>
                  <a:pt x="718661" y="812184"/>
                  <a:pt x="727234" y="826471"/>
                  <a:pt x="739616" y="840759"/>
                </a:cubicBezTo>
                <a:cubicBezTo>
                  <a:pt x="746284" y="848379"/>
                  <a:pt x="751046" y="857904"/>
                  <a:pt x="752951" y="867429"/>
                </a:cubicBezTo>
                <a:cubicBezTo>
                  <a:pt x="756761" y="893146"/>
                  <a:pt x="758666" y="919816"/>
                  <a:pt x="760571" y="945534"/>
                </a:cubicBezTo>
                <a:cubicBezTo>
                  <a:pt x="765334" y="999826"/>
                  <a:pt x="768191" y="1055071"/>
                  <a:pt x="775811" y="1109364"/>
                </a:cubicBezTo>
                <a:cubicBezTo>
                  <a:pt x="789146" y="1206519"/>
                  <a:pt x="821531" y="1297006"/>
                  <a:pt x="866299" y="1383684"/>
                </a:cubicBezTo>
                <a:cubicBezTo>
                  <a:pt x="872966" y="1397019"/>
                  <a:pt x="880586" y="1410354"/>
                  <a:pt x="890111" y="1427499"/>
                </a:cubicBezTo>
                <a:cubicBezTo>
                  <a:pt x="899636" y="1404639"/>
                  <a:pt x="907256" y="1387494"/>
                  <a:pt x="914876" y="1369396"/>
                </a:cubicBezTo>
                <a:cubicBezTo>
                  <a:pt x="945356" y="1291291"/>
                  <a:pt x="974884" y="1213186"/>
                  <a:pt x="1006316" y="1135081"/>
                </a:cubicBezTo>
                <a:cubicBezTo>
                  <a:pt x="1022509" y="1094124"/>
                  <a:pt x="1042511" y="1055071"/>
                  <a:pt x="1058704" y="1014114"/>
                </a:cubicBezTo>
                <a:cubicBezTo>
                  <a:pt x="1063466" y="1002684"/>
                  <a:pt x="1061561" y="987444"/>
                  <a:pt x="1060609" y="974109"/>
                </a:cubicBezTo>
                <a:cubicBezTo>
                  <a:pt x="1058704" y="943629"/>
                  <a:pt x="1054894" y="912196"/>
                  <a:pt x="1052989" y="881716"/>
                </a:cubicBezTo>
                <a:cubicBezTo>
                  <a:pt x="1052989" y="876001"/>
                  <a:pt x="1058704" y="865524"/>
                  <a:pt x="1063466" y="863619"/>
                </a:cubicBezTo>
                <a:cubicBezTo>
                  <a:pt x="1091089" y="852189"/>
                  <a:pt x="1113949" y="835996"/>
                  <a:pt x="1126331" y="804564"/>
                </a:cubicBezTo>
                <a:cubicBezTo>
                  <a:pt x="1145381" y="835996"/>
                  <a:pt x="1173956" y="844569"/>
                  <a:pt x="1206341" y="850284"/>
                </a:cubicBezTo>
                <a:cubicBezTo>
                  <a:pt x="1192054" y="790276"/>
                  <a:pt x="1109186" y="661689"/>
                  <a:pt x="1067276" y="633114"/>
                </a:cubicBezTo>
                <a:cubicBezTo>
                  <a:pt x="1054894" y="656926"/>
                  <a:pt x="1046321" y="680739"/>
                  <a:pt x="1049179" y="710266"/>
                </a:cubicBezTo>
                <a:cubicBezTo>
                  <a:pt x="1051084" y="732174"/>
                  <a:pt x="1044416" y="755034"/>
                  <a:pt x="1040606" y="776941"/>
                </a:cubicBezTo>
                <a:cubicBezTo>
                  <a:pt x="1038701" y="789324"/>
                  <a:pt x="1033939" y="800754"/>
                  <a:pt x="1030129" y="814089"/>
                </a:cubicBezTo>
                <a:cubicBezTo>
                  <a:pt x="1008221" y="813136"/>
                  <a:pt x="1000601" y="831234"/>
                  <a:pt x="997744" y="848379"/>
                </a:cubicBezTo>
                <a:cubicBezTo>
                  <a:pt x="986314" y="908386"/>
                  <a:pt x="935831" y="942676"/>
                  <a:pt x="904399" y="990301"/>
                </a:cubicBezTo>
                <a:cubicBezTo>
                  <a:pt x="903446" y="992206"/>
                  <a:pt x="899636" y="992206"/>
                  <a:pt x="897731" y="993159"/>
                </a:cubicBezTo>
                <a:cubicBezTo>
                  <a:pt x="891064" y="973156"/>
                  <a:pt x="888206" y="952201"/>
                  <a:pt x="878681" y="936009"/>
                </a:cubicBezTo>
                <a:cubicBezTo>
                  <a:pt x="861536" y="908386"/>
                  <a:pt x="838676" y="883621"/>
                  <a:pt x="818674" y="856951"/>
                </a:cubicBezTo>
                <a:cubicBezTo>
                  <a:pt x="809149" y="844569"/>
                  <a:pt x="797719" y="835044"/>
                  <a:pt x="780574" y="843616"/>
                </a:cubicBezTo>
                <a:cubicBezTo>
                  <a:pt x="735806" y="768369"/>
                  <a:pt x="741521" y="683596"/>
                  <a:pt x="797719" y="592156"/>
                </a:cubicBezTo>
                <a:cubicBezTo>
                  <a:pt x="740569" y="601681"/>
                  <a:pt x="645319" y="736936"/>
                  <a:pt x="634841" y="825519"/>
                </a:cubicBezTo>
                <a:cubicBezTo>
                  <a:pt x="658654" y="805516"/>
                  <a:pt x="680561" y="786466"/>
                  <a:pt x="705326" y="762654"/>
                </a:cubicBezTo>
                <a:close/>
                <a:moveTo>
                  <a:pt x="1273969" y="1329391"/>
                </a:moveTo>
                <a:cubicBezTo>
                  <a:pt x="1276826" y="1338916"/>
                  <a:pt x="1278731" y="1347489"/>
                  <a:pt x="1280636" y="1357014"/>
                </a:cubicBezTo>
                <a:cubicBezTo>
                  <a:pt x="1285399" y="1378921"/>
                  <a:pt x="1291114" y="1401781"/>
                  <a:pt x="1294924" y="1423689"/>
                </a:cubicBezTo>
                <a:cubicBezTo>
                  <a:pt x="1302544" y="1467504"/>
                  <a:pt x="1308259" y="1512271"/>
                  <a:pt x="1315879" y="1556086"/>
                </a:cubicBezTo>
                <a:cubicBezTo>
                  <a:pt x="1322546" y="1594186"/>
                  <a:pt x="1334929" y="1631334"/>
                  <a:pt x="1337786" y="1669434"/>
                </a:cubicBezTo>
                <a:cubicBezTo>
                  <a:pt x="1340644" y="1708486"/>
                  <a:pt x="1354931" y="1741824"/>
                  <a:pt x="1370171" y="1777066"/>
                </a:cubicBezTo>
                <a:cubicBezTo>
                  <a:pt x="1385411" y="1810404"/>
                  <a:pt x="1405414" y="1822786"/>
                  <a:pt x="1441609" y="1820881"/>
                </a:cubicBezTo>
                <a:cubicBezTo>
                  <a:pt x="1461611" y="1819929"/>
                  <a:pt x="1470184" y="1813261"/>
                  <a:pt x="1473041" y="1796116"/>
                </a:cubicBezTo>
                <a:cubicBezTo>
                  <a:pt x="1477804" y="1759921"/>
                  <a:pt x="1494949" y="1729441"/>
                  <a:pt x="1516856" y="1700866"/>
                </a:cubicBezTo>
                <a:cubicBezTo>
                  <a:pt x="1524476" y="1691341"/>
                  <a:pt x="1534954" y="1682769"/>
                  <a:pt x="1537811" y="1671339"/>
                </a:cubicBezTo>
                <a:cubicBezTo>
                  <a:pt x="1543526" y="1653241"/>
                  <a:pt x="1541621" y="1633239"/>
                  <a:pt x="1547336" y="1614189"/>
                </a:cubicBezTo>
                <a:cubicBezTo>
                  <a:pt x="1551146" y="1599901"/>
                  <a:pt x="1560671" y="1586566"/>
                  <a:pt x="1568291" y="1573231"/>
                </a:cubicBezTo>
                <a:cubicBezTo>
                  <a:pt x="1571149" y="1568469"/>
                  <a:pt x="1576864" y="1562754"/>
                  <a:pt x="1575911" y="1558944"/>
                </a:cubicBezTo>
                <a:cubicBezTo>
                  <a:pt x="1570196" y="1522749"/>
                  <a:pt x="1572101" y="1486554"/>
                  <a:pt x="1582579" y="1450359"/>
                </a:cubicBezTo>
                <a:cubicBezTo>
                  <a:pt x="1583531" y="1446549"/>
                  <a:pt x="1581626" y="1438929"/>
                  <a:pt x="1577816" y="1436071"/>
                </a:cubicBezTo>
                <a:cubicBezTo>
                  <a:pt x="1541621" y="1396066"/>
                  <a:pt x="1504474" y="1357966"/>
                  <a:pt x="1470184" y="1317009"/>
                </a:cubicBezTo>
                <a:cubicBezTo>
                  <a:pt x="1442561" y="1283671"/>
                  <a:pt x="1419701" y="1247476"/>
                  <a:pt x="1383506" y="1220806"/>
                </a:cubicBezTo>
                <a:cubicBezTo>
                  <a:pt x="1371124" y="1212234"/>
                  <a:pt x="1363504" y="1207471"/>
                  <a:pt x="1353026" y="1221759"/>
                </a:cubicBezTo>
                <a:cubicBezTo>
                  <a:pt x="1329214" y="1253191"/>
                  <a:pt x="1304449" y="1283671"/>
                  <a:pt x="1280636" y="1315104"/>
                </a:cubicBezTo>
                <a:cubicBezTo>
                  <a:pt x="1276826" y="1318914"/>
                  <a:pt x="1275874" y="1324629"/>
                  <a:pt x="1273969" y="1329391"/>
                </a:cubicBezTo>
                <a:close/>
                <a:moveTo>
                  <a:pt x="599599" y="1884699"/>
                </a:moveTo>
                <a:cubicBezTo>
                  <a:pt x="601504" y="1883746"/>
                  <a:pt x="602456" y="1882794"/>
                  <a:pt x="604361" y="1880889"/>
                </a:cubicBezTo>
                <a:cubicBezTo>
                  <a:pt x="601504" y="1873269"/>
                  <a:pt x="599599" y="1865649"/>
                  <a:pt x="596741" y="1858029"/>
                </a:cubicBezTo>
                <a:cubicBezTo>
                  <a:pt x="581501" y="1814214"/>
                  <a:pt x="580549" y="1767541"/>
                  <a:pt x="581501" y="1721821"/>
                </a:cubicBezTo>
                <a:cubicBezTo>
                  <a:pt x="582454" y="1705629"/>
                  <a:pt x="586264" y="1688484"/>
                  <a:pt x="583406" y="1673244"/>
                </a:cubicBezTo>
                <a:cubicBezTo>
                  <a:pt x="577691" y="1645621"/>
                  <a:pt x="567214" y="1618951"/>
                  <a:pt x="558641" y="1591329"/>
                </a:cubicBezTo>
                <a:cubicBezTo>
                  <a:pt x="556736" y="1583709"/>
                  <a:pt x="554831" y="1576089"/>
                  <a:pt x="555784" y="1568469"/>
                </a:cubicBezTo>
                <a:cubicBezTo>
                  <a:pt x="561499" y="1517034"/>
                  <a:pt x="547211" y="1469409"/>
                  <a:pt x="531019" y="1421784"/>
                </a:cubicBezTo>
                <a:cubicBezTo>
                  <a:pt x="521494" y="1392256"/>
                  <a:pt x="511016" y="1362729"/>
                  <a:pt x="503396" y="1333201"/>
                </a:cubicBezTo>
                <a:cubicBezTo>
                  <a:pt x="495776" y="1300816"/>
                  <a:pt x="491014" y="1268431"/>
                  <a:pt x="484346" y="1236046"/>
                </a:cubicBezTo>
                <a:cubicBezTo>
                  <a:pt x="482441" y="1228426"/>
                  <a:pt x="476726" y="1222711"/>
                  <a:pt x="472916" y="1215091"/>
                </a:cubicBezTo>
                <a:cubicBezTo>
                  <a:pt x="465296" y="1218901"/>
                  <a:pt x="454819" y="1221759"/>
                  <a:pt x="451009" y="1228426"/>
                </a:cubicBezTo>
                <a:cubicBezTo>
                  <a:pt x="443389" y="1241761"/>
                  <a:pt x="439579" y="1257954"/>
                  <a:pt x="431959" y="1271289"/>
                </a:cubicBezTo>
                <a:cubicBezTo>
                  <a:pt x="414814" y="1302721"/>
                  <a:pt x="402431" y="1339869"/>
                  <a:pt x="375761" y="1361776"/>
                </a:cubicBezTo>
                <a:cubicBezTo>
                  <a:pt x="339566" y="1390351"/>
                  <a:pt x="345281" y="1431309"/>
                  <a:pt x="330994" y="1464646"/>
                </a:cubicBezTo>
                <a:cubicBezTo>
                  <a:pt x="330041" y="1466551"/>
                  <a:pt x="332899" y="1470361"/>
                  <a:pt x="333851" y="1471314"/>
                </a:cubicBezTo>
                <a:cubicBezTo>
                  <a:pt x="354806" y="1492269"/>
                  <a:pt x="355759" y="1517986"/>
                  <a:pt x="353854" y="1544656"/>
                </a:cubicBezTo>
                <a:cubicBezTo>
                  <a:pt x="353854" y="1552276"/>
                  <a:pt x="356711" y="1563706"/>
                  <a:pt x="361474" y="1568469"/>
                </a:cubicBezTo>
                <a:cubicBezTo>
                  <a:pt x="385286" y="1593234"/>
                  <a:pt x="392906" y="1622761"/>
                  <a:pt x="390049" y="1656099"/>
                </a:cubicBezTo>
                <a:cubicBezTo>
                  <a:pt x="389096" y="1662766"/>
                  <a:pt x="391001" y="1671339"/>
                  <a:pt x="395764" y="1677054"/>
                </a:cubicBezTo>
                <a:cubicBezTo>
                  <a:pt x="431006" y="1721821"/>
                  <a:pt x="456724" y="1772304"/>
                  <a:pt x="474821" y="1826596"/>
                </a:cubicBezTo>
                <a:cubicBezTo>
                  <a:pt x="479584" y="1842789"/>
                  <a:pt x="489109" y="1853266"/>
                  <a:pt x="507206" y="1858029"/>
                </a:cubicBezTo>
                <a:cubicBezTo>
                  <a:pt x="524351" y="1861839"/>
                  <a:pt x="539591" y="1874221"/>
                  <a:pt x="558641" y="1866601"/>
                </a:cubicBezTo>
                <a:cubicBezTo>
                  <a:pt x="562451" y="1865649"/>
                  <a:pt x="568166" y="1870411"/>
                  <a:pt x="573881" y="1872316"/>
                </a:cubicBezTo>
                <a:cubicBezTo>
                  <a:pt x="584359" y="1877079"/>
                  <a:pt x="591979" y="1880889"/>
                  <a:pt x="599599" y="1884699"/>
                </a:cubicBezTo>
                <a:close/>
                <a:moveTo>
                  <a:pt x="930116" y="1638954"/>
                </a:moveTo>
                <a:cubicBezTo>
                  <a:pt x="932974" y="1620856"/>
                  <a:pt x="914876" y="1615141"/>
                  <a:pt x="905351" y="1617046"/>
                </a:cubicBezTo>
                <a:cubicBezTo>
                  <a:pt x="894874" y="1619904"/>
                  <a:pt x="883444" y="1634191"/>
                  <a:pt x="880586" y="1644669"/>
                </a:cubicBezTo>
                <a:cubicBezTo>
                  <a:pt x="877729" y="1657051"/>
                  <a:pt x="887254" y="1669434"/>
                  <a:pt x="903446" y="1670386"/>
                </a:cubicBezTo>
                <a:cubicBezTo>
                  <a:pt x="917734" y="1671339"/>
                  <a:pt x="930116" y="1657051"/>
                  <a:pt x="930116" y="1638954"/>
                </a:cubicBezTo>
                <a:close/>
                <a:moveTo>
                  <a:pt x="912019" y="1539894"/>
                </a:moveTo>
                <a:cubicBezTo>
                  <a:pt x="911066" y="1525606"/>
                  <a:pt x="909161" y="1509414"/>
                  <a:pt x="889159" y="1510366"/>
                </a:cubicBezTo>
                <a:cubicBezTo>
                  <a:pt x="873919" y="1510366"/>
                  <a:pt x="871061" y="1522749"/>
                  <a:pt x="871061" y="1535131"/>
                </a:cubicBezTo>
                <a:cubicBezTo>
                  <a:pt x="871061" y="1549419"/>
                  <a:pt x="875824" y="1563706"/>
                  <a:pt x="892969" y="1563706"/>
                </a:cubicBezTo>
                <a:cubicBezTo>
                  <a:pt x="908209" y="1563706"/>
                  <a:pt x="912971" y="1553229"/>
                  <a:pt x="912019" y="1539894"/>
                </a:cubicBezTo>
                <a:close/>
                <a:moveTo>
                  <a:pt x="918686" y="1769446"/>
                </a:moveTo>
                <a:cubicBezTo>
                  <a:pt x="931069" y="1758016"/>
                  <a:pt x="943451" y="1751349"/>
                  <a:pt x="946309" y="1741824"/>
                </a:cubicBezTo>
                <a:cubicBezTo>
                  <a:pt x="947261" y="1736109"/>
                  <a:pt x="934879" y="1723726"/>
                  <a:pt x="926306" y="1718964"/>
                </a:cubicBezTo>
                <a:cubicBezTo>
                  <a:pt x="914876" y="1713249"/>
                  <a:pt x="895826" y="1726584"/>
                  <a:pt x="897731" y="1738014"/>
                </a:cubicBezTo>
                <a:cubicBezTo>
                  <a:pt x="899636" y="1747539"/>
                  <a:pt x="908209" y="1756111"/>
                  <a:pt x="918686" y="1769446"/>
                </a:cubicBezTo>
                <a:close/>
              </a:path>
            </a:pathLst>
          </a:custGeom>
          <a:solidFill>
            <a:schemeClr val="accent2"/>
          </a:solidFill>
          <a:ln w="9525"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60BAC3EE-5EA4-425A-B033-A8A4B7832DCD}"/>
              </a:ext>
            </a:extLst>
          </p:cNvPr>
          <p:cNvSpPr/>
          <p:nvPr/>
        </p:nvSpPr>
        <p:spPr>
          <a:xfrm>
            <a:off x="3209491" y="1371961"/>
            <a:ext cx="1110489" cy="2864211"/>
          </a:xfrm>
          <a:custGeom>
            <a:avLst/>
            <a:gdLst>
              <a:gd name="connsiteX0" fmla="*/ 1732970 w 1743075"/>
              <a:gd name="connsiteY0" fmla="*/ 1329937 h 4495800"/>
              <a:gd name="connsiteX1" fmla="*/ 1726302 w 1743075"/>
              <a:gd name="connsiteY1" fmla="*/ 1291837 h 4495800"/>
              <a:gd name="connsiteX2" fmla="*/ 1698680 w 1743075"/>
              <a:gd name="connsiteY2" fmla="*/ 1230877 h 4495800"/>
              <a:gd name="connsiteX3" fmla="*/ 1666295 w 1743075"/>
              <a:gd name="connsiteY3" fmla="*/ 1177537 h 4495800"/>
              <a:gd name="connsiteX4" fmla="*/ 1643435 w 1743075"/>
              <a:gd name="connsiteY4" fmla="*/ 1128959 h 4495800"/>
              <a:gd name="connsiteX5" fmla="*/ 1636767 w 1743075"/>
              <a:gd name="connsiteY5" fmla="*/ 1117529 h 4495800"/>
              <a:gd name="connsiteX6" fmla="*/ 1595810 w 1743075"/>
              <a:gd name="connsiteY6" fmla="*/ 1023232 h 4495800"/>
              <a:gd name="connsiteX7" fmla="*/ 1586285 w 1743075"/>
              <a:gd name="connsiteY7" fmla="*/ 1007039 h 4495800"/>
              <a:gd name="connsiteX8" fmla="*/ 1573902 w 1743075"/>
              <a:gd name="connsiteY8" fmla="*/ 972749 h 4495800"/>
              <a:gd name="connsiteX9" fmla="*/ 1560567 w 1743075"/>
              <a:gd name="connsiteY9" fmla="*/ 923219 h 4495800"/>
              <a:gd name="connsiteX10" fmla="*/ 1550090 w 1743075"/>
              <a:gd name="connsiteY10" fmla="*/ 880357 h 4495800"/>
              <a:gd name="connsiteX11" fmla="*/ 1547232 w 1743075"/>
              <a:gd name="connsiteY11" fmla="*/ 863212 h 4495800"/>
              <a:gd name="connsiteX12" fmla="*/ 1508180 w 1743075"/>
              <a:gd name="connsiteY12" fmla="*/ 747959 h 4495800"/>
              <a:gd name="connsiteX13" fmla="*/ 1468175 w 1743075"/>
              <a:gd name="connsiteY13" fmla="*/ 705097 h 4495800"/>
              <a:gd name="connsiteX14" fmla="*/ 1428170 w 1743075"/>
              <a:gd name="connsiteY14" fmla="*/ 685094 h 4495800"/>
              <a:gd name="connsiteX15" fmla="*/ 1380545 w 1743075"/>
              <a:gd name="connsiteY15" fmla="*/ 669854 h 4495800"/>
              <a:gd name="connsiteX16" fmla="*/ 1303392 w 1743075"/>
              <a:gd name="connsiteY16" fmla="*/ 650804 h 4495800"/>
              <a:gd name="connsiteX17" fmla="*/ 1301487 w 1743075"/>
              <a:gd name="connsiteY17" fmla="*/ 649852 h 4495800"/>
              <a:gd name="connsiteX18" fmla="*/ 1223382 w 1743075"/>
              <a:gd name="connsiteY18" fmla="*/ 629849 h 4495800"/>
              <a:gd name="connsiteX19" fmla="*/ 1160517 w 1743075"/>
              <a:gd name="connsiteY19" fmla="*/ 610799 h 4495800"/>
              <a:gd name="connsiteX20" fmla="*/ 1101462 w 1743075"/>
              <a:gd name="connsiteY20" fmla="*/ 511739 h 4495800"/>
              <a:gd name="connsiteX21" fmla="*/ 1106225 w 1743075"/>
              <a:gd name="connsiteY21" fmla="*/ 422204 h 4495800"/>
              <a:gd name="connsiteX22" fmla="*/ 1119560 w 1743075"/>
              <a:gd name="connsiteY22" fmla="*/ 398392 h 4495800"/>
              <a:gd name="connsiteX23" fmla="*/ 1150040 w 1743075"/>
              <a:gd name="connsiteY23" fmla="*/ 352672 h 4495800"/>
              <a:gd name="connsiteX24" fmla="*/ 1155755 w 1743075"/>
              <a:gd name="connsiteY24" fmla="*/ 326002 h 4495800"/>
              <a:gd name="connsiteX25" fmla="*/ 1153850 w 1743075"/>
              <a:gd name="connsiteY25" fmla="*/ 263137 h 4495800"/>
              <a:gd name="connsiteX26" fmla="*/ 1135752 w 1743075"/>
              <a:gd name="connsiteY26" fmla="*/ 252659 h 4495800"/>
              <a:gd name="connsiteX27" fmla="*/ 1124322 w 1743075"/>
              <a:gd name="connsiteY27" fmla="*/ 241229 h 4495800"/>
              <a:gd name="connsiteX28" fmla="*/ 1125275 w 1743075"/>
              <a:gd name="connsiteY28" fmla="*/ 203129 h 4495800"/>
              <a:gd name="connsiteX29" fmla="*/ 1124322 w 1743075"/>
              <a:gd name="connsiteY29" fmla="*/ 182174 h 4495800"/>
              <a:gd name="connsiteX30" fmla="*/ 1074792 w 1743075"/>
              <a:gd name="connsiteY30" fmla="*/ 56444 h 4495800"/>
              <a:gd name="connsiteX31" fmla="*/ 1048122 w 1743075"/>
              <a:gd name="connsiteY31" fmla="*/ 37394 h 4495800"/>
              <a:gd name="connsiteX32" fmla="*/ 1005260 w 1743075"/>
              <a:gd name="connsiteY32" fmla="*/ 20249 h 4495800"/>
              <a:gd name="connsiteX33" fmla="*/ 873815 w 1743075"/>
              <a:gd name="connsiteY33" fmla="*/ 24059 h 4495800"/>
              <a:gd name="connsiteX34" fmla="*/ 782375 w 1743075"/>
              <a:gd name="connsiteY34" fmla="*/ 104069 h 4495800"/>
              <a:gd name="connsiteX35" fmla="*/ 775707 w 1743075"/>
              <a:gd name="connsiteY35" fmla="*/ 117404 h 4495800"/>
              <a:gd name="connsiteX36" fmla="*/ 769040 w 1743075"/>
              <a:gd name="connsiteY36" fmla="*/ 159314 h 4495800"/>
              <a:gd name="connsiteX37" fmla="*/ 759515 w 1743075"/>
              <a:gd name="connsiteY37" fmla="*/ 293617 h 4495800"/>
              <a:gd name="connsiteX38" fmla="*/ 759515 w 1743075"/>
              <a:gd name="connsiteY38" fmla="*/ 297427 h 4495800"/>
              <a:gd name="connsiteX39" fmla="*/ 762372 w 1743075"/>
              <a:gd name="connsiteY39" fmla="*/ 370769 h 4495800"/>
              <a:gd name="connsiteX40" fmla="*/ 786185 w 1743075"/>
              <a:gd name="connsiteY40" fmla="*/ 424109 h 4495800"/>
              <a:gd name="connsiteX41" fmla="*/ 799520 w 1743075"/>
              <a:gd name="connsiteY41" fmla="*/ 446969 h 4495800"/>
              <a:gd name="connsiteX42" fmla="*/ 811902 w 1743075"/>
              <a:gd name="connsiteY42" fmla="*/ 517454 h 4495800"/>
              <a:gd name="connsiteX43" fmla="*/ 806187 w 1743075"/>
              <a:gd name="connsiteY43" fmla="*/ 540314 h 4495800"/>
              <a:gd name="connsiteX44" fmla="*/ 729035 w 1743075"/>
              <a:gd name="connsiteY44" fmla="*/ 576509 h 4495800"/>
              <a:gd name="connsiteX45" fmla="*/ 717605 w 1743075"/>
              <a:gd name="connsiteY45" fmla="*/ 579367 h 4495800"/>
              <a:gd name="connsiteX46" fmla="*/ 546155 w 1743075"/>
              <a:gd name="connsiteY46" fmla="*/ 617467 h 4495800"/>
              <a:gd name="connsiteX47" fmla="*/ 469955 w 1743075"/>
              <a:gd name="connsiteY47" fmla="*/ 627944 h 4495800"/>
              <a:gd name="connsiteX48" fmla="*/ 396612 w 1743075"/>
              <a:gd name="connsiteY48" fmla="*/ 646994 h 4495800"/>
              <a:gd name="connsiteX49" fmla="*/ 348035 w 1743075"/>
              <a:gd name="connsiteY49" fmla="*/ 688904 h 4495800"/>
              <a:gd name="connsiteX50" fmla="*/ 311840 w 1743075"/>
              <a:gd name="connsiteY50" fmla="*/ 807014 h 4495800"/>
              <a:gd name="connsiteX51" fmla="*/ 287075 w 1743075"/>
              <a:gd name="connsiteY51" fmla="*/ 848924 h 4495800"/>
              <a:gd name="connsiteX52" fmla="*/ 246117 w 1743075"/>
              <a:gd name="connsiteY52" fmla="*/ 896549 h 4495800"/>
              <a:gd name="connsiteX53" fmla="*/ 233735 w 1743075"/>
              <a:gd name="connsiteY53" fmla="*/ 922267 h 4495800"/>
              <a:gd name="connsiteX54" fmla="*/ 164202 w 1743075"/>
              <a:gd name="connsiteY54" fmla="*/ 1008944 h 4495800"/>
              <a:gd name="connsiteX55" fmla="*/ 152772 w 1743075"/>
              <a:gd name="connsiteY55" fmla="*/ 1024184 h 4495800"/>
              <a:gd name="connsiteX56" fmla="*/ 81335 w 1743075"/>
              <a:gd name="connsiteY56" fmla="*/ 1130864 h 4495800"/>
              <a:gd name="connsiteX57" fmla="*/ 10850 w 1743075"/>
              <a:gd name="connsiteY57" fmla="*/ 1280407 h 4495800"/>
              <a:gd name="connsiteX58" fmla="*/ 27042 w 1743075"/>
              <a:gd name="connsiteY58" fmla="*/ 1395659 h 4495800"/>
              <a:gd name="connsiteX59" fmla="*/ 61332 w 1743075"/>
              <a:gd name="connsiteY59" fmla="*/ 1453762 h 4495800"/>
              <a:gd name="connsiteX60" fmla="*/ 74667 w 1743075"/>
              <a:gd name="connsiteY60" fmla="*/ 1474717 h 4495800"/>
              <a:gd name="connsiteX61" fmla="*/ 97527 w 1743075"/>
              <a:gd name="connsiteY61" fmla="*/ 1509007 h 4495800"/>
              <a:gd name="connsiteX62" fmla="*/ 108005 w 1743075"/>
              <a:gd name="connsiteY62" fmla="*/ 1522342 h 4495800"/>
              <a:gd name="connsiteX63" fmla="*/ 162297 w 1743075"/>
              <a:gd name="connsiteY63" fmla="*/ 1602352 h 4495800"/>
              <a:gd name="connsiteX64" fmla="*/ 201350 w 1743075"/>
              <a:gd name="connsiteY64" fmla="*/ 1654739 h 4495800"/>
              <a:gd name="connsiteX65" fmla="*/ 288980 w 1743075"/>
              <a:gd name="connsiteY65" fmla="*/ 1768087 h 4495800"/>
              <a:gd name="connsiteX66" fmla="*/ 300410 w 1743075"/>
              <a:gd name="connsiteY66" fmla="*/ 1810949 h 4495800"/>
              <a:gd name="connsiteX67" fmla="*/ 288027 w 1743075"/>
              <a:gd name="connsiteY67" fmla="*/ 1909057 h 4495800"/>
              <a:gd name="connsiteX68" fmla="*/ 279455 w 1743075"/>
              <a:gd name="connsiteY68" fmla="*/ 2064314 h 4495800"/>
              <a:gd name="connsiteX69" fmla="*/ 277550 w 1743075"/>
              <a:gd name="connsiteY69" fmla="*/ 2079554 h 4495800"/>
              <a:gd name="connsiteX70" fmla="*/ 266120 w 1743075"/>
              <a:gd name="connsiteY70" fmla="*/ 2192902 h 4495800"/>
              <a:gd name="connsiteX71" fmla="*/ 265167 w 1743075"/>
              <a:gd name="connsiteY71" fmla="*/ 2338634 h 4495800"/>
              <a:gd name="connsiteX72" fmla="*/ 251832 w 1743075"/>
              <a:gd name="connsiteY72" fmla="*/ 2463412 h 4495800"/>
              <a:gd name="connsiteX73" fmla="*/ 268025 w 1743075"/>
              <a:gd name="connsiteY73" fmla="*/ 2496749 h 4495800"/>
              <a:gd name="connsiteX74" fmla="*/ 358512 w 1743075"/>
              <a:gd name="connsiteY74" fmla="*/ 2521514 h 4495800"/>
              <a:gd name="connsiteX75" fmla="*/ 377562 w 1743075"/>
              <a:gd name="connsiteY75" fmla="*/ 2525324 h 4495800"/>
              <a:gd name="connsiteX76" fmla="*/ 467097 w 1743075"/>
              <a:gd name="connsiteY76" fmla="*/ 2499607 h 4495800"/>
              <a:gd name="connsiteX77" fmla="*/ 496625 w 1743075"/>
              <a:gd name="connsiteY77" fmla="*/ 2472937 h 4495800"/>
              <a:gd name="connsiteX78" fmla="*/ 498530 w 1743075"/>
              <a:gd name="connsiteY78" fmla="*/ 2500559 h 4495800"/>
              <a:gd name="connsiteX79" fmla="*/ 497577 w 1743075"/>
              <a:gd name="connsiteY79" fmla="*/ 2653912 h 4495800"/>
              <a:gd name="connsiteX80" fmla="*/ 491862 w 1743075"/>
              <a:gd name="connsiteY80" fmla="*/ 2752972 h 4495800"/>
              <a:gd name="connsiteX81" fmla="*/ 489957 w 1743075"/>
              <a:gd name="connsiteY81" fmla="*/ 2915849 h 4495800"/>
              <a:gd name="connsiteX82" fmla="*/ 483290 w 1743075"/>
              <a:gd name="connsiteY82" fmla="*/ 3303517 h 4495800"/>
              <a:gd name="connsiteX83" fmla="*/ 483290 w 1743075"/>
              <a:gd name="connsiteY83" fmla="*/ 3423532 h 4495800"/>
              <a:gd name="connsiteX84" fmla="*/ 489005 w 1743075"/>
              <a:gd name="connsiteY84" fmla="*/ 3666419 h 4495800"/>
              <a:gd name="connsiteX85" fmla="*/ 497577 w 1743075"/>
              <a:gd name="connsiteY85" fmla="*/ 3953122 h 4495800"/>
              <a:gd name="connsiteX86" fmla="*/ 498530 w 1743075"/>
              <a:gd name="connsiteY86" fmla="*/ 3964552 h 4495800"/>
              <a:gd name="connsiteX87" fmla="*/ 505197 w 1743075"/>
              <a:gd name="connsiteY87" fmla="*/ 4019797 h 4495800"/>
              <a:gd name="connsiteX88" fmla="*/ 507102 w 1743075"/>
              <a:gd name="connsiteY88" fmla="*/ 4083614 h 4495800"/>
              <a:gd name="connsiteX89" fmla="*/ 513770 w 1743075"/>
              <a:gd name="connsiteY89" fmla="*/ 4111237 h 4495800"/>
              <a:gd name="connsiteX90" fmla="*/ 539487 w 1743075"/>
              <a:gd name="connsiteY90" fmla="*/ 4176959 h 4495800"/>
              <a:gd name="connsiteX91" fmla="*/ 562347 w 1743075"/>
              <a:gd name="connsiteY91" fmla="*/ 4278877 h 4495800"/>
              <a:gd name="connsiteX92" fmla="*/ 561395 w 1743075"/>
              <a:gd name="connsiteY92" fmla="*/ 4299832 h 4495800"/>
              <a:gd name="connsiteX93" fmla="*/ 551870 w 1743075"/>
              <a:gd name="connsiteY93" fmla="*/ 4354124 h 4495800"/>
              <a:gd name="connsiteX94" fmla="*/ 583302 w 1743075"/>
              <a:gd name="connsiteY94" fmla="*/ 4404607 h 4495800"/>
              <a:gd name="connsiteX95" fmla="*/ 600447 w 1743075"/>
              <a:gd name="connsiteY95" fmla="*/ 4423657 h 4495800"/>
              <a:gd name="connsiteX96" fmla="*/ 628070 w 1743075"/>
              <a:gd name="connsiteY96" fmla="*/ 4459852 h 4495800"/>
              <a:gd name="connsiteX97" fmla="*/ 690935 w 1743075"/>
              <a:gd name="connsiteY97" fmla="*/ 4483664 h 4495800"/>
              <a:gd name="connsiteX98" fmla="*/ 762372 w 1743075"/>
              <a:gd name="connsiteY98" fmla="*/ 4492237 h 4495800"/>
              <a:gd name="connsiteX99" fmla="*/ 898580 w 1743075"/>
              <a:gd name="connsiteY99" fmla="*/ 4493189 h 4495800"/>
              <a:gd name="connsiteX100" fmla="*/ 913820 w 1743075"/>
              <a:gd name="connsiteY100" fmla="*/ 4464614 h 4495800"/>
              <a:gd name="connsiteX101" fmla="*/ 901437 w 1743075"/>
              <a:gd name="connsiteY101" fmla="*/ 4434134 h 4495800"/>
              <a:gd name="connsiteX102" fmla="*/ 869052 w 1743075"/>
              <a:gd name="connsiteY102" fmla="*/ 4351267 h 4495800"/>
              <a:gd name="connsiteX103" fmla="*/ 859527 w 1743075"/>
              <a:gd name="connsiteY103" fmla="*/ 4338884 h 4495800"/>
              <a:gd name="connsiteX104" fmla="*/ 811902 w 1743075"/>
              <a:gd name="connsiteY104" fmla="*/ 4263637 h 4495800"/>
              <a:gd name="connsiteX105" fmla="*/ 812855 w 1743075"/>
              <a:gd name="connsiteY105" fmla="*/ 4206487 h 4495800"/>
              <a:gd name="connsiteX106" fmla="*/ 823332 w 1743075"/>
              <a:gd name="connsiteY106" fmla="*/ 4165529 h 4495800"/>
              <a:gd name="connsiteX107" fmla="*/ 841430 w 1743075"/>
              <a:gd name="connsiteY107" fmla="*/ 4050277 h 4495800"/>
              <a:gd name="connsiteX108" fmla="*/ 849050 w 1743075"/>
              <a:gd name="connsiteY108" fmla="*/ 3982649 h 4495800"/>
              <a:gd name="connsiteX109" fmla="*/ 837620 w 1743075"/>
              <a:gd name="connsiteY109" fmla="*/ 3734999 h 4495800"/>
              <a:gd name="connsiteX110" fmla="*/ 826190 w 1743075"/>
              <a:gd name="connsiteY110" fmla="*/ 3662609 h 4495800"/>
              <a:gd name="connsiteX111" fmla="*/ 807140 w 1743075"/>
              <a:gd name="connsiteY111" fmla="*/ 3601649 h 4495800"/>
              <a:gd name="connsiteX112" fmla="*/ 789995 w 1743075"/>
              <a:gd name="connsiteY112" fmla="*/ 3537832 h 4495800"/>
              <a:gd name="connsiteX113" fmla="*/ 786185 w 1743075"/>
              <a:gd name="connsiteY113" fmla="*/ 3494017 h 4495800"/>
              <a:gd name="connsiteX114" fmla="*/ 790947 w 1743075"/>
              <a:gd name="connsiteY114" fmla="*/ 3454012 h 4495800"/>
              <a:gd name="connsiteX115" fmla="*/ 798567 w 1743075"/>
              <a:gd name="connsiteY115" fmla="*/ 3393052 h 4495800"/>
              <a:gd name="connsiteX116" fmla="*/ 799520 w 1743075"/>
              <a:gd name="connsiteY116" fmla="*/ 3274942 h 4495800"/>
              <a:gd name="connsiteX117" fmla="*/ 803330 w 1743075"/>
              <a:gd name="connsiteY117" fmla="*/ 3260654 h 4495800"/>
              <a:gd name="connsiteX118" fmla="*/ 819522 w 1743075"/>
              <a:gd name="connsiteY118" fmla="*/ 3223507 h 4495800"/>
              <a:gd name="connsiteX119" fmla="*/ 825237 w 1743075"/>
              <a:gd name="connsiteY119" fmla="*/ 3178739 h 4495800"/>
              <a:gd name="connsiteX120" fmla="*/ 903342 w 1743075"/>
              <a:gd name="connsiteY120" fmla="*/ 2818694 h 4495800"/>
              <a:gd name="connsiteX121" fmla="*/ 921440 w 1743075"/>
              <a:gd name="connsiteY121" fmla="*/ 2752019 h 4495800"/>
              <a:gd name="connsiteX122" fmla="*/ 927155 w 1743075"/>
              <a:gd name="connsiteY122" fmla="*/ 2753924 h 4495800"/>
              <a:gd name="connsiteX123" fmla="*/ 917630 w 1743075"/>
              <a:gd name="connsiteY123" fmla="*/ 2838697 h 4495800"/>
              <a:gd name="connsiteX124" fmla="*/ 899532 w 1743075"/>
              <a:gd name="connsiteY124" fmla="*/ 3093967 h 4495800"/>
              <a:gd name="connsiteX125" fmla="*/ 902390 w 1743075"/>
              <a:gd name="connsiteY125" fmla="*/ 3124447 h 4495800"/>
              <a:gd name="connsiteX126" fmla="*/ 893817 w 1743075"/>
              <a:gd name="connsiteY126" fmla="*/ 3190169 h 4495800"/>
              <a:gd name="connsiteX127" fmla="*/ 894770 w 1743075"/>
              <a:gd name="connsiteY127" fmla="*/ 3224459 h 4495800"/>
              <a:gd name="connsiteX128" fmla="*/ 905247 w 1743075"/>
              <a:gd name="connsiteY128" fmla="*/ 3328282 h 4495800"/>
              <a:gd name="connsiteX129" fmla="*/ 905247 w 1743075"/>
              <a:gd name="connsiteY129" fmla="*/ 3412102 h 4495800"/>
              <a:gd name="connsiteX130" fmla="*/ 913820 w 1743075"/>
              <a:gd name="connsiteY130" fmla="*/ 3633082 h 4495800"/>
              <a:gd name="connsiteX131" fmla="*/ 919535 w 1743075"/>
              <a:gd name="connsiteY131" fmla="*/ 3730237 h 4495800"/>
              <a:gd name="connsiteX132" fmla="*/ 916677 w 1743075"/>
              <a:gd name="connsiteY132" fmla="*/ 3760717 h 4495800"/>
              <a:gd name="connsiteX133" fmla="*/ 896675 w 1743075"/>
              <a:gd name="connsiteY133" fmla="*/ 3862634 h 4495800"/>
              <a:gd name="connsiteX134" fmla="*/ 883340 w 1743075"/>
              <a:gd name="connsiteY134" fmla="*/ 4033132 h 4495800"/>
              <a:gd name="connsiteX135" fmla="*/ 855717 w 1743075"/>
              <a:gd name="connsiteY135" fmla="*/ 4201724 h 4495800"/>
              <a:gd name="connsiteX136" fmla="*/ 880482 w 1743075"/>
              <a:gd name="connsiteY136" fmla="*/ 4262684 h 4495800"/>
              <a:gd name="connsiteX137" fmla="*/ 936680 w 1743075"/>
              <a:gd name="connsiteY137" fmla="*/ 4289354 h 4495800"/>
              <a:gd name="connsiteX138" fmla="*/ 979542 w 1743075"/>
              <a:gd name="connsiteY138" fmla="*/ 4295069 h 4495800"/>
              <a:gd name="connsiteX139" fmla="*/ 1015737 w 1743075"/>
              <a:gd name="connsiteY139" fmla="*/ 4306499 h 4495800"/>
              <a:gd name="connsiteX140" fmla="*/ 1038597 w 1743075"/>
              <a:gd name="connsiteY140" fmla="*/ 4339837 h 4495800"/>
              <a:gd name="connsiteX141" fmla="*/ 1059552 w 1743075"/>
              <a:gd name="connsiteY141" fmla="*/ 4361744 h 4495800"/>
              <a:gd name="connsiteX142" fmla="*/ 1170995 w 1743075"/>
              <a:gd name="connsiteY142" fmla="*/ 4391272 h 4495800"/>
              <a:gd name="connsiteX143" fmla="*/ 1283390 w 1743075"/>
              <a:gd name="connsiteY143" fmla="*/ 4390319 h 4495800"/>
              <a:gd name="connsiteX144" fmla="*/ 1321490 w 1743075"/>
              <a:gd name="connsiteY144" fmla="*/ 4385557 h 4495800"/>
              <a:gd name="connsiteX145" fmla="*/ 1333872 w 1743075"/>
              <a:gd name="connsiteY145" fmla="*/ 4358887 h 4495800"/>
              <a:gd name="connsiteX146" fmla="*/ 1317680 w 1743075"/>
              <a:gd name="connsiteY146" fmla="*/ 4324597 h 4495800"/>
              <a:gd name="connsiteX147" fmla="*/ 1297677 w 1743075"/>
              <a:gd name="connsiteY147" fmla="*/ 4296974 h 4495800"/>
              <a:gd name="connsiteX148" fmla="*/ 1258625 w 1743075"/>
              <a:gd name="connsiteY148" fmla="*/ 4268399 h 4495800"/>
              <a:gd name="connsiteX149" fmla="*/ 1196712 w 1743075"/>
              <a:gd name="connsiteY149" fmla="*/ 4203629 h 4495800"/>
              <a:gd name="connsiteX150" fmla="*/ 1195760 w 1743075"/>
              <a:gd name="connsiteY150" fmla="*/ 4201724 h 4495800"/>
              <a:gd name="connsiteX151" fmla="*/ 1173852 w 1743075"/>
              <a:gd name="connsiteY151" fmla="*/ 4137907 h 4495800"/>
              <a:gd name="connsiteX152" fmla="*/ 1159565 w 1743075"/>
              <a:gd name="connsiteY152" fmla="*/ 4061707 h 4495800"/>
              <a:gd name="connsiteX153" fmla="*/ 1165280 w 1743075"/>
              <a:gd name="connsiteY153" fmla="*/ 4002652 h 4495800"/>
              <a:gd name="connsiteX154" fmla="*/ 1172900 w 1743075"/>
              <a:gd name="connsiteY154" fmla="*/ 3971219 h 4495800"/>
              <a:gd name="connsiteX155" fmla="*/ 1185282 w 1743075"/>
              <a:gd name="connsiteY155" fmla="*/ 3875017 h 4495800"/>
              <a:gd name="connsiteX156" fmla="*/ 1194807 w 1743075"/>
              <a:gd name="connsiteY156" fmla="*/ 3808342 h 4495800"/>
              <a:gd name="connsiteX157" fmla="*/ 1204332 w 1743075"/>
              <a:gd name="connsiteY157" fmla="*/ 3674992 h 4495800"/>
              <a:gd name="connsiteX158" fmla="*/ 1206237 w 1743075"/>
              <a:gd name="connsiteY158" fmla="*/ 3661657 h 4495800"/>
              <a:gd name="connsiteX159" fmla="*/ 1226240 w 1743075"/>
              <a:gd name="connsiteY159" fmla="*/ 3498779 h 4495800"/>
              <a:gd name="connsiteX160" fmla="*/ 1231002 w 1743075"/>
              <a:gd name="connsiteY160" fmla="*/ 3436867 h 4495800"/>
              <a:gd name="connsiteX161" fmla="*/ 1230050 w 1743075"/>
              <a:gd name="connsiteY161" fmla="*/ 3412102 h 4495800"/>
              <a:gd name="connsiteX162" fmla="*/ 1225287 w 1743075"/>
              <a:gd name="connsiteY162" fmla="*/ 3374002 h 4495800"/>
              <a:gd name="connsiteX163" fmla="*/ 1225287 w 1743075"/>
              <a:gd name="connsiteY163" fmla="*/ 3293992 h 4495800"/>
              <a:gd name="connsiteX164" fmla="*/ 1231955 w 1743075"/>
              <a:gd name="connsiteY164" fmla="*/ 3253987 h 4495800"/>
              <a:gd name="connsiteX165" fmla="*/ 1239575 w 1743075"/>
              <a:gd name="connsiteY165" fmla="*/ 3222554 h 4495800"/>
              <a:gd name="connsiteX166" fmla="*/ 1248147 w 1743075"/>
              <a:gd name="connsiteY166" fmla="*/ 3120637 h 4495800"/>
              <a:gd name="connsiteX167" fmla="*/ 1250052 w 1743075"/>
              <a:gd name="connsiteY167" fmla="*/ 3109207 h 4495800"/>
              <a:gd name="connsiteX168" fmla="*/ 1263387 w 1743075"/>
              <a:gd name="connsiteY168" fmla="*/ 3019672 h 4495800"/>
              <a:gd name="connsiteX169" fmla="*/ 1274817 w 1743075"/>
              <a:gd name="connsiteY169" fmla="*/ 2951092 h 4495800"/>
              <a:gd name="connsiteX170" fmla="*/ 1287200 w 1743075"/>
              <a:gd name="connsiteY170" fmla="*/ 2882512 h 4495800"/>
              <a:gd name="connsiteX171" fmla="*/ 1289105 w 1743075"/>
              <a:gd name="connsiteY171" fmla="*/ 2861557 h 4495800"/>
              <a:gd name="connsiteX172" fmla="*/ 1302440 w 1743075"/>
              <a:gd name="connsiteY172" fmla="*/ 2764402 h 4495800"/>
              <a:gd name="connsiteX173" fmla="*/ 1308155 w 1743075"/>
              <a:gd name="connsiteY173" fmla="*/ 2728207 h 4495800"/>
              <a:gd name="connsiteX174" fmla="*/ 1317680 w 1743075"/>
              <a:gd name="connsiteY174" fmla="*/ 2672962 h 4495800"/>
              <a:gd name="connsiteX175" fmla="*/ 1328157 w 1743075"/>
              <a:gd name="connsiteY175" fmla="*/ 2557709 h 4495800"/>
              <a:gd name="connsiteX176" fmla="*/ 1329110 w 1743075"/>
              <a:gd name="connsiteY176" fmla="*/ 2553899 h 4495800"/>
              <a:gd name="connsiteX177" fmla="*/ 1348160 w 1743075"/>
              <a:gd name="connsiteY177" fmla="*/ 2535802 h 4495800"/>
              <a:gd name="connsiteX178" fmla="*/ 1445315 w 1743075"/>
              <a:gd name="connsiteY178" fmla="*/ 2494844 h 4495800"/>
              <a:gd name="connsiteX179" fmla="*/ 1474842 w 1743075"/>
              <a:gd name="connsiteY179" fmla="*/ 2438647 h 4495800"/>
              <a:gd name="connsiteX180" fmla="*/ 1470080 w 1743075"/>
              <a:gd name="connsiteY180" fmla="*/ 2388164 h 4495800"/>
              <a:gd name="connsiteX181" fmla="*/ 1468175 w 1743075"/>
              <a:gd name="connsiteY181" fmla="*/ 2351017 h 4495800"/>
              <a:gd name="connsiteX182" fmla="*/ 1460555 w 1743075"/>
              <a:gd name="connsiteY182" fmla="*/ 1997639 h 4495800"/>
              <a:gd name="connsiteX183" fmla="*/ 1460555 w 1743075"/>
              <a:gd name="connsiteY183" fmla="*/ 1976684 h 4495800"/>
              <a:gd name="connsiteX184" fmla="*/ 1471985 w 1743075"/>
              <a:gd name="connsiteY184" fmla="*/ 1951919 h 4495800"/>
              <a:gd name="connsiteX185" fmla="*/ 1495797 w 1743075"/>
              <a:gd name="connsiteY185" fmla="*/ 1918582 h 4495800"/>
              <a:gd name="connsiteX186" fmla="*/ 1513895 w 1743075"/>
              <a:gd name="connsiteY186" fmla="*/ 1884292 h 4495800"/>
              <a:gd name="connsiteX187" fmla="*/ 1573902 w 1743075"/>
              <a:gd name="connsiteY187" fmla="*/ 1793804 h 4495800"/>
              <a:gd name="connsiteX188" fmla="*/ 1599620 w 1743075"/>
              <a:gd name="connsiteY188" fmla="*/ 1739512 h 4495800"/>
              <a:gd name="connsiteX189" fmla="*/ 1692965 w 1743075"/>
              <a:gd name="connsiteY189" fmla="*/ 1561394 h 4495800"/>
              <a:gd name="connsiteX190" fmla="*/ 1714872 w 1743075"/>
              <a:gd name="connsiteY190" fmla="*/ 1491862 h 4495800"/>
              <a:gd name="connsiteX191" fmla="*/ 1729160 w 1743075"/>
              <a:gd name="connsiteY191" fmla="*/ 1408042 h 4495800"/>
              <a:gd name="connsiteX192" fmla="*/ 1732970 w 1743075"/>
              <a:gd name="connsiteY192" fmla="*/ 1329937 h 4495800"/>
              <a:gd name="connsiteX193" fmla="*/ 373752 w 1743075"/>
              <a:gd name="connsiteY193" fmla="*/ 1452809 h 4495800"/>
              <a:gd name="connsiteX194" fmla="*/ 367085 w 1743075"/>
              <a:gd name="connsiteY194" fmla="*/ 1460429 h 4495800"/>
              <a:gd name="connsiteX195" fmla="*/ 361370 w 1743075"/>
              <a:gd name="connsiteY195" fmla="*/ 1453762 h 4495800"/>
              <a:gd name="connsiteX196" fmla="*/ 319460 w 1743075"/>
              <a:gd name="connsiteY196" fmla="*/ 1365179 h 4495800"/>
              <a:gd name="connsiteX197" fmla="*/ 310887 w 1743075"/>
              <a:gd name="connsiteY197" fmla="*/ 1351844 h 4495800"/>
              <a:gd name="connsiteX198" fmla="*/ 311840 w 1743075"/>
              <a:gd name="connsiteY198" fmla="*/ 1334699 h 4495800"/>
              <a:gd name="connsiteX199" fmla="*/ 343272 w 1743075"/>
              <a:gd name="connsiteY199" fmla="*/ 1297552 h 4495800"/>
              <a:gd name="connsiteX200" fmla="*/ 367085 w 1743075"/>
              <a:gd name="connsiteY200" fmla="*/ 1301362 h 4495800"/>
              <a:gd name="connsiteX201" fmla="*/ 377562 w 1743075"/>
              <a:gd name="connsiteY201" fmla="*/ 1348034 h 4495800"/>
              <a:gd name="connsiteX202" fmla="*/ 377562 w 1743075"/>
              <a:gd name="connsiteY202" fmla="*/ 1381372 h 4495800"/>
              <a:gd name="connsiteX203" fmla="*/ 381372 w 1743075"/>
              <a:gd name="connsiteY203" fmla="*/ 1381372 h 4495800"/>
              <a:gd name="connsiteX204" fmla="*/ 373752 w 1743075"/>
              <a:gd name="connsiteY204" fmla="*/ 1452809 h 4495800"/>
              <a:gd name="connsiteX205" fmla="*/ 575682 w 1743075"/>
              <a:gd name="connsiteY205" fmla="*/ 1686172 h 4495800"/>
              <a:gd name="connsiteX206" fmla="*/ 559490 w 1743075"/>
              <a:gd name="connsiteY206" fmla="*/ 1708079 h 4495800"/>
              <a:gd name="connsiteX207" fmla="*/ 480432 w 1743075"/>
              <a:gd name="connsiteY207" fmla="*/ 1817617 h 4495800"/>
              <a:gd name="connsiteX208" fmla="*/ 476622 w 1743075"/>
              <a:gd name="connsiteY208" fmla="*/ 1834762 h 4495800"/>
              <a:gd name="connsiteX209" fmla="*/ 437570 w 1743075"/>
              <a:gd name="connsiteY209" fmla="*/ 1828094 h 4495800"/>
              <a:gd name="connsiteX210" fmla="*/ 466145 w 1743075"/>
              <a:gd name="connsiteY210" fmla="*/ 1792852 h 4495800"/>
              <a:gd name="connsiteX211" fmla="*/ 557585 w 1743075"/>
              <a:gd name="connsiteY211" fmla="*/ 1688077 h 4495800"/>
              <a:gd name="connsiteX212" fmla="*/ 567110 w 1743075"/>
              <a:gd name="connsiteY212" fmla="*/ 1678552 h 4495800"/>
              <a:gd name="connsiteX213" fmla="*/ 573777 w 1743075"/>
              <a:gd name="connsiteY213" fmla="*/ 1678552 h 4495800"/>
              <a:gd name="connsiteX214" fmla="*/ 575682 w 1743075"/>
              <a:gd name="connsiteY214" fmla="*/ 1686172 h 4495800"/>
              <a:gd name="connsiteX215" fmla="*/ 889055 w 1743075"/>
              <a:gd name="connsiteY215" fmla="*/ 1877624 h 4495800"/>
              <a:gd name="connsiteX216" fmla="*/ 890007 w 1743075"/>
              <a:gd name="connsiteY216" fmla="*/ 1871909 h 4495800"/>
              <a:gd name="connsiteX217" fmla="*/ 887150 w 1743075"/>
              <a:gd name="connsiteY217" fmla="*/ 1834762 h 4495800"/>
              <a:gd name="connsiteX218" fmla="*/ 789995 w 1743075"/>
              <a:gd name="connsiteY218" fmla="*/ 1769992 h 4495800"/>
              <a:gd name="connsiteX219" fmla="*/ 689030 w 1743075"/>
              <a:gd name="connsiteY219" fmla="*/ 1727129 h 4495800"/>
              <a:gd name="connsiteX220" fmla="*/ 655692 w 1743075"/>
              <a:gd name="connsiteY220" fmla="*/ 1712842 h 4495800"/>
              <a:gd name="connsiteX221" fmla="*/ 604257 w 1743075"/>
              <a:gd name="connsiteY221" fmla="*/ 1685219 h 4495800"/>
              <a:gd name="connsiteX222" fmla="*/ 602352 w 1743075"/>
              <a:gd name="connsiteY222" fmla="*/ 1636642 h 4495800"/>
              <a:gd name="connsiteX223" fmla="*/ 618545 w 1743075"/>
              <a:gd name="connsiteY223" fmla="*/ 1626164 h 4495800"/>
              <a:gd name="connsiteX224" fmla="*/ 628070 w 1743075"/>
              <a:gd name="connsiteY224" fmla="*/ 1608067 h 4495800"/>
              <a:gd name="connsiteX225" fmla="*/ 637595 w 1743075"/>
              <a:gd name="connsiteY225" fmla="*/ 1581397 h 4495800"/>
              <a:gd name="connsiteX226" fmla="*/ 711890 w 1743075"/>
              <a:gd name="connsiteY226" fmla="*/ 1492814 h 4495800"/>
              <a:gd name="connsiteX227" fmla="*/ 788090 w 1743075"/>
              <a:gd name="connsiteY227" fmla="*/ 1357559 h 4495800"/>
              <a:gd name="connsiteX228" fmla="*/ 821427 w 1743075"/>
              <a:gd name="connsiteY228" fmla="*/ 1114672 h 4495800"/>
              <a:gd name="connsiteX229" fmla="*/ 819522 w 1743075"/>
              <a:gd name="connsiteY229" fmla="*/ 889882 h 4495800"/>
              <a:gd name="connsiteX230" fmla="*/ 813807 w 1743075"/>
              <a:gd name="connsiteY230" fmla="*/ 738434 h 4495800"/>
              <a:gd name="connsiteX231" fmla="*/ 813807 w 1743075"/>
              <a:gd name="connsiteY231" fmla="*/ 720337 h 4495800"/>
              <a:gd name="connsiteX232" fmla="*/ 818570 w 1743075"/>
              <a:gd name="connsiteY232" fmla="*/ 718432 h 4495800"/>
              <a:gd name="connsiteX233" fmla="*/ 863337 w 1743075"/>
              <a:gd name="connsiteY233" fmla="*/ 815587 h 4495800"/>
              <a:gd name="connsiteX234" fmla="*/ 866195 w 1743075"/>
              <a:gd name="connsiteY234" fmla="*/ 814634 h 4495800"/>
              <a:gd name="connsiteX235" fmla="*/ 848097 w 1743075"/>
              <a:gd name="connsiteY235" fmla="*/ 771772 h 4495800"/>
              <a:gd name="connsiteX236" fmla="*/ 828095 w 1743075"/>
              <a:gd name="connsiteY236" fmla="*/ 727004 h 4495800"/>
              <a:gd name="connsiteX237" fmla="*/ 810950 w 1743075"/>
              <a:gd name="connsiteY237" fmla="*/ 617467 h 4495800"/>
              <a:gd name="connsiteX238" fmla="*/ 812855 w 1743075"/>
              <a:gd name="connsiteY238" fmla="*/ 580319 h 4495800"/>
              <a:gd name="connsiteX239" fmla="*/ 816665 w 1743075"/>
              <a:gd name="connsiteY239" fmla="*/ 556507 h 4495800"/>
              <a:gd name="connsiteX240" fmla="*/ 821427 w 1743075"/>
              <a:gd name="connsiteY240" fmla="*/ 554602 h 4495800"/>
              <a:gd name="connsiteX241" fmla="*/ 856670 w 1743075"/>
              <a:gd name="connsiteY241" fmla="*/ 594607 h 4495800"/>
              <a:gd name="connsiteX242" fmla="*/ 913820 w 1743075"/>
              <a:gd name="connsiteY242" fmla="*/ 638422 h 4495800"/>
              <a:gd name="connsiteX243" fmla="*/ 974780 w 1743075"/>
              <a:gd name="connsiteY243" fmla="*/ 679379 h 4495800"/>
              <a:gd name="connsiteX244" fmla="*/ 973827 w 1743075"/>
              <a:gd name="connsiteY244" fmla="*/ 696524 h 4495800"/>
              <a:gd name="connsiteX245" fmla="*/ 950015 w 1743075"/>
              <a:gd name="connsiteY245" fmla="*/ 721289 h 4495800"/>
              <a:gd name="connsiteX246" fmla="*/ 899532 w 1743075"/>
              <a:gd name="connsiteY246" fmla="*/ 797489 h 4495800"/>
              <a:gd name="connsiteX247" fmla="*/ 930012 w 1743075"/>
              <a:gd name="connsiteY247" fmla="*/ 759389 h 4495800"/>
              <a:gd name="connsiteX248" fmla="*/ 945252 w 1743075"/>
              <a:gd name="connsiteY248" fmla="*/ 759389 h 4495800"/>
              <a:gd name="connsiteX249" fmla="*/ 954777 w 1743075"/>
              <a:gd name="connsiteY249" fmla="*/ 800347 h 4495800"/>
              <a:gd name="connsiteX250" fmla="*/ 910962 w 1743075"/>
              <a:gd name="connsiteY250" fmla="*/ 1142294 h 4495800"/>
              <a:gd name="connsiteX251" fmla="*/ 917630 w 1743075"/>
              <a:gd name="connsiteY251" fmla="*/ 1495672 h 4495800"/>
              <a:gd name="connsiteX252" fmla="*/ 929060 w 1743075"/>
              <a:gd name="connsiteY252" fmla="*/ 1776659 h 4495800"/>
              <a:gd name="connsiteX253" fmla="*/ 938585 w 1743075"/>
              <a:gd name="connsiteY253" fmla="*/ 1802377 h 4495800"/>
              <a:gd name="connsiteX254" fmla="*/ 1026215 w 1743075"/>
              <a:gd name="connsiteY254" fmla="*/ 1895722 h 4495800"/>
              <a:gd name="connsiteX255" fmla="*/ 1036692 w 1743075"/>
              <a:gd name="connsiteY255" fmla="*/ 1909057 h 4495800"/>
              <a:gd name="connsiteX256" fmla="*/ 889055 w 1743075"/>
              <a:gd name="connsiteY256" fmla="*/ 1877624 h 4495800"/>
              <a:gd name="connsiteX257" fmla="*/ 1279580 w 1743075"/>
              <a:gd name="connsiteY257" fmla="*/ 1673789 h 4495800"/>
              <a:gd name="connsiteX258" fmla="*/ 1275770 w 1743075"/>
              <a:gd name="connsiteY258" fmla="*/ 1747132 h 4495800"/>
              <a:gd name="connsiteX259" fmla="*/ 1250052 w 1743075"/>
              <a:gd name="connsiteY259" fmla="*/ 1809044 h 4495800"/>
              <a:gd name="connsiteX260" fmla="*/ 1188140 w 1743075"/>
              <a:gd name="connsiteY260" fmla="*/ 1870004 h 4495800"/>
              <a:gd name="connsiteX261" fmla="*/ 1170042 w 1743075"/>
              <a:gd name="connsiteY261" fmla="*/ 1907152 h 4495800"/>
              <a:gd name="connsiteX262" fmla="*/ 1160517 w 1743075"/>
              <a:gd name="connsiteY262" fmla="*/ 1919534 h 4495800"/>
              <a:gd name="connsiteX263" fmla="*/ 1142420 w 1743075"/>
              <a:gd name="connsiteY263" fmla="*/ 1924297 h 4495800"/>
              <a:gd name="connsiteX264" fmla="*/ 1045265 w 1743075"/>
              <a:gd name="connsiteY264" fmla="*/ 1916677 h 4495800"/>
              <a:gd name="connsiteX265" fmla="*/ 1053837 w 1743075"/>
              <a:gd name="connsiteY265" fmla="*/ 1901437 h 4495800"/>
              <a:gd name="connsiteX266" fmla="*/ 1132895 w 1743075"/>
              <a:gd name="connsiteY266" fmla="*/ 1803329 h 4495800"/>
              <a:gd name="connsiteX267" fmla="*/ 1143372 w 1743075"/>
              <a:gd name="connsiteY267" fmla="*/ 1770944 h 4495800"/>
              <a:gd name="connsiteX268" fmla="*/ 1137657 w 1743075"/>
              <a:gd name="connsiteY268" fmla="*/ 1666169 h 4495800"/>
              <a:gd name="connsiteX269" fmla="*/ 1130037 w 1743075"/>
              <a:gd name="connsiteY269" fmla="*/ 1505197 h 4495800"/>
              <a:gd name="connsiteX270" fmla="*/ 1115750 w 1743075"/>
              <a:gd name="connsiteY270" fmla="*/ 1296599 h 4495800"/>
              <a:gd name="connsiteX271" fmla="*/ 1094795 w 1743075"/>
              <a:gd name="connsiteY271" fmla="*/ 1091812 h 4495800"/>
              <a:gd name="connsiteX272" fmla="*/ 1037645 w 1743075"/>
              <a:gd name="connsiteY272" fmla="*/ 839399 h 4495800"/>
              <a:gd name="connsiteX273" fmla="*/ 1019547 w 1743075"/>
              <a:gd name="connsiteY273" fmla="*/ 780344 h 4495800"/>
              <a:gd name="connsiteX274" fmla="*/ 1024310 w 1743075"/>
              <a:gd name="connsiteY274" fmla="*/ 761294 h 4495800"/>
              <a:gd name="connsiteX275" fmla="*/ 1042407 w 1743075"/>
              <a:gd name="connsiteY275" fmla="*/ 744149 h 4495800"/>
              <a:gd name="connsiteX276" fmla="*/ 1069077 w 1743075"/>
              <a:gd name="connsiteY276" fmla="*/ 806062 h 4495800"/>
              <a:gd name="connsiteX277" fmla="*/ 1014785 w 1743075"/>
              <a:gd name="connsiteY277" fmla="*/ 699382 h 4495800"/>
              <a:gd name="connsiteX278" fmla="*/ 1015737 w 1743075"/>
              <a:gd name="connsiteY278" fmla="*/ 677474 h 4495800"/>
              <a:gd name="connsiteX279" fmla="*/ 1068125 w 1743075"/>
              <a:gd name="connsiteY279" fmla="*/ 631754 h 4495800"/>
              <a:gd name="connsiteX280" fmla="*/ 1096700 w 1743075"/>
              <a:gd name="connsiteY280" fmla="*/ 571747 h 4495800"/>
              <a:gd name="connsiteX281" fmla="*/ 1102415 w 1743075"/>
              <a:gd name="connsiteY281" fmla="*/ 552697 h 4495800"/>
              <a:gd name="connsiteX282" fmla="*/ 1120512 w 1743075"/>
              <a:gd name="connsiteY282" fmla="*/ 606989 h 4495800"/>
              <a:gd name="connsiteX283" fmla="*/ 1107177 w 1743075"/>
              <a:gd name="connsiteY283" fmla="*/ 742244 h 4495800"/>
              <a:gd name="connsiteX284" fmla="*/ 1108130 w 1743075"/>
              <a:gd name="connsiteY284" fmla="*/ 761294 h 4495800"/>
              <a:gd name="connsiteX285" fmla="*/ 1127180 w 1743075"/>
              <a:gd name="connsiteY285" fmla="*/ 621277 h 4495800"/>
              <a:gd name="connsiteX286" fmla="*/ 1187187 w 1743075"/>
              <a:gd name="connsiteY286" fmla="*/ 829874 h 4495800"/>
              <a:gd name="connsiteX287" fmla="*/ 1228145 w 1743075"/>
              <a:gd name="connsiteY287" fmla="*/ 993704 h 4495800"/>
              <a:gd name="connsiteX288" fmla="*/ 1246242 w 1743075"/>
              <a:gd name="connsiteY288" fmla="*/ 1128007 h 4495800"/>
              <a:gd name="connsiteX289" fmla="*/ 1270055 w 1743075"/>
              <a:gd name="connsiteY289" fmla="*/ 1363274 h 4495800"/>
              <a:gd name="connsiteX290" fmla="*/ 1276722 w 1743075"/>
              <a:gd name="connsiteY290" fmla="*/ 1427092 h 4495800"/>
              <a:gd name="connsiteX291" fmla="*/ 1284342 w 1743075"/>
              <a:gd name="connsiteY291" fmla="*/ 1534724 h 4495800"/>
              <a:gd name="connsiteX292" fmla="*/ 1279580 w 1743075"/>
              <a:gd name="connsiteY292" fmla="*/ 1673789 h 4495800"/>
              <a:gd name="connsiteX293" fmla="*/ 1437695 w 1743075"/>
              <a:gd name="connsiteY293" fmla="*/ 1289932 h 4495800"/>
              <a:gd name="connsiteX294" fmla="*/ 1442457 w 1743075"/>
              <a:gd name="connsiteY294" fmla="*/ 1288979 h 4495800"/>
              <a:gd name="connsiteX295" fmla="*/ 1447220 w 1743075"/>
              <a:gd name="connsiteY295" fmla="*/ 1300409 h 4495800"/>
              <a:gd name="connsiteX296" fmla="*/ 1448172 w 1743075"/>
              <a:gd name="connsiteY296" fmla="*/ 1327079 h 4495800"/>
              <a:gd name="connsiteX297" fmla="*/ 1470080 w 1743075"/>
              <a:gd name="connsiteY297" fmla="*/ 1394707 h 4495800"/>
              <a:gd name="connsiteX298" fmla="*/ 1476747 w 1743075"/>
              <a:gd name="connsiteY298" fmla="*/ 1433759 h 4495800"/>
              <a:gd name="connsiteX299" fmla="*/ 1439600 w 1743075"/>
              <a:gd name="connsiteY299" fmla="*/ 1497577 h 4495800"/>
              <a:gd name="connsiteX300" fmla="*/ 1437695 w 1743075"/>
              <a:gd name="connsiteY300" fmla="*/ 1289932 h 4495800"/>
              <a:gd name="connsiteX301" fmla="*/ 1475795 w 1743075"/>
              <a:gd name="connsiteY301" fmla="*/ 1882387 h 4495800"/>
              <a:gd name="connsiteX302" fmla="*/ 1462460 w 1743075"/>
              <a:gd name="connsiteY302" fmla="*/ 1874767 h 4495800"/>
              <a:gd name="connsiteX303" fmla="*/ 1371972 w 1743075"/>
              <a:gd name="connsiteY303" fmla="*/ 1769992 h 4495800"/>
              <a:gd name="connsiteX304" fmla="*/ 1336730 w 1743075"/>
              <a:gd name="connsiteY304" fmla="*/ 1750942 h 4495800"/>
              <a:gd name="connsiteX305" fmla="*/ 1319585 w 1743075"/>
              <a:gd name="connsiteY305" fmla="*/ 1744274 h 4495800"/>
              <a:gd name="connsiteX306" fmla="*/ 1320537 w 1743075"/>
              <a:gd name="connsiteY306" fmla="*/ 1738559 h 4495800"/>
              <a:gd name="connsiteX307" fmla="*/ 1337682 w 1743075"/>
              <a:gd name="connsiteY307" fmla="*/ 1740464 h 4495800"/>
              <a:gd name="connsiteX308" fmla="*/ 1416740 w 1743075"/>
              <a:gd name="connsiteY308" fmla="*/ 1788089 h 4495800"/>
              <a:gd name="connsiteX309" fmla="*/ 1473890 w 1743075"/>
              <a:gd name="connsiteY309" fmla="*/ 1853812 h 4495800"/>
              <a:gd name="connsiteX310" fmla="*/ 1480557 w 1743075"/>
              <a:gd name="connsiteY310" fmla="*/ 1865242 h 4495800"/>
              <a:gd name="connsiteX311" fmla="*/ 1475795 w 1743075"/>
              <a:gd name="connsiteY311" fmla="*/ 1882387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743075" h="4495800">
                <a:moveTo>
                  <a:pt x="1732970" y="1329937"/>
                </a:moveTo>
                <a:cubicBezTo>
                  <a:pt x="1728207" y="1318507"/>
                  <a:pt x="1726302" y="1304219"/>
                  <a:pt x="1726302" y="1291837"/>
                </a:cubicBezTo>
                <a:cubicBezTo>
                  <a:pt x="1728207" y="1266119"/>
                  <a:pt x="1718682" y="1246117"/>
                  <a:pt x="1698680" y="1230877"/>
                </a:cubicBezTo>
                <a:cubicBezTo>
                  <a:pt x="1680582" y="1216589"/>
                  <a:pt x="1672962" y="1197539"/>
                  <a:pt x="1666295" y="1177537"/>
                </a:cubicBezTo>
                <a:cubicBezTo>
                  <a:pt x="1660580" y="1160392"/>
                  <a:pt x="1651055" y="1145152"/>
                  <a:pt x="1643435" y="1128959"/>
                </a:cubicBezTo>
                <a:cubicBezTo>
                  <a:pt x="1641530" y="1125149"/>
                  <a:pt x="1638672" y="1121339"/>
                  <a:pt x="1636767" y="1117529"/>
                </a:cubicBezTo>
                <a:cubicBezTo>
                  <a:pt x="1623432" y="1086097"/>
                  <a:pt x="1610097" y="1054664"/>
                  <a:pt x="1595810" y="1023232"/>
                </a:cubicBezTo>
                <a:cubicBezTo>
                  <a:pt x="1592952" y="1017517"/>
                  <a:pt x="1588190" y="1012754"/>
                  <a:pt x="1586285" y="1007039"/>
                </a:cubicBezTo>
                <a:cubicBezTo>
                  <a:pt x="1581522" y="995609"/>
                  <a:pt x="1574855" y="984179"/>
                  <a:pt x="1573902" y="972749"/>
                </a:cubicBezTo>
                <a:cubicBezTo>
                  <a:pt x="1571997" y="955604"/>
                  <a:pt x="1569140" y="939412"/>
                  <a:pt x="1560567" y="923219"/>
                </a:cubicBezTo>
                <a:cubicBezTo>
                  <a:pt x="1553900" y="910837"/>
                  <a:pt x="1552947" y="894644"/>
                  <a:pt x="1550090" y="880357"/>
                </a:cubicBezTo>
                <a:cubicBezTo>
                  <a:pt x="1549137" y="874642"/>
                  <a:pt x="1549137" y="868927"/>
                  <a:pt x="1547232" y="863212"/>
                </a:cubicBezTo>
                <a:cubicBezTo>
                  <a:pt x="1534850" y="824159"/>
                  <a:pt x="1521515" y="786059"/>
                  <a:pt x="1508180" y="747959"/>
                </a:cubicBezTo>
                <a:cubicBezTo>
                  <a:pt x="1501512" y="727957"/>
                  <a:pt x="1488177" y="713669"/>
                  <a:pt x="1468175" y="705097"/>
                </a:cubicBezTo>
                <a:cubicBezTo>
                  <a:pt x="1454840" y="699382"/>
                  <a:pt x="1442457" y="690809"/>
                  <a:pt x="1428170" y="685094"/>
                </a:cubicBezTo>
                <a:cubicBezTo>
                  <a:pt x="1412930" y="678427"/>
                  <a:pt x="1396737" y="673664"/>
                  <a:pt x="1380545" y="669854"/>
                </a:cubicBezTo>
                <a:cubicBezTo>
                  <a:pt x="1354827" y="663187"/>
                  <a:pt x="1329110" y="657472"/>
                  <a:pt x="1303392" y="650804"/>
                </a:cubicBezTo>
                <a:cubicBezTo>
                  <a:pt x="1302440" y="650804"/>
                  <a:pt x="1302440" y="649852"/>
                  <a:pt x="1301487" y="649852"/>
                </a:cubicBezTo>
                <a:cubicBezTo>
                  <a:pt x="1275770" y="643184"/>
                  <a:pt x="1249100" y="636517"/>
                  <a:pt x="1223382" y="629849"/>
                </a:cubicBezTo>
                <a:cubicBezTo>
                  <a:pt x="1202427" y="624134"/>
                  <a:pt x="1180520" y="619372"/>
                  <a:pt x="1160517" y="610799"/>
                </a:cubicBezTo>
                <a:cubicBezTo>
                  <a:pt x="1118607" y="591749"/>
                  <a:pt x="1104320" y="552697"/>
                  <a:pt x="1101462" y="511739"/>
                </a:cubicBezTo>
                <a:cubicBezTo>
                  <a:pt x="1098605" y="482212"/>
                  <a:pt x="1104320" y="452684"/>
                  <a:pt x="1106225" y="422204"/>
                </a:cubicBezTo>
                <a:cubicBezTo>
                  <a:pt x="1107177" y="411727"/>
                  <a:pt x="1110987" y="404107"/>
                  <a:pt x="1119560" y="398392"/>
                </a:cubicBezTo>
                <a:cubicBezTo>
                  <a:pt x="1136705" y="387914"/>
                  <a:pt x="1146230" y="371722"/>
                  <a:pt x="1150040" y="352672"/>
                </a:cubicBezTo>
                <a:cubicBezTo>
                  <a:pt x="1151945" y="344099"/>
                  <a:pt x="1155755" y="335527"/>
                  <a:pt x="1155755" y="326002"/>
                </a:cubicBezTo>
                <a:cubicBezTo>
                  <a:pt x="1155755" y="305047"/>
                  <a:pt x="1155755" y="284092"/>
                  <a:pt x="1153850" y="263137"/>
                </a:cubicBezTo>
                <a:cubicBezTo>
                  <a:pt x="1152897" y="254564"/>
                  <a:pt x="1148135" y="247897"/>
                  <a:pt x="1135752" y="252659"/>
                </a:cubicBezTo>
                <a:cubicBezTo>
                  <a:pt x="1125275" y="256469"/>
                  <a:pt x="1123370" y="252659"/>
                  <a:pt x="1124322" y="241229"/>
                </a:cubicBezTo>
                <a:cubicBezTo>
                  <a:pt x="1125275" y="228847"/>
                  <a:pt x="1125275" y="215512"/>
                  <a:pt x="1125275" y="203129"/>
                </a:cubicBezTo>
                <a:cubicBezTo>
                  <a:pt x="1125275" y="196462"/>
                  <a:pt x="1123370" y="188842"/>
                  <a:pt x="1124322" y="182174"/>
                </a:cubicBezTo>
                <a:cubicBezTo>
                  <a:pt x="1125275" y="133597"/>
                  <a:pt x="1102415" y="93592"/>
                  <a:pt x="1074792" y="56444"/>
                </a:cubicBezTo>
                <a:cubicBezTo>
                  <a:pt x="1069077" y="47872"/>
                  <a:pt x="1057647" y="42157"/>
                  <a:pt x="1048122" y="37394"/>
                </a:cubicBezTo>
                <a:cubicBezTo>
                  <a:pt x="1033835" y="30727"/>
                  <a:pt x="1019547" y="24059"/>
                  <a:pt x="1005260" y="20249"/>
                </a:cubicBezTo>
                <a:cubicBezTo>
                  <a:pt x="959540" y="5009"/>
                  <a:pt x="914772" y="-706"/>
                  <a:pt x="873815" y="24059"/>
                </a:cubicBezTo>
                <a:cubicBezTo>
                  <a:pt x="839525" y="45967"/>
                  <a:pt x="808092" y="71684"/>
                  <a:pt x="782375" y="104069"/>
                </a:cubicBezTo>
                <a:cubicBezTo>
                  <a:pt x="779517" y="107879"/>
                  <a:pt x="776660" y="112642"/>
                  <a:pt x="775707" y="117404"/>
                </a:cubicBezTo>
                <a:cubicBezTo>
                  <a:pt x="772850" y="131692"/>
                  <a:pt x="770945" y="145027"/>
                  <a:pt x="769040" y="159314"/>
                </a:cubicBezTo>
                <a:cubicBezTo>
                  <a:pt x="765230" y="204082"/>
                  <a:pt x="777612" y="249802"/>
                  <a:pt x="759515" y="293617"/>
                </a:cubicBezTo>
                <a:cubicBezTo>
                  <a:pt x="759515" y="294569"/>
                  <a:pt x="759515" y="296474"/>
                  <a:pt x="759515" y="297427"/>
                </a:cubicBezTo>
                <a:cubicBezTo>
                  <a:pt x="760467" y="322192"/>
                  <a:pt x="760467" y="346957"/>
                  <a:pt x="762372" y="370769"/>
                </a:cubicBezTo>
                <a:cubicBezTo>
                  <a:pt x="763325" y="390772"/>
                  <a:pt x="769040" y="409822"/>
                  <a:pt x="786185" y="424109"/>
                </a:cubicBezTo>
                <a:cubicBezTo>
                  <a:pt x="792852" y="429824"/>
                  <a:pt x="797615" y="438397"/>
                  <a:pt x="799520" y="446969"/>
                </a:cubicBezTo>
                <a:cubicBezTo>
                  <a:pt x="805235" y="469829"/>
                  <a:pt x="809045" y="493642"/>
                  <a:pt x="811902" y="517454"/>
                </a:cubicBezTo>
                <a:cubicBezTo>
                  <a:pt x="812855" y="525074"/>
                  <a:pt x="810950" y="536504"/>
                  <a:pt x="806187" y="540314"/>
                </a:cubicBezTo>
                <a:cubicBezTo>
                  <a:pt x="783327" y="557459"/>
                  <a:pt x="761420" y="578414"/>
                  <a:pt x="729035" y="576509"/>
                </a:cubicBezTo>
                <a:cubicBezTo>
                  <a:pt x="725225" y="576509"/>
                  <a:pt x="721415" y="578414"/>
                  <a:pt x="717605" y="579367"/>
                </a:cubicBezTo>
                <a:cubicBezTo>
                  <a:pt x="660455" y="592702"/>
                  <a:pt x="603305" y="606037"/>
                  <a:pt x="546155" y="617467"/>
                </a:cubicBezTo>
                <a:cubicBezTo>
                  <a:pt x="521390" y="622229"/>
                  <a:pt x="494720" y="623182"/>
                  <a:pt x="469955" y="627944"/>
                </a:cubicBezTo>
                <a:cubicBezTo>
                  <a:pt x="445190" y="632707"/>
                  <a:pt x="421377" y="639374"/>
                  <a:pt x="396612" y="646994"/>
                </a:cubicBezTo>
                <a:cubicBezTo>
                  <a:pt x="374705" y="653662"/>
                  <a:pt x="357560" y="668902"/>
                  <a:pt x="348035" y="688904"/>
                </a:cubicBezTo>
                <a:cubicBezTo>
                  <a:pt x="329937" y="727004"/>
                  <a:pt x="321365" y="767009"/>
                  <a:pt x="311840" y="807014"/>
                </a:cubicBezTo>
                <a:cubicBezTo>
                  <a:pt x="308030" y="824159"/>
                  <a:pt x="302315" y="838447"/>
                  <a:pt x="287075" y="848924"/>
                </a:cubicBezTo>
                <a:cubicBezTo>
                  <a:pt x="269930" y="861307"/>
                  <a:pt x="253737" y="875594"/>
                  <a:pt x="246117" y="896549"/>
                </a:cubicBezTo>
                <a:cubicBezTo>
                  <a:pt x="243260" y="905122"/>
                  <a:pt x="239450" y="914647"/>
                  <a:pt x="233735" y="922267"/>
                </a:cubicBezTo>
                <a:cubicBezTo>
                  <a:pt x="209922" y="950842"/>
                  <a:pt x="195635" y="987037"/>
                  <a:pt x="164202" y="1008944"/>
                </a:cubicBezTo>
                <a:cubicBezTo>
                  <a:pt x="159440" y="1012754"/>
                  <a:pt x="155630" y="1018469"/>
                  <a:pt x="152772" y="1024184"/>
                </a:cubicBezTo>
                <a:cubicBezTo>
                  <a:pt x="128960" y="1059427"/>
                  <a:pt x="105147" y="1094669"/>
                  <a:pt x="81335" y="1130864"/>
                </a:cubicBezTo>
                <a:cubicBezTo>
                  <a:pt x="50855" y="1177537"/>
                  <a:pt x="22280" y="1225162"/>
                  <a:pt x="10850" y="1280407"/>
                </a:cubicBezTo>
                <a:cubicBezTo>
                  <a:pt x="2277" y="1320412"/>
                  <a:pt x="8945" y="1359464"/>
                  <a:pt x="27042" y="1395659"/>
                </a:cubicBezTo>
                <a:cubicBezTo>
                  <a:pt x="36567" y="1415662"/>
                  <a:pt x="49902" y="1434712"/>
                  <a:pt x="61332" y="1453762"/>
                </a:cubicBezTo>
                <a:cubicBezTo>
                  <a:pt x="66095" y="1460429"/>
                  <a:pt x="71810" y="1467097"/>
                  <a:pt x="74667" y="1474717"/>
                </a:cubicBezTo>
                <a:cubicBezTo>
                  <a:pt x="78477" y="1489004"/>
                  <a:pt x="83240" y="1501387"/>
                  <a:pt x="97527" y="1509007"/>
                </a:cubicBezTo>
                <a:cubicBezTo>
                  <a:pt x="102290" y="1510912"/>
                  <a:pt x="104195" y="1517579"/>
                  <a:pt x="108005" y="1522342"/>
                </a:cubicBezTo>
                <a:cubicBezTo>
                  <a:pt x="126102" y="1549012"/>
                  <a:pt x="143247" y="1575682"/>
                  <a:pt x="162297" y="1602352"/>
                </a:cubicBezTo>
                <a:cubicBezTo>
                  <a:pt x="174680" y="1620449"/>
                  <a:pt x="189920" y="1636642"/>
                  <a:pt x="201350" y="1654739"/>
                </a:cubicBezTo>
                <a:cubicBezTo>
                  <a:pt x="228020" y="1694744"/>
                  <a:pt x="257547" y="1731892"/>
                  <a:pt x="288980" y="1768087"/>
                </a:cubicBezTo>
                <a:cubicBezTo>
                  <a:pt x="300410" y="1781422"/>
                  <a:pt x="303267" y="1794757"/>
                  <a:pt x="300410" y="1810949"/>
                </a:cubicBezTo>
                <a:cubicBezTo>
                  <a:pt x="295647" y="1843334"/>
                  <a:pt x="290885" y="1875719"/>
                  <a:pt x="288027" y="1909057"/>
                </a:cubicBezTo>
                <a:cubicBezTo>
                  <a:pt x="284217" y="1960492"/>
                  <a:pt x="282312" y="2012879"/>
                  <a:pt x="279455" y="2064314"/>
                </a:cubicBezTo>
                <a:cubicBezTo>
                  <a:pt x="279455" y="2069077"/>
                  <a:pt x="278502" y="2074792"/>
                  <a:pt x="277550" y="2079554"/>
                </a:cubicBezTo>
                <a:cubicBezTo>
                  <a:pt x="273740" y="2117654"/>
                  <a:pt x="268025" y="2154802"/>
                  <a:pt x="266120" y="2192902"/>
                </a:cubicBezTo>
                <a:cubicBezTo>
                  <a:pt x="264215" y="2241479"/>
                  <a:pt x="263262" y="2290057"/>
                  <a:pt x="265167" y="2338634"/>
                </a:cubicBezTo>
                <a:cubicBezTo>
                  <a:pt x="266120" y="2381497"/>
                  <a:pt x="259452" y="2422454"/>
                  <a:pt x="251832" y="2463412"/>
                </a:cubicBezTo>
                <a:cubicBezTo>
                  <a:pt x="248975" y="2479604"/>
                  <a:pt x="253737" y="2490082"/>
                  <a:pt x="268025" y="2496749"/>
                </a:cubicBezTo>
                <a:cubicBezTo>
                  <a:pt x="297552" y="2508179"/>
                  <a:pt x="326127" y="2523419"/>
                  <a:pt x="358512" y="2521514"/>
                </a:cubicBezTo>
                <a:cubicBezTo>
                  <a:pt x="365180" y="2521514"/>
                  <a:pt x="370895" y="2523419"/>
                  <a:pt x="377562" y="2525324"/>
                </a:cubicBezTo>
                <a:cubicBezTo>
                  <a:pt x="411852" y="2531039"/>
                  <a:pt x="443285" y="2530087"/>
                  <a:pt x="467097" y="2499607"/>
                </a:cubicBezTo>
                <a:cubicBezTo>
                  <a:pt x="474717" y="2490082"/>
                  <a:pt x="485195" y="2483414"/>
                  <a:pt x="496625" y="2472937"/>
                </a:cubicBezTo>
                <a:cubicBezTo>
                  <a:pt x="497577" y="2485319"/>
                  <a:pt x="498530" y="2492939"/>
                  <a:pt x="498530" y="2500559"/>
                </a:cubicBezTo>
                <a:cubicBezTo>
                  <a:pt x="498530" y="2551994"/>
                  <a:pt x="498530" y="2602477"/>
                  <a:pt x="497577" y="2653912"/>
                </a:cubicBezTo>
                <a:cubicBezTo>
                  <a:pt x="496625" y="2687249"/>
                  <a:pt x="492815" y="2719634"/>
                  <a:pt x="491862" y="2752972"/>
                </a:cubicBezTo>
                <a:cubicBezTo>
                  <a:pt x="490910" y="2807264"/>
                  <a:pt x="491862" y="2861557"/>
                  <a:pt x="489957" y="2915849"/>
                </a:cubicBezTo>
                <a:cubicBezTo>
                  <a:pt x="486147" y="3045389"/>
                  <a:pt x="496625" y="3174929"/>
                  <a:pt x="483290" y="3303517"/>
                </a:cubicBezTo>
                <a:cubicBezTo>
                  <a:pt x="479480" y="3343522"/>
                  <a:pt x="482337" y="3383527"/>
                  <a:pt x="483290" y="3423532"/>
                </a:cubicBezTo>
                <a:cubicBezTo>
                  <a:pt x="484242" y="3504494"/>
                  <a:pt x="483290" y="3585457"/>
                  <a:pt x="489005" y="3666419"/>
                </a:cubicBezTo>
                <a:cubicBezTo>
                  <a:pt x="495672" y="3761669"/>
                  <a:pt x="495672" y="3857872"/>
                  <a:pt x="497577" y="3953122"/>
                </a:cubicBezTo>
                <a:cubicBezTo>
                  <a:pt x="497577" y="3956932"/>
                  <a:pt x="498530" y="3960742"/>
                  <a:pt x="498530" y="3964552"/>
                </a:cubicBezTo>
                <a:cubicBezTo>
                  <a:pt x="500435" y="3982649"/>
                  <a:pt x="503292" y="4001699"/>
                  <a:pt x="505197" y="4019797"/>
                </a:cubicBezTo>
                <a:cubicBezTo>
                  <a:pt x="506150" y="4040752"/>
                  <a:pt x="506150" y="4062659"/>
                  <a:pt x="507102" y="4083614"/>
                </a:cubicBezTo>
                <a:cubicBezTo>
                  <a:pt x="508055" y="4093139"/>
                  <a:pt x="509007" y="4104569"/>
                  <a:pt x="513770" y="4111237"/>
                </a:cubicBezTo>
                <a:cubicBezTo>
                  <a:pt x="528057" y="4131239"/>
                  <a:pt x="534725" y="4153147"/>
                  <a:pt x="539487" y="4176959"/>
                </a:cubicBezTo>
                <a:cubicBezTo>
                  <a:pt x="546155" y="4211249"/>
                  <a:pt x="554727" y="4244587"/>
                  <a:pt x="562347" y="4278877"/>
                </a:cubicBezTo>
                <a:cubicBezTo>
                  <a:pt x="563300" y="4285544"/>
                  <a:pt x="565205" y="4295069"/>
                  <a:pt x="561395" y="4299832"/>
                </a:cubicBezTo>
                <a:cubicBezTo>
                  <a:pt x="549965" y="4316977"/>
                  <a:pt x="553775" y="4336027"/>
                  <a:pt x="551870" y="4354124"/>
                </a:cubicBezTo>
                <a:cubicBezTo>
                  <a:pt x="549965" y="4379842"/>
                  <a:pt x="563300" y="4395082"/>
                  <a:pt x="583302" y="4404607"/>
                </a:cubicBezTo>
                <a:cubicBezTo>
                  <a:pt x="591875" y="4409369"/>
                  <a:pt x="597590" y="4414132"/>
                  <a:pt x="600447" y="4423657"/>
                </a:cubicBezTo>
                <a:cubicBezTo>
                  <a:pt x="605210" y="4438897"/>
                  <a:pt x="614735" y="4452232"/>
                  <a:pt x="628070" y="4459852"/>
                </a:cubicBezTo>
                <a:cubicBezTo>
                  <a:pt x="648072" y="4469377"/>
                  <a:pt x="669027" y="4478902"/>
                  <a:pt x="690935" y="4483664"/>
                </a:cubicBezTo>
                <a:cubicBezTo>
                  <a:pt x="713795" y="4489379"/>
                  <a:pt x="738560" y="4491284"/>
                  <a:pt x="762372" y="4492237"/>
                </a:cubicBezTo>
                <a:cubicBezTo>
                  <a:pt x="808092" y="4493189"/>
                  <a:pt x="852860" y="4493189"/>
                  <a:pt x="898580" y="4493189"/>
                </a:cubicBezTo>
                <a:cubicBezTo>
                  <a:pt x="917630" y="4493189"/>
                  <a:pt x="922392" y="4482712"/>
                  <a:pt x="913820" y="4464614"/>
                </a:cubicBezTo>
                <a:cubicBezTo>
                  <a:pt x="909057" y="4455089"/>
                  <a:pt x="906200" y="4444612"/>
                  <a:pt x="901437" y="4434134"/>
                </a:cubicBezTo>
                <a:cubicBezTo>
                  <a:pt x="890960" y="4406512"/>
                  <a:pt x="880482" y="4378889"/>
                  <a:pt x="869052" y="4351267"/>
                </a:cubicBezTo>
                <a:cubicBezTo>
                  <a:pt x="867147" y="4346504"/>
                  <a:pt x="863337" y="4342694"/>
                  <a:pt x="859527" y="4338884"/>
                </a:cubicBezTo>
                <a:cubicBezTo>
                  <a:pt x="837620" y="4317929"/>
                  <a:pt x="818570" y="4295069"/>
                  <a:pt x="811902" y="4263637"/>
                </a:cubicBezTo>
                <a:cubicBezTo>
                  <a:pt x="808092" y="4244587"/>
                  <a:pt x="806187" y="4225537"/>
                  <a:pt x="812855" y="4206487"/>
                </a:cubicBezTo>
                <a:cubicBezTo>
                  <a:pt x="817617" y="4193152"/>
                  <a:pt x="820475" y="4178864"/>
                  <a:pt x="823332" y="4165529"/>
                </a:cubicBezTo>
                <a:cubicBezTo>
                  <a:pt x="830000" y="4127429"/>
                  <a:pt x="835715" y="4089329"/>
                  <a:pt x="841430" y="4050277"/>
                </a:cubicBezTo>
                <a:cubicBezTo>
                  <a:pt x="845240" y="4028369"/>
                  <a:pt x="850955" y="4005509"/>
                  <a:pt x="849050" y="3982649"/>
                </a:cubicBezTo>
                <a:cubicBezTo>
                  <a:pt x="843335" y="3899782"/>
                  <a:pt x="839525" y="3817867"/>
                  <a:pt x="837620" y="3734999"/>
                </a:cubicBezTo>
                <a:cubicBezTo>
                  <a:pt x="836667" y="3711187"/>
                  <a:pt x="831905" y="3686422"/>
                  <a:pt x="826190" y="3662609"/>
                </a:cubicBezTo>
                <a:cubicBezTo>
                  <a:pt x="821427" y="3641654"/>
                  <a:pt x="813807" y="3622604"/>
                  <a:pt x="807140" y="3601649"/>
                </a:cubicBezTo>
                <a:cubicBezTo>
                  <a:pt x="801425" y="3580694"/>
                  <a:pt x="794757" y="3559739"/>
                  <a:pt x="789995" y="3537832"/>
                </a:cubicBezTo>
                <a:cubicBezTo>
                  <a:pt x="787137" y="3523544"/>
                  <a:pt x="785232" y="3508304"/>
                  <a:pt x="786185" y="3494017"/>
                </a:cubicBezTo>
                <a:cubicBezTo>
                  <a:pt x="786185" y="3480682"/>
                  <a:pt x="789995" y="3467347"/>
                  <a:pt x="790947" y="3454012"/>
                </a:cubicBezTo>
                <a:cubicBezTo>
                  <a:pt x="793805" y="3434009"/>
                  <a:pt x="797615" y="3413054"/>
                  <a:pt x="798567" y="3393052"/>
                </a:cubicBezTo>
                <a:cubicBezTo>
                  <a:pt x="799520" y="3353999"/>
                  <a:pt x="799520" y="3313994"/>
                  <a:pt x="799520" y="3274942"/>
                </a:cubicBezTo>
                <a:cubicBezTo>
                  <a:pt x="799520" y="3270179"/>
                  <a:pt x="800472" y="3262559"/>
                  <a:pt x="803330" y="3260654"/>
                </a:cubicBezTo>
                <a:cubicBezTo>
                  <a:pt x="818570" y="3252082"/>
                  <a:pt x="817617" y="3237794"/>
                  <a:pt x="819522" y="3223507"/>
                </a:cubicBezTo>
                <a:cubicBezTo>
                  <a:pt x="820475" y="3208267"/>
                  <a:pt x="822380" y="3193979"/>
                  <a:pt x="825237" y="3178739"/>
                </a:cubicBezTo>
                <a:cubicBezTo>
                  <a:pt x="847145" y="3057772"/>
                  <a:pt x="868100" y="2936804"/>
                  <a:pt x="903342" y="2818694"/>
                </a:cubicBezTo>
                <a:cubicBezTo>
                  <a:pt x="910010" y="2796787"/>
                  <a:pt x="915725" y="2773927"/>
                  <a:pt x="921440" y="2752019"/>
                </a:cubicBezTo>
                <a:cubicBezTo>
                  <a:pt x="923345" y="2752972"/>
                  <a:pt x="925250" y="2752972"/>
                  <a:pt x="927155" y="2753924"/>
                </a:cubicBezTo>
                <a:cubicBezTo>
                  <a:pt x="924297" y="2782499"/>
                  <a:pt x="921440" y="2810122"/>
                  <a:pt x="917630" y="2838697"/>
                </a:cubicBezTo>
                <a:cubicBezTo>
                  <a:pt x="906200" y="2923469"/>
                  <a:pt x="895722" y="3008242"/>
                  <a:pt x="899532" y="3093967"/>
                </a:cubicBezTo>
                <a:cubicBezTo>
                  <a:pt x="900485" y="3104444"/>
                  <a:pt x="903342" y="3113969"/>
                  <a:pt x="902390" y="3124447"/>
                </a:cubicBezTo>
                <a:cubicBezTo>
                  <a:pt x="900485" y="3146354"/>
                  <a:pt x="895722" y="3168262"/>
                  <a:pt x="893817" y="3190169"/>
                </a:cubicBezTo>
                <a:cubicBezTo>
                  <a:pt x="892865" y="3201599"/>
                  <a:pt x="893817" y="3213029"/>
                  <a:pt x="894770" y="3224459"/>
                </a:cubicBezTo>
                <a:cubicBezTo>
                  <a:pt x="898580" y="3258749"/>
                  <a:pt x="903342" y="3293039"/>
                  <a:pt x="905247" y="3328282"/>
                </a:cubicBezTo>
                <a:cubicBezTo>
                  <a:pt x="907152" y="3355904"/>
                  <a:pt x="904295" y="3383527"/>
                  <a:pt x="905247" y="3412102"/>
                </a:cubicBezTo>
                <a:cubicBezTo>
                  <a:pt x="908105" y="3485444"/>
                  <a:pt x="910962" y="3559739"/>
                  <a:pt x="913820" y="3633082"/>
                </a:cubicBezTo>
                <a:cubicBezTo>
                  <a:pt x="914772" y="3665467"/>
                  <a:pt x="917630" y="3697852"/>
                  <a:pt x="919535" y="3730237"/>
                </a:cubicBezTo>
                <a:cubicBezTo>
                  <a:pt x="919535" y="3740714"/>
                  <a:pt x="919535" y="3751192"/>
                  <a:pt x="916677" y="3760717"/>
                </a:cubicBezTo>
                <a:cubicBezTo>
                  <a:pt x="907152" y="3794054"/>
                  <a:pt x="897627" y="3827392"/>
                  <a:pt x="896675" y="3862634"/>
                </a:cubicBezTo>
                <a:cubicBezTo>
                  <a:pt x="894770" y="3919784"/>
                  <a:pt x="887150" y="3975982"/>
                  <a:pt x="883340" y="4033132"/>
                </a:cubicBezTo>
                <a:cubicBezTo>
                  <a:pt x="879530" y="4090282"/>
                  <a:pt x="874767" y="4147432"/>
                  <a:pt x="855717" y="4201724"/>
                </a:cubicBezTo>
                <a:cubicBezTo>
                  <a:pt x="845240" y="4233157"/>
                  <a:pt x="850955" y="4246492"/>
                  <a:pt x="880482" y="4262684"/>
                </a:cubicBezTo>
                <a:cubicBezTo>
                  <a:pt x="898580" y="4272209"/>
                  <a:pt x="917630" y="4279829"/>
                  <a:pt x="936680" y="4289354"/>
                </a:cubicBezTo>
                <a:cubicBezTo>
                  <a:pt x="950015" y="4296022"/>
                  <a:pt x="964302" y="4299832"/>
                  <a:pt x="979542" y="4295069"/>
                </a:cubicBezTo>
                <a:cubicBezTo>
                  <a:pt x="993830" y="4290307"/>
                  <a:pt x="1007165" y="4294117"/>
                  <a:pt x="1015737" y="4306499"/>
                </a:cubicBezTo>
                <a:cubicBezTo>
                  <a:pt x="1023357" y="4316977"/>
                  <a:pt x="1030977" y="4329359"/>
                  <a:pt x="1038597" y="4339837"/>
                </a:cubicBezTo>
                <a:cubicBezTo>
                  <a:pt x="1044312" y="4347457"/>
                  <a:pt x="1050980" y="4357934"/>
                  <a:pt x="1059552" y="4361744"/>
                </a:cubicBezTo>
                <a:cubicBezTo>
                  <a:pt x="1093842" y="4379842"/>
                  <a:pt x="1131942" y="4389367"/>
                  <a:pt x="1170995" y="4391272"/>
                </a:cubicBezTo>
                <a:cubicBezTo>
                  <a:pt x="1208142" y="4393177"/>
                  <a:pt x="1246242" y="4391272"/>
                  <a:pt x="1283390" y="4390319"/>
                </a:cubicBezTo>
                <a:cubicBezTo>
                  <a:pt x="1295772" y="4390319"/>
                  <a:pt x="1309107" y="4387462"/>
                  <a:pt x="1321490" y="4385557"/>
                </a:cubicBezTo>
                <a:cubicBezTo>
                  <a:pt x="1336730" y="4382699"/>
                  <a:pt x="1342445" y="4370317"/>
                  <a:pt x="1333872" y="4358887"/>
                </a:cubicBezTo>
                <a:cubicBezTo>
                  <a:pt x="1325300" y="4348409"/>
                  <a:pt x="1323395" y="4336027"/>
                  <a:pt x="1317680" y="4324597"/>
                </a:cubicBezTo>
                <a:cubicBezTo>
                  <a:pt x="1312917" y="4314119"/>
                  <a:pt x="1306250" y="4304594"/>
                  <a:pt x="1297677" y="4296974"/>
                </a:cubicBezTo>
                <a:cubicBezTo>
                  <a:pt x="1286247" y="4286497"/>
                  <a:pt x="1273865" y="4274114"/>
                  <a:pt x="1258625" y="4268399"/>
                </a:cubicBezTo>
                <a:cubicBezTo>
                  <a:pt x="1228145" y="4256017"/>
                  <a:pt x="1207190" y="4235062"/>
                  <a:pt x="1196712" y="4203629"/>
                </a:cubicBezTo>
                <a:cubicBezTo>
                  <a:pt x="1196712" y="4202677"/>
                  <a:pt x="1195760" y="4202677"/>
                  <a:pt x="1195760" y="4201724"/>
                </a:cubicBezTo>
                <a:cubicBezTo>
                  <a:pt x="1188140" y="4180769"/>
                  <a:pt x="1179567" y="4159814"/>
                  <a:pt x="1173852" y="4137907"/>
                </a:cubicBezTo>
                <a:cubicBezTo>
                  <a:pt x="1167185" y="4113142"/>
                  <a:pt x="1165280" y="4087424"/>
                  <a:pt x="1159565" y="4061707"/>
                </a:cubicBezTo>
                <a:cubicBezTo>
                  <a:pt x="1154802" y="4041704"/>
                  <a:pt x="1151945" y="4021702"/>
                  <a:pt x="1165280" y="4002652"/>
                </a:cubicBezTo>
                <a:cubicBezTo>
                  <a:pt x="1170995" y="3994079"/>
                  <a:pt x="1170995" y="3981697"/>
                  <a:pt x="1172900" y="3971219"/>
                </a:cubicBezTo>
                <a:cubicBezTo>
                  <a:pt x="1177662" y="3938834"/>
                  <a:pt x="1181472" y="3907402"/>
                  <a:pt x="1185282" y="3875017"/>
                </a:cubicBezTo>
                <a:cubicBezTo>
                  <a:pt x="1188140" y="3853109"/>
                  <a:pt x="1192902" y="3830249"/>
                  <a:pt x="1194807" y="3808342"/>
                </a:cubicBezTo>
                <a:cubicBezTo>
                  <a:pt x="1198617" y="3763574"/>
                  <a:pt x="1201475" y="3719759"/>
                  <a:pt x="1204332" y="3674992"/>
                </a:cubicBezTo>
                <a:cubicBezTo>
                  <a:pt x="1204332" y="3670229"/>
                  <a:pt x="1205285" y="3666419"/>
                  <a:pt x="1206237" y="3661657"/>
                </a:cubicBezTo>
                <a:cubicBezTo>
                  <a:pt x="1216715" y="3607364"/>
                  <a:pt x="1222430" y="3553072"/>
                  <a:pt x="1226240" y="3498779"/>
                </a:cubicBezTo>
                <a:cubicBezTo>
                  <a:pt x="1227192" y="3477824"/>
                  <a:pt x="1230050" y="3457822"/>
                  <a:pt x="1231002" y="3436867"/>
                </a:cubicBezTo>
                <a:cubicBezTo>
                  <a:pt x="1231955" y="3428294"/>
                  <a:pt x="1231002" y="3419722"/>
                  <a:pt x="1230050" y="3412102"/>
                </a:cubicBezTo>
                <a:cubicBezTo>
                  <a:pt x="1229097" y="3399719"/>
                  <a:pt x="1225287" y="3386384"/>
                  <a:pt x="1225287" y="3374002"/>
                </a:cubicBezTo>
                <a:cubicBezTo>
                  <a:pt x="1224335" y="3347332"/>
                  <a:pt x="1224335" y="3320662"/>
                  <a:pt x="1225287" y="3293992"/>
                </a:cubicBezTo>
                <a:cubicBezTo>
                  <a:pt x="1226240" y="3280657"/>
                  <a:pt x="1229097" y="3267322"/>
                  <a:pt x="1231955" y="3253987"/>
                </a:cubicBezTo>
                <a:cubicBezTo>
                  <a:pt x="1233860" y="3243509"/>
                  <a:pt x="1238622" y="3233032"/>
                  <a:pt x="1239575" y="3222554"/>
                </a:cubicBezTo>
                <a:cubicBezTo>
                  <a:pt x="1243385" y="3188264"/>
                  <a:pt x="1245290" y="3154927"/>
                  <a:pt x="1248147" y="3120637"/>
                </a:cubicBezTo>
                <a:cubicBezTo>
                  <a:pt x="1248147" y="3116827"/>
                  <a:pt x="1249100" y="3113017"/>
                  <a:pt x="1250052" y="3109207"/>
                </a:cubicBezTo>
                <a:cubicBezTo>
                  <a:pt x="1254815" y="3079679"/>
                  <a:pt x="1258625" y="3049199"/>
                  <a:pt x="1263387" y="3019672"/>
                </a:cubicBezTo>
                <a:cubicBezTo>
                  <a:pt x="1267197" y="2996812"/>
                  <a:pt x="1270055" y="2973952"/>
                  <a:pt x="1274817" y="2951092"/>
                </a:cubicBezTo>
                <a:cubicBezTo>
                  <a:pt x="1279580" y="2928232"/>
                  <a:pt x="1288152" y="2906324"/>
                  <a:pt x="1287200" y="2882512"/>
                </a:cubicBezTo>
                <a:cubicBezTo>
                  <a:pt x="1287200" y="2875844"/>
                  <a:pt x="1288152" y="2868224"/>
                  <a:pt x="1289105" y="2861557"/>
                </a:cubicBezTo>
                <a:cubicBezTo>
                  <a:pt x="1293867" y="2829172"/>
                  <a:pt x="1297677" y="2796787"/>
                  <a:pt x="1302440" y="2764402"/>
                </a:cubicBezTo>
                <a:cubicBezTo>
                  <a:pt x="1304345" y="2752019"/>
                  <a:pt x="1306250" y="2740589"/>
                  <a:pt x="1308155" y="2728207"/>
                </a:cubicBezTo>
                <a:cubicBezTo>
                  <a:pt x="1311012" y="2710109"/>
                  <a:pt x="1315775" y="2692012"/>
                  <a:pt x="1317680" y="2672962"/>
                </a:cubicBezTo>
                <a:cubicBezTo>
                  <a:pt x="1322442" y="2634862"/>
                  <a:pt x="1332920" y="2596762"/>
                  <a:pt x="1328157" y="2557709"/>
                </a:cubicBezTo>
                <a:cubicBezTo>
                  <a:pt x="1328157" y="2556757"/>
                  <a:pt x="1328157" y="2554852"/>
                  <a:pt x="1329110" y="2553899"/>
                </a:cubicBezTo>
                <a:cubicBezTo>
                  <a:pt x="1330062" y="2542469"/>
                  <a:pt x="1336730" y="2536754"/>
                  <a:pt x="1348160" y="2535802"/>
                </a:cubicBezTo>
                <a:cubicBezTo>
                  <a:pt x="1384355" y="2531992"/>
                  <a:pt x="1416740" y="2517704"/>
                  <a:pt x="1445315" y="2494844"/>
                </a:cubicBezTo>
                <a:cubicBezTo>
                  <a:pt x="1463412" y="2480557"/>
                  <a:pt x="1479605" y="2465317"/>
                  <a:pt x="1474842" y="2438647"/>
                </a:cubicBezTo>
                <a:cubicBezTo>
                  <a:pt x="1471985" y="2422454"/>
                  <a:pt x="1471985" y="2405309"/>
                  <a:pt x="1470080" y="2388164"/>
                </a:cubicBezTo>
                <a:cubicBezTo>
                  <a:pt x="1469127" y="2375782"/>
                  <a:pt x="1468175" y="2363399"/>
                  <a:pt x="1468175" y="2351017"/>
                </a:cubicBezTo>
                <a:cubicBezTo>
                  <a:pt x="1465317" y="2232907"/>
                  <a:pt x="1472937" y="2115749"/>
                  <a:pt x="1460555" y="1997639"/>
                </a:cubicBezTo>
                <a:cubicBezTo>
                  <a:pt x="1459602" y="1990972"/>
                  <a:pt x="1460555" y="1983352"/>
                  <a:pt x="1460555" y="1976684"/>
                </a:cubicBezTo>
                <a:cubicBezTo>
                  <a:pt x="1460555" y="1966207"/>
                  <a:pt x="1463412" y="1957634"/>
                  <a:pt x="1471985" y="1951919"/>
                </a:cubicBezTo>
                <a:cubicBezTo>
                  <a:pt x="1483415" y="1943347"/>
                  <a:pt x="1491987" y="1932869"/>
                  <a:pt x="1495797" y="1918582"/>
                </a:cubicBezTo>
                <a:cubicBezTo>
                  <a:pt x="1499607" y="1906199"/>
                  <a:pt x="1507227" y="1895722"/>
                  <a:pt x="1513895" y="1884292"/>
                </a:cubicBezTo>
                <a:cubicBezTo>
                  <a:pt x="1533897" y="1853812"/>
                  <a:pt x="1554852" y="1825237"/>
                  <a:pt x="1573902" y="1793804"/>
                </a:cubicBezTo>
                <a:cubicBezTo>
                  <a:pt x="1584380" y="1776659"/>
                  <a:pt x="1590095" y="1757609"/>
                  <a:pt x="1599620" y="1739512"/>
                </a:cubicBezTo>
                <a:cubicBezTo>
                  <a:pt x="1631052" y="1679504"/>
                  <a:pt x="1663437" y="1621402"/>
                  <a:pt x="1692965" y="1561394"/>
                </a:cubicBezTo>
                <a:cubicBezTo>
                  <a:pt x="1703442" y="1539487"/>
                  <a:pt x="1712967" y="1515674"/>
                  <a:pt x="1714872" y="1491862"/>
                </a:cubicBezTo>
                <a:cubicBezTo>
                  <a:pt x="1716777" y="1463287"/>
                  <a:pt x="1723445" y="1435664"/>
                  <a:pt x="1729160" y="1408042"/>
                </a:cubicBezTo>
                <a:cubicBezTo>
                  <a:pt x="1737732" y="1383277"/>
                  <a:pt x="1743447" y="1357559"/>
                  <a:pt x="1732970" y="1329937"/>
                </a:cubicBezTo>
                <a:close/>
                <a:moveTo>
                  <a:pt x="373752" y="1452809"/>
                </a:moveTo>
                <a:cubicBezTo>
                  <a:pt x="373752" y="1455667"/>
                  <a:pt x="368990" y="1457572"/>
                  <a:pt x="367085" y="1460429"/>
                </a:cubicBezTo>
                <a:cubicBezTo>
                  <a:pt x="365180" y="1458524"/>
                  <a:pt x="361370" y="1455667"/>
                  <a:pt x="361370" y="1453762"/>
                </a:cubicBezTo>
                <a:cubicBezTo>
                  <a:pt x="358512" y="1418519"/>
                  <a:pt x="334700" y="1394707"/>
                  <a:pt x="319460" y="1365179"/>
                </a:cubicBezTo>
                <a:cubicBezTo>
                  <a:pt x="317555" y="1360417"/>
                  <a:pt x="313745" y="1356607"/>
                  <a:pt x="310887" y="1351844"/>
                </a:cubicBezTo>
                <a:cubicBezTo>
                  <a:pt x="307077" y="1346129"/>
                  <a:pt x="307077" y="1340414"/>
                  <a:pt x="311840" y="1334699"/>
                </a:cubicBezTo>
                <a:cubicBezTo>
                  <a:pt x="322317" y="1322317"/>
                  <a:pt x="331842" y="1309934"/>
                  <a:pt x="343272" y="1297552"/>
                </a:cubicBezTo>
                <a:cubicBezTo>
                  <a:pt x="354702" y="1285169"/>
                  <a:pt x="360417" y="1285169"/>
                  <a:pt x="367085" y="1301362"/>
                </a:cubicBezTo>
                <a:cubicBezTo>
                  <a:pt x="372800" y="1315649"/>
                  <a:pt x="375657" y="1331842"/>
                  <a:pt x="377562" y="1348034"/>
                </a:cubicBezTo>
                <a:cubicBezTo>
                  <a:pt x="379467" y="1358512"/>
                  <a:pt x="377562" y="1369942"/>
                  <a:pt x="377562" y="1381372"/>
                </a:cubicBezTo>
                <a:cubicBezTo>
                  <a:pt x="378515" y="1381372"/>
                  <a:pt x="379467" y="1381372"/>
                  <a:pt x="381372" y="1381372"/>
                </a:cubicBezTo>
                <a:cubicBezTo>
                  <a:pt x="378515" y="1404232"/>
                  <a:pt x="376610" y="1428044"/>
                  <a:pt x="373752" y="1452809"/>
                </a:cubicBezTo>
                <a:close/>
                <a:moveTo>
                  <a:pt x="575682" y="1686172"/>
                </a:moveTo>
                <a:cubicBezTo>
                  <a:pt x="570920" y="1693792"/>
                  <a:pt x="565205" y="1700459"/>
                  <a:pt x="559490" y="1708079"/>
                </a:cubicBezTo>
                <a:cubicBezTo>
                  <a:pt x="532820" y="1744274"/>
                  <a:pt x="506150" y="1781422"/>
                  <a:pt x="480432" y="1817617"/>
                </a:cubicBezTo>
                <a:cubicBezTo>
                  <a:pt x="477575" y="1821427"/>
                  <a:pt x="477575" y="1828094"/>
                  <a:pt x="476622" y="1834762"/>
                </a:cubicBezTo>
                <a:cubicBezTo>
                  <a:pt x="465192" y="1832857"/>
                  <a:pt x="453762" y="1830952"/>
                  <a:pt x="437570" y="1828094"/>
                </a:cubicBezTo>
                <a:cubicBezTo>
                  <a:pt x="449000" y="1814759"/>
                  <a:pt x="457572" y="1803329"/>
                  <a:pt x="466145" y="1792852"/>
                </a:cubicBezTo>
                <a:cubicBezTo>
                  <a:pt x="496625" y="1757609"/>
                  <a:pt x="527105" y="1723319"/>
                  <a:pt x="557585" y="1688077"/>
                </a:cubicBezTo>
                <a:cubicBezTo>
                  <a:pt x="560442" y="1684267"/>
                  <a:pt x="564252" y="1681409"/>
                  <a:pt x="567110" y="1678552"/>
                </a:cubicBezTo>
                <a:cubicBezTo>
                  <a:pt x="569015" y="1677599"/>
                  <a:pt x="572825" y="1677599"/>
                  <a:pt x="573777" y="1678552"/>
                </a:cubicBezTo>
                <a:cubicBezTo>
                  <a:pt x="575682" y="1680457"/>
                  <a:pt x="576635" y="1685219"/>
                  <a:pt x="575682" y="1686172"/>
                </a:cubicBezTo>
                <a:close/>
                <a:moveTo>
                  <a:pt x="889055" y="1877624"/>
                </a:moveTo>
                <a:cubicBezTo>
                  <a:pt x="889055" y="1874767"/>
                  <a:pt x="889055" y="1872862"/>
                  <a:pt x="890007" y="1871909"/>
                </a:cubicBezTo>
                <a:cubicBezTo>
                  <a:pt x="907152" y="1852859"/>
                  <a:pt x="907152" y="1849049"/>
                  <a:pt x="887150" y="1834762"/>
                </a:cubicBezTo>
                <a:cubicBezTo>
                  <a:pt x="854765" y="1812854"/>
                  <a:pt x="824285" y="1789042"/>
                  <a:pt x="789995" y="1769992"/>
                </a:cubicBezTo>
                <a:cubicBezTo>
                  <a:pt x="757610" y="1752847"/>
                  <a:pt x="722367" y="1741417"/>
                  <a:pt x="689030" y="1727129"/>
                </a:cubicBezTo>
                <a:cubicBezTo>
                  <a:pt x="677600" y="1722367"/>
                  <a:pt x="666170" y="1718557"/>
                  <a:pt x="655692" y="1712842"/>
                </a:cubicBezTo>
                <a:cubicBezTo>
                  <a:pt x="638547" y="1704269"/>
                  <a:pt x="621402" y="1693792"/>
                  <a:pt x="604257" y="1685219"/>
                </a:cubicBezTo>
                <a:cubicBezTo>
                  <a:pt x="586160" y="1675694"/>
                  <a:pt x="585207" y="1648072"/>
                  <a:pt x="602352" y="1636642"/>
                </a:cubicBezTo>
                <a:cubicBezTo>
                  <a:pt x="608067" y="1632832"/>
                  <a:pt x="614735" y="1630927"/>
                  <a:pt x="618545" y="1626164"/>
                </a:cubicBezTo>
                <a:cubicBezTo>
                  <a:pt x="623307" y="1621402"/>
                  <a:pt x="625212" y="1614734"/>
                  <a:pt x="628070" y="1608067"/>
                </a:cubicBezTo>
                <a:cubicBezTo>
                  <a:pt x="631880" y="1599494"/>
                  <a:pt x="632832" y="1589017"/>
                  <a:pt x="637595" y="1581397"/>
                </a:cubicBezTo>
                <a:cubicBezTo>
                  <a:pt x="658550" y="1549012"/>
                  <a:pt x="683315" y="1519484"/>
                  <a:pt x="711890" y="1492814"/>
                </a:cubicBezTo>
                <a:cubicBezTo>
                  <a:pt x="749990" y="1455667"/>
                  <a:pt x="771897" y="1408042"/>
                  <a:pt x="788090" y="1357559"/>
                </a:cubicBezTo>
                <a:cubicBezTo>
                  <a:pt x="812855" y="1278502"/>
                  <a:pt x="823332" y="1197539"/>
                  <a:pt x="821427" y="1114672"/>
                </a:cubicBezTo>
                <a:cubicBezTo>
                  <a:pt x="819522" y="1039424"/>
                  <a:pt x="820475" y="964177"/>
                  <a:pt x="819522" y="889882"/>
                </a:cubicBezTo>
                <a:cubicBezTo>
                  <a:pt x="818570" y="839399"/>
                  <a:pt x="815712" y="788917"/>
                  <a:pt x="813807" y="738434"/>
                </a:cubicBezTo>
                <a:cubicBezTo>
                  <a:pt x="813807" y="732719"/>
                  <a:pt x="813807" y="726052"/>
                  <a:pt x="813807" y="720337"/>
                </a:cubicBezTo>
                <a:cubicBezTo>
                  <a:pt x="815712" y="719384"/>
                  <a:pt x="817617" y="719384"/>
                  <a:pt x="818570" y="718432"/>
                </a:cubicBezTo>
                <a:cubicBezTo>
                  <a:pt x="833810" y="750817"/>
                  <a:pt x="848097" y="783202"/>
                  <a:pt x="863337" y="815587"/>
                </a:cubicBezTo>
                <a:cubicBezTo>
                  <a:pt x="864290" y="815587"/>
                  <a:pt x="865242" y="814634"/>
                  <a:pt x="866195" y="814634"/>
                </a:cubicBezTo>
                <a:cubicBezTo>
                  <a:pt x="860480" y="800347"/>
                  <a:pt x="853812" y="786059"/>
                  <a:pt x="848097" y="771772"/>
                </a:cubicBezTo>
                <a:cubicBezTo>
                  <a:pt x="841430" y="756532"/>
                  <a:pt x="836667" y="741292"/>
                  <a:pt x="828095" y="727004"/>
                </a:cubicBezTo>
                <a:cubicBezTo>
                  <a:pt x="809045" y="692714"/>
                  <a:pt x="809997" y="654614"/>
                  <a:pt x="810950" y="617467"/>
                </a:cubicBezTo>
                <a:cubicBezTo>
                  <a:pt x="810950" y="605084"/>
                  <a:pt x="811902" y="592702"/>
                  <a:pt x="812855" y="580319"/>
                </a:cubicBezTo>
                <a:cubicBezTo>
                  <a:pt x="813807" y="571747"/>
                  <a:pt x="815712" y="564127"/>
                  <a:pt x="816665" y="556507"/>
                </a:cubicBezTo>
                <a:cubicBezTo>
                  <a:pt x="818570" y="555554"/>
                  <a:pt x="819522" y="555554"/>
                  <a:pt x="821427" y="554602"/>
                </a:cubicBezTo>
                <a:cubicBezTo>
                  <a:pt x="832857" y="567937"/>
                  <a:pt x="844287" y="581272"/>
                  <a:pt x="856670" y="594607"/>
                </a:cubicBezTo>
                <a:cubicBezTo>
                  <a:pt x="872862" y="613657"/>
                  <a:pt x="887150" y="635564"/>
                  <a:pt x="913820" y="638422"/>
                </a:cubicBezTo>
                <a:cubicBezTo>
                  <a:pt x="942395" y="642232"/>
                  <a:pt x="956682" y="661282"/>
                  <a:pt x="974780" y="679379"/>
                </a:cubicBezTo>
                <a:cubicBezTo>
                  <a:pt x="981447" y="686047"/>
                  <a:pt x="984305" y="689857"/>
                  <a:pt x="973827" y="696524"/>
                </a:cubicBezTo>
                <a:cubicBezTo>
                  <a:pt x="964302" y="702239"/>
                  <a:pt x="956682" y="711764"/>
                  <a:pt x="950015" y="721289"/>
                </a:cubicBezTo>
                <a:cubicBezTo>
                  <a:pt x="931917" y="746054"/>
                  <a:pt x="914772" y="770819"/>
                  <a:pt x="899532" y="797489"/>
                </a:cubicBezTo>
                <a:cubicBezTo>
                  <a:pt x="910010" y="785107"/>
                  <a:pt x="920487" y="772724"/>
                  <a:pt x="930012" y="759389"/>
                </a:cubicBezTo>
                <a:cubicBezTo>
                  <a:pt x="935727" y="751769"/>
                  <a:pt x="939537" y="749864"/>
                  <a:pt x="945252" y="759389"/>
                </a:cubicBezTo>
                <a:cubicBezTo>
                  <a:pt x="952872" y="771772"/>
                  <a:pt x="961445" y="784154"/>
                  <a:pt x="954777" y="800347"/>
                </a:cubicBezTo>
                <a:cubicBezTo>
                  <a:pt x="913820" y="910837"/>
                  <a:pt x="909057" y="1026089"/>
                  <a:pt x="910962" y="1142294"/>
                </a:cubicBezTo>
                <a:cubicBezTo>
                  <a:pt x="913820" y="1260404"/>
                  <a:pt x="913820" y="1377562"/>
                  <a:pt x="917630" y="1495672"/>
                </a:cubicBezTo>
                <a:cubicBezTo>
                  <a:pt x="920487" y="1589017"/>
                  <a:pt x="924297" y="1683314"/>
                  <a:pt x="929060" y="1776659"/>
                </a:cubicBezTo>
                <a:cubicBezTo>
                  <a:pt x="929060" y="1785232"/>
                  <a:pt x="932870" y="1796662"/>
                  <a:pt x="938585" y="1802377"/>
                </a:cubicBezTo>
                <a:cubicBezTo>
                  <a:pt x="967160" y="1833809"/>
                  <a:pt x="996687" y="1865242"/>
                  <a:pt x="1026215" y="1895722"/>
                </a:cubicBezTo>
                <a:cubicBezTo>
                  <a:pt x="1030025" y="1899532"/>
                  <a:pt x="1033835" y="1903342"/>
                  <a:pt x="1036692" y="1909057"/>
                </a:cubicBezTo>
                <a:cubicBezTo>
                  <a:pt x="983352" y="1909057"/>
                  <a:pt x="935727" y="1897627"/>
                  <a:pt x="889055" y="1877624"/>
                </a:cubicBezTo>
                <a:close/>
                <a:moveTo>
                  <a:pt x="1279580" y="1673789"/>
                </a:moveTo>
                <a:cubicBezTo>
                  <a:pt x="1278627" y="1698554"/>
                  <a:pt x="1274817" y="1723319"/>
                  <a:pt x="1275770" y="1747132"/>
                </a:cubicBezTo>
                <a:cubicBezTo>
                  <a:pt x="1275770" y="1771897"/>
                  <a:pt x="1267197" y="1791899"/>
                  <a:pt x="1250052" y="1809044"/>
                </a:cubicBezTo>
                <a:cubicBezTo>
                  <a:pt x="1229097" y="1829047"/>
                  <a:pt x="1208142" y="1850002"/>
                  <a:pt x="1188140" y="1870004"/>
                </a:cubicBezTo>
                <a:cubicBezTo>
                  <a:pt x="1177662" y="1880482"/>
                  <a:pt x="1170042" y="1891912"/>
                  <a:pt x="1170042" y="1907152"/>
                </a:cubicBezTo>
                <a:cubicBezTo>
                  <a:pt x="1170042" y="1911914"/>
                  <a:pt x="1165280" y="1917629"/>
                  <a:pt x="1160517" y="1919534"/>
                </a:cubicBezTo>
                <a:cubicBezTo>
                  <a:pt x="1154802" y="1922392"/>
                  <a:pt x="1148135" y="1925249"/>
                  <a:pt x="1142420" y="1924297"/>
                </a:cubicBezTo>
                <a:cubicBezTo>
                  <a:pt x="1110987" y="1922392"/>
                  <a:pt x="1079555" y="1919534"/>
                  <a:pt x="1045265" y="1916677"/>
                </a:cubicBezTo>
                <a:cubicBezTo>
                  <a:pt x="1049075" y="1910009"/>
                  <a:pt x="1050980" y="1905247"/>
                  <a:pt x="1053837" y="1901437"/>
                </a:cubicBezTo>
                <a:cubicBezTo>
                  <a:pt x="1079555" y="1868099"/>
                  <a:pt x="1106225" y="1835714"/>
                  <a:pt x="1132895" y="1803329"/>
                </a:cubicBezTo>
                <a:cubicBezTo>
                  <a:pt x="1140515" y="1793804"/>
                  <a:pt x="1144325" y="1784279"/>
                  <a:pt x="1143372" y="1770944"/>
                </a:cubicBezTo>
                <a:cubicBezTo>
                  <a:pt x="1141467" y="1735702"/>
                  <a:pt x="1139562" y="1701412"/>
                  <a:pt x="1137657" y="1666169"/>
                </a:cubicBezTo>
                <a:cubicBezTo>
                  <a:pt x="1134800" y="1612829"/>
                  <a:pt x="1133847" y="1558537"/>
                  <a:pt x="1130037" y="1505197"/>
                </a:cubicBezTo>
                <a:cubicBezTo>
                  <a:pt x="1126227" y="1435664"/>
                  <a:pt x="1121465" y="1366132"/>
                  <a:pt x="1115750" y="1296599"/>
                </a:cubicBezTo>
                <a:cubicBezTo>
                  <a:pt x="1110035" y="1228019"/>
                  <a:pt x="1103367" y="1160392"/>
                  <a:pt x="1094795" y="1091812"/>
                </a:cubicBezTo>
                <a:cubicBezTo>
                  <a:pt x="1084317" y="1006087"/>
                  <a:pt x="1071935" y="920362"/>
                  <a:pt x="1037645" y="839399"/>
                </a:cubicBezTo>
                <a:cubicBezTo>
                  <a:pt x="1029072" y="820349"/>
                  <a:pt x="1024310" y="800347"/>
                  <a:pt x="1019547" y="780344"/>
                </a:cubicBezTo>
                <a:cubicBezTo>
                  <a:pt x="1018595" y="774629"/>
                  <a:pt x="1020500" y="767009"/>
                  <a:pt x="1024310" y="761294"/>
                </a:cubicBezTo>
                <a:cubicBezTo>
                  <a:pt x="1028120" y="755579"/>
                  <a:pt x="1034787" y="751769"/>
                  <a:pt x="1042407" y="744149"/>
                </a:cubicBezTo>
                <a:cubicBezTo>
                  <a:pt x="1051932" y="766057"/>
                  <a:pt x="1060505" y="785107"/>
                  <a:pt x="1069077" y="806062"/>
                </a:cubicBezTo>
                <a:cubicBezTo>
                  <a:pt x="1065267" y="773677"/>
                  <a:pt x="1037645" y="721289"/>
                  <a:pt x="1014785" y="699382"/>
                </a:cubicBezTo>
                <a:cubicBezTo>
                  <a:pt x="1003355" y="688904"/>
                  <a:pt x="1003355" y="687952"/>
                  <a:pt x="1015737" y="677474"/>
                </a:cubicBezTo>
                <a:cubicBezTo>
                  <a:pt x="1033835" y="662234"/>
                  <a:pt x="1051932" y="647947"/>
                  <a:pt x="1068125" y="631754"/>
                </a:cubicBezTo>
                <a:cubicBezTo>
                  <a:pt x="1084317" y="615562"/>
                  <a:pt x="1095747" y="596512"/>
                  <a:pt x="1096700" y="571747"/>
                </a:cubicBezTo>
                <a:cubicBezTo>
                  <a:pt x="1096700" y="565079"/>
                  <a:pt x="1099557" y="559364"/>
                  <a:pt x="1102415" y="552697"/>
                </a:cubicBezTo>
                <a:cubicBezTo>
                  <a:pt x="1111940" y="569842"/>
                  <a:pt x="1122417" y="586987"/>
                  <a:pt x="1120512" y="606989"/>
                </a:cubicBezTo>
                <a:cubicBezTo>
                  <a:pt x="1116702" y="651757"/>
                  <a:pt x="1111940" y="697477"/>
                  <a:pt x="1107177" y="742244"/>
                </a:cubicBezTo>
                <a:cubicBezTo>
                  <a:pt x="1106225" y="748912"/>
                  <a:pt x="1105272" y="754627"/>
                  <a:pt x="1108130" y="761294"/>
                </a:cubicBezTo>
                <a:cubicBezTo>
                  <a:pt x="1114797" y="714622"/>
                  <a:pt x="1120512" y="667949"/>
                  <a:pt x="1127180" y="621277"/>
                </a:cubicBezTo>
                <a:cubicBezTo>
                  <a:pt x="1150992" y="690809"/>
                  <a:pt x="1176710" y="758437"/>
                  <a:pt x="1187187" y="829874"/>
                </a:cubicBezTo>
                <a:cubicBezTo>
                  <a:pt x="1194807" y="886072"/>
                  <a:pt x="1212905" y="939412"/>
                  <a:pt x="1228145" y="993704"/>
                </a:cubicBezTo>
                <a:cubicBezTo>
                  <a:pt x="1240527" y="1037519"/>
                  <a:pt x="1247195" y="1082287"/>
                  <a:pt x="1246242" y="1128007"/>
                </a:cubicBezTo>
                <a:cubicBezTo>
                  <a:pt x="1244337" y="1207064"/>
                  <a:pt x="1252910" y="1285169"/>
                  <a:pt x="1270055" y="1363274"/>
                </a:cubicBezTo>
                <a:cubicBezTo>
                  <a:pt x="1274817" y="1384229"/>
                  <a:pt x="1274817" y="1405184"/>
                  <a:pt x="1276722" y="1427092"/>
                </a:cubicBezTo>
                <a:cubicBezTo>
                  <a:pt x="1279580" y="1463287"/>
                  <a:pt x="1284342" y="1499482"/>
                  <a:pt x="1284342" y="1534724"/>
                </a:cubicBezTo>
                <a:cubicBezTo>
                  <a:pt x="1284342" y="1581397"/>
                  <a:pt x="1281485" y="1628069"/>
                  <a:pt x="1279580" y="1673789"/>
                </a:cubicBezTo>
                <a:close/>
                <a:moveTo>
                  <a:pt x="1437695" y="1289932"/>
                </a:moveTo>
                <a:cubicBezTo>
                  <a:pt x="1439600" y="1289932"/>
                  <a:pt x="1440552" y="1288979"/>
                  <a:pt x="1442457" y="1288979"/>
                </a:cubicBezTo>
                <a:cubicBezTo>
                  <a:pt x="1444362" y="1292789"/>
                  <a:pt x="1446267" y="1296599"/>
                  <a:pt x="1447220" y="1300409"/>
                </a:cubicBezTo>
                <a:cubicBezTo>
                  <a:pt x="1448172" y="1308982"/>
                  <a:pt x="1448172" y="1318507"/>
                  <a:pt x="1448172" y="1327079"/>
                </a:cubicBezTo>
                <a:cubicBezTo>
                  <a:pt x="1446267" y="1352797"/>
                  <a:pt x="1451030" y="1375657"/>
                  <a:pt x="1470080" y="1394707"/>
                </a:cubicBezTo>
                <a:cubicBezTo>
                  <a:pt x="1481510" y="1406137"/>
                  <a:pt x="1481510" y="1418519"/>
                  <a:pt x="1476747" y="1433759"/>
                </a:cubicBezTo>
                <a:cubicBezTo>
                  <a:pt x="1469127" y="1457572"/>
                  <a:pt x="1453887" y="1476622"/>
                  <a:pt x="1439600" y="1497577"/>
                </a:cubicBezTo>
                <a:cubicBezTo>
                  <a:pt x="1431980" y="1428044"/>
                  <a:pt x="1431027" y="1359464"/>
                  <a:pt x="1437695" y="1289932"/>
                </a:cubicBezTo>
                <a:close/>
                <a:moveTo>
                  <a:pt x="1475795" y="1882387"/>
                </a:moveTo>
                <a:cubicBezTo>
                  <a:pt x="1468175" y="1887149"/>
                  <a:pt x="1465317" y="1880482"/>
                  <a:pt x="1462460" y="1874767"/>
                </a:cubicBezTo>
                <a:cubicBezTo>
                  <a:pt x="1438647" y="1833809"/>
                  <a:pt x="1411977" y="1796662"/>
                  <a:pt x="1371972" y="1769992"/>
                </a:cubicBezTo>
                <a:cubicBezTo>
                  <a:pt x="1360542" y="1762372"/>
                  <a:pt x="1348160" y="1756657"/>
                  <a:pt x="1336730" y="1750942"/>
                </a:cubicBezTo>
                <a:cubicBezTo>
                  <a:pt x="1331015" y="1748084"/>
                  <a:pt x="1325300" y="1746179"/>
                  <a:pt x="1319585" y="1744274"/>
                </a:cubicBezTo>
                <a:cubicBezTo>
                  <a:pt x="1319585" y="1742369"/>
                  <a:pt x="1320537" y="1740464"/>
                  <a:pt x="1320537" y="1738559"/>
                </a:cubicBezTo>
                <a:cubicBezTo>
                  <a:pt x="1326252" y="1739512"/>
                  <a:pt x="1331967" y="1738559"/>
                  <a:pt x="1337682" y="1740464"/>
                </a:cubicBezTo>
                <a:cubicBezTo>
                  <a:pt x="1367210" y="1749989"/>
                  <a:pt x="1395785" y="1762372"/>
                  <a:pt x="1416740" y="1788089"/>
                </a:cubicBezTo>
                <a:cubicBezTo>
                  <a:pt x="1434837" y="1809997"/>
                  <a:pt x="1454840" y="1831904"/>
                  <a:pt x="1473890" y="1853812"/>
                </a:cubicBezTo>
                <a:cubicBezTo>
                  <a:pt x="1476747" y="1857622"/>
                  <a:pt x="1478652" y="1861432"/>
                  <a:pt x="1480557" y="1865242"/>
                </a:cubicBezTo>
                <a:cubicBezTo>
                  <a:pt x="1483415" y="1872862"/>
                  <a:pt x="1482462" y="1878577"/>
                  <a:pt x="1475795" y="1882387"/>
                </a:cubicBezTo>
                <a:close/>
              </a:path>
            </a:pathLst>
          </a:custGeom>
          <a:solidFill>
            <a:schemeClr val="accent1"/>
          </a:solidFill>
          <a:ln w="9525" cap="flat">
            <a:noFill/>
            <a:prstDash val="solid"/>
            <a:miter/>
          </a:ln>
        </p:spPr>
        <p:txBody>
          <a:bodyPr rtlCol="0" anchor="ctr"/>
          <a:lstStyle/>
          <a:p>
            <a:endParaRPr lang="en-US" dirty="0"/>
          </a:p>
        </p:txBody>
      </p:sp>
      <p:sp>
        <p:nvSpPr>
          <p:cNvPr id="65" name="Freeform 3">
            <a:extLst>
              <a:ext uri="{FF2B5EF4-FFF2-40B4-BE49-F238E27FC236}">
                <a16:creationId xmlns:a16="http://schemas.microsoft.com/office/drawing/2014/main" id="{06B70A84-63C0-439E-842B-B5871DE2FE84}"/>
              </a:ext>
            </a:extLst>
          </p:cNvPr>
          <p:cNvSpPr/>
          <p:nvPr/>
        </p:nvSpPr>
        <p:spPr>
          <a:xfrm flipH="1">
            <a:off x="6043742" y="4396404"/>
            <a:ext cx="1528712" cy="2104599"/>
          </a:xfrm>
          <a:custGeom>
            <a:avLst/>
            <a:gdLst>
              <a:gd name="connsiteX0" fmla="*/ 2614174 w 2816128"/>
              <a:gd name="connsiteY0" fmla="*/ 72928 h 3814675"/>
              <a:gd name="connsiteX1" fmla="*/ 2322464 w 2816128"/>
              <a:gd name="connsiteY1" fmla="*/ 0 h 3814675"/>
              <a:gd name="connsiteX2" fmla="*/ 2193438 w 2816128"/>
              <a:gd name="connsiteY2" fmla="*/ 185124 h 3814675"/>
              <a:gd name="connsiteX3" fmla="*/ 2114901 w 2816128"/>
              <a:gd name="connsiteY3" fmla="*/ 201953 h 3814675"/>
              <a:gd name="connsiteX4" fmla="*/ 2142950 w 2816128"/>
              <a:gd name="connsiteY4" fmla="*/ 314150 h 3814675"/>
              <a:gd name="connsiteX5" fmla="*/ 2047583 w 2816128"/>
              <a:gd name="connsiteY5" fmla="*/ 482444 h 3814675"/>
              <a:gd name="connsiteX6" fmla="*/ 2159779 w 2816128"/>
              <a:gd name="connsiteY6" fmla="*/ 734886 h 3814675"/>
              <a:gd name="connsiteX7" fmla="*/ 2030754 w 2816128"/>
              <a:gd name="connsiteY7" fmla="*/ 779764 h 3814675"/>
              <a:gd name="connsiteX8" fmla="*/ 1997095 w 2816128"/>
              <a:gd name="connsiteY8" fmla="*/ 847082 h 3814675"/>
              <a:gd name="connsiteX9" fmla="*/ 1997095 w 2816128"/>
              <a:gd name="connsiteY9" fmla="*/ 734886 h 3814675"/>
              <a:gd name="connsiteX10" fmla="*/ 1946606 w 2816128"/>
              <a:gd name="connsiteY10" fmla="*/ 695617 h 3814675"/>
              <a:gd name="connsiteX11" fmla="*/ 1772702 w 2816128"/>
              <a:gd name="connsiteY11" fmla="*/ 746105 h 3814675"/>
              <a:gd name="connsiteX12" fmla="*/ 1402454 w 2816128"/>
              <a:gd name="connsiteY12" fmla="*/ 605860 h 3814675"/>
              <a:gd name="connsiteX13" fmla="*/ 1705384 w 2816128"/>
              <a:gd name="connsiteY13" fmla="*/ 1178061 h 3814675"/>
              <a:gd name="connsiteX14" fmla="*/ 1800751 w 2816128"/>
              <a:gd name="connsiteY14" fmla="*/ 1250989 h 3814675"/>
              <a:gd name="connsiteX15" fmla="*/ 1649286 w 2816128"/>
              <a:gd name="connsiteY15" fmla="*/ 1475381 h 3814675"/>
              <a:gd name="connsiteX16" fmla="*/ 1727824 w 2816128"/>
              <a:gd name="connsiteY16" fmla="*/ 1694164 h 3814675"/>
              <a:gd name="connsiteX17" fmla="*/ 1817581 w 2816128"/>
              <a:gd name="connsiteY17" fmla="*/ 1688555 h 3814675"/>
              <a:gd name="connsiteX18" fmla="*/ 1671725 w 2816128"/>
              <a:gd name="connsiteY18" fmla="*/ 1856849 h 3814675"/>
              <a:gd name="connsiteX19" fmla="*/ 914400 w 2816128"/>
              <a:gd name="connsiteY19" fmla="*/ 1604407 h 3814675"/>
              <a:gd name="connsiteX20" fmla="*/ 460005 w 2816128"/>
              <a:gd name="connsiteY20" fmla="*/ 2631004 h 3814675"/>
              <a:gd name="connsiteX21" fmla="*/ 263662 w 2816128"/>
              <a:gd name="connsiteY21" fmla="*/ 2838567 h 3814675"/>
              <a:gd name="connsiteX22" fmla="*/ 44879 w 2816128"/>
              <a:gd name="connsiteY22" fmla="*/ 2883445 h 3814675"/>
              <a:gd name="connsiteX23" fmla="*/ 0 w 2816128"/>
              <a:gd name="connsiteY23" fmla="*/ 2990032 h 3814675"/>
              <a:gd name="connsiteX24" fmla="*/ 274881 w 2816128"/>
              <a:gd name="connsiteY24" fmla="*/ 3113448 h 3814675"/>
              <a:gd name="connsiteX25" fmla="*/ 504884 w 2816128"/>
              <a:gd name="connsiteY25" fmla="*/ 3012471 h 3814675"/>
              <a:gd name="connsiteX26" fmla="*/ 471225 w 2816128"/>
              <a:gd name="connsiteY26" fmla="*/ 3141497 h 3814675"/>
              <a:gd name="connsiteX27" fmla="*/ 572201 w 2816128"/>
              <a:gd name="connsiteY27" fmla="*/ 3186375 h 3814675"/>
              <a:gd name="connsiteX28" fmla="*/ 381468 w 2816128"/>
              <a:gd name="connsiteY28" fmla="*/ 3646380 h 3814675"/>
              <a:gd name="connsiteX29" fmla="*/ 196344 w 2816128"/>
              <a:gd name="connsiteY29" fmla="*/ 3691259 h 3814675"/>
              <a:gd name="connsiteX30" fmla="*/ 263662 w 2816128"/>
              <a:gd name="connsiteY30" fmla="*/ 3792235 h 3814675"/>
              <a:gd name="connsiteX31" fmla="*/ 555372 w 2816128"/>
              <a:gd name="connsiteY31" fmla="*/ 3814675 h 3814675"/>
              <a:gd name="connsiteX32" fmla="*/ 589031 w 2816128"/>
              <a:gd name="connsiteY32" fmla="*/ 3607112 h 3814675"/>
              <a:gd name="connsiteX33" fmla="*/ 645129 w 2816128"/>
              <a:gd name="connsiteY33" fmla="*/ 3601502 h 3814675"/>
              <a:gd name="connsiteX34" fmla="*/ 690008 w 2816128"/>
              <a:gd name="connsiteY34" fmla="*/ 3724918 h 3814675"/>
              <a:gd name="connsiteX35" fmla="*/ 774155 w 2816128"/>
              <a:gd name="connsiteY35" fmla="*/ 3730528 h 3814675"/>
              <a:gd name="connsiteX36" fmla="*/ 779765 w 2816128"/>
              <a:gd name="connsiteY36" fmla="*/ 3500525 h 3814675"/>
              <a:gd name="connsiteX37" fmla="*/ 746106 w 2816128"/>
              <a:gd name="connsiteY37" fmla="*/ 3231254 h 3814675"/>
              <a:gd name="connsiteX38" fmla="*/ 903181 w 2816128"/>
              <a:gd name="connsiteY38" fmla="*/ 2653443 h 3814675"/>
              <a:gd name="connsiteX39" fmla="*/ 1166842 w 2816128"/>
              <a:gd name="connsiteY39" fmla="*/ 2546856 h 3814675"/>
              <a:gd name="connsiteX40" fmla="*/ 1531480 w 2816128"/>
              <a:gd name="connsiteY40" fmla="*/ 2653443 h 3814675"/>
              <a:gd name="connsiteX41" fmla="*/ 1593188 w 2816128"/>
              <a:gd name="connsiteY41" fmla="*/ 2653443 h 3814675"/>
              <a:gd name="connsiteX42" fmla="*/ 1649286 w 2816128"/>
              <a:gd name="connsiteY42" fmla="*/ 2754420 h 3814675"/>
              <a:gd name="connsiteX43" fmla="*/ 1800751 w 2816128"/>
              <a:gd name="connsiteY43" fmla="*/ 2788078 h 3814675"/>
              <a:gd name="connsiteX44" fmla="*/ 1811971 w 2816128"/>
              <a:gd name="connsiteY44" fmla="*/ 2821737 h 3814675"/>
              <a:gd name="connsiteX45" fmla="*/ 1772702 w 2816128"/>
              <a:gd name="connsiteY45" fmla="*/ 3023691 h 3814675"/>
              <a:gd name="connsiteX46" fmla="*/ 1750263 w 2816128"/>
              <a:gd name="connsiteY46" fmla="*/ 3349060 h 3814675"/>
              <a:gd name="connsiteX47" fmla="*/ 1542700 w 2816128"/>
              <a:gd name="connsiteY47" fmla="*/ 3371499 h 3814675"/>
              <a:gd name="connsiteX48" fmla="*/ 1206111 w 2816128"/>
              <a:gd name="connsiteY48" fmla="*/ 3421988 h 3814675"/>
              <a:gd name="connsiteX49" fmla="*/ 1178062 w 2816128"/>
              <a:gd name="connsiteY49" fmla="*/ 3494915 h 3814675"/>
              <a:gd name="connsiteX50" fmla="*/ 1116354 w 2816128"/>
              <a:gd name="connsiteY50" fmla="*/ 3522964 h 3814675"/>
              <a:gd name="connsiteX51" fmla="*/ 1144403 w 2816128"/>
              <a:gd name="connsiteY51" fmla="*/ 3657600 h 3814675"/>
              <a:gd name="connsiteX52" fmla="*/ 1284648 w 2816128"/>
              <a:gd name="connsiteY52" fmla="*/ 3663210 h 3814675"/>
              <a:gd name="connsiteX53" fmla="*/ 1279038 w 2816128"/>
              <a:gd name="connsiteY53" fmla="*/ 3511745 h 3814675"/>
              <a:gd name="connsiteX54" fmla="*/ 1458552 w 2816128"/>
              <a:gd name="connsiteY54" fmla="*/ 3522964 h 3814675"/>
              <a:gd name="connsiteX55" fmla="*/ 1430503 w 2816128"/>
              <a:gd name="connsiteY55" fmla="*/ 3601502 h 3814675"/>
              <a:gd name="connsiteX56" fmla="*/ 1402454 w 2816128"/>
              <a:gd name="connsiteY56" fmla="*/ 3663210 h 3814675"/>
              <a:gd name="connsiteX57" fmla="*/ 1318307 w 2816128"/>
              <a:gd name="connsiteY57" fmla="*/ 3680039 h 3814675"/>
              <a:gd name="connsiteX58" fmla="*/ 1452943 w 2816128"/>
              <a:gd name="connsiteY58" fmla="*/ 3803455 h 3814675"/>
              <a:gd name="connsiteX59" fmla="*/ 1520260 w 2816128"/>
              <a:gd name="connsiteY59" fmla="*/ 3668820 h 3814675"/>
              <a:gd name="connsiteX60" fmla="*/ 1823190 w 2816128"/>
              <a:gd name="connsiteY60" fmla="*/ 3567843 h 3814675"/>
              <a:gd name="connsiteX61" fmla="*/ 2159779 w 2816128"/>
              <a:gd name="connsiteY61" fmla="*/ 3640770 h 3814675"/>
              <a:gd name="connsiteX62" fmla="*/ 2114901 w 2816128"/>
              <a:gd name="connsiteY62" fmla="*/ 3741747 h 3814675"/>
              <a:gd name="connsiteX63" fmla="*/ 2210268 w 2816128"/>
              <a:gd name="connsiteY63" fmla="*/ 3809065 h 3814675"/>
              <a:gd name="connsiteX64" fmla="*/ 2283195 w 2816128"/>
              <a:gd name="connsiteY64" fmla="*/ 3758577 h 3814675"/>
              <a:gd name="connsiteX65" fmla="*/ 2271976 w 2816128"/>
              <a:gd name="connsiteY65" fmla="*/ 3663210 h 3814675"/>
              <a:gd name="connsiteX66" fmla="*/ 2451490 w 2816128"/>
              <a:gd name="connsiteY66" fmla="*/ 3584672 h 3814675"/>
              <a:gd name="connsiteX67" fmla="*/ 2434660 w 2816128"/>
              <a:gd name="connsiteY67" fmla="*/ 3410768 h 3814675"/>
              <a:gd name="connsiteX68" fmla="*/ 1929777 w 2816128"/>
              <a:gd name="connsiteY68" fmla="*/ 3382719 h 3814675"/>
              <a:gd name="connsiteX69" fmla="*/ 1918557 w 2816128"/>
              <a:gd name="connsiteY69" fmla="*/ 3057350 h 3814675"/>
              <a:gd name="connsiteX70" fmla="*/ 1884898 w 2816128"/>
              <a:gd name="connsiteY70" fmla="*/ 3040520 h 3814675"/>
              <a:gd name="connsiteX71" fmla="*/ 1907338 w 2816128"/>
              <a:gd name="connsiteY71" fmla="*/ 2861006 h 3814675"/>
              <a:gd name="connsiteX72" fmla="*/ 1862459 w 2816128"/>
              <a:gd name="connsiteY72" fmla="*/ 2799298 h 3814675"/>
              <a:gd name="connsiteX73" fmla="*/ 2109291 w 2816128"/>
              <a:gd name="connsiteY73" fmla="*/ 2743200 h 3814675"/>
              <a:gd name="connsiteX74" fmla="*/ 2131730 w 2816128"/>
              <a:gd name="connsiteY74" fmla="*/ 2614174 h 3814675"/>
              <a:gd name="connsiteX75" fmla="*/ 2372952 w 2816128"/>
              <a:gd name="connsiteY75" fmla="*/ 2647833 h 3814675"/>
              <a:gd name="connsiteX76" fmla="*/ 2597345 w 2816128"/>
              <a:gd name="connsiteY76" fmla="*/ 2058802 h 3814675"/>
              <a:gd name="connsiteX77" fmla="*/ 2552466 w 2816128"/>
              <a:gd name="connsiteY77" fmla="*/ 1974655 h 3814675"/>
              <a:gd name="connsiteX78" fmla="*/ 2698322 w 2816128"/>
              <a:gd name="connsiteY78" fmla="*/ 1486601 h 3814675"/>
              <a:gd name="connsiteX79" fmla="*/ 2642224 w 2816128"/>
              <a:gd name="connsiteY79" fmla="*/ 1380015 h 3814675"/>
              <a:gd name="connsiteX80" fmla="*/ 2501978 w 2816128"/>
              <a:gd name="connsiteY80" fmla="*/ 796594 h 3814675"/>
              <a:gd name="connsiteX81" fmla="*/ 2816128 w 2816128"/>
              <a:gd name="connsiteY81" fmla="*/ 673178 h 3814675"/>
              <a:gd name="connsiteX82" fmla="*/ 2771249 w 2816128"/>
              <a:gd name="connsiteY82" fmla="*/ 437566 h 3814675"/>
              <a:gd name="connsiteX83" fmla="*/ 2614174 w 2816128"/>
              <a:gd name="connsiteY83" fmla="*/ 72928 h 3814675"/>
              <a:gd name="connsiteX0" fmla="*/ 2614174 w 2816128"/>
              <a:gd name="connsiteY0" fmla="*/ 84148 h 3825895"/>
              <a:gd name="connsiteX1" fmla="*/ 2395391 w 2816128"/>
              <a:gd name="connsiteY1" fmla="*/ 0 h 3825895"/>
              <a:gd name="connsiteX2" fmla="*/ 2193438 w 2816128"/>
              <a:gd name="connsiteY2" fmla="*/ 196344 h 3825895"/>
              <a:gd name="connsiteX3" fmla="*/ 2114901 w 2816128"/>
              <a:gd name="connsiteY3" fmla="*/ 213173 h 3825895"/>
              <a:gd name="connsiteX4" fmla="*/ 2142950 w 2816128"/>
              <a:gd name="connsiteY4" fmla="*/ 325370 h 3825895"/>
              <a:gd name="connsiteX5" fmla="*/ 2047583 w 2816128"/>
              <a:gd name="connsiteY5" fmla="*/ 493664 h 3825895"/>
              <a:gd name="connsiteX6" fmla="*/ 2159779 w 2816128"/>
              <a:gd name="connsiteY6" fmla="*/ 746106 h 3825895"/>
              <a:gd name="connsiteX7" fmla="*/ 2030754 w 2816128"/>
              <a:gd name="connsiteY7" fmla="*/ 790984 h 3825895"/>
              <a:gd name="connsiteX8" fmla="*/ 1997095 w 2816128"/>
              <a:gd name="connsiteY8" fmla="*/ 858302 h 3825895"/>
              <a:gd name="connsiteX9" fmla="*/ 1997095 w 2816128"/>
              <a:gd name="connsiteY9" fmla="*/ 746106 h 3825895"/>
              <a:gd name="connsiteX10" fmla="*/ 1946606 w 2816128"/>
              <a:gd name="connsiteY10" fmla="*/ 706837 h 3825895"/>
              <a:gd name="connsiteX11" fmla="*/ 1772702 w 2816128"/>
              <a:gd name="connsiteY11" fmla="*/ 757325 h 3825895"/>
              <a:gd name="connsiteX12" fmla="*/ 1402454 w 2816128"/>
              <a:gd name="connsiteY12" fmla="*/ 617080 h 3825895"/>
              <a:gd name="connsiteX13" fmla="*/ 1705384 w 2816128"/>
              <a:gd name="connsiteY13" fmla="*/ 1189281 h 3825895"/>
              <a:gd name="connsiteX14" fmla="*/ 1800751 w 2816128"/>
              <a:gd name="connsiteY14" fmla="*/ 1262209 h 3825895"/>
              <a:gd name="connsiteX15" fmla="*/ 1649286 w 2816128"/>
              <a:gd name="connsiteY15" fmla="*/ 1486601 h 3825895"/>
              <a:gd name="connsiteX16" fmla="*/ 1727824 w 2816128"/>
              <a:gd name="connsiteY16" fmla="*/ 1705384 h 3825895"/>
              <a:gd name="connsiteX17" fmla="*/ 1817581 w 2816128"/>
              <a:gd name="connsiteY17" fmla="*/ 1699775 h 3825895"/>
              <a:gd name="connsiteX18" fmla="*/ 1671725 w 2816128"/>
              <a:gd name="connsiteY18" fmla="*/ 1868069 h 3825895"/>
              <a:gd name="connsiteX19" fmla="*/ 914400 w 2816128"/>
              <a:gd name="connsiteY19" fmla="*/ 1615627 h 3825895"/>
              <a:gd name="connsiteX20" fmla="*/ 460005 w 2816128"/>
              <a:gd name="connsiteY20" fmla="*/ 2642224 h 3825895"/>
              <a:gd name="connsiteX21" fmla="*/ 263662 w 2816128"/>
              <a:gd name="connsiteY21" fmla="*/ 2849787 h 3825895"/>
              <a:gd name="connsiteX22" fmla="*/ 44879 w 2816128"/>
              <a:gd name="connsiteY22" fmla="*/ 2894665 h 3825895"/>
              <a:gd name="connsiteX23" fmla="*/ 0 w 2816128"/>
              <a:gd name="connsiteY23" fmla="*/ 3001252 h 3825895"/>
              <a:gd name="connsiteX24" fmla="*/ 274881 w 2816128"/>
              <a:gd name="connsiteY24" fmla="*/ 3124668 h 3825895"/>
              <a:gd name="connsiteX25" fmla="*/ 504884 w 2816128"/>
              <a:gd name="connsiteY25" fmla="*/ 3023691 h 3825895"/>
              <a:gd name="connsiteX26" fmla="*/ 471225 w 2816128"/>
              <a:gd name="connsiteY26" fmla="*/ 3152717 h 3825895"/>
              <a:gd name="connsiteX27" fmla="*/ 572201 w 2816128"/>
              <a:gd name="connsiteY27" fmla="*/ 3197595 h 3825895"/>
              <a:gd name="connsiteX28" fmla="*/ 381468 w 2816128"/>
              <a:gd name="connsiteY28" fmla="*/ 3657600 h 3825895"/>
              <a:gd name="connsiteX29" fmla="*/ 196344 w 2816128"/>
              <a:gd name="connsiteY29" fmla="*/ 3702479 h 3825895"/>
              <a:gd name="connsiteX30" fmla="*/ 263662 w 2816128"/>
              <a:gd name="connsiteY30" fmla="*/ 3803455 h 3825895"/>
              <a:gd name="connsiteX31" fmla="*/ 555372 w 2816128"/>
              <a:gd name="connsiteY31" fmla="*/ 3825895 h 3825895"/>
              <a:gd name="connsiteX32" fmla="*/ 589031 w 2816128"/>
              <a:gd name="connsiteY32" fmla="*/ 3618332 h 3825895"/>
              <a:gd name="connsiteX33" fmla="*/ 645129 w 2816128"/>
              <a:gd name="connsiteY33" fmla="*/ 3612722 h 3825895"/>
              <a:gd name="connsiteX34" fmla="*/ 690008 w 2816128"/>
              <a:gd name="connsiteY34" fmla="*/ 3736138 h 3825895"/>
              <a:gd name="connsiteX35" fmla="*/ 774155 w 2816128"/>
              <a:gd name="connsiteY35" fmla="*/ 3741748 h 3825895"/>
              <a:gd name="connsiteX36" fmla="*/ 779765 w 2816128"/>
              <a:gd name="connsiteY36" fmla="*/ 3511745 h 3825895"/>
              <a:gd name="connsiteX37" fmla="*/ 746106 w 2816128"/>
              <a:gd name="connsiteY37" fmla="*/ 3242474 h 3825895"/>
              <a:gd name="connsiteX38" fmla="*/ 903181 w 2816128"/>
              <a:gd name="connsiteY38" fmla="*/ 2664663 h 3825895"/>
              <a:gd name="connsiteX39" fmla="*/ 1166842 w 2816128"/>
              <a:gd name="connsiteY39" fmla="*/ 2558076 h 3825895"/>
              <a:gd name="connsiteX40" fmla="*/ 1531480 w 2816128"/>
              <a:gd name="connsiteY40" fmla="*/ 2664663 h 3825895"/>
              <a:gd name="connsiteX41" fmla="*/ 1593188 w 2816128"/>
              <a:gd name="connsiteY41" fmla="*/ 2664663 h 3825895"/>
              <a:gd name="connsiteX42" fmla="*/ 1649286 w 2816128"/>
              <a:gd name="connsiteY42" fmla="*/ 2765640 h 3825895"/>
              <a:gd name="connsiteX43" fmla="*/ 1800751 w 2816128"/>
              <a:gd name="connsiteY43" fmla="*/ 2799298 h 3825895"/>
              <a:gd name="connsiteX44" fmla="*/ 1811971 w 2816128"/>
              <a:gd name="connsiteY44" fmla="*/ 2832957 h 3825895"/>
              <a:gd name="connsiteX45" fmla="*/ 1772702 w 2816128"/>
              <a:gd name="connsiteY45" fmla="*/ 3034911 h 3825895"/>
              <a:gd name="connsiteX46" fmla="*/ 1750263 w 2816128"/>
              <a:gd name="connsiteY46" fmla="*/ 3360280 h 3825895"/>
              <a:gd name="connsiteX47" fmla="*/ 1542700 w 2816128"/>
              <a:gd name="connsiteY47" fmla="*/ 3382719 h 3825895"/>
              <a:gd name="connsiteX48" fmla="*/ 1206111 w 2816128"/>
              <a:gd name="connsiteY48" fmla="*/ 3433208 h 3825895"/>
              <a:gd name="connsiteX49" fmla="*/ 1178062 w 2816128"/>
              <a:gd name="connsiteY49" fmla="*/ 3506135 h 3825895"/>
              <a:gd name="connsiteX50" fmla="*/ 1116354 w 2816128"/>
              <a:gd name="connsiteY50" fmla="*/ 3534184 h 3825895"/>
              <a:gd name="connsiteX51" fmla="*/ 1144403 w 2816128"/>
              <a:gd name="connsiteY51" fmla="*/ 3668820 h 3825895"/>
              <a:gd name="connsiteX52" fmla="*/ 1284648 w 2816128"/>
              <a:gd name="connsiteY52" fmla="*/ 3674430 h 3825895"/>
              <a:gd name="connsiteX53" fmla="*/ 1279038 w 2816128"/>
              <a:gd name="connsiteY53" fmla="*/ 3522965 h 3825895"/>
              <a:gd name="connsiteX54" fmla="*/ 1458552 w 2816128"/>
              <a:gd name="connsiteY54" fmla="*/ 3534184 h 3825895"/>
              <a:gd name="connsiteX55" fmla="*/ 1430503 w 2816128"/>
              <a:gd name="connsiteY55" fmla="*/ 3612722 h 3825895"/>
              <a:gd name="connsiteX56" fmla="*/ 1402454 w 2816128"/>
              <a:gd name="connsiteY56" fmla="*/ 3674430 h 3825895"/>
              <a:gd name="connsiteX57" fmla="*/ 1318307 w 2816128"/>
              <a:gd name="connsiteY57" fmla="*/ 3691259 h 3825895"/>
              <a:gd name="connsiteX58" fmla="*/ 1452943 w 2816128"/>
              <a:gd name="connsiteY58" fmla="*/ 3814675 h 3825895"/>
              <a:gd name="connsiteX59" fmla="*/ 1520260 w 2816128"/>
              <a:gd name="connsiteY59" fmla="*/ 3680040 h 3825895"/>
              <a:gd name="connsiteX60" fmla="*/ 1823190 w 2816128"/>
              <a:gd name="connsiteY60" fmla="*/ 3579063 h 3825895"/>
              <a:gd name="connsiteX61" fmla="*/ 2159779 w 2816128"/>
              <a:gd name="connsiteY61" fmla="*/ 3651990 h 3825895"/>
              <a:gd name="connsiteX62" fmla="*/ 2114901 w 2816128"/>
              <a:gd name="connsiteY62" fmla="*/ 3752967 h 3825895"/>
              <a:gd name="connsiteX63" fmla="*/ 2210268 w 2816128"/>
              <a:gd name="connsiteY63" fmla="*/ 3820285 h 3825895"/>
              <a:gd name="connsiteX64" fmla="*/ 2283195 w 2816128"/>
              <a:gd name="connsiteY64" fmla="*/ 3769797 h 3825895"/>
              <a:gd name="connsiteX65" fmla="*/ 2271976 w 2816128"/>
              <a:gd name="connsiteY65" fmla="*/ 3674430 h 3825895"/>
              <a:gd name="connsiteX66" fmla="*/ 2451490 w 2816128"/>
              <a:gd name="connsiteY66" fmla="*/ 3595892 h 3825895"/>
              <a:gd name="connsiteX67" fmla="*/ 2434660 w 2816128"/>
              <a:gd name="connsiteY67" fmla="*/ 3421988 h 3825895"/>
              <a:gd name="connsiteX68" fmla="*/ 1929777 w 2816128"/>
              <a:gd name="connsiteY68" fmla="*/ 3393939 h 3825895"/>
              <a:gd name="connsiteX69" fmla="*/ 1918557 w 2816128"/>
              <a:gd name="connsiteY69" fmla="*/ 3068570 h 3825895"/>
              <a:gd name="connsiteX70" fmla="*/ 1884898 w 2816128"/>
              <a:gd name="connsiteY70" fmla="*/ 3051740 h 3825895"/>
              <a:gd name="connsiteX71" fmla="*/ 1907338 w 2816128"/>
              <a:gd name="connsiteY71" fmla="*/ 2872226 h 3825895"/>
              <a:gd name="connsiteX72" fmla="*/ 1862459 w 2816128"/>
              <a:gd name="connsiteY72" fmla="*/ 2810518 h 3825895"/>
              <a:gd name="connsiteX73" fmla="*/ 2109291 w 2816128"/>
              <a:gd name="connsiteY73" fmla="*/ 2754420 h 3825895"/>
              <a:gd name="connsiteX74" fmla="*/ 2131730 w 2816128"/>
              <a:gd name="connsiteY74" fmla="*/ 2625394 h 3825895"/>
              <a:gd name="connsiteX75" fmla="*/ 2372952 w 2816128"/>
              <a:gd name="connsiteY75" fmla="*/ 2659053 h 3825895"/>
              <a:gd name="connsiteX76" fmla="*/ 2597345 w 2816128"/>
              <a:gd name="connsiteY76" fmla="*/ 2070022 h 3825895"/>
              <a:gd name="connsiteX77" fmla="*/ 2552466 w 2816128"/>
              <a:gd name="connsiteY77" fmla="*/ 1985875 h 3825895"/>
              <a:gd name="connsiteX78" fmla="*/ 2698322 w 2816128"/>
              <a:gd name="connsiteY78" fmla="*/ 1497821 h 3825895"/>
              <a:gd name="connsiteX79" fmla="*/ 2642224 w 2816128"/>
              <a:gd name="connsiteY79" fmla="*/ 1391235 h 3825895"/>
              <a:gd name="connsiteX80" fmla="*/ 2501978 w 2816128"/>
              <a:gd name="connsiteY80" fmla="*/ 807814 h 3825895"/>
              <a:gd name="connsiteX81" fmla="*/ 2816128 w 2816128"/>
              <a:gd name="connsiteY81" fmla="*/ 684398 h 3825895"/>
              <a:gd name="connsiteX82" fmla="*/ 2771249 w 2816128"/>
              <a:gd name="connsiteY82" fmla="*/ 448786 h 3825895"/>
              <a:gd name="connsiteX83" fmla="*/ 2614174 w 2816128"/>
              <a:gd name="connsiteY83" fmla="*/ 84148 h 3825895"/>
              <a:gd name="connsiteX0" fmla="*/ 2614174 w 2816128"/>
              <a:gd name="connsiteY0" fmla="*/ 85752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14174 w 2816128"/>
              <a:gd name="connsiteY83" fmla="*/ 85752 h 3827499"/>
              <a:gd name="connsiteX0" fmla="*/ 2614174 w 2816128"/>
              <a:gd name="connsiteY0" fmla="*/ 85752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14174 w 2816128"/>
              <a:gd name="connsiteY83" fmla="*/ 85752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816128"/>
              <a:gd name="connsiteY0" fmla="*/ 80143 h 3827499"/>
              <a:gd name="connsiteX1" fmla="*/ 2395391 w 2816128"/>
              <a:gd name="connsiteY1" fmla="*/ 1604 h 3827499"/>
              <a:gd name="connsiteX2" fmla="*/ 2193438 w 2816128"/>
              <a:gd name="connsiteY2" fmla="*/ 197948 h 3827499"/>
              <a:gd name="connsiteX3" fmla="*/ 2114901 w 2816128"/>
              <a:gd name="connsiteY3" fmla="*/ 214777 h 3827499"/>
              <a:gd name="connsiteX4" fmla="*/ 2142950 w 2816128"/>
              <a:gd name="connsiteY4" fmla="*/ 326974 h 3827499"/>
              <a:gd name="connsiteX5" fmla="*/ 2047583 w 2816128"/>
              <a:gd name="connsiteY5" fmla="*/ 495268 h 3827499"/>
              <a:gd name="connsiteX6" fmla="*/ 2159779 w 2816128"/>
              <a:gd name="connsiteY6" fmla="*/ 747710 h 3827499"/>
              <a:gd name="connsiteX7" fmla="*/ 2030754 w 2816128"/>
              <a:gd name="connsiteY7" fmla="*/ 792588 h 3827499"/>
              <a:gd name="connsiteX8" fmla="*/ 1997095 w 2816128"/>
              <a:gd name="connsiteY8" fmla="*/ 859906 h 3827499"/>
              <a:gd name="connsiteX9" fmla="*/ 1997095 w 2816128"/>
              <a:gd name="connsiteY9" fmla="*/ 747710 h 3827499"/>
              <a:gd name="connsiteX10" fmla="*/ 1946606 w 2816128"/>
              <a:gd name="connsiteY10" fmla="*/ 708441 h 3827499"/>
              <a:gd name="connsiteX11" fmla="*/ 1772702 w 2816128"/>
              <a:gd name="connsiteY11" fmla="*/ 758929 h 3827499"/>
              <a:gd name="connsiteX12" fmla="*/ 1402454 w 2816128"/>
              <a:gd name="connsiteY12" fmla="*/ 618684 h 3827499"/>
              <a:gd name="connsiteX13" fmla="*/ 1705384 w 2816128"/>
              <a:gd name="connsiteY13" fmla="*/ 1190885 h 3827499"/>
              <a:gd name="connsiteX14" fmla="*/ 1800751 w 2816128"/>
              <a:gd name="connsiteY14" fmla="*/ 1263813 h 3827499"/>
              <a:gd name="connsiteX15" fmla="*/ 1649286 w 2816128"/>
              <a:gd name="connsiteY15" fmla="*/ 1488205 h 3827499"/>
              <a:gd name="connsiteX16" fmla="*/ 1727824 w 2816128"/>
              <a:gd name="connsiteY16" fmla="*/ 1706988 h 3827499"/>
              <a:gd name="connsiteX17" fmla="*/ 1817581 w 2816128"/>
              <a:gd name="connsiteY17" fmla="*/ 1701379 h 3827499"/>
              <a:gd name="connsiteX18" fmla="*/ 1671725 w 2816128"/>
              <a:gd name="connsiteY18" fmla="*/ 1869673 h 3827499"/>
              <a:gd name="connsiteX19" fmla="*/ 914400 w 2816128"/>
              <a:gd name="connsiteY19" fmla="*/ 1617231 h 3827499"/>
              <a:gd name="connsiteX20" fmla="*/ 460005 w 2816128"/>
              <a:gd name="connsiteY20" fmla="*/ 2643828 h 3827499"/>
              <a:gd name="connsiteX21" fmla="*/ 263662 w 2816128"/>
              <a:gd name="connsiteY21" fmla="*/ 2851391 h 3827499"/>
              <a:gd name="connsiteX22" fmla="*/ 44879 w 2816128"/>
              <a:gd name="connsiteY22" fmla="*/ 2896269 h 3827499"/>
              <a:gd name="connsiteX23" fmla="*/ 0 w 2816128"/>
              <a:gd name="connsiteY23" fmla="*/ 3002856 h 3827499"/>
              <a:gd name="connsiteX24" fmla="*/ 274881 w 2816128"/>
              <a:gd name="connsiteY24" fmla="*/ 3126272 h 3827499"/>
              <a:gd name="connsiteX25" fmla="*/ 504884 w 2816128"/>
              <a:gd name="connsiteY25" fmla="*/ 3025295 h 3827499"/>
              <a:gd name="connsiteX26" fmla="*/ 471225 w 2816128"/>
              <a:gd name="connsiteY26" fmla="*/ 3154321 h 3827499"/>
              <a:gd name="connsiteX27" fmla="*/ 572201 w 2816128"/>
              <a:gd name="connsiteY27" fmla="*/ 3199199 h 3827499"/>
              <a:gd name="connsiteX28" fmla="*/ 381468 w 2816128"/>
              <a:gd name="connsiteY28" fmla="*/ 3659204 h 3827499"/>
              <a:gd name="connsiteX29" fmla="*/ 196344 w 2816128"/>
              <a:gd name="connsiteY29" fmla="*/ 3704083 h 3827499"/>
              <a:gd name="connsiteX30" fmla="*/ 263662 w 2816128"/>
              <a:gd name="connsiteY30" fmla="*/ 3805059 h 3827499"/>
              <a:gd name="connsiteX31" fmla="*/ 555372 w 2816128"/>
              <a:gd name="connsiteY31" fmla="*/ 3827499 h 3827499"/>
              <a:gd name="connsiteX32" fmla="*/ 589031 w 2816128"/>
              <a:gd name="connsiteY32" fmla="*/ 3619936 h 3827499"/>
              <a:gd name="connsiteX33" fmla="*/ 645129 w 2816128"/>
              <a:gd name="connsiteY33" fmla="*/ 3614326 h 3827499"/>
              <a:gd name="connsiteX34" fmla="*/ 690008 w 2816128"/>
              <a:gd name="connsiteY34" fmla="*/ 3737742 h 3827499"/>
              <a:gd name="connsiteX35" fmla="*/ 774155 w 2816128"/>
              <a:gd name="connsiteY35" fmla="*/ 3743352 h 3827499"/>
              <a:gd name="connsiteX36" fmla="*/ 779765 w 2816128"/>
              <a:gd name="connsiteY36" fmla="*/ 3513349 h 3827499"/>
              <a:gd name="connsiteX37" fmla="*/ 746106 w 2816128"/>
              <a:gd name="connsiteY37" fmla="*/ 3244078 h 3827499"/>
              <a:gd name="connsiteX38" fmla="*/ 903181 w 2816128"/>
              <a:gd name="connsiteY38" fmla="*/ 2666267 h 3827499"/>
              <a:gd name="connsiteX39" fmla="*/ 1166842 w 2816128"/>
              <a:gd name="connsiteY39" fmla="*/ 2559680 h 3827499"/>
              <a:gd name="connsiteX40" fmla="*/ 1531480 w 2816128"/>
              <a:gd name="connsiteY40" fmla="*/ 2666267 h 3827499"/>
              <a:gd name="connsiteX41" fmla="*/ 1593188 w 2816128"/>
              <a:gd name="connsiteY41" fmla="*/ 2666267 h 3827499"/>
              <a:gd name="connsiteX42" fmla="*/ 1649286 w 2816128"/>
              <a:gd name="connsiteY42" fmla="*/ 2767244 h 3827499"/>
              <a:gd name="connsiteX43" fmla="*/ 1800751 w 2816128"/>
              <a:gd name="connsiteY43" fmla="*/ 2800902 h 3827499"/>
              <a:gd name="connsiteX44" fmla="*/ 1811971 w 2816128"/>
              <a:gd name="connsiteY44" fmla="*/ 2834561 h 3827499"/>
              <a:gd name="connsiteX45" fmla="*/ 1772702 w 2816128"/>
              <a:gd name="connsiteY45" fmla="*/ 3036515 h 3827499"/>
              <a:gd name="connsiteX46" fmla="*/ 1750263 w 2816128"/>
              <a:gd name="connsiteY46" fmla="*/ 3361884 h 3827499"/>
              <a:gd name="connsiteX47" fmla="*/ 1542700 w 2816128"/>
              <a:gd name="connsiteY47" fmla="*/ 3384323 h 3827499"/>
              <a:gd name="connsiteX48" fmla="*/ 1206111 w 2816128"/>
              <a:gd name="connsiteY48" fmla="*/ 3434812 h 3827499"/>
              <a:gd name="connsiteX49" fmla="*/ 1178062 w 2816128"/>
              <a:gd name="connsiteY49" fmla="*/ 3507739 h 3827499"/>
              <a:gd name="connsiteX50" fmla="*/ 1116354 w 2816128"/>
              <a:gd name="connsiteY50" fmla="*/ 3535788 h 3827499"/>
              <a:gd name="connsiteX51" fmla="*/ 1144403 w 2816128"/>
              <a:gd name="connsiteY51" fmla="*/ 3670424 h 3827499"/>
              <a:gd name="connsiteX52" fmla="*/ 1284648 w 2816128"/>
              <a:gd name="connsiteY52" fmla="*/ 3676034 h 3827499"/>
              <a:gd name="connsiteX53" fmla="*/ 1279038 w 2816128"/>
              <a:gd name="connsiteY53" fmla="*/ 3524569 h 3827499"/>
              <a:gd name="connsiteX54" fmla="*/ 1458552 w 2816128"/>
              <a:gd name="connsiteY54" fmla="*/ 3535788 h 3827499"/>
              <a:gd name="connsiteX55" fmla="*/ 1430503 w 2816128"/>
              <a:gd name="connsiteY55" fmla="*/ 3614326 h 3827499"/>
              <a:gd name="connsiteX56" fmla="*/ 1402454 w 2816128"/>
              <a:gd name="connsiteY56" fmla="*/ 3676034 h 3827499"/>
              <a:gd name="connsiteX57" fmla="*/ 1318307 w 2816128"/>
              <a:gd name="connsiteY57" fmla="*/ 3692863 h 3827499"/>
              <a:gd name="connsiteX58" fmla="*/ 1452943 w 2816128"/>
              <a:gd name="connsiteY58" fmla="*/ 3816279 h 3827499"/>
              <a:gd name="connsiteX59" fmla="*/ 1520260 w 2816128"/>
              <a:gd name="connsiteY59" fmla="*/ 3681644 h 3827499"/>
              <a:gd name="connsiteX60" fmla="*/ 1823190 w 2816128"/>
              <a:gd name="connsiteY60" fmla="*/ 3580667 h 3827499"/>
              <a:gd name="connsiteX61" fmla="*/ 2159779 w 2816128"/>
              <a:gd name="connsiteY61" fmla="*/ 3653594 h 3827499"/>
              <a:gd name="connsiteX62" fmla="*/ 2114901 w 2816128"/>
              <a:gd name="connsiteY62" fmla="*/ 3754571 h 3827499"/>
              <a:gd name="connsiteX63" fmla="*/ 2210268 w 2816128"/>
              <a:gd name="connsiteY63" fmla="*/ 3821889 h 3827499"/>
              <a:gd name="connsiteX64" fmla="*/ 2283195 w 2816128"/>
              <a:gd name="connsiteY64" fmla="*/ 3771401 h 3827499"/>
              <a:gd name="connsiteX65" fmla="*/ 2271976 w 2816128"/>
              <a:gd name="connsiteY65" fmla="*/ 3676034 h 3827499"/>
              <a:gd name="connsiteX66" fmla="*/ 2451490 w 2816128"/>
              <a:gd name="connsiteY66" fmla="*/ 3597496 h 3827499"/>
              <a:gd name="connsiteX67" fmla="*/ 2434660 w 2816128"/>
              <a:gd name="connsiteY67" fmla="*/ 3423592 h 3827499"/>
              <a:gd name="connsiteX68" fmla="*/ 1929777 w 2816128"/>
              <a:gd name="connsiteY68" fmla="*/ 3395543 h 3827499"/>
              <a:gd name="connsiteX69" fmla="*/ 1918557 w 2816128"/>
              <a:gd name="connsiteY69" fmla="*/ 3070174 h 3827499"/>
              <a:gd name="connsiteX70" fmla="*/ 1884898 w 2816128"/>
              <a:gd name="connsiteY70" fmla="*/ 3053344 h 3827499"/>
              <a:gd name="connsiteX71" fmla="*/ 1907338 w 2816128"/>
              <a:gd name="connsiteY71" fmla="*/ 2873830 h 3827499"/>
              <a:gd name="connsiteX72" fmla="*/ 1862459 w 2816128"/>
              <a:gd name="connsiteY72" fmla="*/ 2812122 h 3827499"/>
              <a:gd name="connsiteX73" fmla="*/ 2109291 w 2816128"/>
              <a:gd name="connsiteY73" fmla="*/ 2756024 h 3827499"/>
              <a:gd name="connsiteX74" fmla="*/ 2131730 w 2816128"/>
              <a:gd name="connsiteY74" fmla="*/ 2626998 h 3827499"/>
              <a:gd name="connsiteX75" fmla="*/ 2372952 w 2816128"/>
              <a:gd name="connsiteY75" fmla="*/ 2660657 h 3827499"/>
              <a:gd name="connsiteX76" fmla="*/ 2597345 w 2816128"/>
              <a:gd name="connsiteY76" fmla="*/ 2071626 h 3827499"/>
              <a:gd name="connsiteX77" fmla="*/ 2552466 w 2816128"/>
              <a:gd name="connsiteY77" fmla="*/ 1987479 h 3827499"/>
              <a:gd name="connsiteX78" fmla="*/ 2698322 w 2816128"/>
              <a:gd name="connsiteY78" fmla="*/ 1499425 h 3827499"/>
              <a:gd name="connsiteX79" fmla="*/ 2642224 w 2816128"/>
              <a:gd name="connsiteY79" fmla="*/ 1392839 h 3827499"/>
              <a:gd name="connsiteX80" fmla="*/ 2501978 w 2816128"/>
              <a:gd name="connsiteY80" fmla="*/ 809418 h 3827499"/>
              <a:gd name="connsiteX81" fmla="*/ 2816128 w 2816128"/>
              <a:gd name="connsiteY81" fmla="*/ 686002 h 3827499"/>
              <a:gd name="connsiteX82" fmla="*/ 2771249 w 2816128"/>
              <a:gd name="connsiteY82" fmla="*/ 450390 h 3827499"/>
              <a:gd name="connsiteX83" fmla="*/ 2647833 w 2816128"/>
              <a:gd name="connsiteY83" fmla="*/ 80143 h 3827499"/>
              <a:gd name="connsiteX0" fmla="*/ 2647833 w 2771249"/>
              <a:gd name="connsiteY0" fmla="*/ 80143 h 3827499"/>
              <a:gd name="connsiteX1" fmla="*/ 2395391 w 2771249"/>
              <a:gd name="connsiteY1" fmla="*/ 1604 h 3827499"/>
              <a:gd name="connsiteX2" fmla="*/ 2193438 w 2771249"/>
              <a:gd name="connsiteY2" fmla="*/ 197948 h 3827499"/>
              <a:gd name="connsiteX3" fmla="*/ 2114901 w 2771249"/>
              <a:gd name="connsiteY3" fmla="*/ 214777 h 3827499"/>
              <a:gd name="connsiteX4" fmla="*/ 2142950 w 2771249"/>
              <a:gd name="connsiteY4" fmla="*/ 326974 h 3827499"/>
              <a:gd name="connsiteX5" fmla="*/ 2047583 w 2771249"/>
              <a:gd name="connsiteY5" fmla="*/ 495268 h 3827499"/>
              <a:gd name="connsiteX6" fmla="*/ 2159779 w 2771249"/>
              <a:gd name="connsiteY6" fmla="*/ 747710 h 3827499"/>
              <a:gd name="connsiteX7" fmla="*/ 2030754 w 2771249"/>
              <a:gd name="connsiteY7" fmla="*/ 792588 h 3827499"/>
              <a:gd name="connsiteX8" fmla="*/ 1997095 w 2771249"/>
              <a:gd name="connsiteY8" fmla="*/ 859906 h 3827499"/>
              <a:gd name="connsiteX9" fmla="*/ 1997095 w 2771249"/>
              <a:gd name="connsiteY9" fmla="*/ 747710 h 3827499"/>
              <a:gd name="connsiteX10" fmla="*/ 1946606 w 2771249"/>
              <a:gd name="connsiteY10" fmla="*/ 708441 h 3827499"/>
              <a:gd name="connsiteX11" fmla="*/ 1772702 w 2771249"/>
              <a:gd name="connsiteY11" fmla="*/ 758929 h 3827499"/>
              <a:gd name="connsiteX12" fmla="*/ 1402454 w 2771249"/>
              <a:gd name="connsiteY12" fmla="*/ 618684 h 3827499"/>
              <a:gd name="connsiteX13" fmla="*/ 1705384 w 2771249"/>
              <a:gd name="connsiteY13" fmla="*/ 1190885 h 3827499"/>
              <a:gd name="connsiteX14" fmla="*/ 1800751 w 2771249"/>
              <a:gd name="connsiteY14" fmla="*/ 1263813 h 3827499"/>
              <a:gd name="connsiteX15" fmla="*/ 1649286 w 2771249"/>
              <a:gd name="connsiteY15" fmla="*/ 1488205 h 3827499"/>
              <a:gd name="connsiteX16" fmla="*/ 1727824 w 2771249"/>
              <a:gd name="connsiteY16" fmla="*/ 1706988 h 3827499"/>
              <a:gd name="connsiteX17" fmla="*/ 1817581 w 2771249"/>
              <a:gd name="connsiteY17" fmla="*/ 1701379 h 3827499"/>
              <a:gd name="connsiteX18" fmla="*/ 1671725 w 2771249"/>
              <a:gd name="connsiteY18" fmla="*/ 1869673 h 3827499"/>
              <a:gd name="connsiteX19" fmla="*/ 914400 w 2771249"/>
              <a:gd name="connsiteY19" fmla="*/ 1617231 h 3827499"/>
              <a:gd name="connsiteX20" fmla="*/ 460005 w 2771249"/>
              <a:gd name="connsiteY20" fmla="*/ 2643828 h 3827499"/>
              <a:gd name="connsiteX21" fmla="*/ 263662 w 2771249"/>
              <a:gd name="connsiteY21" fmla="*/ 2851391 h 3827499"/>
              <a:gd name="connsiteX22" fmla="*/ 44879 w 2771249"/>
              <a:gd name="connsiteY22" fmla="*/ 2896269 h 3827499"/>
              <a:gd name="connsiteX23" fmla="*/ 0 w 2771249"/>
              <a:gd name="connsiteY23" fmla="*/ 3002856 h 3827499"/>
              <a:gd name="connsiteX24" fmla="*/ 274881 w 2771249"/>
              <a:gd name="connsiteY24" fmla="*/ 3126272 h 3827499"/>
              <a:gd name="connsiteX25" fmla="*/ 504884 w 2771249"/>
              <a:gd name="connsiteY25" fmla="*/ 3025295 h 3827499"/>
              <a:gd name="connsiteX26" fmla="*/ 471225 w 2771249"/>
              <a:gd name="connsiteY26" fmla="*/ 3154321 h 3827499"/>
              <a:gd name="connsiteX27" fmla="*/ 572201 w 2771249"/>
              <a:gd name="connsiteY27" fmla="*/ 3199199 h 3827499"/>
              <a:gd name="connsiteX28" fmla="*/ 381468 w 2771249"/>
              <a:gd name="connsiteY28" fmla="*/ 3659204 h 3827499"/>
              <a:gd name="connsiteX29" fmla="*/ 196344 w 2771249"/>
              <a:gd name="connsiteY29" fmla="*/ 3704083 h 3827499"/>
              <a:gd name="connsiteX30" fmla="*/ 263662 w 2771249"/>
              <a:gd name="connsiteY30" fmla="*/ 3805059 h 3827499"/>
              <a:gd name="connsiteX31" fmla="*/ 555372 w 2771249"/>
              <a:gd name="connsiteY31" fmla="*/ 3827499 h 3827499"/>
              <a:gd name="connsiteX32" fmla="*/ 589031 w 2771249"/>
              <a:gd name="connsiteY32" fmla="*/ 3619936 h 3827499"/>
              <a:gd name="connsiteX33" fmla="*/ 645129 w 2771249"/>
              <a:gd name="connsiteY33" fmla="*/ 3614326 h 3827499"/>
              <a:gd name="connsiteX34" fmla="*/ 690008 w 2771249"/>
              <a:gd name="connsiteY34" fmla="*/ 3737742 h 3827499"/>
              <a:gd name="connsiteX35" fmla="*/ 774155 w 2771249"/>
              <a:gd name="connsiteY35" fmla="*/ 3743352 h 3827499"/>
              <a:gd name="connsiteX36" fmla="*/ 779765 w 2771249"/>
              <a:gd name="connsiteY36" fmla="*/ 3513349 h 3827499"/>
              <a:gd name="connsiteX37" fmla="*/ 746106 w 2771249"/>
              <a:gd name="connsiteY37" fmla="*/ 3244078 h 3827499"/>
              <a:gd name="connsiteX38" fmla="*/ 903181 w 2771249"/>
              <a:gd name="connsiteY38" fmla="*/ 2666267 h 3827499"/>
              <a:gd name="connsiteX39" fmla="*/ 1166842 w 2771249"/>
              <a:gd name="connsiteY39" fmla="*/ 2559680 h 3827499"/>
              <a:gd name="connsiteX40" fmla="*/ 1531480 w 2771249"/>
              <a:gd name="connsiteY40" fmla="*/ 2666267 h 3827499"/>
              <a:gd name="connsiteX41" fmla="*/ 1593188 w 2771249"/>
              <a:gd name="connsiteY41" fmla="*/ 2666267 h 3827499"/>
              <a:gd name="connsiteX42" fmla="*/ 1649286 w 2771249"/>
              <a:gd name="connsiteY42" fmla="*/ 2767244 h 3827499"/>
              <a:gd name="connsiteX43" fmla="*/ 1800751 w 2771249"/>
              <a:gd name="connsiteY43" fmla="*/ 2800902 h 3827499"/>
              <a:gd name="connsiteX44" fmla="*/ 1811971 w 2771249"/>
              <a:gd name="connsiteY44" fmla="*/ 2834561 h 3827499"/>
              <a:gd name="connsiteX45" fmla="*/ 1772702 w 2771249"/>
              <a:gd name="connsiteY45" fmla="*/ 3036515 h 3827499"/>
              <a:gd name="connsiteX46" fmla="*/ 1750263 w 2771249"/>
              <a:gd name="connsiteY46" fmla="*/ 3361884 h 3827499"/>
              <a:gd name="connsiteX47" fmla="*/ 1542700 w 2771249"/>
              <a:gd name="connsiteY47" fmla="*/ 3384323 h 3827499"/>
              <a:gd name="connsiteX48" fmla="*/ 1206111 w 2771249"/>
              <a:gd name="connsiteY48" fmla="*/ 3434812 h 3827499"/>
              <a:gd name="connsiteX49" fmla="*/ 1178062 w 2771249"/>
              <a:gd name="connsiteY49" fmla="*/ 3507739 h 3827499"/>
              <a:gd name="connsiteX50" fmla="*/ 1116354 w 2771249"/>
              <a:gd name="connsiteY50" fmla="*/ 3535788 h 3827499"/>
              <a:gd name="connsiteX51" fmla="*/ 1144403 w 2771249"/>
              <a:gd name="connsiteY51" fmla="*/ 3670424 h 3827499"/>
              <a:gd name="connsiteX52" fmla="*/ 1284648 w 2771249"/>
              <a:gd name="connsiteY52" fmla="*/ 3676034 h 3827499"/>
              <a:gd name="connsiteX53" fmla="*/ 1279038 w 2771249"/>
              <a:gd name="connsiteY53" fmla="*/ 3524569 h 3827499"/>
              <a:gd name="connsiteX54" fmla="*/ 1458552 w 2771249"/>
              <a:gd name="connsiteY54" fmla="*/ 3535788 h 3827499"/>
              <a:gd name="connsiteX55" fmla="*/ 1430503 w 2771249"/>
              <a:gd name="connsiteY55" fmla="*/ 3614326 h 3827499"/>
              <a:gd name="connsiteX56" fmla="*/ 1402454 w 2771249"/>
              <a:gd name="connsiteY56" fmla="*/ 3676034 h 3827499"/>
              <a:gd name="connsiteX57" fmla="*/ 1318307 w 2771249"/>
              <a:gd name="connsiteY57" fmla="*/ 3692863 h 3827499"/>
              <a:gd name="connsiteX58" fmla="*/ 1452943 w 2771249"/>
              <a:gd name="connsiteY58" fmla="*/ 3816279 h 3827499"/>
              <a:gd name="connsiteX59" fmla="*/ 1520260 w 2771249"/>
              <a:gd name="connsiteY59" fmla="*/ 3681644 h 3827499"/>
              <a:gd name="connsiteX60" fmla="*/ 1823190 w 2771249"/>
              <a:gd name="connsiteY60" fmla="*/ 3580667 h 3827499"/>
              <a:gd name="connsiteX61" fmla="*/ 2159779 w 2771249"/>
              <a:gd name="connsiteY61" fmla="*/ 3653594 h 3827499"/>
              <a:gd name="connsiteX62" fmla="*/ 2114901 w 2771249"/>
              <a:gd name="connsiteY62" fmla="*/ 3754571 h 3827499"/>
              <a:gd name="connsiteX63" fmla="*/ 2210268 w 2771249"/>
              <a:gd name="connsiteY63" fmla="*/ 3821889 h 3827499"/>
              <a:gd name="connsiteX64" fmla="*/ 2283195 w 2771249"/>
              <a:gd name="connsiteY64" fmla="*/ 3771401 h 3827499"/>
              <a:gd name="connsiteX65" fmla="*/ 2271976 w 2771249"/>
              <a:gd name="connsiteY65" fmla="*/ 3676034 h 3827499"/>
              <a:gd name="connsiteX66" fmla="*/ 2451490 w 2771249"/>
              <a:gd name="connsiteY66" fmla="*/ 3597496 h 3827499"/>
              <a:gd name="connsiteX67" fmla="*/ 2434660 w 2771249"/>
              <a:gd name="connsiteY67" fmla="*/ 3423592 h 3827499"/>
              <a:gd name="connsiteX68" fmla="*/ 1929777 w 2771249"/>
              <a:gd name="connsiteY68" fmla="*/ 3395543 h 3827499"/>
              <a:gd name="connsiteX69" fmla="*/ 1918557 w 2771249"/>
              <a:gd name="connsiteY69" fmla="*/ 3070174 h 3827499"/>
              <a:gd name="connsiteX70" fmla="*/ 1884898 w 2771249"/>
              <a:gd name="connsiteY70" fmla="*/ 3053344 h 3827499"/>
              <a:gd name="connsiteX71" fmla="*/ 1907338 w 2771249"/>
              <a:gd name="connsiteY71" fmla="*/ 2873830 h 3827499"/>
              <a:gd name="connsiteX72" fmla="*/ 1862459 w 2771249"/>
              <a:gd name="connsiteY72" fmla="*/ 2812122 h 3827499"/>
              <a:gd name="connsiteX73" fmla="*/ 2109291 w 2771249"/>
              <a:gd name="connsiteY73" fmla="*/ 2756024 h 3827499"/>
              <a:gd name="connsiteX74" fmla="*/ 2131730 w 2771249"/>
              <a:gd name="connsiteY74" fmla="*/ 2626998 h 3827499"/>
              <a:gd name="connsiteX75" fmla="*/ 2372952 w 2771249"/>
              <a:gd name="connsiteY75" fmla="*/ 2660657 h 3827499"/>
              <a:gd name="connsiteX76" fmla="*/ 2597345 w 2771249"/>
              <a:gd name="connsiteY76" fmla="*/ 2071626 h 3827499"/>
              <a:gd name="connsiteX77" fmla="*/ 2552466 w 2771249"/>
              <a:gd name="connsiteY77" fmla="*/ 1987479 h 3827499"/>
              <a:gd name="connsiteX78" fmla="*/ 2698322 w 2771249"/>
              <a:gd name="connsiteY78" fmla="*/ 1499425 h 3827499"/>
              <a:gd name="connsiteX79" fmla="*/ 2642224 w 2771249"/>
              <a:gd name="connsiteY79" fmla="*/ 1392839 h 3827499"/>
              <a:gd name="connsiteX80" fmla="*/ 2501978 w 2771249"/>
              <a:gd name="connsiteY80" fmla="*/ 809418 h 3827499"/>
              <a:gd name="connsiteX81" fmla="*/ 2765640 w 2771249"/>
              <a:gd name="connsiteY81" fmla="*/ 674782 h 3827499"/>
              <a:gd name="connsiteX82" fmla="*/ 2771249 w 2771249"/>
              <a:gd name="connsiteY82" fmla="*/ 450390 h 3827499"/>
              <a:gd name="connsiteX83" fmla="*/ 2647833 w 2771249"/>
              <a:gd name="connsiteY83" fmla="*/ 80143 h 3827499"/>
              <a:gd name="connsiteX0" fmla="*/ 2647833 w 2765640"/>
              <a:gd name="connsiteY0" fmla="*/ 80143 h 3827499"/>
              <a:gd name="connsiteX1" fmla="*/ 2395391 w 2765640"/>
              <a:gd name="connsiteY1" fmla="*/ 1604 h 3827499"/>
              <a:gd name="connsiteX2" fmla="*/ 2193438 w 2765640"/>
              <a:gd name="connsiteY2" fmla="*/ 197948 h 3827499"/>
              <a:gd name="connsiteX3" fmla="*/ 2114901 w 2765640"/>
              <a:gd name="connsiteY3" fmla="*/ 214777 h 3827499"/>
              <a:gd name="connsiteX4" fmla="*/ 2142950 w 2765640"/>
              <a:gd name="connsiteY4" fmla="*/ 326974 h 3827499"/>
              <a:gd name="connsiteX5" fmla="*/ 2047583 w 2765640"/>
              <a:gd name="connsiteY5" fmla="*/ 495268 h 3827499"/>
              <a:gd name="connsiteX6" fmla="*/ 2159779 w 2765640"/>
              <a:gd name="connsiteY6" fmla="*/ 747710 h 3827499"/>
              <a:gd name="connsiteX7" fmla="*/ 2030754 w 2765640"/>
              <a:gd name="connsiteY7" fmla="*/ 792588 h 3827499"/>
              <a:gd name="connsiteX8" fmla="*/ 1997095 w 2765640"/>
              <a:gd name="connsiteY8" fmla="*/ 859906 h 3827499"/>
              <a:gd name="connsiteX9" fmla="*/ 1997095 w 2765640"/>
              <a:gd name="connsiteY9" fmla="*/ 747710 h 3827499"/>
              <a:gd name="connsiteX10" fmla="*/ 1946606 w 2765640"/>
              <a:gd name="connsiteY10" fmla="*/ 708441 h 3827499"/>
              <a:gd name="connsiteX11" fmla="*/ 1772702 w 2765640"/>
              <a:gd name="connsiteY11" fmla="*/ 758929 h 3827499"/>
              <a:gd name="connsiteX12" fmla="*/ 1402454 w 2765640"/>
              <a:gd name="connsiteY12" fmla="*/ 618684 h 3827499"/>
              <a:gd name="connsiteX13" fmla="*/ 1705384 w 2765640"/>
              <a:gd name="connsiteY13" fmla="*/ 1190885 h 3827499"/>
              <a:gd name="connsiteX14" fmla="*/ 1800751 w 2765640"/>
              <a:gd name="connsiteY14" fmla="*/ 1263813 h 3827499"/>
              <a:gd name="connsiteX15" fmla="*/ 1649286 w 2765640"/>
              <a:gd name="connsiteY15" fmla="*/ 1488205 h 3827499"/>
              <a:gd name="connsiteX16" fmla="*/ 1727824 w 2765640"/>
              <a:gd name="connsiteY16" fmla="*/ 1706988 h 3827499"/>
              <a:gd name="connsiteX17" fmla="*/ 1817581 w 2765640"/>
              <a:gd name="connsiteY17" fmla="*/ 1701379 h 3827499"/>
              <a:gd name="connsiteX18" fmla="*/ 1671725 w 2765640"/>
              <a:gd name="connsiteY18" fmla="*/ 1869673 h 3827499"/>
              <a:gd name="connsiteX19" fmla="*/ 914400 w 2765640"/>
              <a:gd name="connsiteY19" fmla="*/ 1617231 h 3827499"/>
              <a:gd name="connsiteX20" fmla="*/ 460005 w 2765640"/>
              <a:gd name="connsiteY20" fmla="*/ 2643828 h 3827499"/>
              <a:gd name="connsiteX21" fmla="*/ 263662 w 2765640"/>
              <a:gd name="connsiteY21" fmla="*/ 2851391 h 3827499"/>
              <a:gd name="connsiteX22" fmla="*/ 44879 w 2765640"/>
              <a:gd name="connsiteY22" fmla="*/ 2896269 h 3827499"/>
              <a:gd name="connsiteX23" fmla="*/ 0 w 2765640"/>
              <a:gd name="connsiteY23" fmla="*/ 3002856 h 3827499"/>
              <a:gd name="connsiteX24" fmla="*/ 274881 w 2765640"/>
              <a:gd name="connsiteY24" fmla="*/ 3126272 h 3827499"/>
              <a:gd name="connsiteX25" fmla="*/ 504884 w 2765640"/>
              <a:gd name="connsiteY25" fmla="*/ 3025295 h 3827499"/>
              <a:gd name="connsiteX26" fmla="*/ 471225 w 2765640"/>
              <a:gd name="connsiteY26" fmla="*/ 3154321 h 3827499"/>
              <a:gd name="connsiteX27" fmla="*/ 572201 w 2765640"/>
              <a:gd name="connsiteY27" fmla="*/ 3199199 h 3827499"/>
              <a:gd name="connsiteX28" fmla="*/ 381468 w 2765640"/>
              <a:gd name="connsiteY28" fmla="*/ 3659204 h 3827499"/>
              <a:gd name="connsiteX29" fmla="*/ 196344 w 2765640"/>
              <a:gd name="connsiteY29" fmla="*/ 3704083 h 3827499"/>
              <a:gd name="connsiteX30" fmla="*/ 263662 w 2765640"/>
              <a:gd name="connsiteY30" fmla="*/ 3805059 h 3827499"/>
              <a:gd name="connsiteX31" fmla="*/ 555372 w 2765640"/>
              <a:gd name="connsiteY31" fmla="*/ 3827499 h 3827499"/>
              <a:gd name="connsiteX32" fmla="*/ 589031 w 2765640"/>
              <a:gd name="connsiteY32" fmla="*/ 3619936 h 3827499"/>
              <a:gd name="connsiteX33" fmla="*/ 645129 w 2765640"/>
              <a:gd name="connsiteY33" fmla="*/ 3614326 h 3827499"/>
              <a:gd name="connsiteX34" fmla="*/ 690008 w 2765640"/>
              <a:gd name="connsiteY34" fmla="*/ 3737742 h 3827499"/>
              <a:gd name="connsiteX35" fmla="*/ 774155 w 2765640"/>
              <a:gd name="connsiteY35" fmla="*/ 3743352 h 3827499"/>
              <a:gd name="connsiteX36" fmla="*/ 779765 w 2765640"/>
              <a:gd name="connsiteY36" fmla="*/ 3513349 h 3827499"/>
              <a:gd name="connsiteX37" fmla="*/ 746106 w 2765640"/>
              <a:gd name="connsiteY37" fmla="*/ 3244078 h 3827499"/>
              <a:gd name="connsiteX38" fmla="*/ 903181 w 2765640"/>
              <a:gd name="connsiteY38" fmla="*/ 2666267 h 3827499"/>
              <a:gd name="connsiteX39" fmla="*/ 1166842 w 2765640"/>
              <a:gd name="connsiteY39" fmla="*/ 2559680 h 3827499"/>
              <a:gd name="connsiteX40" fmla="*/ 1531480 w 2765640"/>
              <a:gd name="connsiteY40" fmla="*/ 2666267 h 3827499"/>
              <a:gd name="connsiteX41" fmla="*/ 1593188 w 2765640"/>
              <a:gd name="connsiteY41" fmla="*/ 2666267 h 3827499"/>
              <a:gd name="connsiteX42" fmla="*/ 1649286 w 2765640"/>
              <a:gd name="connsiteY42" fmla="*/ 2767244 h 3827499"/>
              <a:gd name="connsiteX43" fmla="*/ 1800751 w 2765640"/>
              <a:gd name="connsiteY43" fmla="*/ 2800902 h 3827499"/>
              <a:gd name="connsiteX44" fmla="*/ 1811971 w 2765640"/>
              <a:gd name="connsiteY44" fmla="*/ 2834561 h 3827499"/>
              <a:gd name="connsiteX45" fmla="*/ 1772702 w 2765640"/>
              <a:gd name="connsiteY45" fmla="*/ 3036515 h 3827499"/>
              <a:gd name="connsiteX46" fmla="*/ 1750263 w 2765640"/>
              <a:gd name="connsiteY46" fmla="*/ 3361884 h 3827499"/>
              <a:gd name="connsiteX47" fmla="*/ 1542700 w 2765640"/>
              <a:gd name="connsiteY47" fmla="*/ 3384323 h 3827499"/>
              <a:gd name="connsiteX48" fmla="*/ 1206111 w 2765640"/>
              <a:gd name="connsiteY48" fmla="*/ 3434812 h 3827499"/>
              <a:gd name="connsiteX49" fmla="*/ 1178062 w 2765640"/>
              <a:gd name="connsiteY49" fmla="*/ 3507739 h 3827499"/>
              <a:gd name="connsiteX50" fmla="*/ 1116354 w 2765640"/>
              <a:gd name="connsiteY50" fmla="*/ 3535788 h 3827499"/>
              <a:gd name="connsiteX51" fmla="*/ 1144403 w 2765640"/>
              <a:gd name="connsiteY51" fmla="*/ 3670424 h 3827499"/>
              <a:gd name="connsiteX52" fmla="*/ 1284648 w 2765640"/>
              <a:gd name="connsiteY52" fmla="*/ 3676034 h 3827499"/>
              <a:gd name="connsiteX53" fmla="*/ 1279038 w 2765640"/>
              <a:gd name="connsiteY53" fmla="*/ 3524569 h 3827499"/>
              <a:gd name="connsiteX54" fmla="*/ 1458552 w 2765640"/>
              <a:gd name="connsiteY54" fmla="*/ 3535788 h 3827499"/>
              <a:gd name="connsiteX55" fmla="*/ 1430503 w 2765640"/>
              <a:gd name="connsiteY55" fmla="*/ 3614326 h 3827499"/>
              <a:gd name="connsiteX56" fmla="*/ 1402454 w 2765640"/>
              <a:gd name="connsiteY56" fmla="*/ 3676034 h 3827499"/>
              <a:gd name="connsiteX57" fmla="*/ 1318307 w 2765640"/>
              <a:gd name="connsiteY57" fmla="*/ 3692863 h 3827499"/>
              <a:gd name="connsiteX58" fmla="*/ 1452943 w 2765640"/>
              <a:gd name="connsiteY58" fmla="*/ 3816279 h 3827499"/>
              <a:gd name="connsiteX59" fmla="*/ 1520260 w 2765640"/>
              <a:gd name="connsiteY59" fmla="*/ 3681644 h 3827499"/>
              <a:gd name="connsiteX60" fmla="*/ 1823190 w 2765640"/>
              <a:gd name="connsiteY60" fmla="*/ 3580667 h 3827499"/>
              <a:gd name="connsiteX61" fmla="*/ 2159779 w 2765640"/>
              <a:gd name="connsiteY61" fmla="*/ 3653594 h 3827499"/>
              <a:gd name="connsiteX62" fmla="*/ 2114901 w 2765640"/>
              <a:gd name="connsiteY62" fmla="*/ 3754571 h 3827499"/>
              <a:gd name="connsiteX63" fmla="*/ 2210268 w 2765640"/>
              <a:gd name="connsiteY63" fmla="*/ 3821889 h 3827499"/>
              <a:gd name="connsiteX64" fmla="*/ 2283195 w 2765640"/>
              <a:gd name="connsiteY64" fmla="*/ 3771401 h 3827499"/>
              <a:gd name="connsiteX65" fmla="*/ 2271976 w 2765640"/>
              <a:gd name="connsiteY65" fmla="*/ 3676034 h 3827499"/>
              <a:gd name="connsiteX66" fmla="*/ 2451490 w 2765640"/>
              <a:gd name="connsiteY66" fmla="*/ 3597496 h 3827499"/>
              <a:gd name="connsiteX67" fmla="*/ 2434660 w 2765640"/>
              <a:gd name="connsiteY67" fmla="*/ 3423592 h 3827499"/>
              <a:gd name="connsiteX68" fmla="*/ 1929777 w 2765640"/>
              <a:gd name="connsiteY68" fmla="*/ 3395543 h 3827499"/>
              <a:gd name="connsiteX69" fmla="*/ 1918557 w 2765640"/>
              <a:gd name="connsiteY69" fmla="*/ 3070174 h 3827499"/>
              <a:gd name="connsiteX70" fmla="*/ 1884898 w 2765640"/>
              <a:gd name="connsiteY70" fmla="*/ 3053344 h 3827499"/>
              <a:gd name="connsiteX71" fmla="*/ 1907338 w 2765640"/>
              <a:gd name="connsiteY71" fmla="*/ 2873830 h 3827499"/>
              <a:gd name="connsiteX72" fmla="*/ 1862459 w 2765640"/>
              <a:gd name="connsiteY72" fmla="*/ 2812122 h 3827499"/>
              <a:gd name="connsiteX73" fmla="*/ 2109291 w 2765640"/>
              <a:gd name="connsiteY73" fmla="*/ 2756024 h 3827499"/>
              <a:gd name="connsiteX74" fmla="*/ 2131730 w 2765640"/>
              <a:gd name="connsiteY74" fmla="*/ 2626998 h 3827499"/>
              <a:gd name="connsiteX75" fmla="*/ 2372952 w 2765640"/>
              <a:gd name="connsiteY75" fmla="*/ 2660657 h 3827499"/>
              <a:gd name="connsiteX76" fmla="*/ 2597345 w 2765640"/>
              <a:gd name="connsiteY76" fmla="*/ 2071626 h 3827499"/>
              <a:gd name="connsiteX77" fmla="*/ 2552466 w 2765640"/>
              <a:gd name="connsiteY77" fmla="*/ 1987479 h 3827499"/>
              <a:gd name="connsiteX78" fmla="*/ 2698322 w 2765640"/>
              <a:gd name="connsiteY78" fmla="*/ 1499425 h 3827499"/>
              <a:gd name="connsiteX79" fmla="*/ 2642224 w 2765640"/>
              <a:gd name="connsiteY79" fmla="*/ 1392839 h 3827499"/>
              <a:gd name="connsiteX80" fmla="*/ 2501978 w 2765640"/>
              <a:gd name="connsiteY80" fmla="*/ 809418 h 3827499"/>
              <a:gd name="connsiteX81" fmla="*/ 2765640 w 2765640"/>
              <a:gd name="connsiteY81" fmla="*/ 674782 h 3827499"/>
              <a:gd name="connsiteX82" fmla="*/ 2715151 w 2765640"/>
              <a:gd name="connsiteY82" fmla="*/ 472829 h 3827499"/>
              <a:gd name="connsiteX83" fmla="*/ 2647833 w 2765640"/>
              <a:gd name="connsiteY83" fmla="*/ 80143 h 3827499"/>
              <a:gd name="connsiteX0" fmla="*/ 2647833 w 2793512"/>
              <a:gd name="connsiteY0" fmla="*/ 80143 h 3827499"/>
              <a:gd name="connsiteX1" fmla="*/ 2395391 w 2793512"/>
              <a:gd name="connsiteY1" fmla="*/ 1604 h 3827499"/>
              <a:gd name="connsiteX2" fmla="*/ 2193438 w 2793512"/>
              <a:gd name="connsiteY2" fmla="*/ 197948 h 3827499"/>
              <a:gd name="connsiteX3" fmla="*/ 2114901 w 2793512"/>
              <a:gd name="connsiteY3" fmla="*/ 214777 h 3827499"/>
              <a:gd name="connsiteX4" fmla="*/ 2142950 w 2793512"/>
              <a:gd name="connsiteY4" fmla="*/ 326974 h 3827499"/>
              <a:gd name="connsiteX5" fmla="*/ 2047583 w 2793512"/>
              <a:gd name="connsiteY5" fmla="*/ 495268 h 3827499"/>
              <a:gd name="connsiteX6" fmla="*/ 2159779 w 2793512"/>
              <a:gd name="connsiteY6" fmla="*/ 747710 h 3827499"/>
              <a:gd name="connsiteX7" fmla="*/ 2030754 w 2793512"/>
              <a:gd name="connsiteY7" fmla="*/ 792588 h 3827499"/>
              <a:gd name="connsiteX8" fmla="*/ 1997095 w 2793512"/>
              <a:gd name="connsiteY8" fmla="*/ 859906 h 3827499"/>
              <a:gd name="connsiteX9" fmla="*/ 1997095 w 2793512"/>
              <a:gd name="connsiteY9" fmla="*/ 747710 h 3827499"/>
              <a:gd name="connsiteX10" fmla="*/ 1946606 w 2793512"/>
              <a:gd name="connsiteY10" fmla="*/ 708441 h 3827499"/>
              <a:gd name="connsiteX11" fmla="*/ 1772702 w 2793512"/>
              <a:gd name="connsiteY11" fmla="*/ 758929 h 3827499"/>
              <a:gd name="connsiteX12" fmla="*/ 1402454 w 2793512"/>
              <a:gd name="connsiteY12" fmla="*/ 618684 h 3827499"/>
              <a:gd name="connsiteX13" fmla="*/ 1705384 w 2793512"/>
              <a:gd name="connsiteY13" fmla="*/ 1190885 h 3827499"/>
              <a:gd name="connsiteX14" fmla="*/ 1800751 w 2793512"/>
              <a:gd name="connsiteY14" fmla="*/ 1263813 h 3827499"/>
              <a:gd name="connsiteX15" fmla="*/ 1649286 w 2793512"/>
              <a:gd name="connsiteY15" fmla="*/ 1488205 h 3827499"/>
              <a:gd name="connsiteX16" fmla="*/ 1727824 w 2793512"/>
              <a:gd name="connsiteY16" fmla="*/ 1706988 h 3827499"/>
              <a:gd name="connsiteX17" fmla="*/ 1817581 w 2793512"/>
              <a:gd name="connsiteY17" fmla="*/ 1701379 h 3827499"/>
              <a:gd name="connsiteX18" fmla="*/ 1671725 w 2793512"/>
              <a:gd name="connsiteY18" fmla="*/ 1869673 h 3827499"/>
              <a:gd name="connsiteX19" fmla="*/ 914400 w 2793512"/>
              <a:gd name="connsiteY19" fmla="*/ 1617231 h 3827499"/>
              <a:gd name="connsiteX20" fmla="*/ 460005 w 2793512"/>
              <a:gd name="connsiteY20" fmla="*/ 2643828 h 3827499"/>
              <a:gd name="connsiteX21" fmla="*/ 263662 w 2793512"/>
              <a:gd name="connsiteY21" fmla="*/ 2851391 h 3827499"/>
              <a:gd name="connsiteX22" fmla="*/ 44879 w 2793512"/>
              <a:gd name="connsiteY22" fmla="*/ 2896269 h 3827499"/>
              <a:gd name="connsiteX23" fmla="*/ 0 w 2793512"/>
              <a:gd name="connsiteY23" fmla="*/ 3002856 h 3827499"/>
              <a:gd name="connsiteX24" fmla="*/ 274881 w 2793512"/>
              <a:gd name="connsiteY24" fmla="*/ 3126272 h 3827499"/>
              <a:gd name="connsiteX25" fmla="*/ 504884 w 2793512"/>
              <a:gd name="connsiteY25" fmla="*/ 3025295 h 3827499"/>
              <a:gd name="connsiteX26" fmla="*/ 471225 w 2793512"/>
              <a:gd name="connsiteY26" fmla="*/ 3154321 h 3827499"/>
              <a:gd name="connsiteX27" fmla="*/ 572201 w 2793512"/>
              <a:gd name="connsiteY27" fmla="*/ 3199199 h 3827499"/>
              <a:gd name="connsiteX28" fmla="*/ 381468 w 2793512"/>
              <a:gd name="connsiteY28" fmla="*/ 3659204 h 3827499"/>
              <a:gd name="connsiteX29" fmla="*/ 196344 w 2793512"/>
              <a:gd name="connsiteY29" fmla="*/ 3704083 h 3827499"/>
              <a:gd name="connsiteX30" fmla="*/ 263662 w 2793512"/>
              <a:gd name="connsiteY30" fmla="*/ 3805059 h 3827499"/>
              <a:gd name="connsiteX31" fmla="*/ 555372 w 2793512"/>
              <a:gd name="connsiteY31" fmla="*/ 3827499 h 3827499"/>
              <a:gd name="connsiteX32" fmla="*/ 589031 w 2793512"/>
              <a:gd name="connsiteY32" fmla="*/ 3619936 h 3827499"/>
              <a:gd name="connsiteX33" fmla="*/ 645129 w 2793512"/>
              <a:gd name="connsiteY33" fmla="*/ 3614326 h 3827499"/>
              <a:gd name="connsiteX34" fmla="*/ 690008 w 2793512"/>
              <a:gd name="connsiteY34" fmla="*/ 3737742 h 3827499"/>
              <a:gd name="connsiteX35" fmla="*/ 774155 w 2793512"/>
              <a:gd name="connsiteY35" fmla="*/ 3743352 h 3827499"/>
              <a:gd name="connsiteX36" fmla="*/ 779765 w 2793512"/>
              <a:gd name="connsiteY36" fmla="*/ 3513349 h 3827499"/>
              <a:gd name="connsiteX37" fmla="*/ 746106 w 2793512"/>
              <a:gd name="connsiteY37" fmla="*/ 3244078 h 3827499"/>
              <a:gd name="connsiteX38" fmla="*/ 903181 w 2793512"/>
              <a:gd name="connsiteY38" fmla="*/ 2666267 h 3827499"/>
              <a:gd name="connsiteX39" fmla="*/ 1166842 w 2793512"/>
              <a:gd name="connsiteY39" fmla="*/ 2559680 h 3827499"/>
              <a:gd name="connsiteX40" fmla="*/ 1531480 w 2793512"/>
              <a:gd name="connsiteY40" fmla="*/ 2666267 h 3827499"/>
              <a:gd name="connsiteX41" fmla="*/ 1593188 w 2793512"/>
              <a:gd name="connsiteY41" fmla="*/ 2666267 h 3827499"/>
              <a:gd name="connsiteX42" fmla="*/ 1649286 w 2793512"/>
              <a:gd name="connsiteY42" fmla="*/ 2767244 h 3827499"/>
              <a:gd name="connsiteX43" fmla="*/ 1800751 w 2793512"/>
              <a:gd name="connsiteY43" fmla="*/ 2800902 h 3827499"/>
              <a:gd name="connsiteX44" fmla="*/ 1811971 w 2793512"/>
              <a:gd name="connsiteY44" fmla="*/ 2834561 h 3827499"/>
              <a:gd name="connsiteX45" fmla="*/ 1772702 w 2793512"/>
              <a:gd name="connsiteY45" fmla="*/ 3036515 h 3827499"/>
              <a:gd name="connsiteX46" fmla="*/ 1750263 w 2793512"/>
              <a:gd name="connsiteY46" fmla="*/ 3361884 h 3827499"/>
              <a:gd name="connsiteX47" fmla="*/ 1542700 w 2793512"/>
              <a:gd name="connsiteY47" fmla="*/ 3384323 h 3827499"/>
              <a:gd name="connsiteX48" fmla="*/ 1206111 w 2793512"/>
              <a:gd name="connsiteY48" fmla="*/ 3434812 h 3827499"/>
              <a:gd name="connsiteX49" fmla="*/ 1178062 w 2793512"/>
              <a:gd name="connsiteY49" fmla="*/ 3507739 h 3827499"/>
              <a:gd name="connsiteX50" fmla="*/ 1116354 w 2793512"/>
              <a:gd name="connsiteY50" fmla="*/ 3535788 h 3827499"/>
              <a:gd name="connsiteX51" fmla="*/ 1144403 w 2793512"/>
              <a:gd name="connsiteY51" fmla="*/ 3670424 h 3827499"/>
              <a:gd name="connsiteX52" fmla="*/ 1284648 w 2793512"/>
              <a:gd name="connsiteY52" fmla="*/ 3676034 h 3827499"/>
              <a:gd name="connsiteX53" fmla="*/ 1279038 w 2793512"/>
              <a:gd name="connsiteY53" fmla="*/ 3524569 h 3827499"/>
              <a:gd name="connsiteX54" fmla="*/ 1458552 w 2793512"/>
              <a:gd name="connsiteY54" fmla="*/ 3535788 h 3827499"/>
              <a:gd name="connsiteX55" fmla="*/ 1430503 w 2793512"/>
              <a:gd name="connsiteY55" fmla="*/ 3614326 h 3827499"/>
              <a:gd name="connsiteX56" fmla="*/ 1402454 w 2793512"/>
              <a:gd name="connsiteY56" fmla="*/ 3676034 h 3827499"/>
              <a:gd name="connsiteX57" fmla="*/ 1318307 w 2793512"/>
              <a:gd name="connsiteY57" fmla="*/ 3692863 h 3827499"/>
              <a:gd name="connsiteX58" fmla="*/ 1452943 w 2793512"/>
              <a:gd name="connsiteY58" fmla="*/ 3816279 h 3827499"/>
              <a:gd name="connsiteX59" fmla="*/ 1520260 w 2793512"/>
              <a:gd name="connsiteY59" fmla="*/ 3681644 h 3827499"/>
              <a:gd name="connsiteX60" fmla="*/ 1823190 w 2793512"/>
              <a:gd name="connsiteY60" fmla="*/ 3580667 h 3827499"/>
              <a:gd name="connsiteX61" fmla="*/ 2159779 w 2793512"/>
              <a:gd name="connsiteY61" fmla="*/ 3653594 h 3827499"/>
              <a:gd name="connsiteX62" fmla="*/ 2114901 w 2793512"/>
              <a:gd name="connsiteY62" fmla="*/ 3754571 h 3827499"/>
              <a:gd name="connsiteX63" fmla="*/ 2210268 w 2793512"/>
              <a:gd name="connsiteY63" fmla="*/ 3821889 h 3827499"/>
              <a:gd name="connsiteX64" fmla="*/ 2283195 w 2793512"/>
              <a:gd name="connsiteY64" fmla="*/ 3771401 h 3827499"/>
              <a:gd name="connsiteX65" fmla="*/ 2271976 w 2793512"/>
              <a:gd name="connsiteY65" fmla="*/ 3676034 h 3827499"/>
              <a:gd name="connsiteX66" fmla="*/ 2451490 w 2793512"/>
              <a:gd name="connsiteY66" fmla="*/ 3597496 h 3827499"/>
              <a:gd name="connsiteX67" fmla="*/ 2434660 w 2793512"/>
              <a:gd name="connsiteY67" fmla="*/ 3423592 h 3827499"/>
              <a:gd name="connsiteX68" fmla="*/ 1929777 w 2793512"/>
              <a:gd name="connsiteY68" fmla="*/ 3395543 h 3827499"/>
              <a:gd name="connsiteX69" fmla="*/ 1918557 w 2793512"/>
              <a:gd name="connsiteY69" fmla="*/ 3070174 h 3827499"/>
              <a:gd name="connsiteX70" fmla="*/ 1884898 w 2793512"/>
              <a:gd name="connsiteY70" fmla="*/ 3053344 h 3827499"/>
              <a:gd name="connsiteX71" fmla="*/ 1907338 w 2793512"/>
              <a:gd name="connsiteY71" fmla="*/ 2873830 h 3827499"/>
              <a:gd name="connsiteX72" fmla="*/ 1862459 w 2793512"/>
              <a:gd name="connsiteY72" fmla="*/ 2812122 h 3827499"/>
              <a:gd name="connsiteX73" fmla="*/ 2109291 w 2793512"/>
              <a:gd name="connsiteY73" fmla="*/ 2756024 h 3827499"/>
              <a:gd name="connsiteX74" fmla="*/ 2131730 w 2793512"/>
              <a:gd name="connsiteY74" fmla="*/ 2626998 h 3827499"/>
              <a:gd name="connsiteX75" fmla="*/ 2372952 w 2793512"/>
              <a:gd name="connsiteY75" fmla="*/ 2660657 h 3827499"/>
              <a:gd name="connsiteX76" fmla="*/ 2597345 w 2793512"/>
              <a:gd name="connsiteY76" fmla="*/ 2071626 h 3827499"/>
              <a:gd name="connsiteX77" fmla="*/ 2552466 w 2793512"/>
              <a:gd name="connsiteY77" fmla="*/ 1987479 h 3827499"/>
              <a:gd name="connsiteX78" fmla="*/ 2698322 w 2793512"/>
              <a:gd name="connsiteY78" fmla="*/ 1499425 h 3827499"/>
              <a:gd name="connsiteX79" fmla="*/ 2642224 w 2793512"/>
              <a:gd name="connsiteY79" fmla="*/ 1392839 h 3827499"/>
              <a:gd name="connsiteX80" fmla="*/ 2501978 w 2793512"/>
              <a:gd name="connsiteY80" fmla="*/ 809418 h 3827499"/>
              <a:gd name="connsiteX81" fmla="*/ 2765640 w 2793512"/>
              <a:gd name="connsiteY81" fmla="*/ 674782 h 3827499"/>
              <a:gd name="connsiteX82" fmla="*/ 2715151 w 2793512"/>
              <a:gd name="connsiteY82" fmla="*/ 472829 h 3827499"/>
              <a:gd name="connsiteX83" fmla="*/ 2647833 w 2793512"/>
              <a:gd name="connsiteY83" fmla="*/ 80143 h 3827499"/>
              <a:gd name="connsiteX0" fmla="*/ 2647833 w 2814039"/>
              <a:gd name="connsiteY0" fmla="*/ 80143 h 3827499"/>
              <a:gd name="connsiteX1" fmla="*/ 2395391 w 2814039"/>
              <a:gd name="connsiteY1" fmla="*/ 1604 h 3827499"/>
              <a:gd name="connsiteX2" fmla="*/ 2193438 w 2814039"/>
              <a:gd name="connsiteY2" fmla="*/ 197948 h 3827499"/>
              <a:gd name="connsiteX3" fmla="*/ 2114901 w 2814039"/>
              <a:gd name="connsiteY3" fmla="*/ 214777 h 3827499"/>
              <a:gd name="connsiteX4" fmla="*/ 2142950 w 2814039"/>
              <a:gd name="connsiteY4" fmla="*/ 326974 h 3827499"/>
              <a:gd name="connsiteX5" fmla="*/ 2047583 w 2814039"/>
              <a:gd name="connsiteY5" fmla="*/ 495268 h 3827499"/>
              <a:gd name="connsiteX6" fmla="*/ 2159779 w 2814039"/>
              <a:gd name="connsiteY6" fmla="*/ 747710 h 3827499"/>
              <a:gd name="connsiteX7" fmla="*/ 2030754 w 2814039"/>
              <a:gd name="connsiteY7" fmla="*/ 792588 h 3827499"/>
              <a:gd name="connsiteX8" fmla="*/ 1997095 w 2814039"/>
              <a:gd name="connsiteY8" fmla="*/ 859906 h 3827499"/>
              <a:gd name="connsiteX9" fmla="*/ 1997095 w 2814039"/>
              <a:gd name="connsiteY9" fmla="*/ 747710 h 3827499"/>
              <a:gd name="connsiteX10" fmla="*/ 1946606 w 2814039"/>
              <a:gd name="connsiteY10" fmla="*/ 708441 h 3827499"/>
              <a:gd name="connsiteX11" fmla="*/ 1772702 w 2814039"/>
              <a:gd name="connsiteY11" fmla="*/ 758929 h 3827499"/>
              <a:gd name="connsiteX12" fmla="*/ 1402454 w 2814039"/>
              <a:gd name="connsiteY12" fmla="*/ 618684 h 3827499"/>
              <a:gd name="connsiteX13" fmla="*/ 1705384 w 2814039"/>
              <a:gd name="connsiteY13" fmla="*/ 1190885 h 3827499"/>
              <a:gd name="connsiteX14" fmla="*/ 1800751 w 2814039"/>
              <a:gd name="connsiteY14" fmla="*/ 1263813 h 3827499"/>
              <a:gd name="connsiteX15" fmla="*/ 1649286 w 2814039"/>
              <a:gd name="connsiteY15" fmla="*/ 1488205 h 3827499"/>
              <a:gd name="connsiteX16" fmla="*/ 1727824 w 2814039"/>
              <a:gd name="connsiteY16" fmla="*/ 1706988 h 3827499"/>
              <a:gd name="connsiteX17" fmla="*/ 1817581 w 2814039"/>
              <a:gd name="connsiteY17" fmla="*/ 1701379 h 3827499"/>
              <a:gd name="connsiteX18" fmla="*/ 1671725 w 2814039"/>
              <a:gd name="connsiteY18" fmla="*/ 1869673 h 3827499"/>
              <a:gd name="connsiteX19" fmla="*/ 914400 w 2814039"/>
              <a:gd name="connsiteY19" fmla="*/ 1617231 h 3827499"/>
              <a:gd name="connsiteX20" fmla="*/ 460005 w 2814039"/>
              <a:gd name="connsiteY20" fmla="*/ 2643828 h 3827499"/>
              <a:gd name="connsiteX21" fmla="*/ 263662 w 2814039"/>
              <a:gd name="connsiteY21" fmla="*/ 2851391 h 3827499"/>
              <a:gd name="connsiteX22" fmla="*/ 44879 w 2814039"/>
              <a:gd name="connsiteY22" fmla="*/ 2896269 h 3827499"/>
              <a:gd name="connsiteX23" fmla="*/ 0 w 2814039"/>
              <a:gd name="connsiteY23" fmla="*/ 3002856 h 3827499"/>
              <a:gd name="connsiteX24" fmla="*/ 274881 w 2814039"/>
              <a:gd name="connsiteY24" fmla="*/ 3126272 h 3827499"/>
              <a:gd name="connsiteX25" fmla="*/ 504884 w 2814039"/>
              <a:gd name="connsiteY25" fmla="*/ 3025295 h 3827499"/>
              <a:gd name="connsiteX26" fmla="*/ 471225 w 2814039"/>
              <a:gd name="connsiteY26" fmla="*/ 3154321 h 3827499"/>
              <a:gd name="connsiteX27" fmla="*/ 572201 w 2814039"/>
              <a:gd name="connsiteY27" fmla="*/ 3199199 h 3827499"/>
              <a:gd name="connsiteX28" fmla="*/ 381468 w 2814039"/>
              <a:gd name="connsiteY28" fmla="*/ 3659204 h 3827499"/>
              <a:gd name="connsiteX29" fmla="*/ 196344 w 2814039"/>
              <a:gd name="connsiteY29" fmla="*/ 3704083 h 3827499"/>
              <a:gd name="connsiteX30" fmla="*/ 263662 w 2814039"/>
              <a:gd name="connsiteY30" fmla="*/ 3805059 h 3827499"/>
              <a:gd name="connsiteX31" fmla="*/ 555372 w 2814039"/>
              <a:gd name="connsiteY31" fmla="*/ 3827499 h 3827499"/>
              <a:gd name="connsiteX32" fmla="*/ 589031 w 2814039"/>
              <a:gd name="connsiteY32" fmla="*/ 3619936 h 3827499"/>
              <a:gd name="connsiteX33" fmla="*/ 645129 w 2814039"/>
              <a:gd name="connsiteY33" fmla="*/ 3614326 h 3827499"/>
              <a:gd name="connsiteX34" fmla="*/ 690008 w 2814039"/>
              <a:gd name="connsiteY34" fmla="*/ 3737742 h 3827499"/>
              <a:gd name="connsiteX35" fmla="*/ 774155 w 2814039"/>
              <a:gd name="connsiteY35" fmla="*/ 3743352 h 3827499"/>
              <a:gd name="connsiteX36" fmla="*/ 779765 w 2814039"/>
              <a:gd name="connsiteY36" fmla="*/ 3513349 h 3827499"/>
              <a:gd name="connsiteX37" fmla="*/ 746106 w 2814039"/>
              <a:gd name="connsiteY37" fmla="*/ 3244078 h 3827499"/>
              <a:gd name="connsiteX38" fmla="*/ 903181 w 2814039"/>
              <a:gd name="connsiteY38" fmla="*/ 2666267 h 3827499"/>
              <a:gd name="connsiteX39" fmla="*/ 1166842 w 2814039"/>
              <a:gd name="connsiteY39" fmla="*/ 2559680 h 3827499"/>
              <a:gd name="connsiteX40" fmla="*/ 1531480 w 2814039"/>
              <a:gd name="connsiteY40" fmla="*/ 2666267 h 3827499"/>
              <a:gd name="connsiteX41" fmla="*/ 1593188 w 2814039"/>
              <a:gd name="connsiteY41" fmla="*/ 2666267 h 3827499"/>
              <a:gd name="connsiteX42" fmla="*/ 1649286 w 2814039"/>
              <a:gd name="connsiteY42" fmla="*/ 2767244 h 3827499"/>
              <a:gd name="connsiteX43" fmla="*/ 1800751 w 2814039"/>
              <a:gd name="connsiteY43" fmla="*/ 2800902 h 3827499"/>
              <a:gd name="connsiteX44" fmla="*/ 1811971 w 2814039"/>
              <a:gd name="connsiteY44" fmla="*/ 2834561 h 3827499"/>
              <a:gd name="connsiteX45" fmla="*/ 1772702 w 2814039"/>
              <a:gd name="connsiteY45" fmla="*/ 3036515 h 3827499"/>
              <a:gd name="connsiteX46" fmla="*/ 1750263 w 2814039"/>
              <a:gd name="connsiteY46" fmla="*/ 3361884 h 3827499"/>
              <a:gd name="connsiteX47" fmla="*/ 1542700 w 2814039"/>
              <a:gd name="connsiteY47" fmla="*/ 3384323 h 3827499"/>
              <a:gd name="connsiteX48" fmla="*/ 1206111 w 2814039"/>
              <a:gd name="connsiteY48" fmla="*/ 3434812 h 3827499"/>
              <a:gd name="connsiteX49" fmla="*/ 1178062 w 2814039"/>
              <a:gd name="connsiteY49" fmla="*/ 3507739 h 3827499"/>
              <a:gd name="connsiteX50" fmla="*/ 1116354 w 2814039"/>
              <a:gd name="connsiteY50" fmla="*/ 3535788 h 3827499"/>
              <a:gd name="connsiteX51" fmla="*/ 1144403 w 2814039"/>
              <a:gd name="connsiteY51" fmla="*/ 3670424 h 3827499"/>
              <a:gd name="connsiteX52" fmla="*/ 1284648 w 2814039"/>
              <a:gd name="connsiteY52" fmla="*/ 3676034 h 3827499"/>
              <a:gd name="connsiteX53" fmla="*/ 1279038 w 2814039"/>
              <a:gd name="connsiteY53" fmla="*/ 3524569 h 3827499"/>
              <a:gd name="connsiteX54" fmla="*/ 1458552 w 2814039"/>
              <a:gd name="connsiteY54" fmla="*/ 3535788 h 3827499"/>
              <a:gd name="connsiteX55" fmla="*/ 1430503 w 2814039"/>
              <a:gd name="connsiteY55" fmla="*/ 3614326 h 3827499"/>
              <a:gd name="connsiteX56" fmla="*/ 1402454 w 2814039"/>
              <a:gd name="connsiteY56" fmla="*/ 3676034 h 3827499"/>
              <a:gd name="connsiteX57" fmla="*/ 1318307 w 2814039"/>
              <a:gd name="connsiteY57" fmla="*/ 3692863 h 3827499"/>
              <a:gd name="connsiteX58" fmla="*/ 1452943 w 2814039"/>
              <a:gd name="connsiteY58" fmla="*/ 3816279 h 3827499"/>
              <a:gd name="connsiteX59" fmla="*/ 1520260 w 2814039"/>
              <a:gd name="connsiteY59" fmla="*/ 3681644 h 3827499"/>
              <a:gd name="connsiteX60" fmla="*/ 1823190 w 2814039"/>
              <a:gd name="connsiteY60" fmla="*/ 3580667 h 3827499"/>
              <a:gd name="connsiteX61" fmla="*/ 2159779 w 2814039"/>
              <a:gd name="connsiteY61" fmla="*/ 3653594 h 3827499"/>
              <a:gd name="connsiteX62" fmla="*/ 2114901 w 2814039"/>
              <a:gd name="connsiteY62" fmla="*/ 3754571 h 3827499"/>
              <a:gd name="connsiteX63" fmla="*/ 2210268 w 2814039"/>
              <a:gd name="connsiteY63" fmla="*/ 3821889 h 3827499"/>
              <a:gd name="connsiteX64" fmla="*/ 2283195 w 2814039"/>
              <a:gd name="connsiteY64" fmla="*/ 3771401 h 3827499"/>
              <a:gd name="connsiteX65" fmla="*/ 2271976 w 2814039"/>
              <a:gd name="connsiteY65" fmla="*/ 3676034 h 3827499"/>
              <a:gd name="connsiteX66" fmla="*/ 2451490 w 2814039"/>
              <a:gd name="connsiteY66" fmla="*/ 3597496 h 3827499"/>
              <a:gd name="connsiteX67" fmla="*/ 2434660 w 2814039"/>
              <a:gd name="connsiteY67" fmla="*/ 3423592 h 3827499"/>
              <a:gd name="connsiteX68" fmla="*/ 1929777 w 2814039"/>
              <a:gd name="connsiteY68" fmla="*/ 3395543 h 3827499"/>
              <a:gd name="connsiteX69" fmla="*/ 1918557 w 2814039"/>
              <a:gd name="connsiteY69" fmla="*/ 3070174 h 3827499"/>
              <a:gd name="connsiteX70" fmla="*/ 1884898 w 2814039"/>
              <a:gd name="connsiteY70" fmla="*/ 3053344 h 3827499"/>
              <a:gd name="connsiteX71" fmla="*/ 1907338 w 2814039"/>
              <a:gd name="connsiteY71" fmla="*/ 2873830 h 3827499"/>
              <a:gd name="connsiteX72" fmla="*/ 1862459 w 2814039"/>
              <a:gd name="connsiteY72" fmla="*/ 2812122 h 3827499"/>
              <a:gd name="connsiteX73" fmla="*/ 2109291 w 2814039"/>
              <a:gd name="connsiteY73" fmla="*/ 2756024 h 3827499"/>
              <a:gd name="connsiteX74" fmla="*/ 2131730 w 2814039"/>
              <a:gd name="connsiteY74" fmla="*/ 2626998 h 3827499"/>
              <a:gd name="connsiteX75" fmla="*/ 2372952 w 2814039"/>
              <a:gd name="connsiteY75" fmla="*/ 2660657 h 3827499"/>
              <a:gd name="connsiteX76" fmla="*/ 2597345 w 2814039"/>
              <a:gd name="connsiteY76" fmla="*/ 2071626 h 3827499"/>
              <a:gd name="connsiteX77" fmla="*/ 2552466 w 2814039"/>
              <a:gd name="connsiteY77" fmla="*/ 1987479 h 3827499"/>
              <a:gd name="connsiteX78" fmla="*/ 2698322 w 2814039"/>
              <a:gd name="connsiteY78" fmla="*/ 1499425 h 3827499"/>
              <a:gd name="connsiteX79" fmla="*/ 2642224 w 2814039"/>
              <a:gd name="connsiteY79" fmla="*/ 1392839 h 3827499"/>
              <a:gd name="connsiteX80" fmla="*/ 2501978 w 2814039"/>
              <a:gd name="connsiteY80" fmla="*/ 809418 h 3827499"/>
              <a:gd name="connsiteX81" fmla="*/ 2765640 w 2814039"/>
              <a:gd name="connsiteY81" fmla="*/ 674782 h 3827499"/>
              <a:gd name="connsiteX82" fmla="*/ 2715151 w 2814039"/>
              <a:gd name="connsiteY82" fmla="*/ 472829 h 3827499"/>
              <a:gd name="connsiteX83" fmla="*/ 2647833 w 2814039"/>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501978 w 2822824"/>
              <a:gd name="connsiteY80" fmla="*/ 809418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501978 w 2822824"/>
              <a:gd name="connsiteY80" fmla="*/ 809418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490758 w 2822824"/>
              <a:gd name="connsiteY80" fmla="*/ 848687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22824"/>
              <a:gd name="connsiteY0" fmla="*/ 80143 h 3827499"/>
              <a:gd name="connsiteX1" fmla="*/ 2395391 w 2822824"/>
              <a:gd name="connsiteY1" fmla="*/ 1604 h 3827499"/>
              <a:gd name="connsiteX2" fmla="*/ 2193438 w 2822824"/>
              <a:gd name="connsiteY2" fmla="*/ 197948 h 3827499"/>
              <a:gd name="connsiteX3" fmla="*/ 2114901 w 2822824"/>
              <a:gd name="connsiteY3" fmla="*/ 214777 h 3827499"/>
              <a:gd name="connsiteX4" fmla="*/ 2142950 w 2822824"/>
              <a:gd name="connsiteY4" fmla="*/ 326974 h 3827499"/>
              <a:gd name="connsiteX5" fmla="*/ 2047583 w 2822824"/>
              <a:gd name="connsiteY5" fmla="*/ 495268 h 3827499"/>
              <a:gd name="connsiteX6" fmla="*/ 2159779 w 2822824"/>
              <a:gd name="connsiteY6" fmla="*/ 747710 h 3827499"/>
              <a:gd name="connsiteX7" fmla="*/ 2030754 w 2822824"/>
              <a:gd name="connsiteY7" fmla="*/ 792588 h 3827499"/>
              <a:gd name="connsiteX8" fmla="*/ 1997095 w 2822824"/>
              <a:gd name="connsiteY8" fmla="*/ 859906 h 3827499"/>
              <a:gd name="connsiteX9" fmla="*/ 1997095 w 2822824"/>
              <a:gd name="connsiteY9" fmla="*/ 747710 h 3827499"/>
              <a:gd name="connsiteX10" fmla="*/ 1946606 w 2822824"/>
              <a:gd name="connsiteY10" fmla="*/ 708441 h 3827499"/>
              <a:gd name="connsiteX11" fmla="*/ 1772702 w 2822824"/>
              <a:gd name="connsiteY11" fmla="*/ 758929 h 3827499"/>
              <a:gd name="connsiteX12" fmla="*/ 1402454 w 2822824"/>
              <a:gd name="connsiteY12" fmla="*/ 618684 h 3827499"/>
              <a:gd name="connsiteX13" fmla="*/ 1705384 w 2822824"/>
              <a:gd name="connsiteY13" fmla="*/ 1190885 h 3827499"/>
              <a:gd name="connsiteX14" fmla="*/ 1800751 w 2822824"/>
              <a:gd name="connsiteY14" fmla="*/ 1263813 h 3827499"/>
              <a:gd name="connsiteX15" fmla="*/ 1649286 w 2822824"/>
              <a:gd name="connsiteY15" fmla="*/ 1488205 h 3827499"/>
              <a:gd name="connsiteX16" fmla="*/ 1727824 w 2822824"/>
              <a:gd name="connsiteY16" fmla="*/ 1706988 h 3827499"/>
              <a:gd name="connsiteX17" fmla="*/ 1817581 w 2822824"/>
              <a:gd name="connsiteY17" fmla="*/ 1701379 h 3827499"/>
              <a:gd name="connsiteX18" fmla="*/ 1671725 w 2822824"/>
              <a:gd name="connsiteY18" fmla="*/ 1869673 h 3827499"/>
              <a:gd name="connsiteX19" fmla="*/ 914400 w 2822824"/>
              <a:gd name="connsiteY19" fmla="*/ 1617231 h 3827499"/>
              <a:gd name="connsiteX20" fmla="*/ 460005 w 2822824"/>
              <a:gd name="connsiteY20" fmla="*/ 2643828 h 3827499"/>
              <a:gd name="connsiteX21" fmla="*/ 263662 w 2822824"/>
              <a:gd name="connsiteY21" fmla="*/ 2851391 h 3827499"/>
              <a:gd name="connsiteX22" fmla="*/ 44879 w 2822824"/>
              <a:gd name="connsiteY22" fmla="*/ 2896269 h 3827499"/>
              <a:gd name="connsiteX23" fmla="*/ 0 w 2822824"/>
              <a:gd name="connsiteY23" fmla="*/ 3002856 h 3827499"/>
              <a:gd name="connsiteX24" fmla="*/ 274881 w 2822824"/>
              <a:gd name="connsiteY24" fmla="*/ 3126272 h 3827499"/>
              <a:gd name="connsiteX25" fmla="*/ 504884 w 2822824"/>
              <a:gd name="connsiteY25" fmla="*/ 3025295 h 3827499"/>
              <a:gd name="connsiteX26" fmla="*/ 471225 w 2822824"/>
              <a:gd name="connsiteY26" fmla="*/ 3154321 h 3827499"/>
              <a:gd name="connsiteX27" fmla="*/ 572201 w 2822824"/>
              <a:gd name="connsiteY27" fmla="*/ 3199199 h 3827499"/>
              <a:gd name="connsiteX28" fmla="*/ 381468 w 2822824"/>
              <a:gd name="connsiteY28" fmla="*/ 3659204 h 3827499"/>
              <a:gd name="connsiteX29" fmla="*/ 196344 w 2822824"/>
              <a:gd name="connsiteY29" fmla="*/ 3704083 h 3827499"/>
              <a:gd name="connsiteX30" fmla="*/ 263662 w 2822824"/>
              <a:gd name="connsiteY30" fmla="*/ 3805059 h 3827499"/>
              <a:gd name="connsiteX31" fmla="*/ 555372 w 2822824"/>
              <a:gd name="connsiteY31" fmla="*/ 3827499 h 3827499"/>
              <a:gd name="connsiteX32" fmla="*/ 589031 w 2822824"/>
              <a:gd name="connsiteY32" fmla="*/ 3619936 h 3827499"/>
              <a:gd name="connsiteX33" fmla="*/ 645129 w 2822824"/>
              <a:gd name="connsiteY33" fmla="*/ 3614326 h 3827499"/>
              <a:gd name="connsiteX34" fmla="*/ 690008 w 2822824"/>
              <a:gd name="connsiteY34" fmla="*/ 3737742 h 3827499"/>
              <a:gd name="connsiteX35" fmla="*/ 774155 w 2822824"/>
              <a:gd name="connsiteY35" fmla="*/ 3743352 h 3827499"/>
              <a:gd name="connsiteX36" fmla="*/ 779765 w 2822824"/>
              <a:gd name="connsiteY36" fmla="*/ 3513349 h 3827499"/>
              <a:gd name="connsiteX37" fmla="*/ 746106 w 2822824"/>
              <a:gd name="connsiteY37" fmla="*/ 3244078 h 3827499"/>
              <a:gd name="connsiteX38" fmla="*/ 903181 w 2822824"/>
              <a:gd name="connsiteY38" fmla="*/ 2666267 h 3827499"/>
              <a:gd name="connsiteX39" fmla="*/ 1166842 w 2822824"/>
              <a:gd name="connsiteY39" fmla="*/ 2559680 h 3827499"/>
              <a:gd name="connsiteX40" fmla="*/ 1531480 w 2822824"/>
              <a:gd name="connsiteY40" fmla="*/ 2666267 h 3827499"/>
              <a:gd name="connsiteX41" fmla="*/ 1593188 w 2822824"/>
              <a:gd name="connsiteY41" fmla="*/ 2666267 h 3827499"/>
              <a:gd name="connsiteX42" fmla="*/ 1649286 w 2822824"/>
              <a:gd name="connsiteY42" fmla="*/ 2767244 h 3827499"/>
              <a:gd name="connsiteX43" fmla="*/ 1800751 w 2822824"/>
              <a:gd name="connsiteY43" fmla="*/ 2800902 h 3827499"/>
              <a:gd name="connsiteX44" fmla="*/ 1811971 w 2822824"/>
              <a:gd name="connsiteY44" fmla="*/ 2834561 h 3827499"/>
              <a:gd name="connsiteX45" fmla="*/ 1772702 w 2822824"/>
              <a:gd name="connsiteY45" fmla="*/ 3036515 h 3827499"/>
              <a:gd name="connsiteX46" fmla="*/ 1750263 w 2822824"/>
              <a:gd name="connsiteY46" fmla="*/ 3361884 h 3827499"/>
              <a:gd name="connsiteX47" fmla="*/ 1542700 w 2822824"/>
              <a:gd name="connsiteY47" fmla="*/ 3384323 h 3827499"/>
              <a:gd name="connsiteX48" fmla="*/ 1206111 w 2822824"/>
              <a:gd name="connsiteY48" fmla="*/ 3434812 h 3827499"/>
              <a:gd name="connsiteX49" fmla="*/ 1178062 w 2822824"/>
              <a:gd name="connsiteY49" fmla="*/ 3507739 h 3827499"/>
              <a:gd name="connsiteX50" fmla="*/ 1116354 w 2822824"/>
              <a:gd name="connsiteY50" fmla="*/ 3535788 h 3827499"/>
              <a:gd name="connsiteX51" fmla="*/ 1144403 w 2822824"/>
              <a:gd name="connsiteY51" fmla="*/ 3670424 h 3827499"/>
              <a:gd name="connsiteX52" fmla="*/ 1284648 w 2822824"/>
              <a:gd name="connsiteY52" fmla="*/ 3676034 h 3827499"/>
              <a:gd name="connsiteX53" fmla="*/ 1279038 w 2822824"/>
              <a:gd name="connsiteY53" fmla="*/ 3524569 h 3827499"/>
              <a:gd name="connsiteX54" fmla="*/ 1458552 w 2822824"/>
              <a:gd name="connsiteY54" fmla="*/ 3535788 h 3827499"/>
              <a:gd name="connsiteX55" fmla="*/ 1430503 w 2822824"/>
              <a:gd name="connsiteY55" fmla="*/ 3614326 h 3827499"/>
              <a:gd name="connsiteX56" fmla="*/ 1402454 w 2822824"/>
              <a:gd name="connsiteY56" fmla="*/ 3676034 h 3827499"/>
              <a:gd name="connsiteX57" fmla="*/ 1318307 w 2822824"/>
              <a:gd name="connsiteY57" fmla="*/ 3692863 h 3827499"/>
              <a:gd name="connsiteX58" fmla="*/ 1452943 w 2822824"/>
              <a:gd name="connsiteY58" fmla="*/ 3816279 h 3827499"/>
              <a:gd name="connsiteX59" fmla="*/ 1520260 w 2822824"/>
              <a:gd name="connsiteY59" fmla="*/ 3681644 h 3827499"/>
              <a:gd name="connsiteX60" fmla="*/ 1823190 w 2822824"/>
              <a:gd name="connsiteY60" fmla="*/ 3580667 h 3827499"/>
              <a:gd name="connsiteX61" fmla="*/ 2159779 w 2822824"/>
              <a:gd name="connsiteY61" fmla="*/ 3653594 h 3827499"/>
              <a:gd name="connsiteX62" fmla="*/ 2114901 w 2822824"/>
              <a:gd name="connsiteY62" fmla="*/ 3754571 h 3827499"/>
              <a:gd name="connsiteX63" fmla="*/ 2210268 w 2822824"/>
              <a:gd name="connsiteY63" fmla="*/ 3821889 h 3827499"/>
              <a:gd name="connsiteX64" fmla="*/ 2283195 w 2822824"/>
              <a:gd name="connsiteY64" fmla="*/ 3771401 h 3827499"/>
              <a:gd name="connsiteX65" fmla="*/ 2271976 w 2822824"/>
              <a:gd name="connsiteY65" fmla="*/ 3676034 h 3827499"/>
              <a:gd name="connsiteX66" fmla="*/ 2451490 w 2822824"/>
              <a:gd name="connsiteY66" fmla="*/ 3597496 h 3827499"/>
              <a:gd name="connsiteX67" fmla="*/ 2434660 w 2822824"/>
              <a:gd name="connsiteY67" fmla="*/ 3423592 h 3827499"/>
              <a:gd name="connsiteX68" fmla="*/ 1929777 w 2822824"/>
              <a:gd name="connsiteY68" fmla="*/ 3395543 h 3827499"/>
              <a:gd name="connsiteX69" fmla="*/ 1918557 w 2822824"/>
              <a:gd name="connsiteY69" fmla="*/ 3070174 h 3827499"/>
              <a:gd name="connsiteX70" fmla="*/ 1884898 w 2822824"/>
              <a:gd name="connsiteY70" fmla="*/ 3053344 h 3827499"/>
              <a:gd name="connsiteX71" fmla="*/ 1907338 w 2822824"/>
              <a:gd name="connsiteY71" fmla="*/ 2873830 h 3827499"/>
              <a:gd name="connsiteX72" fmla="*/ 1862459 w 2822824"/>
              <a:gd name="connsiteY72" fmla="*/ 2812122 h 3827499"/>
              <a:gd name="connsiteX73" fmla="*/ 2109291 w 2822824"/>
              <a:gd name="connsiteY73" fmla="*/ 2756024 h 3827499"/>
              <a:gd name="connsiteX74" fmla="*/ 2131730 w 2822824"/>
              <a:gd name="connsiteY74" fmla="*/ 2626998 h 3827499"/>
              <a:gd name="connsiteX75" fmla="*/ 2372952 w 2822824"/>
              <a:gd name="connsiteY75" fmla="*/ 2660657 h 3827499"/>
              <a:gd name="connsiteX76" fmla="*/ 2597345 w 2822824"/>
              <a:gd name="connsiteY76" fmla="*/ 2071626 h 3827499"/>
              <a:gd name="connsiteX77" fmla="*/ 2552466 w 2822824"/>
              <a:gd name="connsiteY77" fmla="*/ 1987479 h 3827499"/>
              <a:gd name="connsiteX78" fmla="*/ 2698322 w 2822824"/>
              <a:gd name="connsiteY78" fmla="*/ 1499425 h 3827499"/>
              <a:gd name="connsiteX79" fmla="*/ 2642224 w 2822824"/>
              <a:gd name="connsiteY79" fmla="*/ 1392839 h 3827499"/>
              <a:gd name="connsiteX80" fmla="*/ 2490758 w 2822824"/>
              <a:gd name="connsiteY80" fmla="*/ 848687 h 3827499"/>
              <a:gd name="connsiteX81" fmla="*/ 2782470 w 2822824"/>
              <a:gd name="connsiteY81" fmla="*/ 714051 h 3827499"/>
              <a:gd name="connsiteX82" fmla="*/ 2715151 w 2822824"/>
              <a:gd name="connsiteY82" fmla="*/ 472829 h 3827499"/>
              <a:gd name="connsiteX83" fmla="*/ 2647833 w 2822824"/>
              <a:gd name="connsiteY83" fmla="*/ 80143 h 3827499"/>
              <a:gd name="connsiteX0" fmla="*/ 2647833 w 2803959"/>
              <a:gd name="connsiteY0" fmla="*/ 80143 h 3827499"/>
              <a:gd name="connsiteX1" fmla="*/ 2395391 w 2803959"/>
              <a:gd name="connsiteY1" fmla="*/ 1604 h 3827499"/>
              <a:gd name="connsiteX2" fmla="*/ 2193438 w 2803959"/>
              <a:gd name="connsiteY2" fmla="*/ 197948 h 3827499"/>
              <a:gd name="connsiteX3" fmla="*/ 2114901 w 2803959"/>
              <a:gd name="connsiteY3" fmla="*/ 214777 h 3827499"/>
              <a:gd name="connsiteX4" fmla="*/ 2142950 w 2803959"/>
              <a:gd name="connsiteY4" fmla="*/ 326974 h 3827499"/>
              <a:gd name="connsiteX5" fmla="*/ 2047583 w 2803959"/>
              <a:gd name="connsiteY5" fmla="*/ 495268 h 3827499"/>
              <a:gd name="connsiteX6" fmla="*/ 2159779 w 2803959"/>
              <a:gd name="connsiteY6" fmla="*/ 747710 h 3827499"/>
              <a:gd name="connsiteX7" fmla="*/ 2030754 w 2803959"/>
              <a:gd name="connsiteY7" fmla="*/ 792588 h 3827499"/>
              <a:gd name="connsiteX8" fmla="*/ 1997095 w 2803959"/>
              <a:gd name="connsiteY8" fmla="*/ 859906 h 3827499"/>
              <a:gd name="connsiteX9" fmla="*/ 1997095 w 2803959"/>
              <a:gd name="connsiteY9" fmla="*/ 747710 h 3827499"/>
              <a:gd name="connsiteX10" fmla="*/ 1946606 w 2803959"/>
              <a:gd name="connsiteY10" fmla="*/ 708441 h 3827499"/>
              <a:gd name="connsiteX11" fmla="*/ 1772702 w 2803959"/>
              <a:gd name="connsiteY11" fmla="*/ 758929 h 3827499"/>
              <a:gd name="connsiteX12" fmla="*/ 1402454 w 2803959"/>
              <a:gd name="connsiteY12" fmla="*/ 618684 h 3827499"/>
              <a:gd name="connsiteX13" fmla="*/ 1705384 w 2803959"/>
              <a:gd name="connsiteY13" fmla="*/ 1190885 h 3827499"/>
              <a:gd name="connsiteX14" fmla="*/ 1800751 w 2803959"/>
              <a:gd name="connsiteY14" fmla="*/ 1263813 h 3827499"/>
              <a:gd name="connsiteX15" fmla="*/ 1649286 w 2803959"/>
              <a:gd name="connsiteY15" fmla="*/ 1488205 h 3827499"/>
              <a:gd name="connsiteX16" fmla="*/ 1727824 w 2803959"/>
              <a:gd name="connsiteY16" fmla="*/ 1706988 h 3827499"/>
              <a:gd name="connsiteX17" fmla="*/ 1817581 w 2803959"/>
              <a:gd name="connsiteY17" fmla="*/ 1701379 h 3827499"/>
              <a:gd name="connsiteX18" fmla="*/ 1671725 w 2803959"/>
              <a:gd name="connsiteY18" fmla="*/ 1869673 h 3827499"/>
              <a:gd name="connsiteX19" fmla="*/ 914400 w 2803959"/>
              <a:gd name="connsiteY19" fmla="*/ 1617231 h 3827499"/>
              <a:gd name="connsiteX20" fmla="*/ 460005 w 2803959"/>
              <a:gd name="connsiteY20" fmla="*/ 2643828 h 3827499"/>
              <a:gd name="connsiteX21" fmla="*/ 263662 w 2803959"/>
              <a:gd name="connsiteY21" fmla="*/ 2851391 h 3827499"/>
              <a:gd name="connsiteX22" fmla="*/ 44879 w 2803959"/>
              <a:gd name="connsiteY22" fmla="*/ 2896269 h 3827499"/>
              <a:gd name="connsiteX23" fmla="*/ 0 w 2803959"/>
              <a:gd name="connsiteY23" fmla="*/ 3002856 h 3827499"/>
              <a:gd name="connsiteX24" fmla="*/ 274881 w 2803959"/>
              <a:gd name="connsiteY24" fmla="*/ 3126272 h 3827499"/>
              <a:gd name="connsiteX25" fmla="*/ 504884 w 2803959"/>
              <a:gd name="connsiteY25" fmla="*/ 3025295 h 3827499"/>
              <a:gd name="connsiteX26" fmla="*/ 471225 w 2803959"/>
              <a:gd name="connsiteY26" fmla="*/ 3154321 h 3827499"/>
              <a:gd name="connsiteX27" fmla="*/ 572201 w 2803959"/>
              <a:gd name="connsiteY27" fmla="*/ 3199199 h 3827499"/>
              <a:gd name="connsiteX28" fmla="*/ 381468 w 2803959"/>
              <a:gd name="connsiteY28" fmla="*/ 3659204 h 3827499"/>
              <a:gd name="connsiteX29" fmla="*/ 196344 w 2803959"/>
              <a:gd name="connsiteY29" fmla="*/ 3704083 h 3827499"/>
              <a:gd name="connsiteX30" fmla="*/ 263662 w 2803959"/>
              <a:gd name="connsiteY30" fmla="*/ 3805059 h 3827499"/>
              <a:gd name="connsiteX31" fmla="*/ 555372 w 2803959"/>
              <a:gd name="connsiteY31" fmla="*/ 3827499 h 3827499"/>
              <a:gd name="connsiteX32" fmla="*/ 589031 w 2803959"/>
              <a:gd name="connsiteY32" fmla="*/ 3619936 h 3827499"/>
              <a:gd name="connsiteX33" fmla="*/ 645129 w 2803959"/>
              <a:gd name="connsiteY33" fmla="*/ 3614326 h 3827499"/>
              <a:gd name="connsiteX34" fmla="*/ 690008 w 2803959"/>
              <a:gd name="connsiteY34" fmla="*/ 3737742 h 3827499"/>
              <a:gd name="connsiteX35" fmla="*/ 774155 w 2803959"/>
              <a:gd name="connsiteY35" fmla="*/ 3743352 h 3827499"/>
              <a:gd name="connsiteX36" fmla="*/ 779765 w 2803959"/>
              <a:gd name="connsiteY36" fmla="*/ 3513349 h 3827499"/>
              <a:gd name="connsiteX37" fmla="*/ 746106 w 2803959"/>
              <a:gd name="connsiteY37" fmla="*/ 3244078 h 3827499"/>
              <a:gd name="connsiteX38" fmla="*/ 903181 w 2803959"/>
              <a:gd name="connsiteY38" fmla="*/ 2666267 h 3827499"/>
              <a:gd name="connsiteX39" fmla="*/ 1166842 w 2803959"/>
              <a:gd name="connsiteY39" fmla="*/ 2559680 h 3827499"/>
              <a:gd name="connsiteX40" fmla="*/ 1531480 w 2803959"/>
              <a:gd name="connsiteY40" fmla="*/ 2666267 h 3827499"/>
              <a:gd name="connsiteX41" fmla="*/ 1593188 w 2803959"/>
              <a:gd name="connsiteY41" fmla="*/ 2666267 h 3827499"/>
              <a:gd name="connsiteX42" fmla="*/ 1649286 w 2803959"/>
              <a:gd name="connsiteY42" fmla="*/ 2767244 h 3827499"/>
              <a:gd name="connsiteX43" fmla="*/ 1800751 w 2803959"/>
              <a:gd name="connsiteY43" fmla="*/ 2800902 h 3827499"/>
              <a:gd name="connsiteX44" fmla="*/ 1811971 w 2803959"/>
              <a:gd name="connsiteY44" fmla="*/ 2834561 h 3827499"/>
              <a:gd name="connsiteX45" fmla="*/ 1772702 w 2803959"/>
              <a:gd name="connsiteY45" fmla="*/ 3036515 h 3827499"/>
              <a:gd name="connsiteX46" fmla="*/ 1750263 w 2803959"/>
              <a:gd name="connsiteY46" fmla="*/ 3361884 h 3827499"/>
              <a:gd name="connsiteX47" fmla="*/ 1542700 w 2803959"/>
              <a:gd name="connsiteY47" fmla="*/ 3384323 h 3827499"/>
              <a:gd name="connsiteX48" fmla="*/ 1206111 w 2803959"/>
              <a:gd name="connsiteY48" fmla="*/ 3434812 h 3827499"/>
              <a:gd name="connsiteX49" fmla="*/ 1178062 w 2803959"/>
              <a:gd name="connsiteY49" fmla="*/ 3507739 h 3827499"/>
              <a:gd name="connsiteX50" fmla="*/ 1116354 w 2803959"/>
              <a:gd name="connsiteY50" fmla="*/ 3535788 h 3827499"/>
              <a:gd name="connsiteX51" fmla="*/ 1144403 w 2803959"/>
              <a:gd name="connsiteY51" fmla="*/ 3670424 h 3827499"/>
              <a:gd name="connsiteX52" fmla="*/ 1284648 w 2803959"/>
              <a:gd name="connsiteY52" fmla="*/ 3676034 h 3827499"/>
              <a:gd name="connsiteX53" fmla="*/ 1279038 w 2803959"/>
              <a:gd name="connsiteY53" fmla="*/ 3524569 h 3827499"/>
              <a:gd name="connsiteX54" fmla="*/ 1458552 w 2803959"/>
              <a:gd name="connsiteY54" fmla="*/ 3535788 h 3827499"/>
              <a:gd name="connsiteX55" fmla="*/ 1430503 w 2803959"/>
              <a:gd name="connsiteY55" fmla="*/ 3614326 h 3827499"/>
              <a:gd name="connsiteX56" fmla="*/ 1402454 w 2803959"/>
              <a:gd name="connsiteY56" fmla="*/ 3676034 h 3827499"/>
              <a:gd name="connsiteX57" fmla="*/ 1318307 w 2803959"/>
              <a:gd name="connsiteY57" fmla="*/ 3692863 h 3827499"/>
              <a:gd name="connsiteX58" fmla="*/ 1452943 w 2803959"/>
              <a:gd name="connsiteY58" fmla="*/ 3816279 h 3827499"/>
              <a:gd name="connsiteX59" fmla="*/ 1520260 w 2803959"/>
              <a:gd name="connsiteY59" fmla="*/ 3681644 h 3827499"/>
              <a:gd name="connsiteX60" fmla="*/ 1823190 w 2803959"/>
              <a:gd name="connsiteY60" fmla="*/ 3580667 h 3827499"/>
              <a:gd name="connsiteX61" fmla="*/ 2159779 w 2803959"/>
              <a:gd name="connsiteY61" fmla="*/ 3653594 h 3827499"/>
              <a:gd name="connsiteX62" fmla="*/ 2114901 w 2803959"/>
              <a:gd name="connsiteY62" fmla="*/ 3754571 h 3827499"/>
              <a:gd name="connsiteX63" fmla="*/ 2210268 w 2803959"/>
              <a:gd name="connsiteY63" fmla="*/ 3821889 h 3827499"/>
              <a:gd name="connsiteX64" fmla="*/ 2283195 w 2803959"/>
              <a:gd name="connsiteY64" fmla="*/ 3771401 h 3827499"/>
              <a:gd name="connsiteX65" fmla="*/ 2271976 w 2803959"/>
              <a:gd name="connsiteY65" fmla="*/ 3676034 h 3827499"/>
              <a:gd name="connsiteX66" fmla="*/ 2451490 w 2803959"/>
              <a:gd name="connsiteY66" fmla="*/ 3597496 h 3827499"/>
              <a:gd name="connsiteX67" fmla="*/ 2434660 w 2803959"/>
              <a:gd name="connsiteY67" fmla="*/ 3423592 h 3827499"/>
              <a:gd name="connsiteX68" fmla="*/ 1929777 w 2803959"/>
              <a:gd name="connsiteY68" fmla="*/ 3395543 h 3827499"/>
              <a:gd name="connsiteX69" fmla="*/ 1918557 w 2803959"/>
              <a:gd name="connsiteY69" fmla="*/ 3070174 h 3827499"/>
              <a:gd name="connsiteX70" fmla="*/ 1884898 w 2803959"/>
              <a:gd name="connsiteY70" fmla="*/ 3053344 h 3827499"/>
              <a:gd name="connsiteX71" fmla="*/ 1907338 w 2803959"/>
              <a:gd name="connsiteY71" fmla="*/ 2873830 h 3827499"/>
              <a:gd name="connsiteX72" fmla="*/ 1862459 w 2803959"/>
              <a:gd name="connsiteY72" fmla="*/ 2812122 h 3827499"/>
              <a:gd name="connsiteX73" fmla="*/ 2109291 w 2803959"/>
              <a:gd name="connsiteY73" fmla="*/ 2756024 h 3827499"/>
              <a:gd name="connsiteX74" fmla="*/ 2131730 w 2803959"/>
              <a:gd name="connsiteY74" fmla="*/ 2626998 h 3827499"/>
              <a:gd name="connsiteX75" fmla="*/ 2372952 w 2803959"/>
              <a:gd name="connsiteY75" fmla="*/ 2660657 h 3827499"/>
              <a:gd name="connsiteX76" fmla="*/ 2597345 w 2803959"/>
              <a:gd name="connsiteY76" fmla="*/ 2071626 h 3827499"/>
              <a:gd name="connsiteX77" fmla="*/ 2552466 w 2803959"/>
              <a:gd name="connsiteY77" fmla="*/ 1987479 h 3827499"/>
              <a:gd name="connsiteX78" fmla="*/ 2698322 w 2803959"/>
              <a:gd name="connsiteY78" fmla="*/ 1499425 h 3827499"/>
              <a:gd name="connsiteX79" fmla="*/ 2642224 w 2803959"/>
              <a:gd name="connsiteY79" fmla="*/ 1392839 h 3827499"/>
              <a:gd name="connsiteX80" fmla="*/ 2490758 w 2803959"/>
              <a:gd name="connsiteY80" fmla="*/ 848687 h 3827499"/>
              <a:gd name="connsiteX81" fmla="*/ 2743201 w 2803959"/>
              <a:gd name="connsiteY81" fmla="*/ 714051 h 3827499"/>
              <a:gd name="connsiteX82" fmla="*/ 2715151 w 2803959"/>
              <a:gd name="connsiteY82" fmla="*/ 472829 h 3827499"/>
              <a:gd name="connsiteX83" fmla="*/ 2647833 w 2803959"/>
              <a:gd name="connsiteY83" fmla="*/ 80143 h 3827499"/>
              <a:gd name="connsiteX0" fmla="*/ 2647833 w 2798650"/>
              <a:gd name="connsiteY0" fmla="*/ 80143 h 3827499"/>
              <a:gd name="connsiteX1" fmla="*/ 2395391 w 2798650"/>
              <a:gd name="connsiteY1" fmla="*/ 1604 h 3827499"/>
              <a:gd name="connsiteX2" fmla="*/ 2193438 w 2798650"/>
              <a:gd name="connsiteY2" fmla="*/ 197948 h 3827499"/>
              <a:gd name="connsiteX3" fmla="*/ 2114901 w 2798650"/>
              <a:gd name="connsiteY3" fmla="*/ 214777 h 3827499"/>
              <a:gd name="connsiteX4" fmla="*/ 2142950 w 2798650"/>
              <a:gd name="connsiteY4" fmla="*/ 326974 h 3827499"/>
              <a:gd name="connsiteX5" fmla="*/ 2047583 w 2798650"/>
              <a:gd name="connsiteY5" fmla="*/ 495268 h 3827499"/>
              <a:gd name="connsiteX6" fmla="*/ 2159779 w 2798650"/>
              <a:gd name="connsiteY6" fmla="*/ 747710 h 3827499"/>
              <a:gd name="connsiteX7" fmla="*/ 2030754 w 2798650"/>
              <a:gd name="connsiteY7" fmla="*/ 792588 h 3827499"/>
              <a:gd name="connsiteX8" fmla="*/ 1997095 w 2798650"/>
              <a:gd name="connsiteY8" fmla="*/ 859906 h 3827499"/>
              <a:gd name="connsiteX9" fmla="*/ 1997095 w 2798650"/>
              <a:gd name="connsiteY9" fmla="*/ 747710 h 3827499"/>
              <a:gd name="connsiteX10" fmla="*/ 1946606 w 2798650"/>
              <a:gd name="connsiteY10" fmla="*/ 708441 h 3827499"/>
              <a:gd name="connsiteX11" fmla="*/ 1772702 w 2798650"/>
              <a:gd name="connsiteY11" fmla="*/ 758929 h 3827499"/>
              <a:gd name="connsiteX12" fmla="*/ 1402454 w 2798650"/>
              <a:gd name="connsiteY12" fmla="*/ 618684 h 3827499"/>
              <a:gd name="connsiteX13" fmla="*/ 1705384 w 2798650"/>
              <a:gd name="connsiteY13" fmla="*/ 1190885 h 3827499"/>
              <a:gd name="connsiteX14" fmla="*/ 1800751 w 2798650"/>
              <a:gd name="connsiteY14" fmla="*/ 1263813 h 3827499"/>
              <a:gd name="connsiteX15" fmla="*/ 1649286 w 2798650"/>
              <a:gd name="connsiteY15" fmla="*/ 1488205 h 3827499"/>
              <a:gd name="connsiteX16" fmla="*/ 1727824 w 2798650"/>
              <a:gd name="connsiteY16" fmla="*/ 1706988 h 3827499"/>
              <a:gd name="connsiteX17" fmla="*/ 1817581 w 2798650"/>
              <a:gd name="connsiteY17" fmla="*/ 1701379 h 3827499"/>
              <a:gd name="connsiteX18" fmla="*/ 1671725 w 2798650"/>
              <a:gd name="connsiteY18" fmla="*/ 1869673 h 3827499"/>
              <a:gd name="connsiteX19" fmla="*/ 914400 w 2798650"/>
              <a:gd name="connsiteY19" fmla="*/ 1617231 h 3827499"/>
              <a:gd name="connsiteX20" fmla="*/ 460005 w 2798650"/>
              <a:gd name="connsiteY20" fmla="*/ 2643828 h 3827499"/>
              <a:gd name="connsiteX21" fmla="*/ 263662 w 2798650"/>
              <a:gd name="connsiteY21" fmla="*/ 2851391 h 3827499"/>
              <a:gd name="connsiteX22" fmla="*/ 44879 w 2798650"/>
              <a:gd name="connsiteY22" fmla="*/ 2896269 h 3827499"/>
              <a:gd name="connsiteX23" fmla="*/ 0 w 2798650"/>
              <a:gd name="connsiteY23" fmla="*/ 3002856 h 3827499"/>
              <a:gd name="connsiteX24" fmla="*/ 274881 w 2798650"/>
              <a:gd name="connsiteY24" fmla="*/ 3126272 h 3827499"/>
              <a:gd name="connsiteX25" fmla="*/ 504884 w 2798650"/>
              <a:gd name="connsiteY25" fmla="*/ 3025295 h 3827499"/>
              <a:gd name="connsiteX26" fmla="*/ 471225 w 2798650"/>
              <a:gd name="connsiteY26" fmla="*/ 3154321 h 3827499"/>
              <a:gd name="connsiteX27" fmla="*/ 572201 w 2798650"/>
              <a:gd name="connsiteY27" fmla="*/ 3199199 h 3827499"/>
              <a:gd name="connsiteX28" fmla="*/ 381468 w 2798650"/>
              <a:gd name="connsiteY28" fmla="*/ 3659204 h 3827499"/>
              <a:gd name="connsiteX29" fmla="*/ 196344 w 2798650"/>
              <a:gd name="connsiteY29" fmla="*/ 3704083 h 3827499"/>
              <a:gd name="connsiteX30" fmla="*/ 263662 w 2798650"/>
              <a:gd name="connsiteY30" fmla="*/ 3805059 h 3827499"/>
              <a:gd name="connsiteX31" fmla="*/ 555372 w 2798650"/>
              <a:gd name="connsiteY31" fmla="*/ 3827499 h 3827499"/>
              <a:gd name="connsiteX32" fmla="*/ 589031 w 2798650"/>
              <a:gd name="connsiteY32" fmla="*/ 3619936 h 3827499"/>
              <a:gd name="connsiteX33" fmla="*/ 645129 w 2798650"/>
              <a:gd name="connsiteY33" fmla="*/ 3614326 h 3827499"/>
              <a:gd name="connsiteX34" fmla="*/ 690008 w 2798650"/>
              <a:gd name="connsiteY34" fmla="*/ 3737742 h 3827499"/>
              <a:gd name="connsiteX35" fmla="*/ 774155 w 2798650"/>
              <a:gd name="connsiteY35" fmla="*/ 3743352 h 3827499"/>
              <a:gd name="connsiteX36" fmla="*/ 779765 w 2798650"/>
              <a:gd name="connsiteY36" fmla="*/ 3513349 h 3827499"/>
              <a:gd name="connsiteX37" fmla="*/ 746106 w 2798650"/>
              <a:gd name="connsiteY37" fmla="*/ 3244078 h 3827499"/>
              <a:gd name="connsiteX38" fmla="*/ 903181 w 2798650"/>
              <a:gd name="connsiteY38" fmla="*/ 2666267 h 3827499"/>
              <a:gd name="connsiteX39" fmla="*/ 1166842 w 2798650"/>
              <a:gd name="connsiteY39" fmla="*/ 2559680 h 3827499"/>
              <a:gd name="connsiteX40" fmla="*/ 1531480 w 2798650"/>
              <a:gd name="connsiteY40" fmla="*/ 2666267 h 3827499"/>
              <a:gd name="connsiteX41" fmla="*/ 1593188 w 2798650"/>
              <a:gd name="connsiteY41" fmla="*/ 2666267 h 3827499"/>
              <a:gd name="connsiteX42" fmla="*/ 1649286 w 2798650"/>
              <a:gd name="connsiteY42" fmla="*/ 2767244 h 3827499"/>
              <a:gd name="connsiteX43" fmla="*/ 1800751 w 2798650"/>
              <a:gd name="connsiteY43" fmla="*/ 2800902 h 3827499"/>
              <a:gd name="connsiteX44" fmla="*/ 1811971 w 2798650"/>
              <a:gd name="connsiteY44" fmla="*/ 2834561 h 3827499"/>
              <a:gd name="connsiteX45" fmla="*/ 1772702 w 2798650"/>
              <a:gd name="connsiteY45" fmla="*/ 3036515 h 3827499"/>
              <a:gd name="connsiteX46" fmla="*/ 1750263 w 2798650"/>
              <a:gd name="connsiteY46" fmla="*/ 3361884 h 3827499"/>
              <a:gd name="connsiteX47" fmla="*/ 1542700 w 2798650"/>
              <a:gd name="connsiteY47" fmla="*/ 3384323 h 3827499"/>
              <a:gd name="connsiteX48" fmla="*/ 1206111 w 2798650"/>
              <a:gd name="connsiteY48" fmla="*/ 3434812 h 3827499"/>
              <a:gd name="connsiteX49" fmla="*/ 1178062 w 2798650"/>
              <a:gd name="connsiteY49" fmla="*/ 3507739 h 3827499"/>
              <a:gd name="connsiteX50" fmla="*/ 1116354 w 2798650"/>
              <a:gd name="connsiteY50" fmla="*/ 3535788 h 3827499"/>
              <a:gd name="connsiteX51" fmla="*/ 1144403 w 2798650"/>
              <a:gd name="connsiteY51" fmla="*/ 3670424 h 3827499"/>
              <a:gd name="connsiteX52" fmla="*/ 1284648 w 2798650"/>
              <a:gd name="connsiteY52" fmla="*/ 3676034 h 3827499"/>
              <a:gd name="connsiteX53" fmla="*/ 1279038 w 2798650"/>
              <a:gd name="connsiteY53" fmla="*/ 3524569 h 3827499"/>
              <a:gd name="connsiteX54" fmla="*/ 1458552 w 2798650"/>
              <a:gd name="connsiteY54" fmla="*/ 3535788 h 3827499"/>
              <a:gd name="connsiteX55" fmla="*/ 1430503 w 2798650"/>
              <a:gd name="connsiteY55" fmla="*/ 3614326 h 3827499"/>
              <a:gd name="connsiteX56" fmla="*/ 1402454 w 2798650"/>
              <a:gd name="connsiteY56" fmla="*/ 3676034 h 3827499"/>
              <a:gd name="connsiteX57" fmla="*/ 1318307 w 2798650"/>
              <a:gd name="connsiteY57" fmla="*/ 3692863 h 3827499"/>
              <a:gd name="connsiteX58" fmla="*/ 1452943 w 2798650"/>
              <a:gd name="connsiteY58" fmla="*/ 3816279 h 3827499"/>
              <a:gd name="connsiteX59" fmla="*/ 1520260 w 2798650"/>
              <a:gd name="connsiteY59" fmla="*/ 3681644 h 3827499"/>
              <a:gd name="connsiteX60" fmla="*/ 1823190 w 2798650"/>
              <a:gd name="connsiteY60" fmla="*/ 3580667 h 3827499"/>
              <a:gd name="connsiteX61" fmla="*/ 2159779 w 2798650"/>
              <a:gd name="connsiteY61" fmla="*/ 3653594 h 3827499"/>
              <a:gd name="connsiteX62" fmla="*/ 2114901 w 2798650"/>
              <a:gd name="connsiteY62" fmla="*/ 3754571 h 3827499"/>
              <a:gd name="connsiteX63" fmla="*/ 2210268 w 2798650"/>
              <a:gd name="connsiteY63" fmla="*/ 3821889 h 3827499"/>
              <a:gd name="connsiteX64" fmla="*/ 2283195 w 2798650"/>
              <a:gd name="connsiteY64" fmla="*/ 3771401 h 3827499"/>
              <a:gd name="connsiteX65" fmla="*/ 2271976 w 2798650"/>
              <a:gd name="connsiteY65" fmla="*/ 3676034 h 3827499"/>
              <a:gd name="connsiteX66" fmla="*/ 2451490 w 2798650"/>
              <a:gd name="connsiteY66" fmla="*/ 3597496 h 3827499"/>
              <a:gd name="connsiteX67" fmla="*/ 2434660 w 2798650"/>
              <a:gd name="connsiteY67" fmla="*/ 3423592 h 3827499"/>
              <a:gd name="connsiteX68" fmla="*/ 1929777 w 2798650"/>
              <a:gd name="connsiteY68" fmla="*/ 3395543 h 3827499"/>
              <a:gd name="connsiteX69" fmla="*/ 1918557 w 2798650"/>
              <a:gd name="connsiteY69" fmla="*/ 3070174 h 3827499"/>
              <a:gd name="connsiteX70" fmla="*/ 1884898 w 2798650"/>
              <a:gd name="connsiteY70" fmla="*/ 3053344 h 3827499"/>
              <a:gd name="connsiteX71" fmla="*/ 1907338 w 2798650"/>
              <a:gd name="connsiteY71" fmla="*/ 2873830 h 3827499"/>
              <a:gd name="connsiteX72" fmla="*/ 1862459 w 2798650"/>
              <a:gd name="connsiteY72" fmla="*/ 2812122 h 3827499"/>
              <a:gd name="connsiteX73" fmla="*/ 2109291 w 2798650"/>
              <a:gd name="connsiteY73" fmla="*/ 2756024 h 3827499"/>
              <a:gd name="connsiteX74" fmla="*/ 2131730 w 2798650"/>
              <a:gd name="connsiteY74" fmla="*/ 2626998 h 3827499"/>
              <a:gd name="connsiteX75" fmla="*/ 2372952 w 2798650"/>
              <a:gd name="connsiteY75" fmla="*/ 2660657 h 3827499"/>
              <a:gd name="connsiteX76" fmla="*/ 2597345 w 2798650"/>
              <a:gd name="connsiteY76" fmla="*/ 2071626 h 3827499"/>
              <a:gd name="connsiteX77" fmla="*/ 2552466 w 2798650"/>
              <a:gd name="connsiteY77" fmla="*/ 1987479 h 3827499"/>
              <a:gd name="connsiteX78" fmla="*/ 2698322 w 2798650"/>
              <a:gd name="connsiteY78" fmla="*/ 1499425 h 3827499"/>
              <a:gd name="connsiteX79" fmla="*/ 2642224 w 2798650"/>
              <a:gd name="connsiteY79" fmla="*/ 1392839 h 3827499"/>
              <a:gd name="connsiteX80" fmla="*/ 2490758 w 2798650"/>
              <a:gd name="connsiteY80" fmla="*/ 848687 h 3827499"/>
              <a:gd name="connsiteX81" fmla="*/ 2743201 w 2798650"/>
              <a:gd name="connsiteY81" fmla="*/ 714051 h 3827499"/>
              <a:gd name="connsiteX82" fmla="*/ 2715151 w 2798650"/>
              <a:gd name="connsiteY82" fmla="*/ 472829 h 3827499"/>
              <a:gd name="connsiteX83" fmla="*/ 2647833 w 2798650"/>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90758 w 2777761"/>
              <a:gd name="connsiteY80" fmla="*/ 84868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90758 w 2777761"/>
              <a:gd name="connsiteY80" fmla="*/ 84868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501977 w 2777761"/>
              <a:gd name="connsiteY80" fmla="*/ 815028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647833 w 2777761"/>
              <a:gd name="connsiteY0" fmla="*/ 8014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647833 w 2777761"/>
              <a:gd name="connsiteY83" fmla="*/ 80143 h 3827499"/>
              <a:gd name="connsiteX0" fmla="*/ 2597345 w 2777761"/>
              <a:gd name="connsiteY0" fmla="*/ 9136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91363 h 3827499"/>
              <a:gd name="connsiteX0" fmla="*/ 2597345 w 2777761"/>
              <a:gd name="connsiteY0" fmla="*/ 9136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91363 h 3827499"/>
              <a:gd name="connsiteX0" fmla="*/ 2597345 w 2777761"/>
              <a:gd name="connsiteY0" fmla="*/ 91363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91363 h 3827499"/>
              <a:gd name="connsiteX0" fmla="*/ 2597345 w 2777761"/>
              <a:gd name="connsiteY0" fmla="*/ 130631 h 3827499"/>
              <a:gd name="connsiteX1" fmla="*/ 2395391 w 2777761"/>
              <a:gd name="connsiteY1" fmla="*/ 1604 h 3827499"/>
              <a:gd name="connsiteX2" fmla="*/ 2193438 w 2777761"/>
              <a:gd name="connsiteY2" fmla="*/ 197948 h 3827499"/>
              <a:gd name="connsiteX3" fmla="*/ 2114901 w 2777761"/>
              <a:gd name="connsiteY3" fmla="*/ 214777 h 3827499"/>
              <a:gd name="connsiteX4" fmla="*/ 2142950 w 2777761"/>
              <a:gd name="connsiteY4" fmla="*/ 326974 h 3827499"/>
              <a:gd name="connsiteX5" fmla="*/ 2047583 w 2777761"/>
              <a:gd name="connsiteY5" fmla="*/ 495268 h 3827499"/>
              <a:gd name="connsiteX6" fmla="*/ 2159779 w 2777761"/>
              <a:gd name="connsiteY6" fmla="*/ 747710 h 3827499"/>
              <a:gd name="connsiteX7" fmla="*/ 2030754 w 2777761"/>
              <a:gd name="connsiteY7" fmla="*/ 792588 h 3827499"/>
              <a:gd name="connsiteX8" fmla="*/ 1997095 w 2777761"/>
              <a:gd name="connsiteY8" fmla="*/ 859906 h 3827499"/>
              <a:gd name="connsiteX9" fmla="*/ 1997095 w 2777761"/>
              <a:gd name="connsiteY9" fmla="*/ 747710 h 3827499"/>
              <a:gd name="connsiteX10" fmla="*/ 1946606 w 2777761"/>
              <a:gd name="connsiteY10" fmla="*/ 708441 h 3827499"/>
              <a:gd name="connsiteX11" fmla="*/ 1772702 w 2777761"/>
              <a:gd name="connsiteY11" fmla="*/ 758929 h 3827499"/>
              <a:gd name="connsiteX12" fmla="*/ 1402454 w 2777761"/>
              <a:gd name="connsiteY12" fmla="*/ 618684 h 3827499"/>
              <a:gd name="connsiteX13" fmla="*/ 1705384 w 2777761"/>
              <a:gd name="connsiteY13" fmla="*/ 1190885 h 3827499"/>
              <a:gd name="connsiteX14" fmla="*/ 1800751 w 2777761"/>
              <a:gd name="connsiteY14" fmla="*/ 1263813 h 3827499"/>
              <a:gd name="connsiteX15" fmla="*/ 1649286 w 2777761"/>
              <a:gd name="connsiteY15" fmla="*/ 1488205 h 3827499"/>
              <a:gd name="connsiteX16" fmla="*/ 1727824 w 2777761"/>
              <a:gd name="connsiteY16" fmla="*/ 1706988 h 3827499"/>
              <a:gd name="connsiteX17" fmla="*/ 1817581 w 2777761"/>
              <a:gd name="connsiteY17" fmla="*/ 1701379 h 3827499"/>
              <a:gd name="connsiteX18" fmla="*/ 1671725 w 2777761"/>
              <a:gd name="connsiteY18" fmla="*/ 1869673 h 3827499"/>
              <a:gd name="connsiteX19" fmla="*/ 914400 w 2777761"/>
              <a:gd name="connsiteY19" fmla="*/ 1617231 h 3827499"/>
              <a:gd name="connsiteX20" fmla="*/ 460005 w 2777761"/>
              <a:gd name="connsiteY20" fmla="*/ 2643828 h 3827499"/>
              <a:gd name="connsiteX21" fmla="*/ 263662 w 2777761"/>
              <a:gd name="connsiteY21" fmla="*/ 2851391 h 3827499"/>
              <a:gd name="connsiteX22" fmla="*/ 44879 w 2777761"/>
              <a:gd name="connsiteY22" fmla="*/ 2896269 h 3827499"/>
              <a:gd name="connsiteX23" fmla="*/ 0 w 2777761"/>
              <a:gd name="connsiteY23" fmla="*/ 3002856 h 3827499"/>
              <a:gd name="connsiteX24" fmla="*/ 274881 w 2777761"/>
              <a:gd name="connsiteY24" fmla="*/ 3126272 h 3827499"/>
              <a:gd name="connsiteX25" fmla="*/ 504884 w 2777761"/>
              <a:gd name="connsiteY25" fmla="*/ 3025295 h 3827499"/>
              <a:gd name="connsiteX26" fmla="*/ 471225 w 2777761"/>
              <a:gd name="connsiteY26" fmla="*/ 3154321 h 3827499"/>
              <a:gd name="connsiteX27" fmla="*/ 572201 w 2777761"/>
              <a:gd name="connsiteY27" fmla="*/ 3199199 h 3827499"/>
              <a:gd name="connsiteX28" fmla="*/ 381468 w 2777761"/>
              <a:gd name="connsiteY28" fmla="*/ 3659204 h 3827499"/>
              <a:gd name="connsiteX29" fmla="*/ 196344 w 2777761"/>
              <a:gd name="connsiteY29" fmla="*/ 3704083 h 3827499"/>
              <a:gd name="connsiteX30" fmla="*/ 263662 w 2777761"/>
              <a:gd name="connsiteY30" fmla="*/ 3805059 h 3827499"/>
              <a:gd name="connsiteX31" fmla="*/ 555372 w 2777761"/>
              <a:gd name="connsiteY31" fmla="*/ 3827499 h 3827499"/>
              <a:gd name="connsiteX32" fmla="*/ 589031 w 2777761"/>
              <a:gd name="connsiteY32" fmla="*/ 3619936 h 3827499"/>
              <a:gd name="connsiteX33" fmla="*/ 645129 w 2777761"/>
              <a:gd name="connsiteY33" fmla="*/ 3614326 h 3827499"/>
              <a:gd name="connsiteX34" fmla="*/ 690008 w 2777761"/>
              <a:gd name="connsiteY34" fmla="*/ 3737742 h 3827499"/>
              <a:gd name="connsiteX35" fmla="*/ 774155 w 2777761"/>
              <a:gd name="connsiteY35" fmla="*/ 3743352 h 3827499"/>
              <a:gd name="connsiteX36" fmla="*/ 779765 w 2777761"/>
              <a:gd name="connsiteY36" fmla="*/ 3513349 h 3827499"/>
              <a:gd name="connsiteX37" fmla="*/ 746106 w 2777761"/>
              <a:gd name="connsiteY37" fmla="*/ 3244078 h 3827499"/>
              <a:gd name="connsiteX38" fmla="*/ 903181 w 2777761"/>
              <a:gd name="connsiteY38" fmla="*/ 2666267 h 3827499"/>
              <a:gd name="connsiteX39" fmla="*/ 1166842 w 2777761"/>
              <a:gd name="connsiteY39" fmla="*/ 2559680 h 3827499"/>
              <a:gd name="connsiteX40" fmla="*/ 1531480 w 2777761"/>
              <a:gd name="connsiteY40" fmla="*/ 2666267 h 3827499"/>
              <a:gd name="connsiteX41" fmla="*/ 1593188 w 2777761"/>
              <a:gd name="connsiteY41" fmla="*/ 2666267 h 3827499"/>
              <a:gd name="connsiteX42" fmla="*/ 1649286 w 2777761"/>
              <a:gd name="connsiteY42" fmla="*/ 2767244 h 3827499"/>
              <a:gd name="connsiteX43" fmla="*/ 1800751 w 2777761"/>
              <a:gd name="connsiteY43" fmla="*/ 2800902 h 3827499"/>
              <a:gd name="connsiteX44" fmla="*/ 1811971 w 2777761"/>
              <a:gd name="connsiteY44" fmla="*/ 2834561 h 3827499"/>
              <a:gd name="connsiteX45" fmla="*/ 1772702 w 2777761"/>
              <a:gd name="connsiteY45" fmla="*/ 3036515 h 3827499"/>
              <a:gd name="connsiteX46" fmla="*/ 1750263 w 2777761"/>
              <a:gd name="connsiteY46" fmla="*/ 3361884 h 3827499"/>
              <a:gd name="connsiteX47" fmla="*/ 1542700 w 2777761"/>
              <a:gd name="connsiteY47" fmla="*/ 3384323 h 3827499"/>
              <a:gd name="connsiteX48" fmla="*/ 1206111 w 2777761"/>
              <a:gd name="connsiteY48" fmla="*/ 3434812 h 3827499"/>
              <a:gd name="connsiteX49" fmla="*/ 1178062 w 2777761"/>
              <a:gd name="connsiteY49" fmla="*/ 3507739 h 3827499"/>
              <a:gd name="connsiteX50" fmla="*/ 1116354 w 2777761"/>
              <a:gd name="connsiteY50" fmla="*/ 3535788 h 3827499"/>
              <a:gd name="connsiteX51" fmla="*/ 1144403 w 2777761"/>
              <a:gd name="connsiteY51" fmla="*/ 3670424 h 3827499"/>
              <a:gd name="connsiteX52" fmla="*/ 1284648 w 2777761"/>
              <a:gd name="connsiteY52" fmla="*/ 3676034 h 3827499"/>
              <a:gd name="connsiteX53" fmla="*/ 1279038 w 2777761"/>
              <a:gd name="connsiteY53" fmla="*/ 3524569 h 3827499"/>
              <a:gd name="connsiteX54" fmla="*/ 1458552 w 2777761"/>
              <a:gd name="connsiteY54" fmla="*/ 3535788 h 3827499"/>
              <a:gd name="connsiteX55" fmla="*/ 1430503 w 2777761"/>
              <a:gd name="connsiteY55" fmla="*/ 3614326 h 3827499"/>
              <a:gd name="connsiteX56" fmla="*/ 1402454 w 2777761"/>
              <a:gd name="connsiteY56" fmla="*/ 3676034 h 3827499"/>
              <a:gd name="connsiteX57" fmla="*/ 1318307 w 2777761"/>
              <a:gd name="connsiteY57" fmla="*/ 3692863 h 3827499"/>
              <a:gd name="connsiteX58" fmla="*/ 1452943 w 2777761"/>
              <a:gd name="connsiteY58" fmla="*/ 3816279 h 3827499"/>
              <a:gd name="connsiteX59" fmla="*/ 1520260 w 2777761"/>
              <a:gd name="connsiteY59" fmla="*/ 3681644 h 3827499"/>
              <a:gd name="connsiteX60" fmla="*/ 1823190 w 2777761"/>
              <a:gd name="connsiteY60" fmla="*/ 3580667 h 3827499"/>
              <a:gd name="connsiteX61" fmla="*/ 2159779 w 2777761"/>
              <a:gd name="connsiteY61" fmla="*/ 3653594 h 3827499"/>
              <a:gd name="connsiteX62" fmla="*/ 2114901 w 2777761"/>
              <a:gd name="connsiteY62" fmla="*/ 3754571 h 3827499"/>
              <a:gd name="connsiteX63" fmla="*/ 2210268 w 2777761"/>
              <a:gd name="connsiteY63" fmla="*/ 3821889 h 3827499"/>
              <a:gd name="connsiteX64" fmla="*/ 2283195 w 2777761"/>
              <a:gd name="connsiteY64" fmla="*/ 3771401 h 3827499"/>
              <a:gd name="connsiteX65" fmla="*/ 2271976 w 2777761"/>
              <a:gd name="connsiteY65" fmla="*/ 3676034 h 3827499"/>
              <a:gd name="connsiteX66" fmla="*/ 2451490 w 2777761"/>
              <a:gd name="connsiteY66" fmla="*/ 3597496 h 3827499"/>
              <a:gd name="connsiteX67" fmla="*/ 2434660 w 2777761"/>
              <a:gd name="connsiteY67" fmla="*/ 3423592 h 3827499"/>
              <a:gd name="connsiteX68" fmla="*/ 1929777 w 2777761"/>
              <a:gd name="connsiteY68" fmla="*/ 3395543 h 3827499"/>
              <a:gd name="connsiteX69" fmla="*/ 1918557 w 2777761"/>
              <a:gd name="connsiteY69" fmla="*/ 3070174 h 3827499"/>
              <a:gd name="connsiteX70" fmla="*/ 1884898 w 2777761"/>
              <a:gd name="connsiteY70" fmla="*/ 3053344 h 3827499"/>
              <a:gd name="connsiteX71" fmla="*/ 1907338 w 2777761"/>
              <a:gd name="connsiteY71" fmla="*/ 2873830 h 3827499"/>
              <a:gd name="connsiteX72" fmla="*/ 1862459 w 2777761"/>
              <a:gd name="connsiteY72" fmla="*/ 2812122 h 3827499"/>
              <a:gd name="connsiteX73" fmla="*/ 2109291 w 2777761"/>
              <a:gd name="connsiteY73" fmla="*/ 2756024 h 3827499"/>
              <a:gd name="connsiteX74" fmla="*/ 2131730 w 2777761"/>
              <a:gd name="connsiteY74" fmla="*/ 2626998 h 3827499"/>
              <a:gd name="connsiteX75" fmla="*/ 2372952 w 2777761"/>
              <a:gd name="connsiteY75" fmla="*/ 2660657 h 3827499"/>
              <a:gd name="connsiteX76" fmla="*/ 2597345 w 2777761"/>
              <a:gd name="connsiteY76" fmla="*/ 2071626 h 3827499"/>
              <a:gd name="connsiteX77" fmla="*/ 2552466 w 2777761"/>
              <a:gd name="connsiteY77" fmla="*/ 1987479 h 3827499"/>
              <a:gd name="connsiteX78" fmla="*/ 2698322 w 2777761"/>
              <a:gd name="connsiteY78" fmla="*/ 1499425 h 3827499"/>
              <a:gd name="connsiteX79" fmla="*/ 2642224 w 2777761"/>
              <a:gd name="connsiteY79" fmla="*/ 1392839 h 3827499"/>
              <a:gd name="connsiteX80" fmla="*/ 2485148 w 2777761"/>
              <a:gd name="connsiteY80" fmla="*/ 837467 h 3827499"/>
              <a:gd name="connsiteX81" fmla="*/ 2743201 w 2777761"/>
              <a:gd name="connsiteY81" fmla="*/ 714051 h 3827499"/>
              <a:gd name="connsiteX82" fmla="*/ 2715151 w 2777761"/>
              <a:gd name="connsiteY82" fmla="*/ 472829 h 3827499"/>
              <a:gd name="connsiteX83" fmla="*/ 2597345 w 2777761"/>
              <a:gd name="connsiteY83" fmla="*/ 130631 h 3827499"/>
              <a:gd name="connsiteX0" fmla="*/ 2597345 w 2777761"/>
              <a:gd name="connsiteY0" fmla="*/ 91863 h 3788731"/>
              <a:gd name="connsiteX1" fmla="*/ 2434660 w 2777761"/>
              <a:gd name="connsiteY1" fmla="*/ 2105 h 3788731"/>
              <a:gd name="connsiteX2" fmla="*/ 2193438 w 2777761"/>
              <a:gd name="connsiteY2" fmla="*/ 159180 h 3788731"/>
              <a:gd name="connsiteX3" fmla="*/ 2114901 w 2777761"/>
              <a:gd name="connsiteY3" fmla="*/ 176009 h 3788731"/>
              <a:gd name="connsiteX4" fmla="*/ 2142950 w 2777761"/>
              <a:gd name="connsiteY4" fmla="*/ 288206 h 3788731"/>
              <a:gd name="connsiteX5" fmla="*/ 2047583 w 2777761"/>
              <a:gd name="connsiteY5" fmla="*/ 45650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597345 w 2777761"/>
              <a:gd name="connsiteY83" fmla="*/ 9186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114901 w 2777761"/>
              <a:gd name="connsiteY3" fmla="*/ 176009 h 3788731"/>
              <a:gd name="connsiteX4" fmla="*/ 2142950 w 2777761"/>
              <a:gd name="connsiteY4" fmla="*/ 288206 h 3788731"/>
              <a:gd name="connsiteX5" fmla="*/ 2047583 w 2777761"/>
              <a:gd name="connsiteY5" fmla="*/ 45650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631004 w 2777761"/>
              <a:gd name="connsiteY83"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47583 w 2777761"/>
              <a:gd name="connsiteY5" fmla="*/ 45650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631004 w 2777761"/>
              <a:gd name="connsiteY83"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59779 w 2777761"/>
              <a:gd name="connsiteY6" fmla="*/ 708942 h 3788731"/>
              <a:gd name="connsiteX7" fmla="*/ 2030754 w 2777761"/>
              <a:gd name="connsiteY7" fmla="*/ 753820 h 3788731"/>
              <a:gd name="connsiteX8" fmla="*/ 1997095 w 2777761"/>
              <a:gd name="connsiteY8" fmla="*/ 821138 h 3788731"/>
              <a:gd name="connsiteX9" fmla="*/ 1997095 w 2777761"/>
              <a:gd name="connsiteY9" fmla="*/ 708942 h 3788731"/>
              <a:gd name="connsiteX10" fmla="*/ 1946606 w 2777761"/>
              <a:gd name="connsiteY10" fmla="*/ 669673 h 3788731"/>
              <a:gd name="connsiteX11" fmla="*/ 1772702 w 2777761"/>
              <a:gd name="connsiteY11" fmla="*/ 720161 h 3788731"/>
              <a:gd name="connsiteX12" fmla="*/ 1402454 w 2777761"/>
              <a:gd name="connsiteY12" fmla="*/ 579916 h 3788731"/>
              <a:gd name="connsiteX13" fmla="*/ 1705384 w 2777761"/>
              <a:gd name="connsiteY13" fmla="*/ 1152117 h 3788731"/>
              <a:gd name="connsiteX14" fmla="*/ 1800751 w 2777761"/>
              <a:gd name="connsiteY14" fmla="*/ 1225045 h 3788731"/>
              <a:gd name="connsiteX15" fmla="*/ 1649286 w 2777761"/>
              <a:gd name="connsiteY15" fmla="*/ 1449437 h 3788731"/>
              <a:gd name="connsiteX16" fmla="*/ 1727824 w 2777761"/>
              <a:gd name="connsiteY16" fmla="*/ 1668220 h 3788731"/>
              <a:gd name="connsiteX17" fmla="*/ 1817581 w 2777761"/>
              <a:gd name="connsiteY17" fmla="*/ 1662611 h 3788731"/>
              <a:gd name="connsiteX18" fmla="*/ 1671725 w 2777761"/>
              <a:gd name="connsiteY18" fmla="*/ 1830905 h 3788731"/>
              <a:gd name="connsiteX19" fmla="*/ 914400 w 2777761"/>
              <a:gd name="connsiteY19" fmla="*/ 1578463 h 3788731"/>
              <a:gd name="connsiteX20" fmla="*/ 460005 w 2777761"/>
              <a:gd name="connsiteY20" fmla="*/ 2605060 h 3788731"/>
              <a:gd name="connsiteX21" fmla="*/ 263662 w 2777761"/>
              <a:gd name="connsiteY21" fmla="*/ 2812623 h 3788731"/>
              <a:gd name="connsiteX22" fmla="*/ 44879 w 2777761"/>
              <a:gd name="connsiteY22" fmla="*/ 2857501 h 3788731"/>
              <a:gd name="connsiteX23" fmla="*/ 0 w 2777761"/>
              <a:gd name="connsiteY23" fmla="*/ 2964088 h 3788731"/>
              <a:gd name="connsiteX24" fmla="*/ 274881 w 2777761"/>
              <a:gd name="connsiteY24" fmla="*/ 3087504 h 3788731"/>
              <a:gd name="connsiteX25" fmla="*/ 504884 w 2777761"/>
              <a:gd name="connsiteY25" fmla="*/ 2986527 h 3788731"/>
              <a:gd name="connsiteX26" fmla="*/ 471225 w 2777761"/>
              <a:gd name="connsiteY26" fmla="*/ 3115553 h 3788731"/>
              <a:gd name="connsiteX27" fmla="*/ 572201 w 2777761"/>
              <a:gd name="connsiteY27" fmla="*/ 3160431 h 3788731"/>
              <a:gd name="connsiteX28" fmla="*/ 381468 w 2777761"/>
              <a:gd name="connsiteY28" fmla="*/ 3620436 h 3788731"/>
              <a:gd name="connsiteX29" fmla="*/ 196344 w 2777761"/>
              <a:gd name="connsiteY29" fmla="*/ 3665315 h 3788731"/>
              <a:gd name="connsiteX30" fmla="*/ 263662 w 2777761"/>
              <a:gd name="connsiteY30" fmla="*/ 3766291 h 3788731"/>
              <a:gd name="connsiteX31" fmla="*/ 555372 w 2777761"/>
              <a:gd name="connsiteY31" fmla="*/ 3788731 h 3788731"/>
              <a:gd name="connsiteX32" fmla="*/ 589031 w 2777761"/>
              <a:gd name="connsiteY32" fmla="*/ 3581168 h 3788731"/>
              <a:gd name="connsiteX33" fmla="*/ 645129 w 2777761"/>
              <a:gd name="connsiteY33" fmla="*/ 3575558 h 3788731"/>
              <a:gd name="connsiteX34" fmla="*/ 690008 w 2777761"/>
              <a:gd name="connsiteY34" fmla="*/ 3698974 h 3788731"/>
              <a:gd name="connsiteX35" fmla="*/ 774155 w 2777761"/>
              <a:gd name="connsiteY35" fmla="*/ 3704584 h 3788731"/>
              <a:gd name="connsiteX36" fmla="*/ 779765 w 2777761"/>
              <a:gd name="connsiteY36" fmla="*/ 3474581 h 3788731"/>
              <a:gd name="connsiteX37" fmla="*/ 746106 w 2777761"/>
              <a:gd name="connsiteY37" fmla="*/ 3205310 h 3788731"/>
              <a:gd name="connsiteX38" fmla="*/ 903181 w 2777761"/>
              <a:gd name="connsiteY38" fmla="*/ 2627499 h 3788731"/>
              <a:gd name="connsiteX39" fmla="*/ 1166842 w 2777761"/>
              <a:gd name="connsiteY39" fmla="*/ 2520912 h 3788731"/>
              <a:gd name="connsiteX40" fmla="*/ 1531480 w 2777761"/>
              <a:gd name="connsiteY40" fmla="*/ 2627499 h 3788731"/>
              <a:gd name="connsiteX41" fmla="*/ 1593188 w 2777761"/>
              <a:gd name="connsiteY41" fmla="*/ 2627499 h 3788731"/>
              <a:gd name="connsiteX42" fmla="*/ 1649286 w 2777761"/>
              <a:gd name="connsiteY42" fmla="*/ 2728476 h 3788731"/>
              <a:gd name="connsiteX43" fmla="*/ 1800751 w 2777761"/>
              <a:gd name="connsiteY43" fmla="*/ 2762134 h 3788731"/>
              <a:gd name="connsiteX44" fmla="*/ 1811971 w 2777761"/>
              <a:gd name="connsiteY44" fmla="*/ 2795793 h 3788731"/>
              <a:gd name="connsiteX45" fmla="*/ 1772702 w 2777761"/>
              <a:gd name="connsiteY45" fmla="*/ 2997747 h 3788731"/>
              <a:gd name="connsiteX46" fmla="*/ 1750263 w 2777761"/>
              <a:gd name="connsiteY46" fmla="*/ 3323116 h 3788731"/>
              <a:gd name="connsiteX47" fmla="*/ 1542700 w 2777761"/>
              <a:gd name="connsiteY47" fmla="*/ 3345555 h 3788731"/>
              <a:gd name="connsiteX48" fmla="*/ 1206111 w 2777761"/>
              <a:gd name="connsiteY48" fmla="*/ 3396044 h 3788731"/>
              <a:gd name="connsiteX49" fmla="*/ 1178062 w 2777761"/>
              <a:gd name="connsiteY49" fmla="*/ 3468971 h 3788731"/>
              <a:gd name="connsiteX50" fmla="*/ 1116354 w 2777761"/>
              <a:gd name="connsiteY50" fmla="*/ 3497020 h 3788731"/>
              <a:gd name="connsiteX51" fmla="*/ 1144403 w 2777761"/>
              <a:gd name="connsiteY51" fmla="*/ 3631656 h 3788731"/>
              <a:gd name="connsiteX52" fmla="*/ 1284648 w 2777761"/>
              <a:gd name="connsiteY52" fmla="*/ 3637266 h 3788731"/>
              <a:gd name="connsiteX53" fmla="*/ 1279038 w 2777761"/>
              <a:gd name="connsiteY53" fmla="*/ 3485801 h 3788731"/>
              <a:gd name="connsiteX54" fmla="*/ 1458552 w 2777761"/>
              <a:gd name="connsiteY54" fmla="*/ 3497020 h 3788731"/>
              <a:gd name="connsiteX55" fmla="*/ 1430503 w 2777761"/>
              <a:gd name="connsiteY55" fmla="*/ 3575558 h 3788731"/>
              <a:gd name="connsiteX56" fmla="*/ 1402454 w 2777761"/>
              <a:gd name="connsiteY56" fmla="*/ 3637266 h 3788731"/>
              <a:gd name="connsiteX57" fmla="*/ 1318307 w 2777761"/>
              <a:gd name="connsiteY57" fmla="*/ 3654095 h 3788731"/>
              <a:gd name="connsiteX58" fmla="*/ 1452943 w 2777761"/>
              <a:gd name="connsiteY58" fmla="*/ 3777511 h 3788731"/>
              <a:gd name="connsiteX59" fmla="*/ 1520260 w 2777761"/>
              <a:gd name="connsiteY59" fmla="*/ 3642876 h 3788731"/>
              <a:gd name="connsiteX60" fmla="*/ 1823190 w 2777761"/>
              <a:gd name="connsiteY60" fmla="*/ 3541899 h 3788731"/>
              <a:gd name="connsiteX61" fmla="*/ 2159779 w 2777761"/>
              <a:gd name="connsiteY61" fmla="*/ 3614826 h 3788731"/>
              <a:gd name="connsiteX62" fmla="*/ 2114901 w 2777761"/>
              <a:gd name="connsiteY62" fmla="*/ 3715803 h 3788731"/>
              <a:gd name="connsiteX63" fmla="*/ 2210268 w 2777761"/>
              <a:gd name="connsiteY63" fmla="*/ 3783121 h 3788731"/>
              <a:gd name="connsiteX64" fmla="*/ 2283195 w 2777761"/>
              <a:gd name="connsiteY64" fmla="*/ 3732633 h 3788731"/>
              <a:gd name="connsiteX65" fmla="*/ 2271976 w 2777761"/>
              <a:gd name="connsiteY65" fmla="*/ 3637266 h 3788731"/>
              <a:gd name="connsiteX66" fmla="*/ 2451490 w 2777761"/>
              <a:gd name="connsiteY66" fmla="*/ 3558728 h 3788731"/>
              <a:gd name="connsiteX67" fmla="*/ 2434660 w 2777761"/>
              <a:gd name="connsiteY67" fmla="*/ 3384824 h 3788731"/>
              <a:gd name="connsiteX68" fmla="*/ 1929777 w 2777761"/>
              <a:gd name="connsiteY68" fmla="*/ 3356775 h 3788731"/>
              <a:gd name="connsiteX69" fmla="*/ 1918557 w 2777761"/>
              <a:gd name="connsiteY69" fmla="*/ 3031406 h 3788731"/>
              <a:gd name="connsiteX70" fmla="*/ 1884898 w 2777761"/>
              <a:gd name="connsiteY70" fmla="*/ 3014576 h 3788731"/>
              <a:gd name="connsiteX71" fmla="*/ 1907338 w 2777761"/>
              <a:gd name="connsiteY71" fmla="*/ 2835062 h 3788731"/>
              <a:gd name="connsiteX72" fmla="*/ 1862459 w 2777761"/>
              <a:gd name="connsiteY72" fmla="*/ 2773354 h 3788731"/>
              <a:gd name="connsiteX73" fmla="*/ 2109291 w 2777761"/>
              <a:gd name="connsiteY73" fmla="*/ 2717256 h 3788731"/>
              <a:gd name="connsiteX74" fmla="*/ 2131730 w 2777761"/>
              <a:gd name="connsiteY74" fmla="*/ 2588230 h 3788731"/>
              <a:gd name="connsiteX75" fmla="*/ 2372952 w 2777761"/>
              <a:gd name="connsiteY75" fmla="*/ 2621889 h 3788731"/>
              <a:gd name="connsiteX76" fmla="*/ 2597345 w 2777761"/>
              <a:gd name="connsiteY76" fmla="*/ 2032858 h 3788731"/>
              <a:gd name="connsiteX77" fmla="*/ 2552466 w 2777761"/>
              <a:gd name="connsiteY77" fmla="*/ 1948711 h 3788731"/>
              <a:gd name="connsiteX78" fmla="*/ 2698322 w 2777761"/>
              <a:gd name="connsiteY78" fmla="*/ 1460657 h 3788731"/>
              <a:gd name="connsiteX79" fmla="*/ 2642224 w 2777761"/>
              <a:gd name="connsiteY79" fmla="*/ 1354071 h 3788731"/>
              <a:gd name="connsiteX80" fmla="*/ 2485148 w 2777761"/>
              <a:gd name="connsiteY80" fmla="*/ 798699 h 3788731"/>
              <a:gd name="connsiteX81" fmla="*/ 2743201 w 2777761"/>
              <a:gd name="connsiteY81" fmla="*/ 675283 h 3788731"/>
              <a:gd name="connsiteX82" fmla="*/ 2715151 w 2777761"/>
              <a:gd name="connsiteY82" fmla="*/ 434061 h 3788731"/>
              <a:gd name="connsiteX83" fmla="*/ 2631004 w 2777761"/>
              <a:gd name="connsiteY83"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72702 w 2777761"/>
              <a:gd name="connsiteY12" fmla="*/ 720161 h 3788731"/>
              <a:gd name="connsiteX13" fmla="*/ 1402454 w 2777761"/>
              <a:gd name="connsiteY13" fmla="*/ 579916 h 3788731"/>
              <a:gd name="connsiteX14" fmla="*/ 1705384 w 2777761"/>
              <a:gd name="connsiteY14" fmla="*/ 1152117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705384 w 2777761"/>
              <a:gd name="connsiteY14" fmla="*/ 1152117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71725 w 2777761"/>
              <a:gd name="connsiteY19" fmla="*/ 1830905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31004 w 2777761"/>
              <a:gd name="connsiteY0" fmla="*/ 86253 h 3788731"/>
              <a:gd name="connsiteX1" fmla="*/ 2434660 w 2777761"/>
              <a:gd name="connsiteY1" fmla="*/ 2105 h 3788731"/>
              <a:gd name="connsiteX2" fmla="*/ 2193438 w 2777761"/>
              <a:gd name="connsiteY2" fmla="*/ 159180 h 3788731"/>
              <a:gd name="connsiteX3" fmla="*/ 2092462 w 2777761"/>
              <a:gd name="connsiteY3" fmla="*/ 198449 h 3788731"/>
              <a:gd name="connsiteX4" fmla="*/ 2142950 w 2777761"/>
              <a:gd name="connsiteY4" fmla="*/ 288206 h 3788731"/>
              <a:gd name="connsiteX5" fmla="*/ 2030754 w 2777761"/>
              <a:gd name="connsiteY5" fmla="*/ 450890 h 3788731"/>
              <a:gd name="connsiteX6" fmla="*/ 2137342 w 2777761"/>
              <a:gd name="connsiteY6" fmla="*/ 585526 h 3788731"/>
              <a:gd name="connsiteX7" fmla="*/ 2159779 w 2777761"/>
              <a:gd name="connsiteY7" fmla="*/ 708942 h 3788731"/>
              <a:gd name="connsiteX8" fmla="*/ 2030754 w 2777761"/>
              <a:gd name="connsiteY8" fmla="*/ 753820 h 3788731"/>
              <a:gd name="connsiteX9" fmla="*/ 1997095 w 2777761"/>
              <a:gd name="connsiteY9" fmla="*/ 821138 h 3788731"/>
              <a:gd name="connsiteX10" fmla="*/ 1997095 w 2777761"/>
              <a:gd name="connsiteY10" fmla="*/ 708942 h 3788731"/>
              <a:gd name="connsiteX11" fmla="*/ 1946606 w 2777761"/>
              <a:gd name="connsiteY11" fmla="*/ 669673 h 3788731"/>
              <a:gd name="connsiteX12" fmla="*/ 1783922 w 2777761"/>
              <a:gd name="connsiteY12" fmla="*/ 770649 h 3788731"/>
              <a:gd name="connsiteX13" fmla="*/ 1402454 w 2777761"/>
              <a:gd name="connsiteY13" fmla="*/ 579916 h 3788731"/>
              <a:gd name="connsiteX14" fmla="*/ 1666115 w 2777761"/>
              <a:gd name="connsiteY14" fmla="*/ 1129678 h 3788731"/>
              <a:gd name="connsiteX15" fmla="*/ 1800751 w 2777761"/>
              <a:gd name="connsiteY15" fmla="*/ 1225045 h 3788731"/>
              <a:gd name="connsiteX16" fmla="*/ 1649286 w 2777761"/>
              <a:gd name="connsiteY16" fmla="*/ 1449437 h 3788731"/>
              <a:gd name="connsiteX17" fmla="*/ 1727824 w 2777761"/>
              <a:gd name="connsiteY17" fmla="*/ 1668220 h 3788731"/>
              <a:gd name="connsiteX18" fmla="*/ 1817581 w 2777761"/>
              <a:gd name="connsiteY18" fmla="*/ 1662611 h 3788731"/>
              <a:gd name="connsiteX19" fmla="*/ 1626846 w 2777761"/>
              <a:gd name="connsiteY19" fmla="*/ 1858954 h 3788731"/>
              <a:gd name="connsiteX20" fmla="*/ 914400 w 2777761"/>
              <a:gd name="connsiteY20" fmla="*/ 1578463 h 3788731"/>
              <a:gd name="connsiteX21" fmla="*/ 460005 w 2777761"/>
              <a:gd name="connsiteY21" fmla="*/ 2605060 h 3788731"/>
              <a:gd name="connsiteX22" fmla="*/ 263662 w 2777761"/>
              <a:gd name="connsiteY22" fmla="*/ 2812623 h 3788731"/>
              <a:gd name="connsiteX23" fmla="*/ 44879 w 2777761"/>
              <a:gd name="connsiteY23" fmla="*/ 2857501 h 3788731"/>
              <a:gd name="connsiteX24" fmla="*/ 0 w 2777761"/>
              <a:gd name="connsiteY24" fmla="*/ 2964088 h 3788731"/>
              <a:gd name="connsiteX25" fmla="*/ 274881 w 2777761"/>
              <a:gd name="connsiteY25" fmla="*/ 3087504 h 3788731"/>
              <a:gd name="connsiteX26" fmla="*/ 504884 w 2777761"/>
              <a:gd name="connsiteY26" fmla="*/ 2986527 h 3788731"/>
              <a:gd name="connsiteX27" fmla="*/ 471225 w 2777761"/>
              <a:gd name="connsiteY27" fmla="*/ 3115553 h 3788731"/>
              <a:gd name="connsiteX28" fmla="*/ 572201 w 2777761"/>
              <a:gd name="connsiteY28" fmla="*/ 3160431 h 3788731"/>
              <a:gd name="connsiteX29" fmla="*/ 381468 w 2777761"/>
              <a:gd name="connsiteY29" fmla="*/ 3620436 h 3788731"/>
              <a:gd name="connsiteX30" fmla="*/ 196344 w 2777761"/>
              <a:gd name="connsiteY30" fmla="*/ 3665315 h 3788731"/>
              <a:gd name="connsiteX31" fmla="*/ 263662 w 2777761"/>
              <a:gd name="connsiteY31" fmla="*/ 3766291 h 3788731"/>
              <a:gd name="connsiteX32" fmla="*/ 555372 w 2777761"/>
              <a:gd name="connsiteY32" fmla="*/ 3788731 h 3788731"/>
              <a:gd name="connsiteX33" fmla="*/ 589031 w 2777761"/>
              <a:gd name="connsiteY33" fmla="*/ 3581168 h 3788731"/>
              <a:gd name="connsiteX34" fmla="*/ 645129 w 2777761"/>
              <a:gd name="connsiteY34" fmla="*/ 3575558 h 3788731"/>
              <a:gd name="connsiteX35" fmla="*/ 690008 w 2777761"/>
              <a:gd name="connsiteY35" fmla="*/ 3698974 h 3788731"/>
              <a:gd name="connsiteX36" fmla="*/ 774155 w 2777761"/>
              <a:gd name="connsiteY36" fmla="*/ 3704584 h 3788731"/>
              <a:gd name="connsiteX37" fmla="*/ 779765 w 2777761"/>
              <a:gd name="connsiteY37" fmla="*/ 3474581 h 3788731"/>
              <a:gd name="connsiteX38" fmla="*/ 746106 w 2777761"/>
              <a:gd name="connsiteY38" fmla="*/ 3205310 h 3788731"/>
              <a:gd name="connsiteX39" fmla="*/ 903181 w 2777761"/>
              <a:gd name="connsiteY39" fmla="*/ 2627499 h 3788731"/>
              <a:gd name="connsiteX40" fmla="*/ 1166842 w 2777761"/>
              <a:gd name="connsiteY40" fmla="*/ 2520912 h 3788731"/>
              <a:gd name="connsiteX41" fmla="*/ 1531480 w 2777761"/>
              <a:gd name="connsiteY41" fmla="*/ 2627499 h 3788731"/>
              <a:gd name="connsiteX42" fmla="*/ 1593188 w 2777761"/>
              <a:gd name="connsiteY42" fmla="*/ 2627499 h 3788731"/>
              <a:gd name="connsiteX43" fmla="*/ 1649286 w 2777761"/>
              <a:gd name="connsiteY43" fmla="*/ 2728476 h 3788731"/>
              <a:gd name="connsiteX44" fmla="*/ 1800751 w 2777761"/>
              <a:gd name="connsiteY44" fmla="*/ 2762134 h 3788731"/>
              <a:gd name="connsiteX45" fmla="*/ 1811971 w 2777761"/>
              <a:gd name="connsiteY45" fmla="*/ 2795793 h 3788731"/>
              <a:gd name="connsiteX46" fmla="*/ 1772702 w 2777761"/>
              <a:gd name="connsiteY46" fmla="*/ 2997747 h 3788731"/>
              <a:gd name="connsiteX47" fmla="*/ 1750263 w 2777761"/>
              <a:gd name="connsiteY47" fmla="*/ 3323116 h 3788731"/>
              <a:gd name="connsiteX48" fmla="*/ 1542700 w 2777761"/>
              <a:gd name="connsiteY48" fmla="*/ 3345555 h 3788731"/>
              <a:gd name="connsiteX49" fmla="*/ 1206111 w 2777761"/>
              <a:gd name="connsiteY49" fmla="*/ 3396044 h 3788731"/>
              <a:gd name="connsiteX50" fmla="*/ 1178062 w 2777761"/>
              <a:gd name="connsiteY50" fmla="*/ 3468971 h 3788731"/>
              <a:gd name="connsiteX51" fmla="*/ 1116354 w 2777761"/>
              <a:gd name="connsiteY51" fmla="*/ 3497020 h 3788731"/>
              <a:gd name="connsiteX52" fmla="*/ 1144403 w 2777761"/>
              <a:gd name="connsiteY52" fmla="*/ 3631656 h 3788731"/>
              <a:gd name="connsiteX53" fmla="*/ 1284648 w 2777761"/>
              <a:gd name="connsiteY53" fmla="*/ 3637266 h 3788731"/>
              <a:gd name="connsiteX54" fmla="*/ 1279038 w 2777761"/>
              <a:gd name="connsiteY54" fmla="*/ 3485801 h 3788731"/>
              <a:gd name="connsiteX55" fmla="*/ 1458552 w 2777761"/>
              <a:gd name="connsiteY55" fmla="*/ 3497020 h 3788731"/>
              <a:gd name="connsiteX56" fmla="*/ 1430503 w 2777761"/>
              <a:gd name="connsiteY56" fmla="*/ 3575558 h 3788731"/>
              <a:gd name="connsiteX57" fmla="*/ 1402454 w 2777761"/>
              <a:gd name="connsiteY57" fmla="*/ 3637266 h 3788731"/>
              <a:gd name="connsiteX58" fmla="*/ 1318307 w 2777761"/>
              <a:gd name="connsiteY58" fmla="*/ 3654095 h 3788731"/>
              <a:gd name="connsiteX59" fmla="*/ 1452943 w 2777761"/>
              <a:gd name="connsiteY59" fmla="*/ 3777511 h 3788731"/>
              <a:gd name="connsiteX60" fmla="*/ 1520260 w 2777761"/>
              <a:gd name="connsiteY60" fmla="*/ 3642876 h 3788731"/>
              <a:gd name="connsiteX61" fmla="*/ 1823190 w 2777761"/>
              <a:gd name="connsiteY61" fmla="*/ 3541899 h 3788731"/>
              <a:gd name="connsiteX62" fmla="*/ 2159779 w 2777761"/>
              <a:gd name="connsiteY62" fmla="*/ 3614826 h 3788731"/>
              <a:gd name="connsiteX63" fmla="*/ 2114901 w 2777761"/>
              <a:gd name="connsiteY63" fmla="*/ 3715803 h 3788731"/>
              <a:gd name="connsiteX64" fmla="*/ 2210268 w 2777761"/>
              <a:gd name="connsiteY64" fmla="*/ 3783121 h 3788731"/>
              <a:gd name="connsiteX65" fmla="*/ 2283195 w 2777761"/>
              <a:gd name="connsiteY65" fmla="*/ 3732633 h 3788731"/>
              <a:gd name="connsiteX66" fmla="*/ 2271976 w 2777761"/>
              <a:gd name="connsiteY66" fmla="*/ 3637266 h 3788731"/>
              <a:gd name="connsiteX67" fmla="*/ 2451490 w 2777761"/>
              <a:gd name="connsiteY67" fmla="*/ 3558728 h 3788731"/>
              <a:gd name="connsiteX68" fmla="*/ 2434660 w 2777761"/>
              <a:gd name="connsiteY68" fmla="*/ 3384824 h 3788731"/>
              <a:gd name="connsiteX69" fmla="*/ 1929777 w 2777761"/>
              <a:gd name="connsiteY69" fmla="*/ 3356775 h 3788731"/>
              <a:gd name="connsiteX70" fmla="*/ 1918557 w 2777761"/>
              <a:gd name="connsiteY70" fmla="*/ 3031406 h 3788731"/>
              <a:gd name="connsiteX71" fmla="*/ 1884898 w 2777761"/>
              <a:gd name="connsiteY71" fmla="*/ 3014576 h 3788731"/>
              <a:gd name="connsiteX72" fmla="*/ 1907338 w 2777761"/>
              <a:gd name="connsiteY72" fmla="*/ 2835062 h 3788731"/>
              <a:gd name="connsiteX73" fmla="*/ 1862459 w 2777761"/>
              <a:gd name="connsiteY73" fmla="*/ 2773354 h 3788731"/>
              <a:gd name="connsiteX74" fmla="*/ 2109291 w 2777761"/>
              <a:gd name="connsiteY74" fmla="*/ 2717256 h 3788731"/>
              <a:gd name="connsiteX75" fmla="*/ 2131730 w 2777761"/>
              <a:gd name="connsiteY75" fmla="*/ 2588230 h 3788731"/>
              <a:gd name="connsiteX76" fmla="*/ 2372952 w 2777761"/>
              <a:gd name="connsiteY76" fmla="*/ 2621889 h 3788731"/>
              <a:gd name="connsiteX77" fmla="*/ 2597345 w 2777761"/>
              <a:gd name="connsiteY77" fmla="*/ 2032858 h 3788731"/>
              <a:gd name="connsiteX78" fmla="*/ 2552466 w 2777761"/>
              <a:gd name="connsiteY78" fmla="*/ 1948711 h 3788731"/>
              <a:gd name="connsiteX79" fmla="*/ 2698322 w 2777761"/>
              <a:gd name="connsiteY79" fmla="*/ 1460657 h 3788731"/>
              <a:gd name="connsiteX80" fmla="*/ 2642224 w 2777761"/>
              <a:gd name="connsiteY80" fmla="*/ 1354071 h 3788731"/>
              <a:gd name="connsiteX81" fmla="*/ 2485148 w 2777761"/>
              <a:gd name="connsiteY81" fmla="*/ 798699 h 3788731"/>
              <a:gd name="connsiteX82" fmla="*/ 2743201 w 2777761"/>
              <a:gd name="connsiteY82" fmla="*/ 675283 h 3788731"/>
              <a:gd name="connsiteX83" fmla="*/ 2715151 w 2777761"/>
              <a:gd name="connsiteY83" fmla="*/ 434061 h 3788731"/>
              <a:gd name="connsiteX84" fmla="*/ 2631004 w 2777761"/>
              <a:gd name="connsiteY84" fmla="*/ 86253 h 3788731"/>
              <a:gd name="connsiteX0" fmla="*/ 2607319 w 2754076"/>
              <a:gd name="connsiteY0" fmla="*/ 86253 h 3788731"/>
              <a:gd name="connsiteX1" fmla="*/ 2410975 w 2754076"/>
              <a:gd name="connsiteY1" fmla="*/ 2105 h 3788731"/>
              <a:gd name="connsiteX2" fmla="*/ 2169753 w 2754076"/>
              <a:gd name="connsiteY2" fmla="*/ 159180 h 3788731"/>
              <a:gd name="connsiteX3" fmla="*/ 2068777 w 2754076"/>
              <a:gd name="connsiteY3" fmla="*/ 198449 h 3788731"/>
              <a:gd name="connsiteX4" fmla="*/ 2119265 w 2754076"/>
              <a:gd name="connsiteY4" fmla="*/ 288206 h 3788731"/>
              <a:gd name="connsiteX5" fmla="*/ 2007069 w 2754076"/>
              <a:gd name="connsiteY5" fmla="*/ 450890 h 3788731"/>
              <a:gd name="connsiteX6" fmla="*/ 2113657 w 2754076"/>
              <a:gd name="connsiteY6" fmla="*/ 585526 h 3788731"/>
              <a:gd name="connsiteX7" fmla="*/ 2136094 w 2754076"/>
              <a:gd name="connsiteY7" fmla="*/ 708942 h 3788731"/>
              <a:gd name="connsiteX8" fmla="*/ 2007069 w 2754076"/>
              <a:gd name="connsiteY8" fmla="*/ 753820 h 3788731"/>
              <a:gd name="connsiteX9" fmla="*/ 1973410 w 2754076"/>
              <a:gd name="connsiteY9" fmla="*/ 821138 h 3788731"/>
              <a:gd name="connsiteX10" fmla="*/ 1973410 w 2754076"/>
              <a:gd name="connsiteY10" fmla="*/ 708942 h 3788731"/>
              <a:gd name="connsiteX11" fmla="*/ 1922921 w 2754076"/>
              <a:gd name="connsiteY11" fmla="*/ 669673 h 3788731"/>
              <a:gd name="connsiteX12" fmla="*/ 1760237 w 2754076"/>
              <a:gd name="connsiteY12" fmla="*/ 770649 h 3788731"/>
              <a:gd name="connsiteX13" fmla="*/ 1378769 w 2754076"/>
              <a:gd name="connsiteY13" fmla="*/ 579916 h 3788731"/>
              <a:gd name="connsiteX14" fmla="*/ 1642430 w 2754076"/>
              <a:gd name="connsiteY14" fmla="*/ 1129678 h 3788731"/>
              <a:gd name="connsiteX15" fmla="*/ 1777066 w 2754076"/>
              <a:gd name="connsiteY15" fmla="*/ 1225045 h 3788731"/>
              <a:gd name="connsiteX16" fmla="*/ 1625601 w 2754076"/>
              <a:gd name="connsiteY16" fmla="*/ 1449437 h 3788731"/>
              <a:gd name="connsiteX17" fmla="*/ 1704139 w 2754076"/>
              <a:gd name="connsiteY17" fmla="*/ 1668220 h 3788731"/>
              <a:gd name="connsiteX18" fmla="*/ 1793896 w 2754076"/>
              <a:gd name="connsiteY18" fmla="*/ 1662611 h 3788731"/>
              <a:gd name="connsiteX19" fmla="*/ 1603161 w 2754076"/>
              <a:gd name="connsiteY19" fmla="*/ 1858954 h 3788731"/>
              <a:gd name="connsiteX20" fmla="*/ 890715 w 2754076"/>
              <a:gd name="connsiteY20" fmla="*/ 1578463 h 3788731"/>
              <a:gd name="connsiteX21" fmla="*/ 436320 w 2754076"/>
              <a:gd name="connsiteY21" fmla="*/ 2605060 h 3788731"/>
              <a:gd name="connsiteX22" fmla="*/ 239977 w 2754076"/>
              <a:gd name="connsiteY22" fmla="*/ 2812623 h 3788731"/>
              <a:gd name="connsiteX23" fmla="*/ 21194 w 2754076"/>
              <a:gd name="connsiteY23" fmla="*/ 2857501 h 3788731"/>
              <a:gd name="connsiteX24" fmla="*/ 9973 w 2754076"/>
              <a:gd name="connsiteY24" fmla="*/ 2975307 h 3788731"/>
              <a:gd name="connsiteX25" fmla="*/ 251196 w 2754076"/>
              <a:gd name="connsiteY25" fmla="*/ 3087504 h 3788731"/>
              <a:gd name="connsiteX26" fmla="*/ 481199 w 2754076"/>
              <a:gd name="connsiteY26" fmla="*/ 2986527 h 3788731"/>
              <a:gd name="connsiteX27" fmla="*/ 447540 w 2754076"/>
              <a:gd name="connsiteY27" fmla="*/ 3115553 h 3788731"/>
              <a:gd name="connsiteX28" fmla="*/ 548516 w 2754076"/>
              <a:gd name="connsiteY28" fmla="*/ 3160431 h 3788731"/>
              <a:gd name="connsiteX29" fmla="*/ 357783 w 2754076"/>
              <a:gd name="connsiteY29" fmla="*/ 3620436 h 3788731"/>
              <a:gd name="connsiteX30" fmla="*/ 172659 w 2754076"/>
              <a:gd name="connsiteY30" fmla="*/ 3665315 h 3788731"/>
              <a:gd name="connsiteX31" fmla="*/ 239977 w 2754076"/>
              <a:gd name="connsiteY31" fmla="*/ 3766291 h 3788731"/>
              <a:gd name="connsiteX32" fmla="*/ 531687 w 2754076"/>
              <a:gd name="connsiteY32" fmla="*/ 3788731 h 3788731"/>
              <a:gd name="connsiteX33" fmla="*/ 565346 w 2754076"/>
              <a:gd name="connsiteY33" fmla="*/ 3581168 h 3788731"/>
              <a:gd name="connsiteX34" fmla="*/ 621444 w 2754076"/>
              <a:gd name="connsiteY34" fmla="*/ 3575558 h 3788731"/>
              <a:gd name="connsiteX35" fmla="*/ 666323 w 2754076"/>
              <a:gd name="connsiteY35" fmla="*/ 3698974 h 3788731"/>
              <a:gd name="connsiteX36" fmla="*/ 750470 w 2754076"/>
              <a:gd name="connsiteY36" fmla="*/ 3704584 h 3788731"/>
              <a:gd name="connsiteX37" fmla="*/ 756080 w 2754076"/>
              <a:gd name="connsiteY37" fmla="*/ 3474581 h 3788731"/>
              <a:gd name="connsiteX38" fmla="*/ 722421 w 2754076"/>
              <a:gd name="connsiteY38" fmla="*/ 3205310 h 3788731"/>
              <a:gd name="connsiteX39" fmla="*/ 879496 w 2754076"/>
              <a:gd name="connsiteY39" fmla="*/ 2627499 h 3788731"/>
              <a:gd name="connsiteX40" fmla="*/ 1143157 w 2754076"/>
              <a:gd name="connsiteY40" fmla="*/ 2520912 h 3788731"/>
              <a:gd name="connsiteX41" fmla="*/ 1507795 w 2754076"/>
              <a:gd name="connsiteY41" fmla="*/ 2627499 h 3788731"/>
              <a:gd name="connsiteX42" fmla="*/ 1569503 w 2754076"/>
              <a:gd name="connsiteY42" fmla="*/ 2627499 h 3788731"/>
              <a:gd name="connsiteX43" fmla="*/ 1625601 w 2754076"/>
              <a:gd name="connsiteY43" fmla="*/ 2728476 h 3788731"/>
              <a:gd name="connsiteX44" fmla="*/ 1777066 w 2754076"/>
              <a:gd name="connsiteY44" fmla="*/ 2762134 h 3788731"/>
              <a:gd name="connsiteX45" fmla="*/ 1788286 w 2754076"/>
              <a:gd name="connsiteY45" fmla="*/ 2795793 h 3788731"/>
              <a:gd name="connsiteX46" fmla="*/ 1749017 w 2754076"/>
              <a:gd name="connsiteY46" fmla="*/ 2997747 h 3788731"/>
              <a:gd name="connsiteX47" fmla="*/ 1726578 w 2754076"/>
              <a:gd name="connsiteY47" fmla="*/ 3323116 h 3788731"/>
              <a:gd name="connsiteX48" fmla="*/ 1519015 w 2754076"/>
              <a:gd name="connsiteY48" fmla="*/ 3345555 h 3788731"/>
              <a:gd name="connsiteX49" fmla="*/ 1182426 w 2754076"/>
              <a:gd name="connsiteY49" fmla="*/ 3396044 h 3788731"/>
              <a:gd name="connsiteX50" fmla="*/ 1154377 w 2754076"/>
              <a:gd name="connsiteY50" fmla="*/ 3468971 h 3788731"/>
              <a:gd name="connsiteX51" fmla="*/ 1092669 w 2754076"/>
              <a:gd name="connsiteY51" fmla="*/ 3497020 h 3788731"/>
              <a:gd name="connsiteX52" fmla="*/ 1120718 w 2754076"/>
              <a:gd name="connsiteY52" fmla="*/ 3631656 h 3788731"/>
              <a:gd name="connsiteX53" fmla="*/ 1260963 w 2754076"/>
              <a:gd name="connsiteY53" fmla="*/ 3637266 h 3788731"/>
              <a:gd name="connsiteX54" fmla="*/ 1255353 w 2754076"/>
              <a:gd name="connsiteY54" fmla="*/ 3485801 h 3788731"/>
              <a:gd name="connsiteX55" fmla="*/ 1434867 w 2754076"/>
              <a:gd name="connsiteY55" fmla="*/ 3497020 h 3788731"/>
              <a:gd name="connsiteX56" fmla="*/ 1406818 w 2754076"/>
              <a:gd name="connsiteY56" fmla="*/ 3575558 h 3788731"/>
              <a:gd name="connsiteX57" fmla="*/ 1378769 w 2754076"/>
              <a:gd name="connsiteY57" fmla="*/ 3637266 h 3788731"/>
              <a:gd name="connsiteX58" fmla="*/ 1294622 w 2754076"/>
              <a:gd name="connsiteY58" fmla="*/ 3654095 h 3788731"/>
              <a:gd name="connsiteX59" fmla="*/ 1429258 w 2754076"/>
              <a:gd name="connsiteY59" fmla="*/ 3777511 h 3788731"/>
              <a:gd name="connsiteX60" fmla="*/ 1496575 w 2754076"/>
              <a:gd name="connsiteY60" fmla="*/ 3642876 h 3788731"/>
              <a:gd name="connsiteX61" fmla="*/ 1799505 w 2754076"/>
              <a:gd name="connsiteY61" fmla="*/ 3541899 h 3788731"/>
              <a:gd name="connsiteX62" fmla="*/ 2136094 w 2754076"/>
              <a:gd name="connsiteY62" fmla="*/ 3614826 h 3788731"/>
              <a:gd name="connsiteX63" fmla="*/ 2091216 w 2754076"/>
              <a:gd name="connsiteY63" fmla="*/ 3715803 h 3788731"/>
              <a:gd name="connsiteX64" fmla="*/ 2186583 w 2754076"/>
              <a:gd name="connsiteY64" fmla="*/ 3783121 h 3788731"/>
              <a:gd name="connsiteX65" fmla="*/ 2259510 w 2754076"/>
              <a:gd name="connsiteY65" fmla="*/ 3732633 h 3788731"/>
              <a:gd name="connsiteX66" fmla="*/ 2248291 w 2754076"/>
              <a:gd name="connsiteY66" fmla="*/ 3637266 h 3788731"/>
              <a:gd name="connsiteX67" fmla="*/ 2427805 w 2754076"/>
              <a:gd name="connsiteY67" fmla="*/ 3558728 h 3788731"/>
              <a:gd name="connsiteX68" fmla="*/ 2410975 w 2754076"/>
              <a:gd name="connsiteY68" fmla="*/ 3384824 h 3788731"/>
              <a:gd name="connsiteX69" fmla="*/ 1906092 w 2754076"/>
              <a:gd name="connsiteY69" fmla="*/ 3356775 h 3788731"/>
              <a:gd name="connsiteX70" fmla="*/ 1894872 w 2754076"/>
              <a:gd name="connsiteY70" fmla="*/ 3031406 h 3788731"/>
              <a:gd name="connsiteX71" fmla="*/ 1861213 w 2754076"/>
              <a:gd name="connsiteY71" fmla="*/ 3014576 h 3788731"/>
              <a:gd name="connsiteX72" fmla="*/ 1883653 w 2754076"/>
              <a:gd name="connsiteY72" fmla="*/ 2835062 h 3788731"/>
              <a:gd name="connsiteX73" fmla="*/ 1838774 w 2754076"/>
              <a:gd name="connsiteY73" fmla="*/ 2773354 h 3788731"/>
              <a:gd name="connsiteX74" fmla="*/ 2085606 w 2754076"/>
              <a:gd name="connsiteY74" fmla="*/ 2717256 h 3788731"/>
              <a:gd name="connsiteX75" fmla="*/ 2108045 w 2754076"/>
              <a:gd name="connsiteY75" fmla="*/ 2588230 h 3788731"/>
              <a:gd name="connsiteX76" fmla="*/ 2349267 w 2754076"/>
              <a:gd name="connsiteY76" fmla="*/ 2621889 h 3788731"/>
              <a:gd name="connsiteX77" fmla="*/ 2573660 w 2754076"/>
              <a:gd name="connsiteY77" fmla="*/ 2032858 h 3788731"/>
              <a:gd name="connsiteX78" fmla="*/ 2528781 w 2754076"/>
              <a:gd name="connsiteY78" fmla="*/ 1948711 h 3788731"/>
              <a:gd name="connsiteX79" fmla="*/ 2674637 w 2754076"/>
              <a:gd name="connsiteY79" fmla="*/ 1460657 h 3788731"/>
              <a:gd name="connsiteX80" fmla="*/ 2618539 w 2754076"/>
              <a:gd name="connsiteY80" fmla="*/ 1354071 h 3788731"/>
              <a:gd name="connsiteX81" fmla="*/ 2461463 w 2754076"/>
              <a:gd name="connsiteY81" fmla="*/ 798699 h 3788731"/>
              <a:gd name="connsiteX82" fmla="*/ 2719516 w 2754076"/>
              <a:gd name="connsiteY82" fmla="*/ 675283 h 3788731"/>
              <a:gd name="connsiteX83" fmla="*/ 2691466 w 2754076"/>
              <a:gd name="connsiteY83" fmla="*/ 434061 h 3788731"/>
              <a:gd name="connsiteX84" fmla="*/ 2607319 w 2754076"/>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69505 w 2772385"/>
              <a:gd name="connsiteY25" fmla="*/ 308750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69505 w 2772385"/>
              <a:gd name="connsiteY25" fmla="*/ 308750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499508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16338 w 2772385"/>
              <a:gd name="connsiteY26" fmla="*/ 2964088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16338 w 2772385"/>
              <a:gd name="connsiteY26" fmla="*/ 2964088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16338 w 2772385"/>
              <a:gd name="connsiteY26" fmla="*/ 2964088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19017 w 2772385"/>
              <a:gd name="connsiteY25" fmla="*/ 3093114 h 3788731"/>
              <a:gd name="connsiteX26" fmla="*/ 538778 w 2772385"/>
              <a:gd name="connsiteY26" fmla="*/ 298091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38778 w 2772385"/>
              <a:gd name="connsiteY26" fmla="*/ 298091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65849 w 2772385"/>
              <a:gd name="connsiteY27" fmla="*/ 3115553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88288 w 2772385"/>
              <a:gd name="connsiteY27" fmla="*/ 3154821 h 3788731"/>
              <a:gd name="connsiteX28" fmla="*/ 566825 w 2772385"/>
              <a:gd name="connsiteY28" fmla="*/ 3160431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88288 w 2772385"/>
              <a:gd name="connsiteY27" fmla="*/ 3154821 h 3788731"/>
              <a:gd name="connsiteX28" fmla="*/ 561215 w 2772385"/>
              <a:gd name="connsiteY28" fmla="*/ 3194090 h 3788731"/>
              <a:gd name="connsiteX29" fmla="*/ 376092 w 2772385"/>
              <a:gd name="connsiteY29" fmla="*/ 3620436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788731"/>
              <a:gd name="connsiteX1" fmla="*/ 2429284 w 2772385"/>
              <a:gd name="connsiteY1" fmla="*/ 2105 h 3788731"/>
              <a:gd name="connsiteX2" fmla="*/ 2188062 w 2772385"/>
              <a:gd name="connsiteY2" fmla="*/ 159180 h 3788731"/>
              <a:gd name="connsiteX3" fmla="*/ 2087086 w 2772385"/>
              <a:gd name="connsiteY3" fmla="*/ 198449 h 3788731"/>
              <a:gd name="connsiteX4" fmla="*/ 2137574 w 2772385"/>
              <a:gd name="connsiteY4" fmla="*/ 288206 h 3788731"/>
              <a:gd name="connsiteX5" fmla="*/ 2025378 w 2772385"/>
              <a:gd name="connsiteY5" fmla="*/ 450890 h 3788731"/>
              <a:gd name="connsiteX6" fmla="*/ 2131966 w 2772385"/>
              <a:gd name="connsiteY6" fmla="*/ 585526 h 3788731"/>
              <a:gd name="connsiteX7" fmla="*/ 2154403 w 2772385"/>
              <a:gd name="connsiteY7" fmla="*/ 708942 h 3788731"/>
              <a:gd name="connsiteX8" fmla="*/ 2025378 w 2772385"/>
              <a:gd name="connsiteY8" fmla="*/ 753820 h 3788731"/>
              <a:gd name="connsiteX9" fmla="*/ 1991719 w 2772385"/>
              <a:gd name="connsiteY9" fmla="*/ 821138 h 3788731"/>
              <a:gd name="connsiteX10" fmla="*/ 1991719 w 2772385"/>
              <a:gd name="connsiteY10" fmla="*/ 708942 h 3788731"/>
              <a:gd name="connsiteX11" fmla="*/ 1941230 w 2772385"/>
              <a:gd name="connsiteY11" fmla="*/ 669673 h 3788731"/>
              <a:gd name="connsiteX12" fmla="*/ 1778546 w 2772385"/>
              <a:gd name="connsiteY12" fmla="*/ 770649 h 3788731"/>
              <a:gd name="connsiteX13" fmla="*/ 1397078 w 2772385"/>
              <a:gd name="connsiteY13" fmla="*/ 579916 h 3788731"/>
              <a:gd name="connsiteX14" fmla="*/ 1660739 w 2772385"/>
              <a:gd name="connsiteY14" fmla="*/ 1129678 h 3788731"/>
              <a:gd name="connsiteX15" fmla="*/ 1795375 w 2772385"/>
              <a:gd name="connsiteY15" fmla="*/ 1225045 h 3788731"/>
              <a:gd name="connsiteX16" fmla="*/ 1643910 w 2772385"/>
              <a:gd name="connsiteY16" fmla="*/ 1449437 h 3788731"/>
              <a:gd name="connsiteX17" fmla="*/ 1722448 w 2772385"/>
              <a:gd name="connsiteY17" fmla="*/ 1668220 h 3788731"/>
              <a:gd name="connsiteX18" fmla="*/ 1812205 w 2772385"/>
              <a:gd name="connsiteY18" fmla="*/ 1662611 h 3788731"/>
              <a:gd name="connsiteX19" fmla="*/ 1621470 w 2772385"/>
              <a:gd name="connsiteY19" fmla="*/ 1858954 h 3788731"/>
              <a:gd name="connsiteX20" fmla="*/ 909024 w 2772385"/>
              <a:gd name="connsiteY20" fmla="*/ 1578463 h 3788731"/>
              <a:gd name="connsiteX21" fmla="*/ 454629 w 2772385"/>
              <a:gd name="connsiteY21" fmla="*/ 2605060 h 3788731"/>
              <a:gd name="connsiteX22" fmla="*/ 258286 w 2772385"/>
              <a:gd name="connsiteY22" fmla="*/ 2812623 h 3788731"/>
              <a:gd name="connsiteX23" fmla="*/ 39503 w 2772385"/>
              <a:gd name="connsiteY23" fmla="*/ 2857501 h 3788731"/>
              <a:gd name="connsiteX24" fmla="*/ 28282 w 2772385"/>
              <a:gd name="connsiteY24" fmla="*/ 2975307 h 3788731"/>
              <a:gd name="connsiteX25" fmla="*/ 258285 w 2772385"/>
              <a:gd name="connsiteY25" fmla="*/ 3087504 h 3788731"/>
              <a:gd name="connsiteX26" fmla="*/ 527559 w 2772385"/>
              <a:gd name="connsiteY26" fmla="*/ 2986527 h 3788731"/>
              <a:gd name="connsiteX27" fmla="*/ 488288 w 2772385"/>
              <a:gd name="connsiteY27" fmla="*/ 3154821 h 3788731"/>
              <a:gd name="connsiteX28" fmla="*/ 561215 w 2772385"/>
              <a:gd name="connsiteY28" fmla="*/ 3194090 h 3788731"/>
              <a:gd name="connsiteX29" fmla="*/ 381702 w 2772385"/>
              <a:gd name="connsiteY29" fmla="*/ 3592387 h 3788731"/>
              <a:gd name="connsiteX30" fmla="*/ 190968 w 2772385"/>
              <a:gd name="connsiteY30" fmla="*/ 3665315 h 3788731"/>
              <a:gd name="connsiteX31" fmla="*/ 258286 w 2772385"/>
              <a:gd name="connsiteY31" fmla="*/ 3766291 h 3788731"/>
              <a:gd name="connsiteX32" fmla="*/ 549996 w 2772385"/>
              <a:gd name="connsiteY32" fmla="*/ 3788731 h 3788731"/>
              <a:gd name="connsiteX33" fmla="*/ 583655 w 2772385"/>
              <a:gd name="connsiteY33" fmla="*/ 3581168 h 3788731"/>
              <a:gd name="connsiteX34" fmla="*/ 639753 w 2772385"/>
              <a:gd name="connsiteY34" fmla="*/ 3575558 h 3788731"/>
              <a:gd name="connsiteX35" fmla="*/ 684632 w 2772385"/>
              <a:gd name="connsiteY35" fmla="*/ 3698974 h 3788731"/>
              <a:gd name="connsiteX36" fmla="*/ 768779 w 2772385"/>
              <a:gd name="connsiteY36" fmla="*/ 3704584 h 3788731"/>
              <a:gd name="connsiteX37" fmla="*/ 774389 w 2772385"/>
              <a:gd name="connsiteY37" fmla="*/ 3474581 h 3788731"/>
              <a:gd name="connsiteX38" fmla="*/ 740730 w 2772385"/>
              <a:gd name="connsiteY38" fmla="*/ 3205310 h 3788731"/>
              <a:gd name="connsiteX39" fmla="*/ 897805 w 2772385"/>
              <a:gd name="connsiteY39" fmla="*/ 2627499 h 3788731"/>
              <a:gd name="connsiteX40" fmla="*/ 1161466 w 2772385"/>
              <a:gd name="connsiteY40" fmla="*/ 2520912 h 3788731"/>
              <a:gd name="connsiteX41" fmla="*/ 1526104 w 2772385"/>
              <a:gd name="connsiteY41" fmla="*/ 2627499 h 3788731"/>
              <a:gd name="connsiteX42" fmla="*/ 1587812 w 2772385"/>
              <a:gd name="connsiteY42" fmla="*/ 2627499 h 3788731"/>
              <a:gd name="connsiteX43" fmla="*/ 1643910 w 2772385"/>
              <a:gd name="connsiteY43" fmla="*/ 2728476 h 3788731"/>
              <a:gd name="connsiteX44" fmla="*/ 1795375 w 2772385"/>
              <a:gd name="connsiteY44" fmla="*/ 2762134 h 3788731"/>
              <a:gd name="connsiteX45" fmla="*/ 1806595 w 2772385"/>
              <a:gd name="connsiteY45" fmla="*/ 2795793 h 3788731"/>
              <a:gd name="connsiteX46" fmla="*/ 1767326 w 2772385"/>
              <a:gd name="connsiteY46" fmla="*/ 2997747 h 3788731"/>
              <a:gd name="connsiteX47" fmla="*/ 1744887 w 2772385"/>
              <a:gd name="connsiteY47" fmla="*/ 3323116 h 3788731"/>
              <a:gd name="connsiteX48" fmla="*/ 1537324 w 2772385"/>
              <a:gd name="connsiteY48" fmla="*/ 3345555 h 3788731"/>
              <a:gd name="connsiteX49" fmla="*/ 1200735 w 2772385"/>
              <a:gd name="connsiteY49" fmla="*/ 3396044 h 3788731"/>
              <a:gd name="connsiteX50" fmla="*/ 1172686 w 2772385"/>
              <a:gd name="connsiteY50" fmla="*/ 3468971 h 3788731"/>
              <a:gd name="connsiteX51" fmla="*/ 1110978 w 2772385"/>
              <a:gd name="connsiteY51" fmla="*/ 3497020 h 3788731"/>
              <a:gd name="connsiteX52" fmla="*/ 1139027 w 2772385"/>
              <a:gd name="connsiteY52" fmla="*/ 3631656 h 3788731"/>
              <a:gd name="connsiteX53" fmla="*/ 1279272 w 2772385"/>
              <a:gd name="connsiteY53" fmla="*/ 3637266 h 3788731"/>
              <a:gd name="connsiteX54" fmla="*/ 1273662 w 2772385"/>
              <a:gd name="connsiteY54" fmla="*/ 3485801 h 3788731"/>
              <a:gd name="connsiteX55" fmla="*/ 1453176 w 2772385"/>
              <a:gd name="connsiteY55" fmla="*/ 3497020 h 3788731"/>
              <a:gd name="connsiteX56" fmla="*/ 1425127 w 2772385"/>
              <a:gd name="connsiteY56" fmla="*/ 3575558 h 3788731"/>
              <a:gd name="connsiteX57" fmla="*/ 1397078 w 2772385"/>
              <a:gd name="connsiteY57" fmla="*/ 3637266 h 3788731"/>
              <a:gd name="connsiteX58" fmla="*/ 1312931 w 2772385"/>
              <a:gd name="connsiteY58" fmla="*/ 3654095 h 3788731"/>
              <a:gd name="connsiteX59" fmla="*/ 1447567 w 2772385"/>
              <a:gd name="connsiteY59" fmla="*/ 3777511 h 3788731"/>
              <a:gd name="connsiteX60" fmla="*/ 1514884 w 2772385"/>
              <a:gd name="connsiteY60" fmla="*/ 3642876 h 3788731"/>
              <a:gd name="connsiteX61" fmla="*/ 1817814 w 2772385"/>
              <a:gd name="connsiteY61" fmla="*/ 3541899 h 3788731"/>
              <a:gd name="connsiteX62" fmla="*/ 2154403 w 2772385"/>
              <a:gd name="connsiteY62" fmla="*/ 3614826 h 3788731"/>
              <a:gd name="connsiteX63" fmla="*/ 2109525 w 2772385"/>
              <a:gd name="connsiteY63" fmla="*/ 3715803 h 3788731"/>
              <a:gd name="connsiteX64" fmla="*/ 2204892 w 2772385"/>
              <a:gd name="connsiteY64" fmla="*/ 3783121 h 3788731"/>
              <a:gd name="connsiteX65" fmla="*/ 2277819 w 2772385"/>
              <a:gd name="connsiteY65" fmla="*/ 3732633 h 3788731"/>
              <a:gd name="connsiteX66" fmla="*/ 2266600 w 2772385"/>
              <a:gd name="connsiteY66" fmla="*/ 3637266 h 3788731"/>
              <a:gd name="connsiteX67" fmla="*/ 2446114 w 2772385"/>
              <a:gd name="connsiteY67" fmla="*/ 3558728 h 3788731"/>
              <a:gd name="connsiteX68" fmla="*/ 2429284 w 2772385"/>
              <a:gd name="connsiteY68" fmla="*/ 3384824 h 3788731"/>
              <a:gd name="connsiteX69" fmla="*/ 1924401 w 2772385"/>
              <a:gd name="connsiteY69" fmla="*/ 3356775 h 3788731"/>
              <a:gd name="connsiteX70" fmla="*/ 1913181 w 2772385"/>
              <a:gd name="connsiteY70" fmla="*/ 3031406 h 3788731"/>
              <a:gd name="connsiteX71" fmla="*/ 1879522 w 2772385"/>
              <a:gd name="connsiteY71" fmla="*/ 3014576 h 3788731"/>
              <a:gd name="connsiteX72" fmla="*/ 1901962 w 2772385"/>
              <a:gd name="connsiteY72" fmla="*/ 2835062 h 3788731"/>
              <a:gd name="connsiteX73" fmla="*/ 1857083 w 2772385"/>
              <a:gd name="connsiteY73" fmla="*/ 2773354 h 3788731"/>
              <a:gd name="connsiteX74" fmla="*/ 2103915 w 2772385"/>
              <a:gd name="connsiteY74" fmla="*/ 2717256 h 3788731"/>
              <a:gd name="connsiteX75" fmla="*/ 2126354 w 2772385"/>
              <a:gd name="connsiteY75" fmla="*/ 2588230 h 3788731"/>
              <a:gd name="connsiteX76" fmla="*/ 2367576 w 2772385"/>
              <a:gd name="connsiteY76" fmla="*/ 2621889 h 3788731"/>
              <a:gd name="connsiteX77" fmla="*/ 2591969 w 2772385"/>
              <a:gd name="connsiteY77" fmla="*/ 2032858 h 3788731"/>
              <a:gd name="connsiteX78" fmla="*/ 2547090 w 2772385"/>
              <a:gd name="connsiteY78" fmla="*/ 1948711 h 3788731"/>
              <a:gd name="connsiteX79" fmla="*/ 2692946 w 2772385"/>
              <a:gd name="connsiteY79" fmla="*/ 1460657 h 3788731"/>
              <a:gd name="connsiteX80" fmla="*/ 2636848 w 2772385"/>
              <a:gd name="connsiteY80" fmla="*/ 1354071 h 3788731"/>
              <a:gd name="connsiteX81" fmla="*/ 2479772 w 2772385"/>
              <a:gd name="connsiteY81" fmla="*/ 798699 h 3788731"/>
              <a:gd name="connsiteX82" fmla="*/ 2737825 w 2772385"/>
              <a:gd name="connsiteY82" fmla="*/ 675283 h 3788731"/>
              <a:gd name="connsiteX83" fmla="*/ 2709775 w 2772385"/>
              <a:gd name="connsiteY83" fmla="*/ 434061 h 3788731"/>
              <a:gd name="connsiteX84" fmla="*/ 2625628 w 2772385"/>
              <a:gd name="connsiteY84" fmla="*/ 86253 h 3788731"/>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190968 w 2772385"/>
              <a:gd name="connsiteY30" fmla="*/ 3665315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7 w 2772385"/>
              <a:gd name="connsiteY30" fmla="*/ 3743852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24627 w 2772385"/>
              <a:gd name="connsiteY30" fmla="*/ 3682144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24627 w 2772385"/>
              <a:gd name="connsiteY30" fmla="*/ 3682144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549996 w 2772385"/>
              <a:gd name="connsiteY32" fmla="*/ 3788731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583655 w 2772385"/>
              <a:gd name="connsiteY33" fmla="*/ 3581168 h 3811169"/>
              <a:gd name="connsiteX34" fmla="*/ 639753 w 2772385"/>
              <a:gd name="connsiteY34" fmla="*/ 357555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583655 w 2772385"/>
              <a:gd name="connsiteY33" fmla="*/ 3581168 h 3811169"/>
              <a:gd name="connsiteX34" fmla="*/ 673412 w 2772385"/>
              <a:gd name="connsiteY34" fmla="*/ 3564338 h 3811169"/>
              <a:gd name="connsiteX35" fmla="*/ 684632 w 2772385"/>
              <a:gd name="connsiteY35" fmla="*/ 3698974 h 3811169"/>
              <a:gd name="connsiteX36" fmla="*/ 768779 w 2772385"/>
              <a:gd name="connsiteY36" fmla="*/ 3704584 h 3811169"/>
              <a:gd name="connsiteX37" fmla="*/ 774389 w 2772385"/>
              <a:gd name="connsiteY37" fmla="*/ 3474581 h 3811169"/>
              <a:gd name="connsiteX38" fmla="*/ 740730 w 2772385"/>
              <a:gd name="connsiteY38" fmla="*/ 3205310 h 3811169"/>
              <a:gd name="connsiteX39" fmla="*/ 897805 w 2772385"/>
              <a:gd name="connsiteY39" fmla="*/ 2627499 h 3811169"/>
              <a:gd name="connsiteX40" fmla="*/ 1161466 w 2772385"/>
              <a:gd name="connsiteY40" fmla="*/ 2520912 h 3811169"/>
              <a:gd name="connsiteX41" fmla="*/ 1526104 w 2772385"/>
              <a:gd name="connsiteY41" fmla="*/ 2627499 h 3811169"/>
              <a:gd name="connsiteX42" fmla="*/ 1587812 w 2772385"/>
              <a:gd name="connsiteY42" fmla="*/ 2627499 h 3811169"/>
              <a:gd name="connsiteX43" fmla="*/ 1643910 w 2772385"/>
              <a:gd name="connsiteY43" fmla="*/ 2728476 h 3811169"/>
              <a:gd name="connsiteX44" fmla="*/ 1795375 w 2772385"/>
              <a:gd name="connsiteY44" fmla="*/ 2762134 h 3811169"/>
              <a:gd name="connsiteX45" fmla="*/ 1806595 w 2772385"/>
              <a:gd name="connsiteY45" fmla="*/ 2795793 h 3811169"/>
              <a:gd name="connsiteX46" fmla="*/ 1767326 w 2772385"/>
              <a:gd name="connsiteY46" fmla="*/ 2997747 h 3811169"/>
              <a:gd name="connsiteX47" fmla="*/ 1744887 w 2772385"/>
              <a:gd name="connsiteY47" fmla="*/ 3323116 h 3811169"/>
              <a:gd name="connsiteX48" fmla="*/ 1537324 w 2772385"/>
              <a:gd name="connsiteY48" fmla="*/ 3345555 h 3811169"/>
              <a:gd name="connsiteX49" fmla="*/ 1200735 w 2772385"/>
              <a:gd name="connsiteY49" fmla="*/ 3396044 h 3811169"/>
              <a:gd name="connsiteX50" fmla="*/ 1172686 w 2772385"/>
              <a:gd name="connsiteY50" fmla="*/ 3468971 h 3811169"/>
              <a:gd name="connsiteX51" fmla="*/ 1110978 w 2772385"/>
              <a:gd name="connsiteY51" fmla="*/ 3497020 h 3811169"/>
              <a:gd name="connsiteX52" fmla="*/ 1139027 w 2772385"/>
              <a:gd name="connsiteY52" fmla="*/ 3631656 h 3811169"/>
              <a:gd name="connsiteX53" fmla="*/ 1279272 w 2772385"/>
              <a:gd name="connsiteY53" fmla="*/ 3637266 h 3811169"/>
              <a:gd name="connsiteX54" fmla="*/ 1273662 w 2772385"/>
              <a:gd name="connsiteY54" fmla="*/ 3485801 h 3811169"/>
              <a:gd name="connsiteX55" fmla="*/ 1453176 w 2772385"/>
              <a:gd name="connsiteY55" fmla="*/ 3497020 h 3811169"/>
              <a:gd name="connsiteX56" fmla="*/ 1425127 w 2772385"/>
              <a:gd name="connsiteY56" fmla="*/ 3575558 h 3811169"/>
              <a:gd name="connsiteX57" fmla="*/ 1397078 w 2772385"/>
              <a:gd name="connsiteY57" fmla="*/ 3637266 h 3811169"/>
              <a:gd name="connsiteX58" fmla="*/ 1312931 w 2772385"/>
              <a:gd name="connsiteY58" fmla="*/ 3654095 h 3811169"/>
              <a:gd name="connsiteX59" fmla="*/ 1447567 w 2772385"/>
              <a:gd name="connsiteY59" fmla="*/ 3777511 h 3811169"/>
              <a:gd name="connsiteX60" fmla="*/ 1514884 w 2772385"/>
              <a:gd name="connsiteY60" fmla="*/ 3642876 h 3811169"/>
              <a:gd name="connsiteX61" fmla="*/ 1817814 w 2772385"/>
              <a:gd name="connsiteY61" fmla="*/ 3541899 h 3811169"/>
              <a:gd name="connsiteX62" fmla="*/ 2154403 w 2772385"/>
              <a:gd name="connsiteY62" fmla="*/ 3614826 h 3811169"/>
              <a:gd name="connsiteX63" fmla="*/ 2109525 w 2772385"/>
              <a:gd name="connsiteY63" fmla="*/ 3715803 h 3811169"/>
              <a:gd name="connsiteX64" fmla="*/ 2204892 w 2772385"/>
              <a:gd name="connsiteY64" fmla="*/ 3783121 h 3811169"/>
              <a:gd name="connsiteX65" fmla="*/ 2277819 w 2772385"/>
              <a:gd name="connsiteY65" fmla="*/ 3732633 h 3811169"/>
              <a:gd name="connsiteX66" fmla="*/ 2266600 w 2772385"/>
              <a:gd name="connsiteY66" fmla="*/ 3637266 h 3811169"/>
              <a:gd name="connsiteX67" fmla="*/ 2446114 w 2772385"/>
              <a:gd name="connsiteY67" fmla="*/ 3558728 h 3811169"/>
              <a:gd name="connsiteX68" fmla="*/ 2429284 w 2772385"/>
              <a:gd name="connsiteY68" fmla="*/ 3384824 h 3811169"/>
              <a:gd name="connsiteX69" fmla="*/ 1924401 w 2772385"/>
              <a:gd name="connsiteY69" fmla="*/ 3356775 h 3811169"/>
              <a:gd name="connsiteX70" fmla="*/ 1913181 w 2772385"/>
              <a:gd name="connsiteY70" fmla="*/ 3031406 h 3811169"/>
              <a:gd name="connsiteX71" fmla="*/ 1879522 w 2772385"/>
              <a:gd name="connsiteY71" fmla="*/ 3014576 h 3811169"/>
              <a:gd name="connsiteX72" fmla="*/ 1901962 w 2772385"/>
              <a:gd name="connsiteY72" fmla="*/ 2835062 h 3811169"/>
              <a:gd name="connsiteX73" fmla="*/ 1857083 w 2772385"/>
              <a:gd name="connsiteY73" fmla="*/ 2773354 h 3811169"/>
              <a:gd name="connsiteX74" fmla="*/ 2103915 w 2772385"/>
              <a:gd name="connsiteY74" fmla="*/ 2717256 h 3811169"/>
              <a:gd name="connsiteX75" fmla="*/ 2126354 w 2772385"/>
              <a:gd name="connsiteY75" fmla="*/ 2588230 h 3811169"/>
              <a:gd name="connsiteX76" fmla="*/ 2367576 w 2772385"/>
              <a:gd name="connsiteY76" fmla="*/ 2621889 h 3811169"/>
              <a:gd name="connsiteX77" fmla="*/ 2591969 w 2772385"/>
              <a:gd name="connsiteY77" fmla="*/ 2032858 h 3811169"/>
              <a:gd name="connsiteX78" fmla="*/ 2547090 w 2772385"/>
              <a:gd name="connsiteY78" fmla="*/ 1948711 h 3811169"/>
              <a:gd name="connsiteX79" fmla="*/ 2692946 w 2772385"/>
              <a:gd name="connsiteY79" fmla="*/ 1460657 h 3811169"/>
              <a:gd name="connsiteX80" fmla="*/ 2636848 w 2772385"/>
              <a:gd name="connsiteY80" fmla="*/ 1354071 h 3811169"/>
              <a:gd name="connsiteX81" fmla="*/ 2479772 w 2772385"/>
              <a:gd name="connsiteY81" fmla="*/ 798699 h 3811169"/>
              <a:gd name="connsiteX82" fmla="*/ 2737825 w 2772385"/>
              <a:gd name="connsiteY82" fmla="*/ 675283 h 3811169"/>
              <a:gd name="connsiteX83" fmla="*/ 2709775 w 2772385"/>
              <a:gd name="connsiteY83" fmla="*/ 434061 h 3811169"/>
              <a:gd name="connsiteX84" fmla="*/ 2625628 w 2772385"/>
              <a:gd name="connsiteY84"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583655 w 2772385"/>
              <a:gd name="connsiteY33" fmla="*/ 3581168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84632 w 2772385"/>
              <a:gd name="connsiteY34" fmla="*/ 3698974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68779 w 2772385"/>
              <a:gd name="connsiteY35" fmla="*/ 3704584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40730 w 2772385"/>
              <a:gd name="connsiteY35" fmla="*/ 373824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740730 w 2772385"/>
              <a:gd name="connsiteY37" fmla="*/ 320531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79023 w 2772385"/>
              <a:gd name="connsiteY34" fmla="*/ 3738242 h 3811169"/>
              <a:gd name="connsiteX35" fmla="*/ 718291 w 2772385"/>
              <a:gd name="connsiteY35" fmla="*/ 3743853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18291 w 2772385"/>
              <a:gd name="connsiteY35" fmla="*/ 3743853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84632 w 2772385"/>
              <a:gd name="connsiteY37" fmla="*/ 3216530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526104 w 2772385"/>
              <a:gd name="connsiteY40" fmla="*/ 2627499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103915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126354 w 2772385"/>
              <a:gd name="connsiteY74" fmla="*/ 2588230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806595 w 2772385"/>
              <a:gd name="connsiteY44" fmla="*/ 279579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879522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67326 w 2772385"/>
              <a:gd name="connsiteY45" fmla="*/ 299774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44887 w 2772385"/>
              <a:gd name="connsiteY46" fmla="*/ 332311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24401 w 2772385"/>
              <a:gd name="connsiteY68" fmla="*/ 3356775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537324 w 2772385"/>
              <a:gd name="connsiteY47" fmla="*/ 3345555 h 3811169"/>
              <a:gd name="connsiteX48" fmla="*/ 1200735 w 2772385"/>
              <a:gd name="connsiteY48" fmla="*/ 3396044 h 3811169"/>
              <a:gd name="connsiteX49" fmla="*/ 1172686 w 2772385"/>
              <a:gd name="connsiteY49" fmla="*/ 3468971 h 3811169"/>
              <a:gd name="connsiteX50" fmla="*/ 1110978 w 2772385"/>
              <a:gd name="connsiteY50" fmla="*/ 3497020 h 3811169"/>
              <a:gd name="connsiteX51" fmla="*/ 1139027 w 2772385"/>
              <a:gd name="connsiteY51" fmla="*/ 3631656 h 3811169"/>
              <a:gd name="connsiteX52" fmla="*/ 1279272 w 2772385"/>
              <a:gd name="connsiteY52" fmla="*/ 3637266 h 3811169"/>
              <a:gd name="connsiteX53" fmla="*/ 1273662 w 2772385"/>
              <a:gd name="connsiteY53" fmla="*/ 3485801 h 3811169"/>
              <a:gd name="connsiteX54" fmla="*/ 1453176 w 2772385"/>
              <a:gd name="connsiteY54" fmla="*/ 3497020 h 3811169"/>
              <a:gd name="connsiteX55" fmla="*/ 1425127 w 2772385"/>
              <a:gd name="connsiteY55" fmla="*/ 3575558 h 3811169"/>
              <a:gd name="connsiteX56" fmla="*/ 1397078 w 2772385"/>
              <a:gd name="connsiteY56" fmla="*/ 3637266 h 3811169"/>
              <a:gd name="connsiteX57" fmla="*/ 1312931 w 2772385"/>
              <a:gd name="connsiteY57" fmla="*/ 3654095 h 3811169"/>
              <a:gd name="connsiteX58" fmla="*/ 1447567 w 2772385"/>
              <a:gd name="connsiteY58" fmla="*/ 3777511 h 3811169"/>
              <a:gd name="connsiteX59" fmla="*/ 1514884 w 2772385"/>
              <a:gd name="connsiteY59" fmla="*/ 3642876 h 3811169"/>
              <a:gd name="connsiteX60" fmla="*/ 1817814 w 2772385"/>
              <a:gd name="connsiteY60" fmla="*/ 3541899 h 3811169"/>
              <a:gd name="connsiteX61" fmla="*/ 2154403 w 2772385"/>
              <a:gd name="connsiteY61" fmla="*/ 3614826 h 3811169"/>
              <a:gd name="connsiteX62" fmla="*/ 2109525 w 2772385"/>
              <a:gd name="connsiteY62" fmla="*/ 3715803 h 3811169"/>
              <a:gd name="connsiteX63" fmla="*/ 2204892 w 2772385"/>
              <a:gd name="connsiteY63" fmla="*/ 3783121 h 3811169"/>
              <a:gd name="connsiteX64" fmla="*/ 2277819 w 2772385"/>
              <a:gd name="connsiteY64" fmla="*/ 3732633 h 3811169"/>
              <a:gd name="connsiteX65" fmla="*/ 2266600 w 2772385"/>
              <a:gd name="connsiteY65" fmla="*/ 3637266 h 3811169"/>
              <a:gd name="connsiteX66" fmla="*/ 2446114 w 2772385"/>
              <a:gd name="connsiteY66" fmla="*/ 3558728 h 3811169"/>
              <a:gd name="connsiteX67" fmla="*/ 2429284 w 2772385"/>
              <a:gd name="connsiteY67" fmla="*/ 3384824 h 3811169"/>
              <a:gd name="connsiteX68" fmla="*/ 1907572 w 2772385"/>
              <a:gd name="connsiteY68" fmla="*/ 3345556 h 3811169"/>
              <a:gd name="connsiteX69" fmla="*/ 1913181 w 2772385"/>
              <a:gd name="connsiteY69" fmla="*/ 3031406 h 3811169"/>
              <a:gd name="connsiteX70" fmla="*/ 1907571 w 2772385"/>
              <a:gd name="connsiteY70" fmla="*/ 3014576 h 3811169"/>
              <a:gd name="connsiteX71" fmla="*/ 1901962 w 2772385"/>
              <a:gd name="connsiteY71" fmla="*/ 2835062 h 3811169"/>
              <a:gd name="connsiteX72" fmla="*/ 1857083 w 2772385"/>
              <a:gd name="connsiteY72" fmla="*/ 2773354 h 3811169"/>
              <a:gd name="connsiteX73" fmla="*/ 2047817 w 2772385"/>
              <a:gd name="connsiteY73" fmla="*/ 2717256 h 3811169"/>
              <a:gd name="connsiteX74" fmla="*/ 2081476 w 2772385"/>
              <a:gd name="connsiteY74" fmla="*/ 2610669 h 3811169"/>
              <a:gd name="connsiteX75" fmla="*/ 2367576 w 2772385"/>
              <a:gd name="connsiteY75" fmla="*/ 2621889 h 3811169"/>
              <a:gd name="connsiteX76" fmla="*/ 2591969 w 2772385"/>
              <a:gd name="connsiteY76" fmla="*/ 2032858 h 3811169"/>
              <a:gd name="connsiteX77" fmla="*/ 2547090 w 2772385"/>
              <a:gd name="connsiteY77" fmla="*/ 1948711 h 3811169"/>
              <a:gd name="connsiteX78" fmla="*/ 2692946 w 2772385"/>
              <a:gd name="connsiteY78" fmla="*/ 1460657 h 3811169"/>
              <a:gd name="connsiteX79" fmla="*/ 2636848 w 2772385"/>
              <a:gd name="connsiteY79" fmla="*/ 1354071 h 3811169"/>
              <a:gd name="connsiteX80" fmla="*/ 2479772 w 2772385"/>
              <a:gd name="connsiteY80" fmla="*/ 798699 h 3811169"/>
              <a:gd name="connsiteX81" fmla="*/ 2737825 w 2772385"/>
              <a:gd name="connsiteY81" fmla="*/ 675283 h 3811169"/>
              <a:gd name="connsiteX82" fmla="*/ 2709775 w 2772385"/>
              <a:gd name="connsiteY82" fmla="*/ 434061 h 3811169"/>
              <a:gd name="connsiteX83" fmla="*/ 2625628 w 2772385"/>
              <a:gd name="connsiteY83"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46114 w 2772385"/>
              <a:gd name="connsiteY65" fmla="*/ 355872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23675 w 2772385"/>
              <a:gd name="connsiteY65" fmla="*/ 356433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23675 w 2772385"/>
              <a:gd name="connsiteY65" fmla="*/ 356433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1169"/>
              <a:gd name="connsiteX1" fmla="*/ 2429284 w 2772385"/>
              <a:gd name="connsiteY1" fmla="*/ 2105 h 3811169"/>
              <a:gd name="connsiteX2" fmla="*/ 2188062 w 2772385"/>
              <a:gd name="connsiteY2" fmla="*/ 159180 h 3811169"/>
              <a:gd name="connsiteX3" fmla="*/ 2087086 w 2772385"/>
              <a:gd name="connsiteY3" fmla="*/ 198449 h 3811169"/>
              <a:gd name="connsiteX4" fmla="*/ 2137574 w 2772385"/>
              <a:gd name="connsiteY4" fmla="*/ 288206 h 3811169"/>
              <a:gd name="connsiteX5" fmla="*/ 2025378 w 2772385"/>
              <a:gd name="connsiteY5" fmla="*/ 450890 h 3811169"/>
              <a:gd name="connsiteX6" fmla="*/ 2131966 w 2772385"/>
              <a:gd name="connsiteY6" fmla="*/ 585526 h 3811169"/>
              <a:gd name="connsiteX7" fmla="*/ 2154403 w 2772385"/>
              <a:gd name="connsiteY7" fmla="*/ 708942 h 3811169"/>
              <a:gd name="connsiteX8" fmla="*/ 2025378 w 2772385"/>
              <a:gd name="connsiteY8" fmla="*/ 753820 h 3811169"/>
              <a:gd name="connsiteX9" fmla="*/ 1991719 w 2772385"/>
              <a:gd name="connsiteY9" fmla="*/ 821138 h 3811169"/>
              <a:gd name="connsiteX10" fmla="*/ 1991719 w 2772385"/>
              <a:gd name="connsiteY10" fmla="*/ 708942 h 3811169"/>
              <a:gd name="connsiteX11" fmla="*/ 1941230 w 2772385"/>
              <a:gd name="connsiteY11" fmla="*/ 669673 h 3811169"/>
              <a:gd name="connsiteX12" fmla="*/ 1778546 w 2772385"/>
              <a:gd name="connsiteY12" fmla="*/ 770649 h 3811169"/>
              <a:gd name="connsiteX13" fmla="*/ 1397078 w 2772385"/>
              <a:gd name="connsiteY13" fmla="*/ 579916 h 3811169"/>
              <a:gd name="connsiteX14" fmla="*/ 1660739 w 2772385"/>
              <a:gd name="connsiteY14" fmla="*/ 1129678 h 3811169"/>
              <a:gd name="connsiteX15" fmla="*/ 1795375 w 2772385"/>
              <a:gd name="connsiteY15" fmla="*/ 1225045 h 3811169"/>
              <a:gd name="connsiteX16" fmla="*/ 1643910 w 2772385"/>
              <a:gd name="connsiteY16" fmla="*/ 1449437 h 3811169"/>
              <a:gd name="connsiteX17" fmla="*/ 1722448 w 2772385"/>
              <a:gd name="connsiteY17" fmla="*/ 1668220 h 3811169"/>
              <a:gd name="connsiteX18" fmla="*/ 1812205 w 2772385"/>
              <a:gd name="connsiteY18" fmla="*/ 1662611 h 3811169"/>
              <a:gd name="connsiteX19" fmla="*/ 1621470 w 2772385"/>
              <a:gd name="connsiteY19" fmla="*/ 1858954 h 3811169"/>
              <a:gd name="connsiteX20" fmla="*/ 909024 w 2772385"/>
              <a:gd name="connsiteY20" fmla="*/ 1578463 h 3811169"/>
              <a:gd name="connsiteX21" fmla="*/ 454629 w 2772385"/>
              <a:gd name="connsiteY21" fmla="*/ 2605060 h 3811169"/>
              <a:gd name="connsiteX22" fmla="*/ 258286 w 2772385"/>
              <a:gd name="connsiteY22" fmla="*/ 2812623 h 3811169"/>
              <a:gd name="connsiteX23" fmla="*/ 39503 w 2772385"/>
              <a:gd name="connsiteY23" fmla="*/ 2857501 h 3811169"/>
              <a:gd name="connsiteX24" fmla="*/ 28282 w 2772385"/>
              <a:gd name="connsiteY24" fmla="*/ 2975307 h 3811169"/>
              <a:gd name="connsiteX25" fmla="*/ 258285 w 2772385"/>
              <a:gd name="connsiteY25" fmla="*/ 3087504 h 3811169"/>
              <a:gd name="connsiteX26" fmla="*/ 527559 w 2772385"/>
              <a:gd name="connsiteY26" fmla="*/ 2986527 h 3811169"/>
              <a:gd name="connsiteX27" fmla="*/ 488288 w 2772385"/>
              <a:gd name="connsiteY27" fmla="*/ 3154821 h 3811169"/>
              <a:gd name="connsiteX28" fmla="*/ 561215 w 2772385"/>
              <a:gd name="connsiteY28" fmla="*/ 3194090 h 3811169"/>
              <a:gd name="connsiteX29" fmla="*/ 381702 w 2772385"/>
              <a:gd name="connsiteY29" fmla="*/ 3592387 h 3811169"/>
              <a:gd name="connsiteX30" fmla="*/ 213408 w 2772385"/>
              <a:gd name="connsiteY30" fmla="*/ 3698973 h 3811169"/>
              <a:gd name="connsiteX31" fmla="*/ 280726 w 2772385"/>
              <a:gd name="connsiteY31" fmla="*/ 3811169 h 3811169"/>
              <a:gd name="connsiteX32" fmla="*/ 477068 w 2772385"/>
              <a:gd name="connsiteY32" fmla="*/ 3771902 h 3811169"/>
              <a:gd name="connsiteX33" fmla="*/ 622923 w 2772385"/>
              <a:gd name="connsiteY33" fmla="*/ 3547509 h 3811169"/>
              <a:gd name="connsiteX34" fmla="*/ 662193 w 2772385"/>
              <a:gd name="connsiteY34" fmla="*/ 3743852 h 3811169"/>
              <a:gd name="connsiteX35" fmla="*/ 735121 w 2772385"/>
              <a:gd name="connsiteY35" fmla="*/ 3732634 h 3811169"/>
              <a:gd name="connsiteX36" fmla="*/ 774389 w 2772385"/>
              <a:gd name="connsiteY36" fmla="*/ 3474581 h 3811169"/>
              <a:gd name="connsiteX37" fmla="*/ 695851 w 2772385"/>
              <a:gd name="connsiteY37" fmla="*/ 3238969 h 3811169"/>
              <a:gd name="connsiteX38" fmla="*/ 897805 w 2772385"/>
              <a:gd name="connsiteY38" fmla="*/ 2627499 h 3811169"/>
              <a:gd name="connsiteX39" fmla="*/ 1161466 w 2772385"/>
              <a:gd name="connsiteY39" fmla="*/ 2520912 h 3811169"/>
              <a:gd name="connsiteX40" fmla="*/ 1492445 w 2772385"/>
              <a:gd name="connsiteY40" fmla="*/ 2638718 h 3811169"/>
              <a:gd name="connsiteX41" fmla="*/ 1587812 w 2772385"/>
              <a:gd name="connsiteY41" fmla="*/ 2627499 h 3811169"/>
              <a:gd name="connsiteX42" fmla="*/ 1643910 w 2772385"/>
              <a:gd name="connsiteY42" fmla="*/ 2728476 h 3811169"/>
              <a:gd name="connsiteX43" fmla="*/ 1795375 w 2772385"/>
              <a:gd name="connsiteY43" fmla="*/ 2762134 h 3811169"/>
              <a:gd name="connsiteX44" fmla="*/ 1795375 w 2772385"/>
              <a:gd name="connsiteY44" fmla="*/ 2812623 h 3811169"/>
              <a:gd name="connsiteX45" fmla="*/ 1750497 w 2772385"/>
              <a:gd name="connsiteY45" fmla="*/ 3008967 h 3811169"/>
              <a:gd name="connsiteX46" fmla="*/ 1711228 w 2772385"/>
              <a:gd name="connsiteY46" fmla="*/ 3328726 h 3811169"/>
              <a:gd name="connsiteX47" fmla="*/ 1200735 w 2772385"/>
              <a:gd name="connsiteY47" fmla="*/ 3396044 h 3811169"/>
              <a:gd name="connsiteX48" fmla="*/ 1172686 w 2772385"/>
              <a:gd name="connsiteY48" fmla="*/ 3468971 h 3811169"/>
              <a:gd name="connsiteX49" fmla="*/ 1110978 w 2772385"/>
              <a:gd name="connsiteY49" fmla="*/ 3497020 h 3811169"/>
              <a:gd name="connsiteX50" fmla="*/ 1139027 w 2772385"/>
              <a:gd name="connsiteY50" fmla="*/ 3631656 h 3811169"/>
              <a:gd name="connsiteX51" fmla="*/ 1279272 w 2772385"/>
              <a:gd name="connsiteY51" fmla="*/ 3637266 h 3811169"/>
              <a:gd name="connsiteX52" fmla="*/ 1273662 w 2772385"/>
              <a:gd name="connsiteY52" fmla="*/ 3485801 h 3811169"/>
              <a:gd name="connsiteX53" fmla="*/ 1453176 w 2772385"/>
              <a:gd name="connsiteY53" fmla="*/ 3497020 h 3811169"/>
              <a:gd name="connsiteX54" fmla="*/ 1425127 w 2772385"/>
              <a:gd name="connsiteY54" fmla="*/ 3575558 h 3811169"/>
              <a:gd name="connsiteX55" fmla="*/ 1397078 w 2772385"/>
              <a:gd name="connsiteY55" fmla="*/ 3637266 h 3811169"/>
              <a:gd name="connsiteX56" fmla="*/ 1312931 w 2772385"/>
              <a:gd name="connsiteY56" fmla="*/ 3654095 h 3811169"/>
              <a:gd name="connsiteX57" fmla="*/ 1447567 w 2772385"/>
              <a:gd name="connsiteY57" fmla="*/ 3777511 h 3811169"/>
              <a:gd name="connsiteX58" fmla="*/ 1514884 w 2772385"/>
              <a:gd name="connsiteY58" fmla="*/ 3642876 h 3811169"/>
              <a:gd name="connsiteX59" fmla="*/ 1817814 w 2772385"/>
              <a:gd name="connsiteY59" fmla="*/ 3541899 h 3811169"/>
              <a:gd name="connsiteX60" fmla="*/ 2154403 w 2772385"/>
              <a:gd name="connsiteY60" fmla="*/ 3614826 h 3811169"/>
              <a:gd name="connsiteX61" fmla="*/ 2109525 w 2772385"/>
              <a:gd name="connsiteY61" fmla="*/ 3715803 h 3811169"/>
              <a:gd name="connsiteX62" fmla="*/ 2204892 w 2772385"/>
              <a:gd name="connsiteY62" fmla="*/ 3783121 h 3811169"/>
              <a:gd name="connsiteX63" fmla="*/ 2277819 w 2772385"/>
              <a:gd name="connsiteY63" fmla="*/ 3732633 h 3811169"/>
              <a:gd name="connsiteX64" fmla="*/ 2266600 w 2772385"/>
              <a:gd name="connsiteY64" fmla="*/ 3637266 h 3811169"/>
              <a:gd name="connsiteX65" fmla="*/ 2423675 w 2772385"/>
              <a:gd name="connsiteY65" fmla="*/ 3564338 h 3811169"/>
              <a:gd name="connsiteX66" fmla="*/ 2429284 w 2772385"/>
              <a:gd name="connsiteY66" fmla="*/ 3384824 h 3811169"/>
              <a:gd name="connsiteX67" fmla="*/ 1907572 w 2772385"/>
              <a:gd name="connsiteY67" fmla="*/ 3345556 h 3811169"/>
              <a:gd name="connsiteX68" fmla="*/ 1913181 w 2772385"/>
              <a:gd name="connsiteY68" fmla="*/ 3031406 h 3811169"/>
              <a:gd name="connsiteX69" fmla="*/ 1907571 w 2772385"/>
              <a:gd name="connsiteY69" fmla="*/ 3014576 h 3811169"/>
              <a:gd name="connsiteX70" fmla="*/ 1901962 w 2772385"/>
              <a:gd name="connsiteY70" fmla="*/ 2835062 h 3811169"/>
              <a:gd name="connsiteX71" fmla="*/ 1857083 w 2772385"/>
              <a:gd name="connsiteY71" fmla="*/ 2773354 h 3811169"/>
              <a:gd name="connsiteX72" fmla="*/ 2047817 w 2772385"/>
              <a:gd name="connsiteY72" fmla="*/ 2717256 h 3811169"/>
              <a:gd name="connsiteX73" fmla="*/ 2081476 w 2772385"/>
              <a:gd name="connsiteY73" fmla="*/ 2610669 h 3811169"/>
              <a:gd name="connsiteX74" fmla="*/ 2367576 w 2772385"/>
              <a:gd name="connsiteY74" fmla="*/ 2621889 h 3811169"/>
              <a:gd name="connsiteX75" fmla="*/ 2591969 w 2772385"/>
              <a:gd name="connsiteY75" fmla="*/ 2032858 h 3811169"/>
              <a:gd name="connsiteX76" fmla="*/ 2547090 w 2772385"/>
              <a:gd name="connsiteY76" fmla="*/ 1948711 h 3811169"/>
              <a:gd name="connsiteX77" fmla="*/ 2692946 w 2772385"/>
              <a:gd name="connsiteY77" fmla="*/ 1460657 h 3811169"/>
              <a:gd name="connsiteX78" fmla="*/ 2636848 w 2772385"/>
              <a:gd name="connsiteY78" fmla="*/ 1354071 h 3811169"/>
              <a:gd name="connsiteX79" fmla="*/ 2479772 w 2772385"/>
              <a:gd name="connsiteY79" fmla="*/ 798699 h 3811169"/>
              <a:gd name="connsiteX80" fmla="*/ 2737825 w 2772385"/>
              <a:gd name="connsiteY80" fmla="*/ 675283 h 3811169"/>
              <a:gd name="connsiteX81" fmla="*/ 2709775 w 2772385"/>
              <a:gd name="connsiteY81" fmla="*/ 434061 h 3811169"/>
              <a:gd name="connsiteX82" fmla="*/ 2625628 w 2772385"/>
              <a:gd name="connsiteY82" fmla="*/ 86253 h 3811169"/>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12931 w 2772385"/>
              <a:gd name="connsiteY56" fmla="*/ 3654095 h 3816780"/>
              <a:gd name="connsiteX57" fmla="*/ 1447567 w 2772385"/>
              <a:gd name="connsiteY57" fmla="*/ 377751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47567 w 2772385"/>
              <a:gd name="connsiteY57" fmla="*/ 377751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47567 w 2772385"/>
              <a:gd name="connsiteY57" fmla="*/ 377751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92946 w 2772385"/>
              <a:gd name="connsiteY77" fmla="*/ 1460657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636848 w 2772385"/>
              <a:gd name="connsiteY78" fmla="*/ 1354071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620019 w 2772385"/>
              <a:gd name="connsiteY78" fmla="*/ 1337242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79772 w 2772385"/>
              <a:gd name="connsiteY79" fmla="*/ 79869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62943 w 2772385"/>
              <a:gd name="connsiteY79" fmla="*/ 80991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62943 w 2772385"/>
              <a:gd name="connsiteY79" fmla="*/ 809919 h 3816780"/>
              <a:gd name="connsiteX80" fmla="*/ 2737825 w 2772385"/>
              <a:gd name="connsiteY80" fmla="*/ 675283 h 3816780"/>
              <a:gd name="connsiteX81" fmla="*/ 2709775 w 2772385"/>
              <a:gd name="connsiteY81" fmla="*/ 434061 h 3816780"/>
              <a:gd name="connsiteX82" fmla="*/ 2625628 w 2772385"/>
              <a:gd name="connsiteY82" fmla="*/ 86253 h 3816780"/>
              <a:gd name="connsiteX0" fmla="*/ 2625628 w 2772385"/>
              <a:gd name="connsiteY0" fmla="*/ 86253 h 3816780"/>
              <a:gd name="connsiteX1" fmla="*/ 2429284 w 2772385"/>
              <a:gd name="connsiteY1" fmla="*/ 2105 h 3816780"/>
              <a:gd name="connsiteX2" fmla="*/ 2188062 w 2772385"/>
              <a:gd name="connsiteY2" fmla="*/ 159180 h 3816780"/>
              <a:gd name="connsiteX3" fmla="*/ 2087086 w 2772385"/>
              <a:gd name="connsiteY3" fmla="*/ 198449 h 3816780"/>
              <a:gd name="connsiteX4" fmla="*/ 2137574 w 2772385"/>
              <a:gd name="connsiteY4" fmla="*/ 288206 h 3816780"/>
              <a:gd name="connsiteX5" fmla="*/ 2025378 w 2772385"/>
              <a:gd name="connsiteY5" fmla="*/ 450890 h 3816780"/>
              <a:gd name="connsiteX6" fmla="*/ 2131966 w 2772385"/>
              <a:gd name="connsiteY6" fmla="*/ 585526 h 3816780"/>
              <a:gd name="connsiteX7" fmla="*/ 2154403 w 2772385"/>
              <a:gd name="connsiteY7" fmla="*/ 708942 h 3816780"/>
              <a:gd name="connsiteX8" fmla="*/ 2025378 w 2772385"/>
              <a:gd name="connsiteY8" fmla="*/ 753820 h 3816780"/>
              <a:gd name="connsiteX9" fmla="*/ 1991719 w 2772385"/>
              <a:gd name="connsiteY9" fmla="*/ 821138 h 3816780"/>
              <a:gd name="connsiteX10" fmla="*/ 1991719 w 2772385"/>
              <a:gd name="connsiteY10" fmla="*/ 708942 h 3816780"/>
              <a:gd name="connsiteX11" fmla="*/ 1941230 w 2772385"/>
              <a:gd name="connsiteY11" fmla="*/ 669673 h 3816780"/>
              <a:gd name="connsiteX12" fmla="*/ 1778546 w 2772385"/>
              <a:gd name="connsiteY12" fmla="*/ 770649 h 3816780"/>
              <a:gd name="connsiteX13" fmla="*/ 1397078 w 2772385"/>
              <a:gd name="connsiteY13" fmla="*/ 579916 h 3816780"/>
              <a:gd name="connsiteX14" fmla="*/ 1660739 w 2772385"/>
              <a:gd name="connsiteY14" fmla="*/ 1129678 h 3816780"/>
              <a:gd name="connsiteX15" fmla="*/ 1795375 w 2772385"/>
              <a:gd name="connsiteY15" fmla="*/ 1225045 h 3816780"/>
              <a:gd name="connsiteX16" fmla="*/ 1643910 w 2772385"/>
              <a:gd name="connsiteY16" fmla="*/ 1449437 h 3816780"/>
              <a:gd name="connsiteX17" fmla="*/ 1722448 w 2772385"/>
              <a:gd name="connsiteY17" fmla="*/ 1668220 h 3816780"/>
              <a:gd name="connsiteX18" fmla="*/ 1812205 w 2772385"/>
              <a:gd name="connsiteY18" fmla="*/ 1662611 h 3816780"/>
              <a:gd name="connsiteX19" fmla="*/ 1621470 w 2772385"/>
              <a:gd name="connsiteY19" fmla="*/ 1858954 h 3816780"/>
              <a:gd name="connsiteX20" fmla="*/ 909024 w 2772385"/>
              <a:gd name="connsiteY20" fmla="*/ 1578463 h 3816780"/>
              <a:gd name="connsiteX21" fmla="*/ 454629 w 2772385"/>
              <a:gd name="connsiteY21" fmla="*/ 2605060 h 3816780"/>
              <a:gd name="connsiteX22" fmla="*/ 258286 w 2772385"/>
              <a:gd name="connsiteY22" fmla="*/ 2812623 h 3816780"/>
              <a:gd name="connsiteX23" fmla="*/ 39503 w 2772385"/>
              <a:gd name="connsiteY23" fmla="*/ 2857501 h 3816780"/>
              <a:gd name="connsiteX24" fmla="*/ 28282 w 2772385"/>
              <a:gd name="connsiteY24" fmla="*/ 2975307 h 3816780"/>
              <a:gd name="connsiteX25" fmla="*/ 258285 w 2772385"/>
              <a:gd name="connsiteY25" fmla="*/ 3087504 h 3816780"/>
              <a:gd name="connsiteX26" fmla="*/ 527559 w 2772385"/>
              <a:gd name="connsiteY26" fmla="*/ 2986527 h 3816780"/>
              <a:gd name="connsiteX27" fmla="*/ 488288 w 2772385"/>
              <a:gd name="connsiteY27" fmla="*/ 3154821 h 3816780"/>
              <a:gd name="connsiteX28" fmla="*/ 561215 w 2772385"/>
              <a:gd name="connsiteY28" fmla="*/ 3194090 h 3816780"/>
              <a:gd name="connsiteX29" fmla="*/ 381702 w 2772385"/>
              <a:gd name="connsiteY29" fmla="*/ 3592387 h 3816780"/>
              <a:gd name="connsiteX30" fmla="*/ 213408 w 2772385"/>
              <a:gd name="connsiteY30" fmla="*/ 3698973 h 3816780"/>
              <a:gd name="connsiteX31" fmla="*/ 280726 w 2772385"/>
              <a:gd name="connsiteY31" fmla="*/ 3811169 h 3816780"/>
              <a:gd name="connsiteX32" fmla="*/ 477068 w 2772385"/>
              <a:gd name="connsiteY32" fmla="*/ 3771902 h 3816780"/>
              <a:gd name="connsiteX33" fmla="*/ 622923 w 2772385"/>
              <a:gd name="connsiteY33" fmla="*/ 3547509 h 3816780"/>
              <a:gd name="connsiteX34" fmla="*/ 662193 w 2772385"/>
              <a:gd name="connsiteY34" fmla="*/ 3743852 h 3816780"/>
              <a:gd name="connsiteX35" fmla="*/ 735121 w 2772385"/>
              <a:gd name="connsiteY35" fmla="*/ 3732634 h 3816780"/>
              <a:gd name="connsiteX36" fmla="*/ 774389 w 2772385"/>
              <a:gd name="connsiteY36" fmla="*/ 3474581 h 3816780"/>
              <a:gd name="connsiteX37" fmla="*/ 695851 w 2772385"/>
              <a:gd name="connsiteY37" fmla="*/ 3238969 h 3816780"/>
              <a:gd name="connsiteX38" fmla="*/ 897805 w 2772385"/>
              <a:gd name="connsiteY38" fmla="*/ 2627499 h 3816780"/>
              <a:gd name="connsiteX39" fmla="*/ 1161466 w 2772385"/>
              <a:gd name="connsiteY39" fmla="*/ 2520912 h 3816780"/>
              <a:gd name="connsiteX40" fmla="*/ 1492445 w 2772385"/>
              <a:gd name="connsiteY40" fmla="*/ 2638718 h 3816780"/>
              <a:gd name="connsiteX41" fmla="*/ 1587812 w 2772385"/>
              <a:gd name="connsiteY41" fmla="*/ 2627499 h 3816780"/>
              <a:gd name="connsiteX42" fmla="*/ 1643910 w 2772385"/>
              <a:gd name="connsiteY42" fmla="*/ 2728476 h 3816780"/>
              <a:gd name="connsiteX43" fmla="*/ 1795375 w 2772385"/>
              <a:gd name="connsiteY43" fmla="*/ 2762134 h 3816780"/>
              <a:gd name="connsiteX44" fmla="*/ 1795375 w 2772385"/>
              <a:gd name="connsiteY44" fmla="*/ 2812623 h 3816780"/>
              <a:gd name="connsiteX45" fmla="*/ 1750497 w 2772385"/>
              <a:gd name="connsiteY45" fmla="*/ 3008967 h 3816780"/>
              <a:gd name="connsiteX46" fmla="*/ 1711228 w 2772385"/>
              <a:gd name="connsiteY46" fmla="*/ 3328726 h 3816780"/>
              <a:gd name="connsiteX47" fmla="*/ 1200735 w 2772385"/>
              <a:gd name="connsiteY47" fmla="*/ 3396044 h 3816780"/>
              <a:gd name="connsiteX48" fmla="*/ 1172686 w 2772385"/>
              <a:gd name="connsiteY48" fmla="*/ 3468971 h 3816780"/>
              <a:gd name="connsiteX49" fmla="*/ 1110978 w 2772385"/>
              <a:gd name="connsiteY49" fmla="*/ 3497020 h 3816780"/>
              <a:gd name="connsiteX50" fmla="*/ 1139027 w 2772385"/>
              <a:gd name="connsiteY50" fmla="*/ 3631656 h 3816780"/>
              <a:gd name="connsiteX51" fmla="*/ 1279272 w 2772385"/>
              <a:gd name="connsiteY51" fmla="*/ 3637266 h 3816780"/>
              <a:gd name="connsiteX52" fmla="*/ 1273662 w 2772385"/>
              <a:gd name="connsiteY52" fmla="*/ 3485801 h 3816780"/>
              <a:gd name="connsiteX53" fmla="*/ 1453176 w 2772385"/>
              <a:gd name="connsiteY53" fmla="*/ 3497020 h 3816780"/>
              <a:gd name="connsiteX54" fmla="*/ 1425127 w 2772385"/>
              <a:gd name="connsiteY54" fmla="*/ 3575558 h 3816780"/>
              <a:gd name="connsiteX55" fmla="*/ 1397078 w 2772385"/>
              <a:gd name="connsiteY55" fmla="*/ 3637266 h 3816780"/>
              <a:gd name="connsiteX56" fmla="*/ 1340980 w 2772385"/>
              <a:gd name="connsiteY56" fmla="*/ 3704584 h 3816780"/>
              <a:gd name="connsiteX57" fmla="*/ 1453177 w 2772385"/>
              <a:gd name="connsiteY57" fmla="*/ 3799951 h 3816780"/>
              <a:gd name="connsiteX58" fmla="*/ 1514884 w 2772385"/>
              <a:gd name="connsiteY58" fmla="*/ 3642876 h 3816780"/>
              <a:gd name="connsiteX59" fmla="*/ 1817814 w 2772385"/>
              <a:gd name="connsiteY59" fmla="*/ 3541899 h 3816780"/>
              <a:gd name="connsiteX60" fmla="*/ 2154403 w 2772385"/>
              <a:gd name="connsiteY60" fmla="*/ 3614826 h 3816780"/>
              <a:gd name="connsiteX61" fmla="*/ 2109525 w 2772385"/>
              <a:gd name="connsiteY61" fmla="*/ 3715803 h 3816780"/>
              <a:gd name="connsiteX62" fmla="*/ 2193672 w 2772385"/>
              <a:gd name="connsiteY62" fmla="*/ 3816780 h 3816780"/>
              <a:gd name="connsiteX63" fmla="*/ 2277819 w 2772385"/>
              <a:gd name="connsiteY63" fmla="*/ 3732633 h 3816780"/>
              <a:gd name="connsiteX64" fmla="*/ 2266600 w 2772385"/>
              <a:gd name="connsiteY64" fmla="*/ 3637266 h 3816780"/>
              <a:gd name="connsiteX65" fmla="*/ 2423675 w 2772385"/>
              <a:gd name="connsiteY65" fmla="*/ 3564338 h 3816780"/>
              <a:gd name="connsiteX66" fmla="*/ 2429284 w 2772385"/>
              <a:gd name="connsiteY66" fmla="*/ 3384824 h 3816780"/>
              <a:gd name="connsiteX67" fmla="*/ 1907572 w 2772385"/>
              <a:gd name="connsiteY67" fmla="*/ 3345556 h 3816780"/>
              <a:gd name="connsiteX68" fmla="*/ 1913181 w 2772385"/>
              <a:gd name="connsiteY68" fmla="*/ 3031406 h 3816780"/>
              <a:gd name="connsiteX69" fmla="*/ 1907571 w 2772385"/>
              <a:gd name="connsiteY69" fmla="*/ 3014576 h 3816780"/>
              <a:gd name="connsiteX70" fmla="*/ 1901962 w 2772385"/>
              <a:gd name="connsiteY70" fmla="*/ 2835062 h 3816780"/>
              <a:gd name="connsiteX71" fmla="*/ 1857083 w 2772385"/>
              <a:gd name="connsiteY71" fmla="*/ 2773354 h 3816780"/>
              <a:gd name="connsiteX72" fmla="*/ 2047817 w 2772385"/>
              <a:gd name="connsiteY72" fmla="*/ 2717256 h 3816780"/>
              <a:gd name="connsiteX73" fmla="*/ 2081476 w 2772385"/>
              <a:gd name="connsiteY73" fmla="*/ 2610669 h 3816780"/>
              <a:gd name="connsiteX74" fmla="*/ 2367576 w 2772385"/>
              <a:gd name="connsiteY74" fmla="*/ 2621889 h 3816780"/>
              <a:gd name="connsiteX75" fmla="*/ 2591969 w 2772385"/>
              <a:gd name="connsiteY75" fmla="*/ 2032858 h 3816780"/>
              <a:gd name="connsiteX76" fmla="*/ 2547090 w 2772385"/>
              <a:gd name="connsiteY76" fmla="*/ 1948711 h 3816780"/>
              <a:gd name="connsiteX77" fmla="*/ 2648067 w 2772385"/>
              <a:gd name="connsiteY77" fmla="*/ 1432608 h 3816780"/>
              <a:gd name="connsiteX78" fmla="*/ 2580750 w 2772385"/>
              <a:gd name="connsiteY78" fmla="*/ 1337242 h 3816780"/>
              <a:gd name="connsiteX79" fmla="*/ 2462943 w 2772385"/>
              <a:gd name="connsiteY79" fmla="*/ 809919 h 3816780"/>
              <a:gd name="connsiteX80" fmla="*/ 2737825 w 2772385"/>
              <a:gd name="connsiteY80" fmla="*/ 675283 h 3816780"/>
              <a:gd name="connsiteX81" fmla="*/ 2709775 w 2772385"/>
              <a:gd name="connsiteY81" fmla="*/ 434061 h 3816780"/>
              <a:gd name="connsiteX82" fmla="*/ 2625628 w 2772385"/>
              <a:gd name="connsiteY82" fmla="*/ 86253 h 381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772385" h="3816780">
                <a:moveTo>
                  <a:pt x="2625628" y="86253"/>
                </a:moveTo>
                <a:cubicBezTo>
                  <a:pt x="2591969" y="30155"/>
                  <a:pt x="2530261" y="-3505"/>
                  <a:pt x="2429284" y="2105"/>
                </a:cubicBezTo>
                <a:cubicBezTo>
                  <a:pt x="2322697" y="-16594"/>
                  <a:pt x="2255380" y="93732"/>
                  <a:pt x="2188062" y="159180"/>
                </a:cubicBezTo>
                <a:lnTo>
                  <a:pt x="2087086" y="198449"/>
                </a:lnTo>
                <a:lnTo>
                  <a:pt x="2137574" y="288206"/>
                </a:lnTo>
                <a:lnTo>
                  <a:pt x="2025378" y="450890"/>
                </a:lnTo>
                <a:cubicBezTo>
                  <a:pt x="2049688" y="501378"/>
                  <a:pt x="2107656" y="535038"/>
                  <a:pt x="2131966" y="585526"/>
                </a:cubicBezTo>
                <a:lnTo>
                  <a:pt x="2154403" y="708942"/>
                </a:lnTo>
                <a:lnTo>
                  <a:pt x="2025378" y="753820"/>
                </a:lnTo>
                <a:lnTo>
                  <a:pt x="1991719" y="821138"/>
                </a:lnTo>
                <a:lnTo>
                  <a:pt x="1991719" y="708942"/>
                </a:lnTo>
                <a:lnTo>
                  <a:pt x="1941230" y="669673"/>
                </a:lnTo>
                <a:lnTo>
                  <a:pt x="1778546" y="770649"/>
                </a:lnTo>
                <a:lnTo>
                  <a:pt x="1397078" y="579916"/>
                </a:lnTo>
                <a:lnTo>
                  <a:pt x="1660739" y="1129678"/>
                </a:lnTo>
                <a:lnTo>
                  <a:pt x="1795375" y="1225045"/>
                </a:lnTo>
                <a:cubicBezTo>
                  <a:pt x="1744887" y="1299842"/>
                  <a:pt x="1649520" y="1352201"/>
                  <a:pt x="1643910" y="1449437"/>
                </a:cubicBezTo>
                <a:cubicBezTo>
                  <a:pt x="1630820" y="1527975"/>
                  <a:pt x="1657001" y="1628951"/>
                  <a:pt x="1722448" y="1668220"/>
                </a:cubicBezTo>
                <a:lnTo>
                  <a:pt x="1812205" y="1662611"/>
                </a:lnTo>
                <a:lnTo>
                  <a:pt x="1621470" y="1858954"/>
                </a:lnTo>
                <a:cubicBezTo>
                  <a:pt x="1580332" y="1911312"/>
                  <a:pt x="1056749" y="1542934"/>
                  <a:pt x="909024" y="1578463"/>
                </a:cubicBezTo>
                <a:cubicBezTo>
                  <a:pt x="667802" y="1634562"/>
                  <a:pt x="656582" y="2341398"/>
                  <a:pt x="454629" y="2605060"/>
                </a:cubicBezTo>
                <a:lnTo>
                  <a:pt x="258286" y="2812623"/>
                </a:lnTo>
                <a:cubicBezTo>
                  <a:pt x="190968" y="2883680"/>
                  <a:pt x="101211" y="2808883"/>
                  <a:pt x="39503" y="2857501"/>
                </a:cubicBezTo>
                <a:cubicBezTo>
                  <a:pt x="-9116" y="2898640"/>
                  <a:pt x="-12856" y="2945388"/>
                  <a:pt x="28282" y="2975307"/>
                </a:cubicBezTo>
                <a:cubicBezTo>
                  <a:pt x="108690" y="3035145"/>
                  <a:pt x="177877" y="3050105"/>
                  <a:pt x="258285" y="3087504"/>
                </a:cubicBezTo>
                <a:cubicBezTo>
                  <a:pt x="396660" y="2995877"/>
                  <a:pt x="495770" y="2937909"/>
                  <a:pt x="527559" y="2986527"/>
                </a:cubicBezTo>
                <a:cubicBezTo>
                  <a:pt x="578047" y="3025795"/>
                  <a:pt x="505118" y="3104333"/>
                  <a:pt x="488288" y="3154821"/>
                </a:cubicBezTo>
                <a:lnTo>
                  <a:pt x="561215" y="3194090"/>
                </a:lnTo>
                <a:lnTo>
                  <a:pt x="381702" y="3592387"/>
                </a:lnTo>
                <a:cubicBezTo>
                  <a:pt x="329344" y="3622306"/>
                  <a:pt x="215277" y="3669054"/>
                  <a:pt x="213408" y="3698973"/>
                </a:cubicBezTo>
                <a:cubicBezTo>
                  <a:pt x="213408" y="3747592"/>
                  <a:pt x="241457" y="3796210"/>
                  <a:pt x="280726" y="3811169"/>
                </a:cubicBezTo>
                <a:lnTo>
                  <a:pt x="477068" y="3771902"/>
                </a:lnTo>
                <a:cubicBezTo>
                  <a:pt x="525686" y="3697104"/>
                  <a:pt x="557476" y="3532550"/>
                  <a:pt x="622923" y="3547509"/>
                </a:cubicBezTo>
                <a:cubicBezTo>
                  <a:pt x="682762" y="3530679"/>
                  <a:pt x="641623" y="3693364"/>
                  <a:pt x="662193" y="3743852"/>
                </a:cubicBezTo>
                <a:lnTo>
                  <a:pt x="735121" y="3732634"/>
                </a:lnTo>
                <a:cubicBezTo>
                  <a:pt x="753820" y="3642877"/>
                  <a:pt x="733251" y="3564338"/>
                  <a:pt x="774389" y="3474581"/>
                </a:cubicBezTo>
                <a:cubicBezTo>
                  <a:pt x="802438" y="3418483"/>
                  <a:pt x="707071" y="3328726"/>
                  <a:pt x="695851" y="3238969"/>
                </a:cubicBezTo>
                <a:cubicBezTo>
                  <a:pt x="677152" y="3160431"/>
                  <a:pt x="837966" y="2868721"/>
                  <a:pt x="897805" y="2627499"/>
                </a:cubicBezTo>
                <a:lnTo>
                  <a:pt x="1161466" y="2520912"/>
                </a:lnTo>
                <a:lnTo>
                  <a:pt x="1492445" y="2638718"/>
                </a:lnTo>
                <a:lnTo>
                  <a:pt x="1587812" y="2627499"/>
                </a:lnTo>
                <a:cubicBezTo>
                  <a:pt x="1606511" y="2661158"/>
                  <a:pt x="1602772" y="2694817"/>
                  <a:pt x="1643910" y="2728476"/>
                </a:cubicBezTo>
                <a:lnTo>
                  <a:pt x="1795375" y="2762134"/>
                </a:lnTo>
                <a:lnTo>
                  <a:pt x="1795375" y="2812623"/>
                </a:lnTo>
                <a:cubicBezTo>
                  <a:pt x="1718708" y="2823842"/>
                  <a:pt x="1759847" y="2947259"/>
                  <a:pt x="1750497" y="3008967"/>
                </a:cubicBezTo>
                <a:lnTo>
                  <a:pt x="1711228" y="3328726"/>
                </a:lnTo>
                <a:lnTo>
                  <a:pt x="1200735" y="3396044"/>
                </a:lnTo>
                <a:lnTo>
                  <a:pt x="1172686" y="3468971"/>
                </a:lnTo>
                <a:lnTo>
                  <a:pt x="1110978" y="3497020"/>
                </a:lnTo>
                <a:cubicBezTo>
                  <a:pt x="1120328" y="3541899"/>
                  <a:pt x="1090408" y="3569947"/>
                  <a:pt x="1139027" y="3631656"/>
                </a:cubicBezTo>
                <a:lnTo>
                  <a:pt x="1279272" y="3637266"/>
                </a:lnTo>
                <a:lnTo>
                  <a:pt x="1273662" y="3485801"/>
                </a:lnTo>
                <a:lnTo>
                  <a:pt x="1453176" y="3497020"/>
                </a:lnTo>
                <a:lnTo>
                  <a:pt x="1425127" y="3575558"/>
                </a:lnTo>
                <a:lnTo>
                  <a:pt x="1397078" y="3637266"/>
                </a:lnTo>
                <a:lnTo>
                  <a:pt x="1340980" y="3704584"/>
                </a:lnTo>
                <a:cubicBezTo>
                  <a:pt x="1355940" y="3770031"/>
                  <a:pt x="1393339" y="3790601"/>
                  <a:pt x="1453177" y="3799951"/>
                </a:cubicBezTo>
                <a:cubicBezTo>
                  <a:pt x="1514885" y="3788732"/>
                  <a:pt x="1548543" y="3760681"/>
                  <a:pt x="1514884" y="3642876"/>
                </a:cubicBezTo>
                <a:lnTo>
                  <a:pt x="1817814" y="3541899"/>
                </a:lnTo>
                <a:lnTo>
                  <a:pt x="2154403" y="3614826"/>
                </a:lnTo>
                <a:cubicBezTo>
                  <a:pt x="2139444" y="3648485"/>
                  <a:pt x="2096435" y="3682144"/>
                  <a:pt x="2109525" y="3715803"/>
                </a:cubicBezTo>
                <a:cubicBezTo>
                  <a:pt x="2107655" y="3771901"/>
                  <a:pt x="2161883" y="3794341"/>
                  <a:pt x="2193672" y="3816780"/>
                </a:cubicBezTo>
                <a:lnTo>
                  <a:pt x="2277819" y="3732633"/>
                </a:lnTo>
                <a:lnTo>
                  <a:pt x="2266600" y="3637266"/>
                </a:lnTo>
                <a:lnTo>
                  <a:pt x="2423675" y="3564338"/>
                </a:lnTo>
                <a:lnTo>
                  <a:pt x="2429284" y="3384824"/>
                </a:lnTo>
                <a:lnTo>
                  <a:pt x="1907572" y="3345556"/>
                </a:lnTo>
                <a:lnTo>
                  <a:pt x="1913181" y="3031406"/>
                </a:lnTo>
                <a:lnTo>
                  <a:pt x="1907571" y="3014576"/>
                </a:lnTo>
                <a:lnTo>
                  <a:pt x="1901962" y="2835062"/>
                </a:lnTo>
                <a:lnTo>
                  <a:pt x="1857083" y="2773354"/>
                </a:lnTo>
                <a:lnTo>
                  <a:pt x="2047817" y="2717256"/>
                </a:lnTo>
                <a:lnTo>
                  <a:pt x="2081476" y="2610669"/>
                </a:lnTo>
                <a:lnTo>
                  <a:pt x="2367576" y="2621889"/>
                </a:lnTo>
                <a:cubicBezTo>
                  <a:pt x="2515302" y="2577011"/>
                  <a:pt x="2640587" y="2049688"/>
                  <a:pt x="2591969" y="2032858"/>
                </a:cubicBezTo>
                <a:lnTo>
                  <a:pt x="2547090" y="1948711"/>
                </a:lnTo>
                <a:cubicBezTo>
                  <a:pt x="2618148" y="1808466"/>
                  <a:pt x="2661156" y="1628952"/>
                  <a:pt x="2648067" y="1432608"/>
                </a:cubicBezTo>
                <a:lnTo>
                  <a:pt x="2580750" y="1337242"/>
                </a:lnTo>
                <a:cubicBezTo>
                  <a:pt x="2597579" y="1168948"/>
                  <a:pt x="2569529" y="989433"/>
                  <a:pt x="2462943" y="809919"/>
                </a:cubicBezTo>
                <a:cubicBezTo>
                  <a:pt x="2584488" y="890327"/>
                  <a:pt x="2655548" y="740730"/>
                  <a:pt x="2737825" y="675283"/>
                </a:cubicBezTo>
                <a:cubicBezTo>
                  <a:pt x="2765874" y="636014"/>
                  <a:pt x="2810752" y="473330"/>
                  <a:pt x="2709775" y="434061"/>
                </a:cubicBezTo>
                <a:cubicBezTo>
                  <a:pt x="2797662" y="265766"/>
                  <a:pt x="2694817" y="131131"/>
                  <a:pt x="2625628" y="862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6" name="Freeform 5">
            <a:extLst>
              <a:ext uri="{FF2B5EF4-FFF2-40B4-BE49-F238E27FC236}">
                <a16:creationId xmlns:a16="http://schemas.microsoft.com/office/drawing/2014/main" id="{BF602442-CF13-478D-96A3-A548ACFA0784}"/>
              </a:ext>
            </a:extLst>
          </p:cNvPr>
          <p:cNvSpPr/>
          <p:nvPr/>
        </p:nvSpPr>
        <p:spPr>
          <a:xfrm flipH="1">
            <a:off x="7930100" y="4214157"/>
            <a:ext cx="1386924" cy="2303641"/>
          </a:xfrm>
          <a:custGeom>
            <a:avLst/>
            <a:gdLst>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510493 w 1997094"/>
              <a:gd name="connsiteY19" fmla="*/ 2440270 h 3410768"/>
              <a:gd name="connsiteX20" fmla="*/ 493664 w 1997094"/>
              <a:gd name="connsiteY20" fmla="*/ 2928324 h 3410768"/>
              <a:gd name="connsiteX21" fmla="*/ 549762 w 1997094"/>
              <a:gd name="connsiteY21" fmla="*/ 2928324 h 3410768"/>
              <a:gd name="connsiteX22" fmla="*/ 594640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49762 w 1997094"/>
              <a:gd name="connsiteY21" fmla="*/ 2928324 h 3410768"/>
              <a:gd name="connsiteX22" fmla="*/ 594640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49762 w 1997094"/>
              <a:gd name="connsiteY21" fmla="*/ 292832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83421 w 1997094"/>
              <a:gd name="connsiteY21" fmla="*/ 292271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66591 w 1997094"/>
              <a:gd name="connsiteY21" fmla="*/ 293393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66591 w 1997094"/>
              <a:gd name="connsiteY21" fmla="*/ 293393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0768"/>
              <a:gd name="connsiteX1" fmla="*/ 779764 w 1997094"/>
              <a:gd name="connsiteY1" fmla="*/ 117807 h 3410768"/>
              <a:gd name="connsiteX2" fmla="*/ 751715 w 1997094"/>
              <a:gd name="connsiteY2" fmla="*/ 224393 h 3410768"/>
              <a:gd name="connsiteX3" fmla="*/ 656348 w 1997094"/>
              <a:gd name="connsiteY3" fmla="*/ 403907 h 3410768"/>
              <a:gd name="connsiteX4" fmla="*/ 656348 w 1997094"/>
              <a:gd name="connsiteY4" fmla="*/ 460005 h 3410768"/>
              <a:gd name="connsiteX5" fmla="*/ 673178 w 1997094"/>
              <a:gd name="connsiteY5" fmla="*/ 544153 h 3410768"/>
              <a:gd name="connsiteX6" fmla="*/ 448785 w 1997094"/>
              <a:gd name="connsiteY6" fmla="*/ 656349 h 3410768"/>
              <a:gd name="connsiteX7" fmla="*/ 263661 w 1997094"/>
              <a:gd name="connsiteY7" fmla="*/ 673178 h 3410768"/>
              <a:gd name="connsiteX8" fmla="*/ 218783 w 1997094"/>
              <a:gd name="connsiteY8" fmla="*/ 948059 h 3410768"/>
              <a:gd name="connsiteX9" fmla="*/ 168294 w 1997094"/>
              <a:gd name="connsiteY9" fmla="*/ 1082695 h 3410768"/>
              <a:gd name="connsiteX10" fmla="*/ 72927 w 1997094"/>
              <a:gd name="connsiteY10" fmla="*/ 1211721 h 3410768"/>
              <a:gd name="connsiteX11" fmla="*/ 0 w 1997094"/>
              <a:gd name="connsiteY11" fmla="*/ 1346356 h 3410768"/>
              <a:gd name="connsiteX12" fmla="*/ 134635 w 1997094"/>
              <a:gd name="connsiteY12" fmla="*/ 1705384 h 3410768"/>
              <a:gd name="connsiteX13" fmla="*/ 241222 w 1997094"/>
              <a:gd name="connsiteY13" fmla="*/ 1778312 h 3410768"/>
              <a:gd name="connsiteX14" fmla="*/ 291710 w 1997094"/>
              <a:gd name="connsiteY14" fmla="*/ 1744653 h 3410768"/>
              <a:gd name="connsiteX15" fmla="*/ 336589 w 1997094"/>
              <a:gd name="connsiteY15" fmla="*/ 1800751 h 3410768"/>
              <a:gd name="connsiteX16" fmla="*/ 370248 w 1997094"/>
              <a:gd name="connsiteY16" fmla="*/ 3141497 h 3410768"/>
              <a:gd name="connsiteX17" fmla="*/ 426346 w 1997094"/>
              <a:gd name="connsiteY17" fmla="*/ 3141497 h 3410768"/>
              <a:gd name="connsiteX18" fmla="*/ 431956 w 1997094"/>
              <a:gd name="connsiteY18" fmla="*/ 2423441 h 3410768"/>
              <a:gd name="connsiteX19" fmla="*/ 482444 w 1997094"/>
              <a:gd name="connsiteY19" fmla="*/ 2434660 h 3410768"/>
              <a:gd name="connsiteX20" fmla="*/ 493664 w 1997094"/>
              <a:gd name="connsiteY20" fmla="*/ 2928324 h 3410768"/>
              <a:gd name="connsiteX21" fmla="*/ 566591 w 1997094"/>
              <a:gd name="connsiteY21" fmla="*/ 2933934 h 3410768"/>
              <a:gd name="connsiteX22" fmla="*/ 572201 w 1997094"/>
              <a:gd name="connsiteY22" fmla="*/ 2457100 h 3410768"/>
              <a:gd name="connsiteX23" fmla="*/ 964888 w 1997094"/>
              <a:gd name="connsiteY23" fmla="*/ 2462710 h 3410768"/>
              <a:gd name="connsiteX24" fmla="*/ 970498 w 1997094"/>
              <a:gd name="connsiteY24" fmla="*/ 2866616 h 3410768"/>
              <a:gd name="connsiteX25" fmla="*/ 1026596 w 1997094"/>
              <a:gd name="connsiteY25" fmla="*/ 2877836 h 3410768"/>
              <a:gd name="connsiteX26" fmla="*/ 1020986 w 1997094"/>
              <a:gd name="connsiteY26" fmla="*/ 3051740 h 3410768"/>
              <a:gd name="connsiteX27" fmla="*/ 1009767 w 1997094"/>
              <a:gd name="connsiteY27" fmla="*/ 3175156 h 3410768"/>
              <a:gd name="connsiteX28" fmla="*/ 1004157 w 1997094"/>
              <a:gd name="connsiteY28" fmla="*/ 3365890 h 3410768"/>
              <a:gd name="connsiteX29" fmla="*/ 1217330 w 1997094"/>
              <a:gd name="connsiteY29" fmla="*/ 3410768 h 3410768"/>
              <a:gd name="connsiteX30" fmla="*/ 1234159 w 1997094"/>
              <a:gd name="connsiteY30" fmla="*/ 3248084 h 3410768"/>
              <a:gd name="connsiteX31" fmla="*/ 1211720 w 1997094"/>
              <a:gd name="connsiteY31" fmla="*/ 3040521 h 3410768"/>
              <a:gd name="connsiteX32" fmla="*/ 1234159 w 1997094"/>
              <a:gd name="connsiteY32" fmla="*/ 2883446 h 3410768"/>
              <a:gd name="connsiteX33" fmla="*/ 1239769 w 1997094"/>
              <a:gd name="connsiteY33" fmla="*/ 2614175 h 3410768"/>
              <a:gd name="connsiteX34" fmla="*/ 1301477 w 1997094"/>
              <a:gd name="connsiteY34" fmla="*/ 2586126 h 3410768"/>
              <a:gd name="connsiteX35" fmla="*/ 1284648 w 1997094"/>
              <a:gd name="connsiteY35" fmla="*/ 2417831 h 3410768"/>
              <a:gd name="connsiteX36" fmla="*/ 1351965 w 1997094"/>
              <a:gd name="connsiteY36" fmla="*/ 2608565 h 3410768"/>
              <a:gd name="connsiteX37" fmla="*/ 1380014 w 1997094"/>
              <a:gd name="connsiteY37" fmla="*/ 3119058 h 3410768"/>
              <a:gd name="connsiteX38" fmla="*/ 1447332 w 1997094"/>
              <a:gd name="connsiteY38" fmla="*/ 3091009 h 3410768"/>
              <a:gd name="connsiteX39" fmla="*/ 1419283 w 1997094"/>
              <a:gd name="connsiteY39" fmla="*/ 2625394 h 3410768"/>
              <a:gd name="connsiteX40" fmla="*/ 1469772 w 1997094"/>
              <a:gd name="connsiteY40" fmla="*/ 2636614 h 3410768"/>
              <a:gd name="connsiteX41" fmla="*/ 1480991 w 1997094"/>
              <a:gd name="connsiteY41" fmla="*/ 3292962 h 3410768"/>
              <a:gd name="connsiteX42" fmla="*/ 1531479 w 1997094"/>
              <a:gd name="connsiteY42" fmla="*/ 3276133 h 3410768"/>
              <a:gd name="connsiteX43" fmla="*/ 1553919 w 1997094"/>
              <a:gd name="connsiteY43" fmla="*/ 2821738 h 3410768"/>
              <a:gd name="connsiteX44" fmla="*/ 1604407 w 1997094"/>
              <a:gd name="connsiteY44" fmla="*/ 2961983 h 3410768"/>
              <a:gd name="connsiteX45" fmla="*/ 1952216 w 1997094"/>
              <a:gd name="connsiteY45" fmla="*/ 2771249 h 3410768"/>
              <a:gd name="connsiteX46" fmla="*/ 1997094 w 1997094"/>
              <a:gd name="connsiteY46" fmla="*/ 2653443 h 3410768"/>
              <a:gd name="connsiteX47" fmla="*/ 1823190 w 1997094"/>
              <a:gd name="connsiteY47" fmla="*/ 2642224 h 3410768"/>
              <a:gd name="connsiteX48" fmla="*/ 1694164 w 1997094"/>
              <a:gd name="connsiteY48" fmla="*/ 2546857 h 3410768"/>
              <a:gd name="connsiteX49" fmla="*/ 1621237 w 1997094"/>
              <a:gd name="connsiteY49" fmla="*/ 2451490 h 3410768"/>
              <a:gd name="connsiteX50" fmla="*/ 1694164 w 1997094"/>
              <a:gd name="connsiteY50" fmla="*/ 2328074 h 3410768"/>
              <a:gd name="connsiteX51" fmla="*/ 1514650 w 1997094"/>
              <a:gd name="connsiteY51" fmla="*/ 2030754 h 3410768"/>
              <a:gd name="connsiteX52" fmla="*/ 1531479 w 1997094"/>
              <a:gd name="connsiteY52" fmla="*/ 1610018 h 3410768"/>
              <a:gd name="connsiteX53" fmla="*/ 1301477 w 1997094"/>
              <a:gd name="connsiteY53" fmla="*/ 1615627 h 3410768"/>
              <a:gd name="connsiteX54" fmla="*/ 1323916 w 1997094"/>
              <a:gd name="connsiteY54" fmla="*/ 1486602 h 3410768"/>
              <a:gd name="connsiteX55" fmla="*/ 1262208 w 1997094"/>
              <a:gd name="connsiteY55" fmla="*/ 1301478 h 3410768"/>
              <a:gd name="connsiteX56" fmla="*/ 1301477 w 1997094"/>
              <a:gd name="connsiteY56" fmla="*/ 1228550 h 3410768"/>
              <a:gd name="connsiteX57" fmla="*/ 1234159 w 1997094"/>
              <a:gd name="connsiteY57" fmla="*/ 1043426 h 3410768"/>
              <a:gd name="connsiteX58" fmla="*/ 1250989 w 1997094"/>
              <a:gd name="connsiteY58" fmla="*/ 847083 h 3410768"/>
              <a:gd name="connsiteX59" fmla="*/ 970498 w 1997094"/>
              <a:gd name="connsiteY59" fmla="*/ 712447 h 3410768"/>
              <a:gd name="connsiteX60" fmla="*/ 1015376 w 1997094"/>
              <a:gd name="connsiteY60" fmla="*/ 622690 h 3410768"/>
              <a:gd name="connsiteX61" fmla="*/ 1150012 w 1997094"/>
              <a:gd name="connsiteY61" fmla="*/ 482445 h 3410768"/>
              <a:gd name="connsiteX62" fmla="*/ 1166841 w 1997094"/>
              <a:gd name="connsiteY62" fmla="*/ 314150 h 3410768"/>
              <a:gd name="connsiteX63" fmla="*/ 1161232 w 1997094"/>
              <a:gd name="connsiteY63" fmla="*/ 196344 h 3410768"/>
              <a:gd name="connsiteX64" fmla="*/ 1065865 w 1997094"/>
              <a:gd name="connsiteY64" fmla="*/ 117807 h 3410768"/>
              <a:gd name="connsiteX65" fmla="*/ 998547 w 1997094"/>
              <a:gd name="connsiteY65" fmla="*/ 72928 h 3410768"/>
              <a:gd name="connsiteX66" fmla="*/ 920010 w 1997094"/>
              <a:gd name="connsiteY66" fmla="*/ 0 h 3410768"/>
              <a:gd name="connsiteX0" fmla="*/ 920010 w 1997094"/>
              <a:gd name="connsiteY0" fmla="*/ 0 h 3411474"/>
              <a:gd name="connsiteX1" fmla="*/ 779764 w 1997094"/>
              <a:gd name="connsiteY1" fmla="*/ 117807 h 3411474"/>
              <a:gd name="connsiteX2" fmla="*/ 751715 w 1997094"/>
              <a:gd name="connsiteY2" fmla="*/ 224393 h 3411474"/>
              <a:gd name="connsiteX3" fmla="*/ 656348 w 1997094"/>
              <a:gd name="connsiteY3" fmla="*/ 403907 h 3411474"/>
              <a:gd name="connsiteX4" fmla="*/ 656348 w 1997094"/>
              <a:gd name="connsiteY4" fmla="*/ 460005 h 3411474"/>
              <a:gd name="connsiteX5" fmla="*/ 673178 w 1997094"/>
              <a:gd name="connsiteY5" fmla="*/ 544153 h 3411474"/>
              <a:gd name="connsiteX6" fmla="*/ 448785 w 1997094"/>
              <a:gd name="connsiteY6" fmla="*/ 656349 h 3411474"/>
              <a:gd name="connsiteX7" fmla="*/ 263661 w 1997094"/>
              <a:gd name="connsiteY7" fmla="*/ 673178 h 3411474"/>
              <a:gd name="connsiteX8" fmla="*/ 218783 w 1997094"/>
              <a:gd name="connsiteY8" fmla="*/ 948059 h 3411474"/>
              <a:gd name="connsiteX9" fmla="*/ 168294 w 1997094"/>
              <a:gd name="connsiteY9" fmla="*/ 1082695 h 3411474"/>
              <a:gd name="connsiteX10" fmla="*/ 72927 w 1997094"/>
              <a:gd name="connsiteY10" fmla="*/ 1211721 h 3411474"/>
              <a:gd name="connsiteX11" fmla="*/ 0 w 1997094"/>
              <a:gd name="connsiteY11" fmla="*/ 1346356 h 3411474"/>
              <a:gd name="connsiteX12" fmla="*/ 134635 w 1997094"/>
              <a:gd name="connsiteY12" fmla="*/ 1705384 h 3411474"/>
              <a:gd name="connsiteX13" fmla="*/ 241222 w 1997094"/>
              <a:gd name="connsiteY13" fmla="*/ 1778312 h 3411474"/>
              <a:gd name="connsiteX14" fmla="*/ 291710 w 1997094"/>
              <a:gd name="connsiteY14" fmla="*/ 1744653 h 3411474"/>
              <a:gd name="connsiteX15" fmla="*/ 336589 w 1997094"/>
              <a:gd name="connsiteY15" fmla="*/ 1800751 h 3411474"/>
              <a:gd name="connsiteX16" fmla="*/ 370248 w 1997094"/>
              <a:gd name="connsiteY16" fmla="*/ 3141497 h 3411474"/>
              <a:gd name="connsiteX17" fmla="*/ 426346 w 1997094"/>
              <a:gd name="connsiteY17" fmla="*/ 3141497 h 3411474"/>
              <a:gd name="connsiteX18" fmla="*/ 431956 w 1997094"/>
              <a:gd name="connsiteY18" fmla="*/ 2423441 h 3411474"/>
              <a:gd name="connsiteX19" fmla="*/ 482444 w 1997094"/>
              <a:gd name="connsiteY19" fmla="*/ 2434660 h 3411474"/>
              <a:gd name="connsiteX20" fmla="*/ 493664 w 1997094"/>
              <a:gd name="connsiteY20" fmla="*/ 2928324 h 3411474"/>
              <a:gd name="connsiteX21" fmla="*/ 566591 w 1997094"/>
              <a:gd name="connsiteY21" fmla="*/ 2933934 h 3411474"/>
              <a:gd name="connsiteX22" fmla="*/ 572201 w 1997094"/>
              <a:gd name="connsiteY22" fmla="*/ 2457100 h 3411474"/>
              <a:gd name="connsiteX23" fmla="*/ 964888 w 1997094"/>
              <a:gd name="connsiteY23" fmla="*/ 2462710 h 3411474"/>
              <a:gd name="connsiteX24" fmla="*/ 970498 w 1997094"/>
              <a:gd name="connsiteY24" fmla="*/ 2866616 h 3411474"/>
              <a:gd name="connsiteX25" fmla="*/ 1026596 w 1997094"/>
              <a:gd name="connsiteY25" fmla="*/ 2877836 h 3411474"/>
              <a:gd name="connsiteX26" fmla="*/ 1020986 w 1997094"/>
              <a:gd name="connsiteY26" fmla="*/ 3051740 h 3411474"/>
              <a:gd name="connsiteX27" fmla="*/ 1009767 w 1997094"/>
              <a:gd name="connsiteY27" fmla="*/ 3175156 h 3411474"/>
              <a:gd name="connsiteX28" fmla="*/ 1004157 w 1997094"/>
              <a:gd name="connsiteY28" fmla="*/ 3365890 h 3411474"/>
              <a:gd name="connsiteX29" fmla="*/ 1217330 w 1997094"/>
              <a:gd name="connsiteY29" fmla="*/ 3410768 h 3411474"/>
              <a:gd name="connsiteX30" fmla="*/ 1234159 w 1997094"/>
              <a:gd name="connsiteY30" fmla="*/ 3248084 h 3411474"/>
              <a:gd name="connsiteX31" fmla="*/ 1211720 w 1997094"/>
              <a:gd name="connsiteY31" fmla="*/ 3040521 h 3411474"/>
              <a:gd name="connsiteX32" fmla="*/ 1234159 w 1997094"/>
              <a:gd name="connsiteY32" fmla="*/ 2883446 h 3411474"/>
              <a:gd name="connsiteX33" fmla="*/ 1239769 w 1997094"/>
              <a:gd name="connsiteY33" fmla="*/ 2614175 h 3411474"/>
              <a:gd name="connsiteX34" fmla="*/ 1301477 w 1997094"/>
              <a:gd name="connsiteY34" fmla="*/ 2586126 h 3411474"/>
              <a:gd name="connsiteX35" fmla="*/ 1284648 w 1997094"/>
              <a:gd name="connsiteY35" fmla="*/ 2417831 h 3411474"/>
              <a:gd name="connsiteX36" fmla="*/ 1351965 w 1997094"/>
              <a:gd name="connsiteY36" fmla="*/ 2608565 h 3411474"/>
              <a:gd name="connsiteX37" fmla="*/ 1380014 w 1997094"/>
              <a:gd name="connsiteY37" fmla="*/ 3119058 h 3411474"/>
              <a:gd name="connsiteX38" fmla="*/ 1447332 w 1997094"/>
              <a:gd name="connsiteY38" fmla="*/ 3091009 h 3411474"/>
              <a:gd name="connsiteX39" fmla="*/ 1419283 w 1997094"/>
              <a:gd name="connsiteY39" fmla="*/ 2625394 h 3411474"/>
              <a:gd name="connsiteX40" fmla="*/ 1469772 w 1997094"/>
              <a:gd name="connsiteY40" fmla="*/ 2636614 h 3411474"/>
              <a:gd name="connsiteX41" fmla="*/ 1480991 w 1997094"/>
              <a:gd name="connsiteY41" fmla="*/ 3292962 h 3411474"/>
              <a:gd name="connsiteX42" fmla="*/ 1531479 w 1997094"/>
              <a:gd name="connsiteY42" fmla="*/ 3276133 h 3411474"/>
              <a:gd name="connsiteX43" fmla="*/ 1553919 w 1997094"/>
              <a:gd name="connsiteY43" fmla="*/ 2821738 h 3411474"/>
              <a:gd name="connsiteX44" fmla="*/ 1604407 w 1997094"/>
              <a:gd name="connsiteY44" fmla="*/ 2961983 h 3411474"/>
              <a:gd name="connsiteX45" fmla="*/ 1952216 w 1997094"/>
              <a:gd name="connsiteY45" fmla="*/ 2771249 h 3411474"/>
              <a:gd name="connsiteX46" fmla="*/ 1997094 w 1997094"/>
              <a:gd name="connsiteY46" fmla="*/ 2653443 h 3411474"/>
              <a:gd name="connsiteX47" fmla="*/ 1823190 w 1997094"/>
              <a:gd name="connsiteY47" fmla="*/ 2642224 h 3411474"/>
              <a:gd name="connsiteX48" fmla="*/ 1694164 w 1997094"/>
              <a:gd name="connsiteY48" fmla="*/ 2546857 h 3411474"/>
              <a:gd name="connsiteX49" fmla="*/ 1621237 w 1997094"/>
              <a:gd name="connsiteY49" fmla="*/ 2451490 h 3411474"/>
              <a:gd name="connsiteX50" fmla="*/ 1694164 w 1997094"/>
              <a:gd name="connsiteY50" fmla="*/ 2328074 h 3411474"/>
              <a:gd name="connsiteX51" fmla="*/ 1514650 w 1997094"/>
              <a:gd name="connsiteY51" fmla="*/ 2030754 h 3411474"/>
              <a:gd name="connsiteX52" fmla="*/ 1531479 w 1997094"/>
              <a:gd name="connsiteY52" fmla="*/ 1610018 h 3411474"/>
              <a:gd name="connsiteX53" fmla="*/ 1301477 w 1997094"/>
              <a:gd name="connsiteY53" fmla="*/ 1615627 h 3411474"/>
              <a:gd name="connsiteX54" fmla="*/ 1323916 w 1997094"/>
              <a:gd name="connsiteY54" fmla="*/ 1486602 h 3411474"/>
              <a:gd name="connsiteX55" fmla="*/ 1262208 w 1997094"/>
              <a:gd name="connsiteY55" fmla="*/ 1301478 h 3411474"/>
              <a:gd name="connsiteX56" fmla="*/ 1301477 w 1997094"/>
              <a:gd name="connsiteY56" fmla="*/ 1228550 h 3411474"/>
              <a:gd name="connsiteX57" fmla="*/ 1234159 w 1997094"/>
              <a:gd name="connsiteY57" fmla="*/ 1043426 h 3411474"/>
              <a:gd name="connsiteX58" fmla="*/ 1250989 w 1997094"/>
              <a:gd name="connsiteY58" fmla="*/ 847083 h 3411474"/>
              <a:gd name="connsiteX59" fmla="*/ 970498 w 1997094"/>
              <a:gd name="connsiteY59" fmla="*/ 712447 h 3411474"/>
              <a:gd name="connsiteX60" fmla="*/ 1015376 w 1997094"/>
              <a:gd name="connsiteY60" fmla="*/ 622690 h 3411474"/>
              <a:gd name="connsiteX61" fmla="*/ 1150012 w 1997094"/>
              <a:gd name="connsiteY61" fmla="*/ 482445 h 3411474"/>
              <a:gd name="connsiteX62" fmla="*/ 1166841 w 1997094"/>
              <a:gd name="connsiteY62" fmla="*/ 314150 h 3411474"/>
              <a:gd name="connsiteX63" fmla="*/ 1161232 w 1997094"/>
              <a:gd name="connsiteY63" fmla="*/ 196344 h 3411474"/>
              <a:gd name="connsiteX64" fmla="*/ 1065865 w 1997094"/>
              <a:gd name="connsiteY64" fmla="*/ 117807 h 3411474"/>
              <a:gd name="connsiteX65" fmla="*/ 998547 w 1997094"/>
              <a:gd name="connsiteY65" fmla="*/ 72928 h 3411474"/>
              <a:gd name="connsiteX66" fmla="*/ 920010 w 1997094"/>
              <a:gd name="connsiteY66" fmla="*/ 0 h 3411474"/>
              <a:gd name="connsiteX0" fmla="*/ 920010 w 1997094"/>
              <a:gd name="connsiteY0" fmla="*/ 0 h 3429119"/>
              <a:gd name="connsiteX1" fmla="*/ 779764 w 1997094"/>
              <a:gd name="connsiteY1" fmla="*/ 117807 h 3429119"/>
              <a:gd name="connsiteX2" fmla="*/ 751715 w 1997094"/>
              <a:gd name="connsiteY2" fmla="*/ 224393 h 3429119"/>
              <a:gd name="connsiteX3" fmla="*/ 656348 w 1997094"/>
              <a:gd name="connsiteY3" fmla="*/ 403907 h 3429119"/>
              <a:gd name="connsiteX4" fmla="*/ 656348 w 1997094"/>
              <a:gd name="connsiteY4" fmla="*/ 460005 h 3429119"/>
              <a:gd name="connsiteX5" fmla="*/ 673178 w 1997094"/>
              <a:gd name="connsiteY5" fmla="*/ 544153 h 3429119"/>
              <a:gd name="connsiteX6" fmla="*/ 448785 w 1997094"/>
              <a:gd name="connsiteY6" fmla="*/ 656349 h 3429119"/>
              <a:gd name="connsiteX7" fmla="*/ 263661 w 1997094"/>
              <a:gd name="connsiteY7" fmla="*/ 673178 h 3429119"/>
              <a:gd name="connsiteX8" fmla="*/ 218783 w 1997094"/>
              <a:gd name="connsiteY8" fmla="*/ 948059 h 3429119"/>
              <a:gd name="connsiteX9" fmla="*/ 168294 w 1997094"/>
              <a:gd name="connsiteY9" fmla="*/ 1082695 h 3429119"/>
              <a:gd name="connsiteX10" fmla="*/ 72927 w 1997094"/>
              <a:gd name="connsiteY10" fmla="*/ 1211721 h 3429119"/>
              <a:gd name="connsiteX11" fmla="*/ 0 w 1997094"/>
              <a:gd name="connsiteY11" fmla="*/ 1346356 h 3429119"/>
              <a:gd name="connsiteX12" fmla="*/ 134635 w 1997094"/>
              <a:gd name="connsiteY12" fmla="*/ 1705384 h 3429119"/>
              <a:gd name="connsiteX13" fmla="*/ 241222 w 1997094"/>
              <a:gd name="connsiteY13" fmla="*/ 1778312 h 3429119"/>
              <a:gd name="connsiteX14" fmla="*/ 291710 w 1997094"/>
              <a:gd name="connsiteY14" fmla="*/ 1744653 h 3429119"/>
              <a:gd name="connsiteX15" fmla="*/ 336589 w 1997094"/>
              <a:gd name="connsiteY15" fmla="*/ 1800751 h 3429119"/>
              <a:gd name="connsiteX16" fmla="*/ 370248 w 1997094"/>
              <a:gd name="connsiteY16" fmla="*/ 3141497 h 3429119"/>
              <a:gd name="connsiteX17" fmla="*/ 426346 w 1997094"/>
              <a:gd name="connsiteY17" fmla="*/ 3141497 h 3429119"/>
              <a:gd name="connsiteX18" fmla="*/ 431956 w 1997094"/>
              <a:gd name="connsiteY18" fmla="*/ 2423441 h 3429119"/>
              <a:gd name="connsiteX19" fmla="*/ 482444 w 1997094"/>
              <a:gd name="connsiteY19" fmla="*/ 2434660 h 3429119"/>
              <a:gd name="connsiteX20" fmla="*/ 493664 w 1997094"/>
              <a:gd name="connsiteY20" fmla="*/ 2928324 h 3429119"/>
              <a:gd name="connsiteX21" fmla="*/ 566591 w 1997094"/>
              <a:gd name="connsiteY21" fmla="*/ 2933934 h 3429119"/>
              <a:gd name="connsiteX22" fmla="*/ 572201 w 1997094"/>
              <a:gd name="connsiteY22" fmla="*/ 2457100 h 3429119"/>
              <a:gd name="connsiteX23" fmla="*/ 964888 w 1997094"/>
              <a:gd name="connsiteY23" fmla="*/ 2462710 h 3429119"/>
              <a:gd name="connsiteX24" fmla="*/ 970498 w 1997094"/>
              <a:gd name="connsiteY24" fmla="*/ 2866616 h 3429119"/>
              <a:gd name="connsiteX25" fmla="*/ 1026596 w 1997094"/>
              <a:gd name="connsiteY25" fmla="*/ 2877836 h 3429119"/>
              <a:gd name="connsiteX26" fmla="*/ 1020986 w 1997094"/>
              <a:gd name="connsiteY26" fmla="*/ 3051740 h 3429119"/>
              <a:gd name="connsiteX27" fmla="*/ 1009767 w 1997094"/>
              <a:gd name="connsiteY27" fmla="*/ 3175156 h 3429119"/>
              <a:gd name="connsiteX28" fmla="*/ 1020986 w 1997094"/>
              <a:gd name="connsiteY28" fmla="*/ 3393939 h 3429119"/>
              <a:gd name="connsiteX29" fmla="*/ 1217330 w 1997094"/>
              <a:gd name="connsiteY29" fmla="*/ 3410768 h 3429119"/>
              <a:gd name="connsiteX30" fmla="*/ 1234159 w 1997094"/>
              <a:gd name="connsiteY30" fmla="*/ 3248084 h 3429119"/>
              <a:gd name="connsiteX31" fmla="*/ 1211720 w 1997094"/>
              <a:gd name="connsiteY31" fmla="*/ 3040521 h 3429119"/>
              <a:gd name="connsiteX32" fmla="*/ 1234159 w 1997094"/>
              <a:gd name="connsiteY32" fmla="*/ 2883446 h 3429119"/>
              <a:gd name="connsiteX33" fmla="*/ 1239769 w 1997094"/>
              <a:gd name="connsiteY33" fmla="*/ 2614175 h 3429119"/>
              <a:gd name="connsiteX34" fmla="*/ 1301477 w 1997094"/>
              <a:gd name="connsiteY34" fmla="*/ 2586126 h 3429119"/>
              <a:gd name="connsiteX35" fmla="*/ 1284648 w 1997094"/>
              <a:gd name="connsiteY35" fmla="*/ 2417831 h 3429119"/>
              <a:gd name="connsiteX36" fmla="*/ 1351965 w 1997094"/>
              <a:gd name="connsiteY36" fmla="*/ 2608565 h 3429119"/>
              <a:gd name="connsiteX37" fmla="*/ 1380014 w 1997094"/>
              <a:gd name="connsiteY37" fmla="*/ 3119058 h 3429119"/>
              <a:gd name="connsiteX38" fmla="*/ 1447332 w 1997094"/>
              <a:gd name="connsiteY38" fmla="*/ 3091009 h 3429119"/>
              <a:gd name="connsiteX39" fmla="*/ 1419283 w 1997094"/>
              <a:gd name="connsiteY39" fmla="*/ 2625394 h 3429119"/>
              <a:gd name="connsiteX40" fmla="*/ 1469772 w 1997094"/>
              <a:gd name="connsiteY40" fmla="*/ 2636614 h 3429119"/>
              <a:gd name="connsiteX41" fmla="*/ 1480991 w 1997094"/>
              <a:gd name="connsiteY41" fmla="*/ 3292962 h 3429119"/>
              <a:gd name="connsiteX42" fmla="*/ 1531479 w 1997094"/>
              <a:gd name="connsiteY42" fmla="*/ 3276133 h 3429119"/>
              <a:gd name="connsiteX43" fmla="*/ 1553919 w 1997094"/>
              <a:gd name="connsiteY43" fmla="*/ 2821738 h 3429119"/>
              <a:gd name="connsiteX44" fmla="*/ 1604407 w 1997094"/>
              <a:gd name="connsiteY44" fmla="*/ 2961983 h 3429119"/>
              <a:gd name="connsiteX45" fmla="*/ 1952216 w 1997094"/>
              <a:gd name="connsiteY45" fmla="*/ 2771249 h 3429119"/>
              <a:gd name="connsiteX46" fmla="*/ 1997094 w 1997094"/>
              <a:gd name="connsiteY46" fmla="*/ 2653443 h 3429119"/>
              <a:gd name="connsiteX47" fmla="*/ 1823190 w 1997094"/>
              <a:gd name="connsiteY47" fmla="*/ 2642224 h 3429119"/>
              <a:gd name="connsiteX48" fmla="*/ 1694164 w 1997094"/>
              <a:gd name="connsiteY48" fmla="*/ 2546857 h 3429119"/>
              <a:gd name="connsiteX49" fmla="*/ 1621237 w 1997094"/>
              <a:gd name="connsiteY49" fmla="*/ 2451490 h 3429119"/>
              <a:gd name="connsiteX50" fmla="*/ 1694164 w 1997094"/>
              <a:gd name="connsiteY50" fmla="*/ 2328074 h 3429119"/>
              <a:gd name="connsiteX51" fmla="*/ 1514650 w 1997094"/>
              <a:gd name="connsiteY51" fmla="*/ 2030754 h 3429119"/>
              <a:gd name="connsiteX52" fmla="*/ 1531479 w 1997094"/>
              <a:gd name="connsiteY52" fmla="*/ 1610018 h 3429119"/>
              <a:gd name="connsiteX53" fmla="*/ 1301477 w 1997094"/>
              <a:gd name="connsiteY53" fmla="*/ 1615627 h 3429119"/>
              <a:gd name="connsiteX54" fmla="*/ 1323916 w 1997094"/>
              <a:gd name="connsiteY54" fmla="*/ 1486602 h 3429119"/>
              <a:gd name="connsiteX55" fmla="*/ 1262208 w 1997094"/>
              <a:gd name="connsiteY55" fmla="*/ 1301478 h 3429119"/>
              <a:gd name="connsiteX56" fmla="*/ 1301477 w 1997094"/>
              <a:gd name="connsiteY56" fmla="*/ 1228550 h 3429119"/>
              <a:gd name="connsiteX57" fmla="*/ 1234159 w 1997094"/>
              <a:gd name="connsiteY57" fmla="*/ 1043426 h 3429119"/>
              <a:gd name="connsiteX58" fmla="*/ 1250989 w 1997094"/>
              <a:gd name="connsiteY58" fmla="*/ 847083 h 3429119"/>
              <a:gd name="connsiteX59" fmla="*/ 970498 w 1997094"/>
              <a:gd name="connsiteY59" fmla="*/ 712447 h 3429119"/>
              <a:gd name="connsiteX60" fmla="*/ 1015376 w 1997094"/>
              <a:gd name="connsiteY60" fmla="*/ 622690 h 3429119"/>
              <a:gd name="connsiteX61" fmla="*/ 1150012 w 1997094"/>
              <a:gd name="connsiteY61" fmla="*/ 482445 h 3429119"/>
              <a:gd name="connsiteX62" fmla="*/ 1166841 w 1997094"/>
              <a:gd name="connsiteY62" fmla="*/ 314150 h 3429119"/>
              <a:gd name="connsiteX63" fmla="*/ 1161232 w 1997094"/>
              <a:gd name="connsiteY63" fmla="*/ 196344 h 3429119"/>
              <a:gd name="connsiteX64" fmla="*/ 1065865 w 1997094"/>
              <a:gd name="connsiteY64" fmla="*/ 117807 h 3429119"/>
              <a:gd name="connsiteX65" fmla="*/ 998547 w 1997094"/>
              <a:gd name="connsiteY65" fmla="*/ 72928 h 3429119"/>
              <a:gd name="connsiteX66" fmla="*/ 920010 w 1997094"/>
              <a:gd name="connsiteY66" fmla="*/ 0 h 3429119"/>
              <a:gd name="connsiteX0" fmla="*/ 920010 w 1997094"/>
              <a:gd name="connsiteY0" fmla="*/ 0 h 3429119"/>
              <a:gd name="connsiteX1" fmla="*/ 779764 w 1997094"/>
              <a:gd name="connsiteY1" fmla="*/ 117807 h 3429119"/>
              <a:gd name="connsiteX2" fmla="*/ 751715 w 1997094"/>
              <a:gd name="connsiteY2" fmla="*/ 224393 h 3429119"/>
              <a:gd name="connsiteX3" fmla="*/ 656348 w 1997094"/>
              <a:gd name="connsiteY3" fmla="*/ 403907 h 3429119"/>
              <a:gd name="connsiteX4" fmla="*/ 656348 w 1997094"/>
              <a:gd name="connsiteY4" fmla="*/ 460005 h 3429119"/>
              <a:gd name="connsiteX5" fmla="*/ 673178 w 1997094"/>
              <a:gd name="connsiteY5" fmla="*/ 544153 h 3429119"/>
              <a:gd name="connsiteX6" fmla="*/ 448785 w 1997094"/>
              <a:gd name="connsiteY6" fmla="*/ 656349 h 3429119"/>
              <a:gd name="connsiteX7" fmla="*/ 263661 w 1997094"/>
              <a:gd name="connsiteY7" fmla="*/ 673178 h 3429119"/>
              <a:gd name="connsiteX8" fmla="*/ 218783 w 1997094"/>
              <a:gd name="connsiteY8" fmla="*/ 948059 h 3429119"/>
              <a:gd name="connsiteX9" fmla="*/ 168294 w 1997094"/>
              <a:gd name="connsiteY9" fmla="*/ 1082695 h 3429119"/>
              <a:gd name="connsiteX10" fmla="*/ 72927 w 1997094"/>
              <a:gd name="connsiteY10" fmla="*/ 1211721 h 3429119"/>
              <a:gd name="connsiteX11" fmla="*/ 0 w 1997094"/>
              <a:gd name="connsiteY11" fmla="*/ 1346356 h 3429119"/>
              <a:gd name="connsiteX12" fmla="*/ 134635 w 1997094"/>
              <a:gd name="connsiteY12" fmla="*/ 1705384 h 3429119"/>
              <a:gd name="connsiteX13" fmla="*/ 241222 w 1997094"/>
              <a:gd name="connsiteY13" fmla="*/ 1778312 h 3429119"/>
              <a:gd name="connsiteX14" fmla="*/ 291710 w 1997094"/>
              <a:gd name="connsiteY14" fmla="*/ 1744653 h 3429119"/>
              <a:gd name="connsiteX15" fmla="*/ 336589 w 1997094"/>
              <a:gd name="connsiteY15" fmla="*/ 1800751 h 3429119"/>
              <a:gd name="connsiteX16" fmla="*/ 370248 w 1997094"/>
              <a:gd name="connsiteY16" fmla="*/ 3141497 h 3429119"/>
              <a:gd name="connsiteX17" fmla="*/ 426346 w 1997094"/>
              <a:gd name="connsiteY17" fmla="*/ 3141497 h 3429119"/>
              <a:gd name="connsiteX18" fmla="*/ 431956 w 1997094"/>
              <a:gd name="connsiteY18" fmla="*/ 2423441 h 3429119"/>
              <a:gd name="connsiteX19" fmla="*/ 482444 w 1997094"/>
              <a:gd name="connsiteY19" fmla="*/ 2434660 h 3429119"/>
              <a:gd name="connsiteX20" fmla="*/ 493664 w 1997094"/>
              <a:gd name="connsiteY20" fmla="*/ 2928324 h 3429119"/>
              <a:gd name="connsiteX21" fmla="*/ 566591 w 1997094"/>
              <a:gd name="connsiteY21" fmla="*/ 2933934 h 3429119"/>
              <a:gd name="connsiteX22" fmla="*/ 572201 w 1997094"/>
              <a:gd name="connsiteY22" fmla="*/ 2457100 h 3429119"/>
              <a:gd name="connsiteX23" fmla="*/ 964888 w 1997094"/>
              <a:gd name="connsiteY23" fmla="*/ 2462710 h 3429119"/>
              <a:gd name="connsiteX24" fmla="*/ 970498 w 1997094"/>
              <a:gd name="connsiteY24" fmla="*/ 2866616 h 3429119"/>
              <a:gd name="connsiteX25" fmla="*/ 1026596 w 1997094"/>
              <a:gd name="connsiteY25" fmla="*/ 2877836 h 3429119"/>
              <a:gd name="connsiteX26" fmla="*/ 1020986 w 1997094"/>
              <a:gd name="connsiteY26" fmla="*/ 3051740 h 3429119"/>
              <a:gd name="connsiteX27" fmla="*/ 1009767 w 1997094"/>
              <a:gd name="connsiteY27" fmla="*/ 3175156 h 3429119"/>
              <a:gd name="connsiteX28" fmla="*/ 1020986 w 1997094"/>
              <a:gd name="connsiteY28" fmla="*/ 3393939 h 3429119"/>
              <a:gd name="connsiteX29" fmla="*/ 1217330 w 1997094"/>
              <a:gd name="connsiteY29" fmla="*/ 3410768 h 3429119"/>
              <a:gd name="connsiteX30" fmla="*/ 1234159 w 1997094"/>
              <a:gd name="connsiteY30" fmla="*/ 3248084 h 3429119"/>
              <a:gd name="connsiteX31" fmla="*/ 1211720 w 1997094"/>
              <a:gd name="connsiteY31" fmla="*/ 3040521 h 3429119"/>
              <a:gd name="connsiteX32" fmla="*/ 1234159 w 1997094"/>
              <a:gd name="connsiteY32" fmla="*/ 2883446 h 3429119"/>
              <a:gd name="connsiteX33" fmla="*/ 1239769 w 1997094"/>
              <a:gd name="connsiteY33" fmla="*/ 2614175 h 3429119"/>
              <a:gd name="connsiteX34" fmla="*/ 1301477 w 1997094"/>
              <a:gd name="connsiteY34" fmla="*/ 2586126 h 3429119"/>
              <a:gd name="connsiteX35" fmla="*/ 1284648 w 1997094"/>
              <a:gd name="connsiteY35" fmla="*/ 2417831 h 3429119"/>
              <a:gd name="connsiteX36" fmla="*/ 1351965 w 1997094"/>
              <a:gd name="connsiteY36" fmla="*/ 2608565 h 3429119"/>
              <a:gd name="connsiteX37" fmla="*/ 1380014 w 1997094"/>
              <a:gd name="connsiteY37" fmla="*/ 3119058 h 3429119"/>
              <a:gd name="connsiteX38" fmla="*/ 1447332 w 1997094"/>
              <a:gd name="connsiteY38" fmla="*/ 3091009 h 3429119"/>
              <a:gd name="connsiteX39" fmla="*/ 1419283 w 1997094"/>
              <a:gd name="connsiteY39" fmla="*/ 2625394 h 3429119"/>
              <a:gd name="connsiteX40" fmla="*/ 1469772 w 1997094"/>
              <a:gd name="connsiteY40" fmla="*/ 2636614 h 3429119"/>
              <a:gd name="connsiteX41" fmla="*/ 1480991 w 1997094"/>
              <a:gd name="connsiteY41" fmla="*/ 3292962 h 3429119"/>
              <a:gd name="connsiteX42" fmla="*/ 1531479 w 1997094"/>
              <a:gd name="connsiteY42" fmla="*/ 3276133 h 3429119"/>
              <a:gd name="connsiteX43" fmla="*/ 1553919 w 1997094"/>
              <a:gd name="connsiteY43" fmla="*/ 2821738 h 3429119"/>
              <a:gd name="connsiteX44" fmla="*/ 1604407 w 1997094"/>
              <a:gd name="connsiteY44" fmla="*/ 2961983 h 3429119"/>
              <a:gd name="connsiteX45" fmla="*/ 1952216 w 1997094"/>
              <a:gd name="connsiteY45" fmla="*/ 2771249 h 3429119"/>
              <a:gd name="connsiteX46" fmla="*/ 1997094 w 1997094"/>
              <a:gd name="connsiteY46" fmla="*/ 2653443 h 3429119"/>
              <a:gd name="connsiteX47" fmla="*/ 1823190 w 1997094"/>
              <a:gd name="connsiteY47" fmla="*/ 2642224 h 3429119"/>
              <a:gd name="connsiteX48" fmla="*/ 1694164 w 1997094"/>
              <a:gd name="connsiteY48" fmla="*/ 2546857 h 3429119"/>
              <a:gd name="connsiteX49" fmla="*/ 1621237 w 1997094"/>
              <a:gd name="connsiteY49" fmla="*/ 2451490 h 3429119"/>
              <a:gd name="connsiteX50" fmla="*/ 1694164 w 1997094"/>
              <a:gd name="connsiteY50" fmla="*/ 2328074 h 3429119"/>
              <a:gd name="connsiteX51" fmla="*/ 1514650 w 1997094"/>
              <a:gd name="connsiteY51" fmla="*/ 2030754 h 3429119"/>
              <a:gd name="connsiteX52" fmla="*/ 1531479 w 1997094"/>
              <a:gd name="connsiteY52" fmla="*/ 1610018 h 3429119"/>
              <a:gd name="connsiteX53" fmla="*/ 1301477 w 1997094"/>
              <a:gd name="connsiteY53" fmla="*/ 1615627 h 3429119"/>
              <a:gd name="connsiteX54" fmla="*/ 1323916 w 1997094"/>
              <a:gd name="connsiteY54" fmla="*/ 1486602 h 3429119"/>
              <a:gd name="connsiteX55" fmla="*/ 1262208 w 1997094"/>
              <a:gd name="connsiteY55" fmla="*/ 1301478 h 3429119"/>
              <a:gd name="connsiteX56" fmla="*/ 1301477 w 1997094"/>
              <a:gd name="connsiteY56" fmla="*/ 1228550 h 3429119"/>
              <a:gd name="connsiteX57" fmla="*/ 1234159 w 1997094"/>
              <a:gd name="connsiteY57" fmla="*/ 1043426 h 3429119"/>
              <a:gd name="connsiteX58" fmla="*/ 1250989 w 1997094"/>
              <a:gd name="connsiteY58" fmla="*/ 847083 h 3429119"/>
              <a:gd name="connsiteX59" fmla="*/ 970498 w 1997094"/>
              <a:gd name="connsiteY59" fmla="*/ 712447 h 3429119"/>
              <a:gd name="connsiteX60" fmla="*/ 1015376 w 1997094"/>
              <a:gd name="connsiteY60" fmla="*/ 622690 h 3429119"/>
              <a:gd name="connsiteX61" fmla="*/ 1150012 w 1997094"/>
              <a:gd name="connsiteY61" fmla="*/ 482445 h 3429119"/>
              <a:gd name="connsiteX62" fmla="*/ 1166841 w 1997094"/>
              <a:gd name="connsiteY62" fmla="*/ 314150 h 3429119"/>
              <a:gd name="connsiteX63" fmla="*/ 1161232 w 1997094"/>
              <a:gd name="connsiteY63" fmla="*/ 196344 h 3429119"/>
              <a:gd name="connsiteX64" fmla="*/ 1065865 w 1997094"/>
              <a:gd name="connsiteY64" fmla="*/ 117807 h 3429119"/>
              <a:gd name="connsiteX65" fmla="*/ 998547 w 1997094"/>
              <a:gd name="connsiteY65" fmla="*/ 72928 h 3429119"/>
              <a:gd name="connsiteX66" fmla="*/ 920010 w 1997094"/>
              <a:gd name="connsiteY66" fmla="*/ 0 h 3429119"/>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34159 w 1997094"/>
              <a:gd name="connsiteY30" fmla="*/ 3248084 h 3436871"/>
              <a:gd name="connsiteX31" fmla="*/ 1211720 w 1997094"/>
              <a:gd name="connsiteY31" fmla="*/ 3040521 h 3436871"/>
              <a:gd name="connsiteX32" fmla="*/ 1234159 w 1997094"/>
              <a:gd name="connsiteY32" fmla="*/ 2883446 h 3436871"/>
              <a:gd name="connsiteX33" fmla="*/ 1239769 w 1997094"/>
              <a:gd name="connsiteY33" fmla="*/ 2614175 h 3436871"/>
              <a:gd name="connsiteX34" fmla="*/ 1301477 w 1997094"/>
              <a:gd name="connsiteY34" fmla="*/ 2586126 h 3436871"/>
              <a:gd name="connsiteX35" fmla="*/ 1284648 w 1997094"/>
              <a:gd name="connsiteY35" fmla="*/ 2417831 h 3436871"/>
              <a:gd name="connsiteX36" fmla="*/ 1351965 w 1997094"/>
              <a:gd name="connsiteY36" fmla="*/ 2608565 h 3436871"/>
              <a:gd name="connsiteX37" fmla="*/ 1380014 w 1997094"/>
              <a:gd name="connsiteY37" fmla="*/ 3119058 h 3436871"/>
              <a:gd name="connsiteX38" fmla="*/ 1447332 w 1997094"/>
              <a:gd name="connsiteY38" fmla="*/ 3091009 h 3436871"/>
              <a:gd name="connsiteX39" fmla="*/ 1419283 w 1997094"/>
              <a:gd name="connsiteY39" fmla="*/ 2625394 h 3436871"/>
              <a:gd name="connsiteX40" fmla="*/ 1469772 w 1997094"/>
              <a:gd name="connsiteY40" fmla="*/ 2636614 h 3436871"/>
              <a:gd name="connsiteX41" fmla="*/ 1480991 w 1997094"/>
              <a:gd name="connsiteY41" fmla="*/ 3292962 h 3436871"/>
              <a:gd name="connsiteX42" fmla="*/ 1531479 w 1997094"/>
              <a:gd name="connsiteY42" fmla="*/ 3276133 h 3436871"/>
              <a:gd name="connsiteX43" fmla="*/ 1553919 w 1997094"/>
              <a:gd name="connsiteY43" fmla="*/ 2821738 h 3436871"/>
              <a:gd name="connsiteX44" fmla="*/ 1604407 w 1997094"/>
              <a:gd name="connsiteY44" fmla="*/ 2961983 h 3436871"/>
              <a:gd name="connsiteX45" fmla="*/ 1952216 w 1997094"/>
              <a:gd name="connsiteY45" fmla="*/ 2771249 h 3436871"/>
              <a:gd name="connsiteX46" fmla="*/ 1997094 w 1997094"/>
              <a:gd name="connsiteY46" fmla="*/ 2653443 h 3436871"/>
              <a:gd name="connsiteX47" fmla="*/ 1823190 w 1997094"/>
              <a:gd name="connsiteY47" fmla="*/ 2642224 h 3436871"/>
              <a:gd name="connsiteX48" fmla="*/ 1694164 w 1997094"/>
              <a:gd name="connsiteY48" fmla="*/ 2546857 h 3436871"/>
              <a:gd name="connsiteX49" fmla="*/ 1621237 w 1997094"/>
              <a:gd name="connsiteY49" fmla="*/ 2451490 h 3436871"/>
              <a:gd name="connsiteX50" fmla="*/ 1694164 w 1997094"/>
              <a:gd name="connsiteY50" fmla="*/ 2328074 h 3436871"/>
              <a:gd name="connsiteX51" fmla="*/ 1514650 w 1997094"/>
              <a:gd name="connsiteY51" fmla="*/ 2030754 h 3436871"/>
              <a:gd name="connsiteX52" fmla="*/ 1531479 w 1997094"/>
              <a:gd name="connsiteY52" fmla="*/ 1610018 h 3436871"/>
              <a:gd name="connsiteX53" fmla="*/ 1301477 w 1997094"/>
              <a:gd name="connsiteY53" fmla="*/ 1615627 h 3436871"/>
              <a:gd name="connsiteX54" fmla="*/ 1323916 w 1997094"/>
              <a:gd name="connsiteY54" fmla="*/ 1486602 h 3436871"/>
              <a:gd name="connsiteX55" fmla="*/ 1262208 w 1997094"/>
              <a:gd name="connsiteY55" fmla="*/ 1301478 h 3436871"/>
              <a:gd name="connsiteX56" fmla="*/ 1301477 w 1997094"/>
              <a:gd name="connsiteY56" fmla="*/ 1228550 h 3436871"/>
              <a:gd name="connsiteX57" fmla="*/ 1234159 w 1997094"/>
              <a:gd name="connsiteY57" fmla="*/ 1043426 h 3436871"/>
              <a:gd name="connsiteX58" fmla="*/ 1250989 w 1997094"/>
              <a:gd name="connsiteY58" fmla="*/ 847083 h 3436871"/>
              <a:gd name="connsiteX59" fmla="*/ 970498 w 1997094"/>
              <a:gd name="connsiteY59" fmla="*/ 712447 h 3436871"/>
              <a:gd name="connsiteX60" fmla="*/ 1015376 w 1997094"/>
              <a:gd name="connsiteY60" fmla="*/ 622690 h 3436871"/>
              <a:gd name="connsiteX61" fmla="*/ 1150012 w 1997094"/>
              <a:gd name="connsiteY61" fmla="*/ 482445 h 3436871"/>
              <a:gd name="connsiteX62" fmla="*/ 1166841 w 1997094"/>
              <a:gd name="connsiteY62" fmla="*/ 314150 h 3436871"/>
              <a:gd name="connsiteX63" fmla="*/ 1161232 w 1997094"/>
              <a:gd name="connsiteY63" fmla="*/ 196344 h 3436871"/>
              <a:gd name="connsiteX64" fmla="*/ 1065865 w 1997094"/>
              <a:gd name="connsiteY64" fmla="*/ 117807 h 3436871"/>
              <a:gd name="connsiteX65" fmla="*/ 998547 w 1997094"/>
              <a:gd name="connsiteY65" fmla="*/ 72928 h 3436871"/>
              <a:gd name="connsiteX66" fmla="*/ 920010 w 1997094"/>
              <a:gd name="connsiteY66"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11720 w 1997094"/>
              <a:gd name="connsiteY31" fmla="*/ 3040521 h 3436871"/>
              <a:gd name="connsiteX32" fmla="*/ 1234159 w 1997094"/>
              <a:gd name="connsiteY32" fmla="*/ 2883446 h 3436871"/>
              <a:gd name="connsiteX33" fmla="*/ 1239769 w 1997094"/>
              <a:gd name="connsiteY33" fmla="*/ 2614175 h 3436871"/>
              <a:gd name="connsiteX34" fmla="*/ 1301477 w 1997094"/>
              <a:gd name="connsiteY34" fmla="*/ 2586126 h 3436871"/>
              <a:gd name="connsiteX35" fmla="*/ 1284648 w 1997094"/>
              <a:gd name="connsiteY35" fmla="*/ 2417831 h 3436871"/>
              <a:gd name="connsiteX36" fmla="*/ 1351965 w 1997094"/>
              <a:gd name="connsiteY36" fmla="*/ 2608565 h 3436871"/>
              <a:gd name="connsiteX37" fmla="*/ 1380014 w 1997094"/>
              <a:gd name="connsiteY37" fmla="*/ 3119058 h 3436871"/>
              <a:gd name="connsiteX38" fmla="*/ 1447332 w 1997094"/>
              <a:gd name="connsiteY38" fmla="*/ 3091009 h 3436871"/>
              <a:gd name="connsiteX39" fmla="*/ 1419283 w 1997094"/>
              <a:gd name="connsiteY39" fmla="*/ 2625394 h 3436871"/>
              <a:gd name="connsiteX40" fmla="*/ 1469772 w 1997094"/>
              <a:gd name="connsiteY40" fmla="*/ 2636614 h 3436871"/>
              <a:gd name="connsiteX41" fmla="*/ 1480991 w 1997094"/>
              <a:gd name="connsiteY41" fmla="*/ 3292962 h 3436871"/>
              <a:gd name="connsiteX42" fmla="*/ 1531479 w 1997094"/>
              <a:gd name="connsiteY42" fmla="*/ 3276133 h 3436871"/>
              <a:gd name="connsiteX43" fmla="*/ 1553919 w 1997094"/>
              <a:gd name="connsiteY43" fmla="*/ 2821738 h 3436871"/>
              <a:gd name="connsiteX44" fmla="*/ 1604407 w 1997094"/>
              <a:gd name="connsiteY44" fmla="*/ 2961983 h 3436871"/>
              <a:gd name="connsiteX45" fmla="*/ 1952216 w 1997094"/>
              <a:gd name="connsiteY45" fmla="*/ 2771249 h 3436871"/>
              <a:gd name="connsiteX46" fmla="*/ 1997094 w 1997094"/>
              <a:gd name="connsiteY46" fmla="*/ 2653443 h 3436871"/>
              <a:gd name="connsiteX47" fmla="*/ 1823190 w 1997094"/>
              <a:gd name="connsiteY47" fmla="*/ 2642224 h 3436871"/>
              <a:gd name="connsiteX48" fmla="*/ 1694164 w 1997094"/>
              <a:gd name="connsiteY48" fmla="*/ 2546857 h 3436871"/>
              <a:gd name="connsiteX49" fmla="*/ 1621237 w 1997094"/>
              <a:gd name="connsiteY49" fmla="*/ 2451490 h 3436871"/>
              <a:gd name="connsiteX50" fmla="*/ 1694164 w 1997094"/>
              <a:gd name="connsiteY50" fmla="*/ 2328074 h 3436871"/>
              <a:gd name="connsiteX51" fmla="*/ 1514650 w 1997094"/>
              <a:gd name="connsiteY51" fmla="*/ 2030754 h 3436871"/>
              <a:gd name="connsiteX52" fmla="*/ 1531479 w 1997094"/>
              <a:gd name="connsiteY52" fmla="*/ 1610018 h 3436871"/>
              <a:gd name="connsiteX53" fmla="*/ 1301477 w 1997094"/>
              <a:gd name="connsiteY53" fmla="*/ 1615627 h 3436871"/>
              <a:gd name="connsiteX54" fmla="*/ 1323916 w 1997094"/>
              <a:gd name="connsiteY54" fmla="*/ 1486602 h 3436871"/>
              <a:gd name="connsiteX55" fmla="*/ 1262208 w 1997094"/>
              <a:gd name="connsiteY55" fmla="*/ 1301478 h 3436871"/>
              <a:gd name="connsiteX56" fmla="*/ 1301477 w 1997094"/>
              <a:gd name="connsiteY56" fmla="*/ 1228550 h 3436871"/>
              <a:gd name="connsiteX57" fmla="*/ 1234159 w 1997094"/>
              <a:gd name="connsiteY57" fmla="*/ 1043426 h 3436871"/>
              <a:gd name="connsiteX58" fmla="*/ 1250989 w 1997094"/>
              <a:gd name="connsiteY58" fmla="*/ 847083 h 3436871"/>
              <a:gd name="connsiteX59" fmla="*/ 970498 w 1997094"/>
              <a:gd name="connsiteY59" fmla="*/ 712447 h 3436871"/>
              <a:gd name="connsiteX60" fmla="*/ 1015376 w 1997094"/>
              <a:gd name="connsiteY60" fmla="*/ 622690 h 3436871"/>
              <a:gd name="connsiteX61" fmla="*/ 1150012 w 1997094"/>
              <a:gd name="connsiteY61" fmla="*/ 482445 h 3436871"/>
              <a:gd name="connsiteX62" fmla="*/ 1166841 w 1997094"/>
              <a:gd name="connsiteY62" fmla="*/ 314150 h 3436871"/>
              <a:gd name="connsiteX63" fmla="*/ 1161232 w 1997094"/>
              <a:gd name="connsiteY63" fmla="*/ 196344 h 3436871"/>
              <a:gd name="connsiteX64" fmla="*/ 1065865 w 1997094"/>
              <a:gd name="connsiteY64" fmla="*/ 117807 h 3436871"/>
              <a:gd name="connsiteX65" fmla="*/ 998547 w 1997094"/>
              <a:gd name="connsiteY65" fmla="*/ 72928 h 3436871"/>
              <a:gd name="connsiteX66" fmla="*/ 920010 w 1997094"/>
              <a:gd name="connsiteY66"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34159 w 1997094"/>
              <a:gd name="connsiteY32" fmla="*/ 2883446 h 3436871"/>
              <a:gd name="connsiteX33" fmla="*/ 1239769 w 1997094"/>
              <a:gd name="connsiteY33" fmla="*/ 2614175 h 3436871"/>
              <a:gd name="connsiteX34" fmla="*/ 1301477 w 1997094"/>
              <a:gd name="connsiteY34" fmla="*/ 2586126 h 3436871"/>
              <a:gd name="connsiteX35" fmla="*/ 1284648 w 1997094"/>
              <a:gd name="connsiteY35" fmla="*/ 2417831 h 3436871"/>
              <a:gd name="connsiteX36" fmla="*/ 1351965 w 1997094"/>
              <a:gd name="connsiteY36" fmla="*/ 2608565 h 3436871"/>
              <a:gd name="connsiteX37" fmla="*/ 1380014 w 1997094"/>
              <a:gd name="connsiteY37" fmla="*/ 3119058 h 3436871"/>
              <a:gd name="connsiteX38" fmla="*/ 1447332 w 1997094"/>
              <a:gd name="connsiteY38" fmla="*/ 3091009 h 3436871"/>
              <a:gd name="connsiteX39" fmla="*/ 1419283 w 1997094"/>
              <a:gd name="connsiteY39" fmla="*/ 2625394 h 3436871"/>
              <a:gd name="connsiteX40" fmla="*/ 1469772 w 1997094"/>
              <a:gd name="connsiteY40" fmla="*/ 2636614 h 3436871"/>
              <a:gd name="connsiteX41" fmla="*/ 1480991 w 1997094"/>
              <a:gd name="connsiteY41" fmla="*/ 3292962 h 3436871"/>
              <a:gd name="connsiteX42" fmla="*/ 1531479 w 1997094"/>
              <a:gd name="connsiteY42" fmla="*/ 3276133 h 3436871"/>
              <a:gd name="connsiteX43" fmla="*/ 1553919 w 1997094"/>
              <a:gd name="connsiteY43" fmla="*/ 2821738 h 3436871"/>
              <a:gd name="connsiteX44" fmla="*/ 1604407 w 1997094"/>
              <a:gd name="connsiteY44" fmla="*/ 2961983 h 3436871"/>
              <a:gd name="connsiteX45" fmla="*/ 1952216 w 1997094"/>
              <a:gd name="connsiteY45" fmla="*/ 2771249 h 3436871"/>
              <a:gd name="connsiteX46" fmla="*/ 1997094 w 1997094"/>
              <a:gd name="connsiteY46" fmla="*/ 2653443 h 3436871"/>
              <a:gd name="connsiteX47" fmla="*/ 1823190 w 1997094"/>
              <a:gd name="connsiteY47" fmla="*/ 2642224 h 3436871"/>
              <a:gd name="connsiteX48" fmla="*/ 1694164 w 1997094"/>
              <a:gd name="connsiteY48" fmla="*/ 2546857 h 3436871"/>
              <a:gd name="connsiteX49" fmla="*/ 1621237 w 1997094"/>
              <a:gd name="connsiteY49" fmla="*/ 2451490 h 3436871"/>
              <a:gd name="connsiteX50" fmla="*/ 1694164 w 1997094"/>
              <a:gd name="connsiteY50" fmla="*/ 2328074 h 3436871"/>
              <a:gd name="connsiteX51" fmla="*/ 1514650 w 1997094"/>
              <a:gd name="connsiteY51" fmla="*/ 2030754 h 3436871"/>
              <a:gd name="connsiteX52" fmla="*/ 1531479 w 1997094"/>
              <a:gd name="connsiteY52" fmla="*/ 1610018 h 3436871"/>
              <a:gd name="connsiteX53" fmla="*/ 1301477 w 1997094"/>
              <a:gd name="connsiteY53" fmla="*/ 1615627 h 3436871"/>
              <a:gd name="connsiteX54" fmla="*/ 1323916 w 1997094"/>
              <a:gd name="connsiteY54" fmla="*/ 1486602 h 3436871"/>
              <a:gd name="connsiteX55" fmla="*/ 1262208 w 1997094"/>
              <a:gd name="connsiteY55" fmla="*/ 1301478 h 3436871"/>
              <a:gd name="connsiteX56" fmla="*/ 1301477 w 1997094"/>
              <a:gd name="connsiteY56" fmla="*/ 1228550 h 3436871"/>
              <a:gd name="connsiteX57" fmla="*/ 1234159 w 1997094"/>
              <a:gd name="connsiteY57" fmla="*/ 1043426 h 3436871"/>
              <a:gd name="connsiteX58" fmla="*/ 1250989 w 1997094"/>
              <a:gd name="connsiteY58" fmla="*/ 847083 h 3436871"/>
              <a:gd name="connsiteX59" fmla="*/ 970498 w 1997094"/>
              <a:gd name="connsiteY59" fmla="*/ 712447 h 3436871"/>
              <a:gd name="connsiteX60" fmla="*/ 1015376 w 1997094"/>
              <a:gd name="connsiteY60" fmla="*/ 622690 h 3436871"/>
              <a:gd name="connsiteX61" fmla="*/ 1150012 w 1997094"/>
              <a:gd name="connsiteY61" fmla="*/ 482445 h 3436871"/>
              <a:gd name="connsiteX62" fmla="*/ 1166841 w 1997094"/>
              <a:gd name="connsiteY62" fmla="*/ 314150 h 3436871"/>
              <a:gd name="connsiteX63" fmla="*/ 1161232 w 1997094"/>
              <a:gd name="connsiteY63" fmla="*/ 196344 h 3436871"/>
              <a:gd name="connsiteX64" fmla="*/ 1065865 w 1997094"/>
              <a:gd name="connsiteY64" fmla="*/ 117807 h 3436871"/>
              <a:gd name="connsiteX65" fmla="*/ 998547 w 1997094"/>
              <a:gd name="connsiteY65" fmla="*/ 72928 h 3436871"/>
              <a:gd name="connsiteX66" fmla="*/ 920010 w 1997094"/>
              <a:gd name="connsiteY66"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39769 w 1997094"/>
              <a:gd name="connsiteY34" fmla="*/ 2614175 h 3436871"/>
              <a:gd name="connsiteX35" fmla="*/ 1301477 w 1997094"/>
              <a:gd name="connsiteY35" fmla="*/ 2586126 h 3436871"/>
              <a:gd name="connsiteX36" fmla="*/ 1284648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301477 w 1997094"/>
              <a:gd name="connsiteY35" fmla="*/ 2586126 h 3436871"/>
              <a:gd name="connsiteX36" fmla="*/ 1284648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84648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1965 w 1997094"/>
              <a:gd name="connsiteY37" fmla="*/ 2608565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74404 w 1997094"/>
              <a:gd name="connsiteY37" fmla="*/ 2591736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80014 w 1997094"/>
              <a:gd name="connsiteY38" fmla="*/ 3119058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74404 w 1997094"/>
              <a:gd name="connsiteY38" fmla="*/ 3034911 h 3436871"/>
              <a:gd name="connsiteX39" fmla="*/ 1447332 w 1997094"/>
              <a:gd name="connsiteY39" fmla="*/ 3091009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74404 w 1997094"/>
              <a:gd name="connsiteY38" fmla="*/ 3034911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66591 w 1997094"/>
              <a:gd name="connsiteY21" fmla="*/ 2933934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493664 w 1997094"/>
              <a:gd name="connsiteY20" fmla="*/ 2928324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26346 w 1997094"/>
              <a:gd name="connsiteY17" fmla="*/ 3141497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70248 w 1997094"/>
              <a:gd name="connsiteY16" fmla="*/ 3141497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53919 w 1997094"/>
              <a:gd name="connsiteY44" fmla="*/ 282173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37090 w 1997094"/>
              <a:gd name="connsiteY44" fmla="*/ 280490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37090 w 1997094"/>
              <a:gd name="connsiteY44" fmla="*/ 2804908 h 3436871"/>
              <a:gd name="connsiteX45" fmla="*/ 1604407 w 1997094"/>
              <a:gd name="connsiteY45" fmla="*/ 2961983 h 3436871"/>
              <a:gd name="connsiteX46" fmla="*/ 1952216 w 1997094"/>
              <a:gd name="connsiteY46" fmla="*/ 277124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1997094"/>
              <a:gd name="connsiteY0" fmla="*/ 0 h 3436871"/>
              <a:gd name="connsiteX1" fmla="*/ 779764 w 1997094"/>
              <a:gd name="connsiteY1" fmla="*/ 117807 h 3436871"/>
              <a:gd name="connsiteX2" fmla="*/ 751715 w 1997094"/>
              <a:gd name="connsiteY2" fmla="*/ 224393 h 3436871"/>
              <a:gd name="connsiteX3" fmla="*/ 656348 w 1997094"/>
              <a:gd name="connsiteY3" fmla="*/ 403907 h 3436871"/>
              <a:gd name="connsiteX4" fmla="*/ 656348 w 1997094"/>
              <a:gd name="connsiteY4" fmla="*/ 460005 h 3436871"/>
              <a:gd name="connsiteX5" fmla="*/ 673178 w 1997094"/>
              <a:gd name="connsiteY5" fmla="*/ 544153 h 3436871"/>
              <a:gd name="connsiteX6" fmla="*/ 448785 w 1997094"/>
              <a:gd name="connsiteY6" fmla="*/ 656349 h 3436871"/>
              <a:gd name="connsiteX7" fmla="*/ 263661 w 1997094"/>
              <a:gd name="connsiteY7" fmla="*/ 673178 h 3436871"/>
              <a:gd name="connsiteX8" fmla="*/ 218783 w 1997094"/>
              <a:gd name="connsiteY8" fmla="*/ 948059 h 3436871"/>
              <a:gd name="connsiteX9" fmla="*/ 168294 w 1997094"/>
              <a:gd name="connsiteY9" fmla="*/ 1082695 h 3436871"/>
              <a:gd name="connsiteX10" fmla="*/ 72927 w 1997094"/>
              <a:gd name="connsiteY10" fmla="*/ 1211721 h 3436871"/>
              <a:gd name="connsiteX11" fmla="*/ 0 w 1997094"/>
              <a:gd name="connsiteY11" fmla="*/ 1346356 h 3436871"/>
              <a:gd name="connsiteX12" fmla="*/ 134635 w 1997094"/>
              <a:gd name="connsiteY12" fmla="*/ 1705384 h 3436871"/>
              <a:gd name="connsiteX13" fmla="*/ 241222 w 1997094"/>
              <a:gd name="connsiteY13" fmla="*/ 1778312 h 3436871"/>
              <a:gd name="connsiteX14" fmla="*/ 291710 w 1997094"/>
              <a:gd name="connsiteY14" fmla="*/ 1744653 h 3436871"/>
              <a:gd name="connsiteX15" fmla="*/ 336589 w 1997094"/>
              <a:gd name="connsiteY15" fmla="*/ 1800751 h 3436871"/>
              <a:gd name="connsiteX16" fmla="*/ 387077 w 1997094"/>
              <a:gd name="connsiteY16" fmla="*/ 3326621 h 3436871"/>
              <a:gd name="connsiteX17" fmla="*/ 448785 w 1997094"/>
              <a:gd name="connsiteY17" fmla="*/ 3298572 h 3436871"/>
              <a:gd name="connsiteX18" fmla="*/ 431956 w 1997094"/>
              <a:gd name="connsiteY18" fmla="*/ 2423441 h 3436871"/>
              <a:gd name="connsiteX19" fmla="*/ 482444 w 1997094"/>
              <a:gd name="connsiteY19" fmla="*/ 2434660 h 3436871"/>
              <a:gd name="connsiteX20" fmla="*/ 516103 w 1997094"/>
              <a:gd name="connsiteY20" fmla="*/ 3119058 h 3436871"/>
              <a:gd name="connsiteX21" fmla="*/ 583421 w 1997094"/>
              <a:gd name="connsiteY21" fmla="*/ 3124668 h 3436871"/>
              <a:gd name="connsiteX22" fmla="*/ 572201 w 1997094"/>
              <a:gd name="connsiteY22" fmla="*/ 2457100 h 3436871"/>
              <a:gd name="connsiteX23" fmla="*/ 964888 w 1997094"/>
              <a:gd name="connsiteY23" fmla="*/ 2462710 h 3436871"/>
              <a:gd name="connsiteX24" fmla="*/ 970498 w 1997094"/>
              <a:gd name="connsiteY24" fmla="*/ 2866616 h 3436871"/>
              <a:gd name="connsiteX25" fmla="*/ 1026596 w 1997094"/>
              <a:gd name="connsiteY25" fmla="*/ 2877836 h 3436871"/>
              <a:gd name="connsiteX26" fmla="*/ 1020986 w 1997094"/>
              <a:gd name="connsiteY26" fmla="*/ 3051740 h 3436871"/>
              <a:gd name="connsiteX27" fmla="*/ 1009767 w 1997094"/>
              <a:gd name="connsiteY27" fmla="*/ 3175156 h 3436871"/>
              <a:gd name="connsiteX28" fmla="*/ 1020986 w 1997094"/>
              <a:gd name="connsiteY28" fmla="*/ 3393939 h 3436871"/>
              <a:gd name="connsiteX29" fmla="*/ 1217330 w 1997094"/>
              <a:gd name="connsiteY29" fmla="*/ 3410768 h 3436871"/>
              <a:gd name="connsiteX30" fmla="*/ 1211720 w 1997094"/>
              <a:gd name="connsiteY30" fmla="*/ 3225645 h 3436871"/>
              <a:gd name="connsiteX31" fmla="*/ 1228549 w 1997094"/>
              <a:gd name="connsiteY31" fmla="*/ 3051741 h 3436871"/>
              <a:gd name="connsiteX32" fmla="*/ 1211720 w 1997094"/>
              <a:gd name="connsiteY32" fmla="*/ 2922714 h 3436871"/>
              <a:gd name="connsiteX33" fmla="*/ 1234159 w 1997094"/>
              <a:gd name="connsiteY33" fmla="*/ 2883446 h 3436871"/>
              <a:gd name="connsiteX34" fmla="*/ 1250988 w 1997094"/>
              <a:gd name="connsiteY34" fmla="*/ 2664663 h 3436871"/>
              <a:gd name="connsiteX35" fmla="*/ 1256599 w 1997094"/>
              <a:gd name="connsiteY35" fmla="*/ 2552467 h 3436871"/>
              <a:gd name="connsiteX36" fmla="*/ 1262209 w 1997094"/>
              <a:gd name="connsiteY36" fmla="*/ 2417831 h 3436871"/>
              <a:gd name="connsiteX37" fmla="*/ 1357574 w 1997094"/>
              <a:gd name="connsiteY37" fmla="*/ 2569297 h 3436871"/>
              <a:gd name="connsiteX38" fmla="*/ 1368794 w 1997094"/>
              <a:gd name="connsiteY38" fmla="*/ 3107839 h 3436871"/>
              <a:gd name="connsiteX39" fmla="*/ 1413673 w 1997094"/>
              <a:gd name="connsiteY39" fmla="*/ 3113448 h 3436871"/>
              <a:gd name="connsiteX40" fmla="*/ 1419283 w 1997094"/>
              <a:gd name="connsiteY40" fmla="*/ 2625394 h 3436871"/>
              <a:gd name="connsiteX41" fmla="*/ 1469772 w 1997094"/>
              <a:gd name="connsiteY41" fmla="*/ 2636614 h 3436871"/>
              <a:gd name="connsiteX42" fmla="*/ 1480991 w 1997094"/>
              <a:gd name="connsiteY42" fmla="*/ 3292962 h 3436871"/>
              <a:gd name="connsiteX43" fmla="*/ 1531479 w 1997094"/>
              <a:gd name="connsiteY43" fmla="*/ 3276133 h 3436871"/>
              <a:gd name="connsiteX44" fmla="*/ 1537090 w 1997094"/>
              <a:gd name="connsiteY44" fmla="*/ 2804908 h 3436871"/>
              <a:gd name="connsiteX45" fmla="*/ 1604407 w 1997094"/>
              <a:gd name="connsiteY45" fmla="*/ 2961983 h 3436871"/>
              <a:gd name="connsiteX46" fmla="*/ 1991484 w 1997094"/>
              <a:gd name="connsiteY46" fmla="*/ 2765639 h 3436871"/>
              <a:gd name="connsiteX47" fmla="*/ 1997094 w 1997094"/>
              <a:gd name="connsiteY47" fmla="*/ 2653443 h 3436871"/>
              <a:gd name="connsiteX48" fmla="*/ 1823190 w 1997094"/>
              <a:gd name="connsiteY48" fmla="*/ 2642224 h 3436871"/>
              <a:gd name="connsiteX49" fmla="*/ 1694164 w 1997094"/>
              <a:gd name="connsiteY49" fmla="*/ 2546857 h 3436871"/>
              <a:gd name="connsiteX50" fmla="*/ 1621237 w 1997094"/>
              <a:gd name="connsiteY50" fmla="*/ 2451490 h 3436871"/>
              <a:gd name="connsiteX51" fmla="*/ 1694164 w 1997094"/>
              <a:gd name="connsiteY51" fmla="*/ 2328074 h 3436871"/>
              <a:gd name="connsiteX52" fmla="*/ 1514650 w 1997094"/>
              <a:gd name="connsiteY52" fmla="*/ 2030754 h 3436871"/>
              <a:gd name="connsiteX53" fmla="*/ 1531479 w 1997094"/>
              <a:gd name="connsiteY53" fmla="*/ 1610018 h 3436871"/>
              <a:gd name="connsiteX54" fmla="*/ 1301477 w 1997094"/>
              <a:gd name="connsiteY54" fmla="*/ 1615627 h 3436871"/>
              <a:gd name="connsiteX55" fmla="*/ 1323916 w 1997094"/>
              <a:gd name="connsiteY55" fmla="*/ 1486602 h 3436871"/>
              <a:gd name="connsiteX56" fmla="*/ 1262208 w 1997094"/>
              <a:gd name="connsiteY56" fmla="*/ 1301478 h 3436871"/>
              <a:gd name="connsiteX57" fmla="*/ 1301477 w 1997094"/>
              <a:gd name="connsiteY57" fmla="*/ 1228550 h 3436871"/>
              <a:gd name="connsiteX58" fmla="*/ 1234159 w 1997094"/>
              <a:gd name="connsiteY58" fmla="*/ 1043426 h 3436871"/>
              <a:gd name="connsiteX59" fmla="*/ 1250989 w 1997094"/>
              <a:gd name="connsiteY59" fmla="*/ 847083 h 3436871"/>
              <a:gd name="connsiteX60" fmla="*/ 970498 w 1997094"/>
              <a:gd name="connsiteY60" fmla="*/ 712447 h 3436871"/>
              <a:gd name="connsiteX61" fmla="*/ 1015376 w 1997094"/>
              <a:gd name="connsiteY61" fmla="*/ 622690 h 3436871"/>
              <a:gd name="connsiteX62" fmla="*/ 1150012 w 1997094"/>
              <a:gd name="connsiteY62" fmla="*/ 482445 h 3436871"/>
              <a:gd name="connsiteX63" fmla="*/ 1166841 w 1997094"/>
              <a:gd name="connsiteY63" fmla="*/ 314150 h 3436871"/>
              <a:gd name="connsiteX64" fmla="*/ 1161232 w 1997094"/>
              <a:gd name="connsiteY64" fmla="*/ 196344 h 3436871"/>
              <a:gd name="connsiteX65" fmla="*/ 1065865 w 1997094"/>
              <a:gd name="connsiteY65" fmla="*/ 117807 h 3436871"/>
              <a:gd name="connsiteX66" fmla="*/ 998547 w 1997094"/>
              <a:gd name="connsiteY66" fmla="*/ 72928 h 3436871"/>
              <a:gd name="connsiteX67" fmla="*/ 920010 w 1997094"/>
              <a:gd name="connsiteY67" fmla="*/ 0 h 3436871"/>
              <a:gd name="connsiteX0" fmla="*/ 920010 w 2025802"/>
              <a:gd name="connsiteY0" fmla="*/ 0 h 3436871"/>
              <a:gd name="connsiteX1" fmla="*/ 779764 w 2025802"/>
              <a:gd name="connsiteY1" fmla="*/ 117807 h 3436871"/>
              <a:gd name="connsiteX2" fmla="*/ 751715 w 2025802"/>
              <a:gd name="connsiteY2" fmla="*/ 224393 h 3436871"/>
              <a:gd name="connsiteX3" fmla="*/ 656348 w 2025802"/>
              <a:gd name="connsiteY3" fmla="*/ 403907 h 3436871"/>
              <a:gd name="connsiteX4" fmla="*/ 656348 w 2025802"/>
              <a:gd name="connsiteY4" fmla="*/ 460005 h 3436871"/>
              <a:gd name="connsiteX5" fmla="*/ 673178 w 2025802"/>
              <a:gd name="connsiteY5" fmla="*/ 544153 h 3436871"/>
              <a:gd name="connsiteX6" fmla="*/ 448785 w 2025802"/>
              <a:gd name="connsiteY6" fmla="*/ 656349 h 3436871"/>
              <a:gd name="connsiteX7" fmla="*/ 263661 w 2025802"/>
              <a:gd name="connsiteY7" fmla="*/ 673178 h 3436871"/>
              <a:gd name="connsiteX8" fmla="*/ 218783 w 2025802"/>
              <a:gd name="connsiteY8" fmla="*/ 948059 h 3436871"/>
              <a:gd name="connsiteX9" fmla="*/ 168294 w 2025802"/>
              <a:gd name="connsiteY9" fmla="*/ 1082695 h 3436871"/>
              <a:gd name="connsiteX10" fmla="*/ 72927 w 2025802"/>
              <a:gd name="connsiteY10" fmla="*/ 1211721 h 3436871"/>
              <a:gd name="connsiteX11" fmla="*/ 0 w 2025802"/>
              <a:gd name="connsiteY11" fmla="*/ 1346356 h 3436871"/>
              <a:gd name="connsiteX12" fmla="*/ 134635 w 2025802"/>
              <a:gd name="connsiteY12" fmla="*/ 1705384 h 3436871"/>
              <a:gd name="connsiteX13" fmla="*/ 241222 w 2025802"/>
              <a:gd name="connsiteY13" fmla="*/ 1778312 h 3436871"/>
              <a:gd name="connsiteX14" fmla="*/ 291710 w 2025802"/>
              <a:gd name="connsiteY14" fmla="*/ 1744653 h 3436871"/>
              <a:gd name="connsiteX15" fmla="*/ 336589 w 2025802"/>
              <a:gd name="connsiteY15" fmla="*/ 1800751 h 3436871"/>
              <a:gd name="connsiteX16" fmla="*/ 387077 w 2025802"/>
              <a:gd name="connsiteY16" fmla="*/ 3326621 h 3436871"/>
              <a:gd name="connsiteX17" fmla="*/ 448785 w 2025802"/>
              <a:gd name="connsiteY17" fmla="*/ 3298572 h 3436871"/>
              <a:gd name="connsiteX18" fmla="*/ 431956 w 2025802"/>
              <a:gd name="connsiteY18" fmla="*/ 2423441 h 3436871"/>
              <a:gd name="connsiteX19" fmla="*/ 482444 w 2025802"/>
              <a:gd name="connsiteY19" fmla="*/ 2434660 h 3436871"/>
              <a:gd name="connsiteX20" fmla="*/ 516103 w 2025802"/>
              <a:gd name="connsiteY20" fmla="*/ 3119058 h 3436871"/>
              <a:gd name="connsiteX21" fmla="*/ 583421 w 2025802"/>
              <a:gd name="connsiteY21" fmla="*/ 3124668 h 3436871"/>
              <a:gd name="connsiteX22" fmla="*/ 572201 w 2025802"/>
              <a:gd name="connsiteY22" fmla="*/ 2457100 h 3436871"/>
              <a:gd name="connsiteX23" fmla="*/ 964888 w 2025802"/>
              <a:gd name="connsiteY23" fmla="*/ 2462710 h 3436871"/>
              <a:gd name="connsiteX24" fmla="*/ 970498 w 2025802"/>
              <a:gd name="connsiteY24" fmla="*/ 2866616 h 3436871"/>
              <a:gd name="connsiteX25" fmla="*/ 1026596 w 2025802"/>
              <a:gd name="connsiteY25" fmla="*/ 2877836 h 3436871"/>
              <a:gd name="connsiteX26" fmla="*/ 1020986 w 2025802"/>
              <a:gd name="connsiteY26" fmla="*/ 3051740 h 3436871"/>
              <a:gd name="connsiteX27" fmla="*/ 1009767 w 2025802"/>
              <a:gd name="connsiteY27" fmla="*/ 3175156 h 3436871"/>
              <a:gd name="connsiteX28" fmla="*/ 1020986 w 2025802"/>
              <a:gd name="connsiteY28" fmla="*/ 3393939 h 3436871"/>
              <a:gd name="connsiteX29" fmla="*/ 1217330 w 2025802"/>
              <a:gd name="connsiteY29" fmla="*/ 3410768 h 3436871"/>
              <a:gd name="connsiteX30" fmla="*/ 1211720 w 2025802"/>
              <a:gd name="connsiteY30" fmla="*/ 3225645 h 3436871"/>
              <a:gd name="connsiteX31" fmla="*/ 1228549 w 2025802"/>
              <a:gd name="connsiteY31" fmla="*/ 3051741 h 3436871"/>
              <a:gd name="connsiteX32" fmla="*/ 1211720 w 2025802"/>
              <a:gd name="connsiteY32" fmla="*/ 2922714 h 3436871"/>
              <a:gd name="connsiteX33" fmla="*/ 1234159 w 2025802"/>
              <a:gd name="connsiteY33" fmla="*/ 2883446 h 3436871"/>
              <a:gd name="connsiteX34" fmla="*/ 1250988 w 2025802"/>
              <a:gd name="connsiteY34" fmla="*/ 2664663 h 3436871"/>
              <a:gd name="connsiteX35" fmla="*/ 1256599 w 2025802"/>
              <a:gd name="connsiteY35" fmla="*/ 2552467 h 3436871"/>
              <a:gd name="connsiteX36" fmla="*/ 1262209 w 2025802"/>
              <a:gd name="connsiteY36" fmla="*/ 2417831 h 3436871"/>
              <a:gd name="connsiteX37" fmla="*/ 1357574 w 2025802"/>
              <a:gd name="connsiteY37" fmla="*/ 2569297 h 3436871"/>
              <a:gd name="connsiteX38" fmla="*/ 1368794 w 2025802"/>
              <a:gd name="connsiteY38" fmla="*/ 3107839 h 3436871"/>
              <a:gd name="connsiteX39" fmla="*/ 1413673 w 2025802"/>
              <a:gd name="connsiteY39" fmla="*/ 3113448 h 3436871"/>
              <a:gd name="connsiteX40" fmla="*/ 1419283 w 2025802"/>
              <a:gd name="connsiteY40" fmla="*/ 2625394 h 3436871"/>
              <a:gd name="connsiteX41" fmla="*/ 1469772 w 2025802"/>
              <a:gd name="connsiteY41" fmla="*/ 2636614 h 3436871"/>
              <a:gd name="connsiteX42" fmla="*/ 1480991 w 2025802"/>
              <a:gd name="connsiteY42" fmla="*/ 3292962 h 3436871"/>
              <a:gd name="connsiteX43" fmla="*/ 1531479 w 2025802"/>
              <a:gd name="connsiteY43" fmla="*/ 3276133 h 3436871"/>
              <a:gd name="connsiteX44" fmla="*/ 1537090 w 2025802"/>
              <a:gd name="connsiteY44" fmla="*/ 2804908 h 3436871"/>
              <a:gd name="connsiteX45" fmla="*/ 1604407 w 2025802"/>
              <a:gd name="connsiteY45" fmla="*/ 2961983 h 3436871"/>
              <a:gd name="connsiteX46" fmla="*/ 1991484 w 2025802"/>
              <a:gd name="connsiteY46" fmla="*/ 2765639 h 3436871"/>
              <a:gd name="connsiteX47" fmla="*/ 1997094 w 2025802"/>
              <a:gd name="connsiteY47" fmla="*/ 2653443 h 3436871"/>
              <a:gd name="connsiteX48" fmla="*/ 1823190 w 2025802"/>
              <a:gd name="connsiteY48" fmla="*/ 2642224 h 3436871"/>
              <a:gd name="connsiteX49" fmla="*/ 1694164 w 2025802"/>
              <a:gd name="connsiteY49" fmla="*/ 2546857 h 3436871"/>
              <a:gd name="connsiteX50" fmla="*/ 1621237 w 2025802"/>
              <a:gd name="connsiteY50" fmla="*/ 2451490 h 3436871"/>
              <a:gd name="connsiteX51" fmla="*/ 1694164 w 2025802"/>
              <a:gd name="connsiteY51" fmla="*/ 2328074 h 3436871"/>
              <a:gd name="connsiteX52" fmla="*/ 1514650 w 2025802"/>
              <a:gd name="connsiteY52" fmla="*/ 2030754 h 3436871"/>
              <a:gd name="connsiteX53" fmla="*/ 1531479 w 2025802"/>
              <a:gd name="connsiteY53" fmla="*/ 1610018 h 3436871"/>
              <a:gd name="connsiteX54" fmla="*/ 1301477 w 2025802"/>
              <a:gd name="connsiteY54" fmla="*/ 1615627 h 3436871"/>
              <a:gd name="connsiteX55" fmla="*/ 1323916 w 2025802"/>
              <a:gd name="connsiteY55" fmla="*/ 1486602 h 3436871"/>
              <a:gd name="connsiteX56" fmla="*/ 1262208 w 2025802"/>
              <a:gd name="connsiteY56" fmla="*/ 1301478 h 3436871"/>
              <a:gd name="connsiteX57" fmla="*/ 1301477 w 2025802"/>
              <a:gd name="connsiteY57" fmla="*/ 1228550 h 3436871"/>
              <a:gd name="connsiteX58" fmla="*/ 1234159 w 2025802"/>
              <a:gd name="connsiteY58" fmla="*/ 1043426 h 3436871"/>
              <a:gd name="connsiteX59" fmla="*/ 1250989 w 2025802"/>
              <a:gd name="connsiteY59" fmla="*/ 847083 h 3436871"/>
              <a:gd name="connsiteX60" fmla="*/ 970498 w 2025802"/>
              <a:gd name="connsiteY60" fmla="*/ 712447 h 3436871"/>
              <a:gd name="connsiteX61" fmla="*/ 1015376 w 2025802"/>
              <a:gd name="connsiteY61" fmla="*/ 622690 h 3436871"/>
              <a:gd name="connsiteX62" fmla="*/ 1150012 w 2025802"/>
              <a:gd name="connsiteY62" fmla="*/ 482445 h 3436871"/>
              <a:gd name="connsiteX63" fmla="*/ 1166841 w 2025802"/>
              <a:gd name="connsiteY63" fmla="*/ 314150 h 3436871"/>
              <a:gd name="connsiteX64" fmla="*/ 1161232 w 2025802"/>
              <a:gd name="connsiteY64" fmla="*/ 196344 h 3436871"/>
              <a:gd name="connsiteX65" fmla="*/ 1065865 w 2025802"/>
              <a:gd name="connsiteY65" fmla="*/ 117807 h 3436871"/>
              <a:gd name="connsiteX66" fmla="*/ 998547 w 2025802"/>
              <a:gd name="connsiteY66" fmla="*/ 72928 h 3436871"/>
              <a:gd name="connsiteX67" fmla="*/ 920010 w 2025802"/>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3190 w 2038796"/>
              <a:gd name="connsiteY48" fmla="*/ 2642224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06360 w 2038796"/>
              <a:gd name="connsiteY48" fmla="*/ 2664663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06360 w 2038796"/>
              <a:gd name="connsiteY48" fmla="*/ 2664663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694164 w 2038796"/>
              <a:gd name="connsiteY49" fmla="*/ 2546857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31479 w 2038796"/>
              <a:gd name="connsiteY53" fmla="*/ 1610018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01477 w 2038796"/>
              <a:gd name="connsiteY54" fmla="*/ 1615627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01478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301477 w 2038796"/>
              <a:gd name="connsiteY57" fmla="*/ 122855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34159 w 2038796"/>
              <a:gd name="connsiteY58" fmla="*/ 1043426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0989 w 2038796"/>
              <a:gd name="connsiteY59" fmla="*/ 847083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65865 w 2038796"/>
              <a:gd name="connsiteY65" fmla="*/ 11780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93914 w 2038796"/>
              <a:gd name="connsiteY65" fmla="*/ 134637 h 3436871"/>
              <a:gd name="connsiteX66" fmla="*/ 998547 w 2038796"/>
              <a:gd name="connsiteY66" fmla="*/ 72928 h 3436871"/>
              <a:gd name="connsiteX67" fmla="*/ 920010 w 2038796"/>
              <a:gd name="connsiteY67" fmla="*/ 0 h 3436871"/>
              <a:gd name="connsiteX0" fmla="*/ 920010 w 2038796"/>
              <a:gd name="connsiteY0" fmla="*/ 0 h 3436871"/>
              <a:gd name="connsiteX1" fmla="*/ 779764 w 2038796"/>
              <a:gd name="connsiteY1" fmla="*/ 117807 h 3436871"/>
              <a:gd name="connsiteX2" fmla="*/ 751715 w 2038796"/>
              <a:gd name="connsiteY2" fmla="*/ 224393 h 3436871"/>
              <a:gd name="connsiteX3" fmla="*/ 656348 w 2038796"/>
              <a:gd name="connsiteY3" fmla="*/ 403907 h 3436871"/>
              <a:gd name="connsiteX4" fmla="*/ 656348 w 2038796"/>
              <a:gd name="connsiteY4" fmla="*/ 460005 h 3436871"/>
              <a:gd name="connsiteX5" fmla="*/ 673178 w 2038796"/>
              <a:gd name="connsiteY5" fmla="*/ 544153 h 3436871"/>
              <a:gd name="connsiteX6" fmla="*/ 448785 w 2038796"/>
              <a:gd name="connsiteY6" fmla="*/ 656349 h 3436871"/>
              <a:gd name="connsiteX7" fmla="*/ 263661 w 2038796"/>
              <a:gd name="connsiteY7" fmla="*/ 673178 h 3436871"/>
              <a:gd name="connsiteX8" fmla="*/ 218783 w 2038796"/>
              <a:gd name="connsiteY8" fmla="*/ 948059 h 3436871"/>
              <a:gd name="connsiteX9" fmla="*/ 168294 w 2038796"/>
              <a:gd name="connsiteY9" fmla="*/ 1082695 h 3436871"/>
              <a:gd name="connsiteX10" fmla="*/ 72927 w 2038796"/>
              <a:gd name="connsiteY10" fmla="*/ 1211721 h 3436871"/>
              <a:gd name="connsiteX11" fmla="*/ 0 w 2038796"/>
              <a:gd name="connsiteY11" fmla="*/ 1346356 h 3436871"/>
              <a:gd name="connsiteX12" fmla="*/ 134635 w 2038796"/>
              <a:gd name="connsiteY12" fmla="*/ 1705384 h 3436871"/>
              <a:gd name="connsiteX13" fmla="*/ 241222 w 2038796"/>
              <a:gd name="connsiteY13" fmla="*/ 1778312 h 3436871"/>
              <a:gd name="connsiteX14" fmla="*/ 291710 w 2038796"/>
              <a:gd name="connsiteY14" fmla="*/ 1744653 h 3436871"/>
              <a:gd name="connsiteX15" fmla="*/ 336589 w 2038796"/>
              <a:gd name="connsiteY15" fmla="*/ 1800751 h 3436871"/>
              <a:gd name="connsiteX16" fmla="*/ 387077 w 2038796"/>
              <a:gd name="connsiteY16" fmla="*/ 3326621 h 3436871"/>
              <a:gd name="connsiteX17" fmla="*/ 448785 w 2038796"/>
              <a:gd name="connsiteY17" fmla="*/ 3298572 h 3436871"/>
              <a:gd name="connsiteX18" fmla="*/ 431956 w 2038796"/>
              <a:gd name="connsiteY18" fmla="*/ 2423441 h 3436871"/>
              <a:gd name="connsiteX19" fmla="*/ 482444 w 2038796"/>
              <a:gd name="connsiteY19" fmla="*/ 2434660 h 3436871"/>
              <a:gd name="connsiteX20" fmla="*/ 516103 w 2038796"/>
              <a:gd name="connsiteY20" fmla="*/ 3119058 h 3436871"/>
              <a:gd name="connsiteX21" fmla="*/ 583421 w 2038796"/>
              <a:gd name="connsiteY21" fmla="*/ 3124668 h 3436871"/>
              <a:gd name="connsiteX22" fmla="*/ 572201 w 2038796"/>
              <a:gd name="connsiteY22" fmla="*/ 2457100 h 3436871"/>
              <a:gd name="connsiteX23" fmla="*/ 964888 w 2038796"/>
              <a:gd name="connsiteY23" fmla="*/ 2462710 h 3436871"/>
              <a:gd name="connsiteX24" fmla="*/ 970498 w 2038796"/>
              <a:gd name="connsiteY24" fmla="*/ 2866616 h 3436871"/>
              <a:gd name="connsiteX25" fmla="*/ 1026596 w 2038796"/>
              <a:gd name="connsiteY25" fmla="*/ 2877836 h 3436871"/>
              <a:gd name="connsiteX26" fmla="*/ 1020986 w 2038796"/>
              <a:gd name="connsiteY26" fmla="*/ 3051740 h 3436871"/>
              <a:gd name="connsiteX27" fmla="*/ 1009767 w 2038796"/>
              <a:gd name="connsiteY27" fmla="*/ 3175156 h 3436871"/>
              <a:gd name="connsiteX28" fmla="*/ 1020986 w 2038796"/>
              <a:gd name="connsiteY28" fmla="*/ 3393939 h 3436871"/>
              <a:gd name="connsiteX29" fmla="*/ 1217330 w 2038796"/>
              <a:gd name="connsiteY29" fmla="*/ 3410768 h 3436871"/>
              <a:gd name="connsiteX30" fmla="*/ 1211720 w 2038796"/>
              <a:gd name="connsiteY30" fmla="*/ 3225645 h 3436871"/>
              <a:gd name="connsiteX31" fmla="*/ 1228549 w 2038796"/>
              <a:gd name="connsiteY31" fmla="*/ 3051741 h 3436871"/>
              <a:gd name="connsiteX32" fmla="*/ 1211720 w 2038796"/>
              <a:gd name="connsiteY32" fmla="*/ 2922714 h 3436871"/>
              <a:gd name="connsiteX33" fmla="*/ 1234159 w 2038796"/>
              <a:gd name="connsiteY33" fmla="*/ 2883446 h 3436871"/>
              <a:gd name="connsiteX34" fmla="*/ 1250988 w 2038796"/>
              <a:gd name="connsiteY34" fmla="*/ 2664663 h 3436871"/>
              <a:gd name="connsiteX35" fmla="*/ 1256599 w 2038796"/>
              <a:gd name="connsiteY35" fmla="*/ 2552467 h 3436871"/>
              <a:gd name="connsiteX36" fmla="*/ 1262209 w 2038796"/>
              <a:gd name="connsiteY36" fmla="*/ 2417831 h 3436871"/>
              <a:gd name="connsiteX37" fmla="*/ 1357574 w 2038796"/>
              <a:gd name="connsiteY37" fmla="*/ 2569297 h 3436871"/>
              <a:gd name="connsiteX38" fmla="*/ 1368794 w 2038796"/>
              <a:gd name="connsiteY38" fmla="*/ 3107839 h 3436871"/>
              <a:gd name="connsiteX39" fmla="*/ 1413673 w 2038796"/>
              <a:gd name="connsiteY39" fmla="*/ 3113448 h 3436871"/>
              <a:gd name="connsiteX40" fmla="*/ 1419283 w 2038796"/>
              <a:gd name="connsiteY40" fmla="*/ 2625394 h 3436871"/>
              <a:gd name="connsiteX41" fmla="*/ 1469772 w 2038796"/>
              <a:gd name="connsiteY41" fmla="*/ 2636614 h 3436871"/>
              <a:gd name="connsiteX42" fmla="*/ 1480991 w 2038796"/>
              <a:gd name="connsiteY42" fmla="*/ 3292962 h 3436871"/>
              <a:gd name="connsiteX43" fmla="*/ 1531479 w 2038796"/>
              <a:gd name="connsiteY43" fmla="*/ 3276133 h 3436871"/>
              <a:gd name="connsiteX44" fmla="*/ 1537090 w 2038796"/>
              <a:gd name="connsiteY44" fmla="*/ 2804908 h 3436871"/>
              <a:gd name="connsiteX45" fmla="*/ 1604407 w 2038796"/>
              <a:gd name="connsiteY45" fmla="*/ 2961983 h 3436871"/>
              <a:gd name="connsiteX46" fmla="*/ 1991484 w 2038796"/>
              <a:gd name="connsiteY46" fmla="*/ 2765639 h 3436871"/>
              <a:gd name="connsiteX47" fmla="*/ 1997094 w 2038796"/>
              <a:gd name="connsiteY47" fmla="*/ 2653443 h 3436871"/>
              <a:gd name="connsiteX48" fmla="*/ 1828800 w 2038796"/>
              <a:gd name="connsiteY48" fmla="*/ 2636614 h 3436871"/>
              <a:gd name="connsiteX49" fmla="*/ 1705383 w 2038796"/>
              <a:gd name="connsiteY49" fmla="*/ 2563686 h 3436871"/>
              <a:gd name="connsiteX50" fmla="*/ 1621237 w 2038796"/>
              <a:gd name="connsiteY50" fmla="*/ 2451490 h 3436871"/>
              <a:gd name="connsiteX51" fmla="*/ 1694164 w 2038796"/>
              <a:gd name="connsiteY51" fmla="*/ 2328074 h 3436871"/>
              <a:gd name="connsiteX52" fmla="*/ 1514650 w 2038796"/>
              <a:gd name="connsiteY52" fmla="*/ 2030754 h 3436871"/>
              <a:gd name="connsiteX53" fmla="*/ 1503430 w 2038796"/>
              <a:gd name="connsiteY53" fmla="*/ 1626847 h 3436871"/>
              <a:gd name="connsiteX54" fmla="*/ 1312696 w 2038796"/>
              <a:gd name="connsiteY54" fmla="*/ 1649285 h 3436871"/>
              <a:gd name="connsiteX55" fmla="*/ 1323916 w 2038796"/>
              <a:gd name="connsiteY55" fmla="*/ 1486602 h 3436871"/>
              <a:gd name="connsiteX56" fmla="*/ 1262208 w 2038796"/>
              <a:gd name="connsiteY56" fmla="*/ 1346357 h 3436871"/>
              <a:gd name="connsiteX57" fmla="*/ 1284648 w 2038796"/>
              <a:gd name="connsiteY57" fmla="*/ 1239770 h 3436871"/>
              <a:gd name="connsiteX58" fmla="*/ 1256599 w 2038796"/>
              <a:gd name="connsiteY58" fmla="*/ 1077085 h 3436871"/>
              <a:gd name="connsiteX59" fmla="*/ 1256599 w 2038796"/>
              <a:gd name="connsiteY59" fmla="*/ 880742 h 3436871"/>
              <a:gd name="connsiteX60" fmla="*/ 970498 w 2038796"/>
              <a:gd name="connsiteY60" fmla="*/ 712447 h 3436871"/>
              <a:gd name="connsiteX61" fmla="*/ 1015376 w 2038796"/>
              <a:gd name="connsiteY61" fmla="*/ 622690 h 3436871"/>
              <a:gd name="connsiteX62" fmla="*/ 1150012 w 2038796"/>
              <a:gd name="connsiteY62" fmla="*/ 482445 h 3436871"/>
              <a:gd name="connsiteX63" fmla="*/ 1166841 w 2038796"/>
              <a:gd name="connsiteY63" fmla="*/ 314150 h 3436871"/>
              <a:gd name="connsiteX64" fmla="*/ 1161232 w 2038796"/>
              <a:gd name="connsiteY64" fmla="*/ 196344 h 3436871"/>
              <a:gd name="connsiteX65" fmla="*/ 1093914 w 2038796"/>
              <a:gd name="connsiteY65" fmla="*/ 134637 h 3436871"/>
              <a:gd name="connsiteX66" fmla="*/ 987327 w 2038796"/>
              <a:gd name="connsiteY66" fmla="*/ 95368 h 3436871"/>
              <a:gd name="connsiteX67" fmla="*/ 920010 w 2038796"/>
              <a:gd name="connsiteY67" fmla="*/ 0 h 3436871"/>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3178 w 2038796"/>
              <a:gd name="connsiteY5" fmla="*/ 493665 h 3386383"/>
              <a:gd name="connsiteX6" fmla="*/ 448785 w 2038796"/>
              <a:gd name="connsiteY6" fmla="*/ 605861 h 3386383"/>
              <a:gd name="connsiteX7" fmla="*/ 263661 w 2038796"/>
              <a:gd name="connsiteY7" fmla="*/ 622690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48785 w 2038796"/>
              <a:gd name="connsiteY6" fmla="*/ 605861 h 3386383"/>
              <a:gd name="connsiteX7" fmla="*/ 263661 w 2038796"/>
              <a:gd name="connsiteY7" fmla="*/ 622690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63661 w 2038796"/>
              <a:gd name="connsiteY7" fmla="*/ 622690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56349 h 3386383"/>
              <a:gd name="connsiteX8" fmla="*/ 263661 w 2038796"/>
              <a:gd name="connsiteY8" fmla="*/ 622690 h 3386383"/>
              <a:gd name="connsiteX9" fmla="*/ 218783 w 2038796"/>
              <a:gd name="connsiteY9" fmla="*/ 897571 h 3386383"/>
              <a:gd name="connsiteX10" fmla="*/ 168294 w 2038796"/>
              <a:gd name="connsiteY10" fmla="*/ 1032207 h 3386383"/>
              <a:gd name="connsiteX11" fmla="*/ 72927 w 2038796"/>
              <a:gd name="connsiteY11" fmla="*/ 1161233 h 3386383"/>
              <a:gd name="connsiteX12" fmla="*/ 0 w 2038796"/>
              <a:gd name="connsiteY12" fmla="*/ 1295868 h 3386383"/>
              <a:gd name="connsiteX13" fmla="*/ 134635 w 2038796"/>
              <a:gd name="connsiteY13" fmla="*/ 1654896 h 3386383"/>
              <a:gd name="connsiteX14" fmla="*/ 241222 w 2038796"/>
              <a:gd name="connsiteY14" fmla="*/ 1727824 h 3386383"/>
              <a:gd name="connsiteX15" fmla="*/ 291710 w 2038796"/>
              <a:gd name="connsiteY15" fmla="*/ 1694165 h 3386383"/>
              <a:gd name="connsiteX16" fmla="*/ 336589 w 2038796"/>
              <a:gd name="connsiteY16" fmla="*/ 1750263 h 3386383"/>
              <a:gd name="connsiteX17" fmla="*/ 387077 w 2038796"/>
              <a:gd name="connsiteY17" fmla="*/ 3276133 h 3386383"/>
              <a:gd name="connsiteX18" fmla="*/ 448785 w 2038796"/>
              <a:gd name="connsiteY18" fmla="*/ 3248084 h 3386383"/>
              <a:gd name="connsiteX19" fmla="*/ 431956 w 2038796"/>
              <a:gd name="connsiteY19" fmla="*/ 2372953 h 3386383"/>
              <a:gd name="connsiteX20" fmla="*/ 482444 w 2038796"/>
              <a:gd name="connsiteY20" fmla="*/ 2384172 h 3386383"/>
              <a:gd name="connsiteX21" fmla="*/ 516103 w 2038796"/>
              <a:gd name="connsiteY21" fmla="*/ 3068570 h 3386383"/>
              <a:gd name="connsiteX22" fmla="*/ 583421 w 2038796"/>
              <a:gd name="connsiteY22" fmla="*/ 3074180 h 3386383"/>
              <a:gd name="connsiteX23" fmla="*/ 572201 w 2038796"/>
              <a:gd name="connsiteY23" fmla="*/ 2406612 h 3386383"/>
              <a:gd name="connsiteX24" fmla="*/ 964888 w 2038796"/>
              <a:gd name="connsiteY24" fmla="*/ 2412222 h 3386383"/>
              <a:gd name="connsiteX25" fmla="*/ 970498 w 2038796"/>
              <a:gd name="connsiteY25" fmla="*/ 2816128 h 3386383"/>
              <a:gd name="connsiteX26" fmla="*/ 1026596 w 2038796"/>
              <a:gd name="connsiteY26" fmla="*/ 2827348 h 3386383"/>
              <a:gd name="connsiteX27" fmla="*/ 1020986 w 2038796"/>
              <a:gd name="connsiteY27" fmla="*/ 3001252 h 3386383"/>
              <a:gd name="connsiteX28" fmla="*/ 1009767 w 2038796"/>
              <a:gd name="connsiteY28" fmla="*/ 3124668 h 3386383"/>
              <a:gd name="connsiteX29" fmla="*/ 1020986 w 2038796"/>
              <a:gd name="connsiteY29" fmla="*/ 3343451 h 3386383"/>
              <a:gd name="connsiteX30" fmla="*/ 1217330 w 2038796"/>
              <a:gd name="connsiteY30" fmla="*/ 3360280 h 3386383"/>
              <a:gd name="connsiteX31" fmla="*/ 1211720 w 2038796"/>
              <a:gd name="connsiteY31" fmla="*/ 3175157 h 3386383"/>
              <a:gd name="connsiteX32" fmla="*/ 1228549 w 2038796"/>
              <a:gd name="connsiteY32" fmla="*/ 3001253 h 3386383"/>
              <a:gd name="connsiteX33" fmla="*/ 1211720 w 2038796"/>
              <a:gd name="connsiteY33" fmla="*/ 2872226 h 3386383"/>
              <a:gd name="connsiteX34" fmla="*/ 1234159 w 2038796"/>
              <a:gd name="connsiteY34" fmla="*/ 2832958 h 3386383"/>
              <a:gd name="connsiteX35" fmla="*/ 1250988 w 2038796"/>
              <a:gd name="connsiteY35" fmla="*/ 2614175 h 3386383"/>
              <a:gd name="connsiteX36" fmla="*/ 1256599 w 2038796"/>
              <a:gd name="connsiteY36" fmla="*/ 2501979 h 3386383"/>
              <a:gd name="connsiteX37" fmla="*/ 1262209 w 2038796"/>
              <a:gd name="connsiteY37" fmla="*/ 2367343 h 3386383"/>
              <a:gd name="connsiteX38" fmla="*/ 1357574 w 2038796"/>
              <a:gd name="connsiteY38" fmla="*/ 2518809 h 3386383"/>
              <a:gd name="connsiteX39" fmla="*/ 1368794 w 2038796"/>
              <a:gd name="connsiteY39" fmla="*/ 3057351 h 3386383"/>
              <a:gd name="connsiteX40" fmla="*/ 1413673 w 2038796"/>
              <a:gd name="connsiteY40" fmla="*/ 3062960 h 3386383"/>
              <a:gd name="connsiteX41" fmla="*/ 1419283 w 2038796"/>
              <a:gd name="connsiteY41" fmla="*/ 2574906 h 3386383"/>
              <a:gd name="connsiteX42" fmla="*/ 1469772 w 2038796"/>
              <a:gd name="connsiteY42" fmla="*/ 2586126 h 3386383"/>
              <a:gd name="connsiteX43" fmla="*/ 1480991 w 2038796"/>
              <a:gd name="connsiteY43" fmla="*/ 3242474 h 3386383"/>
              <a:gd name="connsiteX44" fmla="*/ 1531479 w 2038796"/>
              <a:gd name="connsiteY44" fmla="*/ 3225645 h 3386383"/>
              <a:gd name="connsiteX45" fmla="*/ 1537090 w 2038796"/>
              <a:gd name="connsiteY45" fmla="*/ 2754420 h 3386383"/>
              <a:gd name="connsiteX46" fmla="*/ 1604407 w 2038796"/>
              <a:gd name="connsiteY46" fmla="*/ 2911495 h 3386383"/>
              <a:gd name="connsiteX47" fmla="*/ 1991484 w 2038796"/>
              <a:gd name="connsiteY47" fmla="*/ 2715151 h 3386383"/>
              <a:gd name="connsiteX48" fmla="*/ 1997094 w 2038796"/>
              <a:gd name="connsiteY48" fmla="*/ 2602955 h 3386383"/>
              <a:gd name="connsiteX49" fmla="*/ 1828800 w 2038796"/>
              <a:gd name="connsiteY49" fmla="*/ 2586126 h 3386383"/>
              <a:gd name="connsiteX50" fmla="*/ 1705383 w 2038796"/>
              <a:gd name="connsiteY50" fmla="*/ 2513198 h 3386383"/>
              <a:gd name="connsiteX51" fmla="*/ 1621237 w 2038796"/>
              <a:gd name="connsiteY51" fmla="*/ 2401002 h 3386383"/>
              <a:gd name="connsiteX52" fmla="*/ 1694164 w 2038796"/>
              <a:gd name="connsiteY52" fmla="*/ 2277586 h 3386383"/>
              <a:gd name="connsiteX53" fmla="*/ 1514650 w 2038796"/>
              <a:gd name="connsiteY53" fmla="*/ 1980266 h 3386383"/>
              <a:gd name="connsiteX54" fmla="*/ 1503430 w 2038796"/>
              <a:gd name="connsiteY54" fmla="*/ 1576359 h 3386383"/>
              <a:gd name="connsiteX55" fmla="*/ 1312696 w 2038796"/>
              <a:gd name="connsiteY55" fmla="*/ 1598797 h 3386383"/>
              <a:gd name="connsiteX56" fmla="*/ 1323916 w 2038796"/>
              <a:gd name="connsiteY56" fmla="*/ 1436114 h 3386383"/>
              <a:gd name="connsiteX57" fmla="*/ 1262208 w 2038796"/>
              <a:gd name="connsiteY57" fmla="*/ 1295869 h 3386383"/>
              <a:gd name="connsiteX58" fmla="*/ 1284648 w 2038796"/>
              <a:gd name="connsiteY58" fmla="*/ 1189282 h 3386383"/>
              <a:gd name="connsiteX59" fmla="*/ 1256599 w 2038796"/>
              <a:gd name="connsiteY59" fmla="*/ 1026597 h 3386383"/>
              <a:gd name="connsiteX60" fmla="*/ 1256599 w 2038796"/>
              <a:gd name="connsiteY60" fmla="*/ 830254 h 3386383"/>
              <a:gd name="connsiteX61" fmla="*/ 970498 w 2038796"/>
              <a:gd name="connsiteY61" fmla="*/ 661959 h 3386383"/>
              <a:gd name="connsiteX62" fmla="*/ 1015376 w 2038796"/>
              <a:gd name="connsiteY62" fmla="*/ 572202 h 3386383"/>
              <a:gd name="connsiteX63" fmla="*/ 1150012 w 2038796"/>
              <a:gd name="connsiteY63" fmla="*/ 431957 h 3386383"/>
              <a:gd name="connsiteX64" fmla="*/ 1166841 w 2038796"/>
              <a:gd name="connsiteY64" fmla="*/ 263662 h 3386383"/>
              <a:gd name="connsiteX65" fmla="*/ 1161232 w 2038796"/>
              <a:gd name="connsiteY65" fmla="*/ 145856 h 3386383"/>
              <a:gd name="connsiteX66" fmla="*/ 1093914 w 2038796"/>
              <a:gd name="connsiteY66" fmla="*/ 84149 h 3386383"/>
              <a:gd name="connsiteX67" fmla="*/ 987327 w 2038796"/>
              <a:gd name="connsiteY67" fmla="*/ 44880 h 3386383"/>
              <a:gd name="connsiteX68" fmla="*/ 869522 w 2038796"/>
              <a:gd name="connsiteY68"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56349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73178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353419 h 3386383"/>
              <a:gd name="connsiteX4" fmla="*/ 656348 w 2038796"/>
              <a:gd name="connsiteY4" fmla="*/ 409517 h 3386383"/>
              <a:gd name="connsiteX5" fmla="*/ 678788 w 2038796"/>
              <a:gd name="connsiteY5" fmla="*/ 516105 h 3386383"/>
              <a:gd name="connsiteX6" fmla="*/ 488053 w 2038796"/>
              <a:gd name="connsiteY6" fmla="*/ 617081 h 3386383"/>
              <a:gd name="connsiteX7" fmla="*/ 280491 w 2038796"/>
              <a:gd name="connsiteY7" fmla="*/ 673178 h 3386383"/>
              <a:gd name="connsiteX8" fmla="*/ 218783 w 2038796"/>
              <a:gd name="connsiteY8" fmla="*/ 897571 h 3386383"/>
              <a:gd name="connsiteX9" fmla="*/ 168294 w 2038796"/>
              <a:gd name="connsiteY9" fmla="*/ 1032207 h 3386383"/>
              <a:gd name="connsiteX10" fmla="*/ 72927 w 2038796"/>
              <a:gd name="connsiteY10" fmla="*/ 1161233 h 3386383"/>
              <a:gd name="connsiteX11" fmla="*/ 0 w 2038796"/>
              <a:gd name="connsiteY11" fmla="*/ 1295868 h 3386383"/>
              <a:gd name="connsiteX12" fmla="*/ 134635 w 2038796"/>
              <a:gd name="connsiteY12" fmla="*/ 1654896 h 3386383"/>
              <a:gd name="connsiteX13" fmla="*/ 241222 w 2038796"/>
              <a:gd name="connsiteY13" fmla="*/ 1727824 h 3386383"/>
              <a:gd name="connsiteX14" fmla="*/ 291710 w 2038796"/>
              <a:gd name="connsiteY14" fmla="*/ 1694165 h 3386383"/>
              <a:gd name="connsiteX15" fmla="*/ 336589 w 2038796"/>
              <a:gd name="connsiteY15" fmla="*/ 1750263 h 3386383"/>
              <a:gd name="connsiteX16" fmla="*/ 387077 w 2038796"/>
              <a:gd name="connsiteY16" fmla="*/ 3276133 h 3386383"/>
              <a:gd name="connsiteX17" fmla="*/ 448785 w 2038796"/>
              <a:gd name="connsiteY17" fmla="*/ 3248084 h 3386383"/>
              <a:gd name="connsiteX18" fmla="*/ 431956 w 2038796"/>
              <a:gd name="connsiteY18" fmla="*/ 2372953 h 3386383"/>
              <a:gd name="connsiteX19" fmla="*/ 482444 w 2038796"/>
              <a:gd name="connsiteY19" fmla="*/ 2384172 h 3386383"/>
              <a:gd name="connsiteX20" fmla="*/ 516103 w 2038796"/>
              <a:gd name="connsiteY20" fmla="*/ 3068570 h 3386383"/>
              <a:gd name="connsiteX21" fmla="*/ 583421 w 2038796"/>
              <a:gd name="connsiteY21" fmla="*/ 3074180 h 3386383"/>
              <a:gd name="connsiteX22" fmla="*/ 572201 w 2038796"/>
              <a:gd name="connsiteY22" fmla="*/ 2406612 h 3386383"/>
              <a:gd name="connsiteX23" fmla="*/ 964888 w 2038796"/>
              <a:gd name="connsiteY23" fmla="*/ 2412222 h 3386383"/>
              <a:gd name="connsiteX24" fmla="*/ 970498 w 2038796"/>
              <a:gd name="connsiteY24" fmla="*/ 2816128 h 3386383"/>
              <a:gd name="connsiteX25" fmla="*/ 1026596 w 2038796"/>
              <a:gd name="connsiteY25" fmla="*/ 2827348 h 3386383"/>
              <a:gd name="connsiteX26" fmla="*/ 1020986 w 2038796"/>
              <a:gd name="connsiteY26" fmla="*/ 3001252 h 3386383"/>
              <a:gd name="connsiteX27" fmla="*/ 1009767 w 2038796"/>
              <a:gd name="connsiteY27" fmla="*/ 3124668 h 3386383"/>
              <a:gd name="connsiteX28" fmla="*/ 1020986 w 2038796"/>
              <a:gd name="connsiteY28" fmla="*/ 3343451 h 3386383"/>
              <a:gd name="connsiteX29" fmla="*/ 1217330 w 2038796"/>
              <a:gd name="connsiteY29" fmla="*/ 3360280 h 3386383"/>
              <a:gd name="connsiteX30" fmla="*/ 1211720 w 2038796"/>
              <a:gd name="connsiteY30" fmla="*/ 3175157 h 3386383"/>
              <a:gd name="connsiteX31" fmla="*/ 1228549 w 2038796"/>
              <a:gd name="connsiteY31" fmla="*/ 3001253 h 3386383"/>
              <a:gd name="connsiteX32" fmla="*/ 1211720 w 2038796"/>
              <a:gd name="connsiteY32" fmla="*/ 2872226 h 3386383"/>
              <a:gd name="connsiteX33" fmla="*/ 1234159 w 2038796"/>
              <a:gd name="connsiteY33" fmla="*/ 2832958 h 3386383"/>
              <a:gd name="connsiteX34" fmla="*/ 1250988 w 2038796"/>
              <a:gd name="connsiteY34" fmla="*/ 2614175 h 3386383"/>
              <a:gd name="connsiteX35" fmla="*/ 1256599 w 2038796"/>
              <a:gd name="connsiteY35" fmla="*/ 2501979 h 3386383"/>
              <a:gd name="connsiteX36" fmla="*/ 1262209 w 2038796"/>
              <a:gd name="connsiteY36" fmla="*/ 2367343 h 3386383"/>
              <a:gd name="connsiteX37" fmla="*/ 1357574 w 2038796"/>
              <a:gd name="connsiteY37" fmla="*/ 2518809 h 3386383"/>
              <a:gd name="connsiteX38" fmla="*/ 1368794 w 2038796"/>
              <a:gd name="connsiteY38" fmla="*/ 3057351 h 3386383"/>
              <a:gd name="connsiteX39" fmla="*/ 1413673 w 2038796"/>
              <a:gd name="connsiteY39" fmla="*/ 3062960 h 3386383"/>
              <a:gd name="connsiteX40" fmla="*/ 1419283 w 2038796"/>
              <a:gd name="connsiteY40" fmla="*/ 2574906 h 3386383"/>
              <a:gd name="connsiteX41" fmla="*/ 1469772 w 2038796"/>
              <a:gd name="connsiteY41" fmla="*/ 2586126 h 3386383"/>
              <a:gd name="connsiteX42" fmla="*/ 1480991 w 2038796"/>
              <a:gd name="connsiteY42" fmla="*/ 3242474 h 3386383"/>
              <a:gd name="connsiteX43" fmla="*/ 1531479 w 2038796"/>
              <a:gd name="connsiteY43" fmla="*/ 3225645 h 3386383"/>
              <a:gd name="connsiteX44" fmla="*/ 1537090 w 2038796"/>
              <a:gd name="connsiteY44" fmla="*/ 2754420 h 3386383"/>
              <a:gd name="connsiteX45" fmla="*/ 1604407 w 2038796"/>
              <a:gd name="connsiteY45" fmla="*/ 2911495 h 3386383"/>
              <a:gd name="connsiteX46" fmla="*/ 1991484 w 2038796"/>
              <a:gd name="connsiteY46" fmla="*/ 2715151 h 3386383"/>
              <a:gd name="connsiteX47" fmla="*/ 1997094 w 2038796"/>
              <a:gd name="connsiteY47" fmla="*/ 2602955 h 3386383"/>
              <a:gd name="connsiteX48" fmla="*/ 1828800 w 2038796"/>
              <a:gd name="connsiteY48" fmla="*/ 2586126 h 3386383"/>
              <a:gd name="connsiteX49" fmla="*/ 1705383 w 2038796"/>
              <a:gd name="connsiteY49" fmla="*/ 2513198 h 3386383"/>
              <a:gd name="connsiteX50" fmla="*/ 1621237 w 2038796"/>
              <a:gd name="connsiteY50" fmla="*/ 2401002 h 3386383"/>
              <a:gd name="connsiteX51" fmla="*/ 1694164 w 2038796"/>
              <a:gd name="connsiteY51" fmla="*/ 2277586 h 3386383"/>
              <a:gd name="connsiteX52" fmla="*/ 1514650 w 2038796"/>
              <a:gd name="connsiteY52" fmla="*/ 1980266 h 3386383"/>
              <a:gd name="connsiteX53" fmla="*/ 1503430 w 2038796"/>
              <a:gd name="connsiteY53" fmla="*/ 1576359 h 3386383"/>
              <a:gd name="connsiteX54" fmla="*/ 1312696 w 2038796"/>
              <a:gd name="connsiteY54" fmla="*/ 1598797 h 3386383"/>
              <a:gd name="connsiteX55" fmla="*/ 1323916 w 2038796"/>
              <a:gd name="connsiteY55" fmla="*/ 1436114 h 3386383"/>
              <a:gd name="connsiteX56" fmla="*/ 1262208 w 2038796"/>
              <a:gd name="connsiteY56" fmla="*/ 1295869 h 3386383"/>
              <a:gd name="connsiteX57" fmla="*/ 1284648 w 2038796"/>
              <a:gd name="connsiteY57" fmla="*/ 1189282 h 3386383"/>
              <a:gd name="connsiteX58" fmla="*/ 1256599 w 2038796"/>
              <a:gd name="connsiteY58" fmla="*/ 1026597 h 3386383"/>
              <a:gd name="connsiteX59" fmla="*/ 1256599 w 2038796"/>
              <a:gd name="connsiteY59" fmla="*/ 830254 h 3386383"/>
              <a:gd name="connsiteX60" fmla="*/ 970498 w 2038796"/>
              <a:gd name="connsiteY60" fmla="*/ 661959 h 3386383"/>
              <a:gd name="connsiteX61" fmla="*/ 1015376 w 2038796"/>
              <a:gd name="connsiteY61" fmla="*/ 572202 h 3386383"/>
              <a:gd name="connsiteX62" fmla="*/ 1150012 w 2038796"/>
              <a:gd name="connsiteY62" fmla="*/ 431957 h 3386383"/>
              <a:gd name="connsiteX63" fmla="*/ 1166841 w 2038796"/>
              <a:gd name="connsiteY63" fmla="*/ 263662 h 3386383"/>
              <a:gd name="connsiteX64" fmla="*/ 1161232 w 2038796"/>
              <a:gd name="connsiteY64" fmla="*/ 145856 h 3386383"/>
              <a:gd name="connsiteX65" fmla="*/ 1093914 w 2038796"/>
              <a:gd name="connsiteY65" fmla="*/ 84149 h 3386383"/>
              <a:gd name="connsiteX66" fmla="*/ 987327 w 2038796"/>
              <a:gd name="connsiteY66" fmla="*/ 44880 h 3386383"/>
              <a:gd name="connsiteX67" fmla="*/ 869522 w 2038796"/>
              <a:gd name="connsiteY67"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56348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90007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90007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 name="connsiteX0" fmla="*/ 869522 w 2038796"/>
              <a:gd name="connsiteY0" fmla="*/ 0 h 3386383"/>
              <a:gd name="connsiteX1" fmla="*/ 779764 w 2038796"/>
              <a:gd name="connsiteY1" fmla="*/ 67319 h 3386383"/>
              <a:gd name="connsiteX2" fmla="*/ 751715 w 2038796"/>
              <a:gd name="connsiteY2" fmla="*/ 173905 h 3386383"/>
              <a:gd name="connsiteX3" fmla="*/ 690007 w 2038796"/>
              <a:gd name="connsiteY3" fmla="*/ 409517 h 3386383"/>
              <a:gd name="connsiteX4" fmla="*/ 678788 w 2038796"/>
              <a:gd name="connsiteY4" fmla="*/ 516105 h 3386383"/>
              <a:gd name="connsiteX5" fmla="*/ 488053 w 2038796"/>
              <a:gd name="connsiteY5" fmla="*/ 617081 h 3386383"/>
              <a:gd name="connsiteX6" fmla="*/ 280491 w 2038796"/>
              <a:gd name="connsiteY6" fmla="*/ 673178 h 3386383"/>
              <a:gd name="connsiteX7" fmla="*/ 218783 w 2038796"/>
              <a:gd name="connsiteY7" fmla="*/ 897571 h 3386383"/>
              <a:gd name="connsiteX8" fmla="*/ 168294 w 2038796"/>
              <a:gd name="connsiteY8" fmla="*/ 1032207 h 3386383"/>
              <a:gd name="connsiteX9" fmla="*/ 72927 w 2038796"/>
              <a:gd name="connsiteY9" fmla="*/ 1161233 h 3386383"/>
              <a:gd name="connsiteX10" fmla="*/ 0 w 2038796"/>
              <a:gd name="connsiteY10" fmla="*/ 1295868 h 3386383"/>
              <a:gd name="connsiteX11" fmla="*/ 134635 w 2038796"/>
              <a:gd name="connsiteY11" fmla="*/ 1654896 h 3386383"/>
              <a:gd name="connsiteX12" fmla="*/ 241222 w 2038796"/>
              <a:gd name="connsiteY12" fmla="*/ 1727824 h 3386383"/>
              <a:gd name="connsiteX13" fmla="*/ 291710 w 2038796"/>
              <a:gd name="connsiteY13" fmla="*/ 1694165 h 3386383"/>
              <a:gd name="connsiteX14" fmla="*/ 336589 w 2038796"/>
              <a:gd name="connsiteY14" fmla="*/ 1750263 h 3386383"/>
              <a:gd name="connsiteX15" fmla="*/ 387077 w 2038796"/>
              <a:gd name="connsiteY15" fmla="*/ 3276133 h 3386383"/>
              <a:gd name="connsiteX16" fmla="*/ 448785 w 2038796"/>
              <a:gd name="connsiteY16" fmla="*/ 3248084 h 3386383"/>
              <a:gd name="connsiteX17" fmla="*/ 431956 w 2038796"/>
              <a:gd name="connsiteY17" fmla="*/ 2372953 h 3386383"/>
              <a:gd name="connsiteX18" fmla="*/ 482444 w 2038796"/>
              <a:gd name="connsiteY18" fmla="*/ 2384172 h 3386383"/>
              <a:gd name="connsiteX19" fmla="*/ 516103 w 2038796"/>
              <a:gd name="connsiteY19" fmla="*/ 3068570 h 3386383"/>
              <a:gd name="connsiteX20" fmla="*/ 583421 w 2038796"/>
              <a:gd name="connsiteY20" fmla="*/ 3074180 h 3386383"/>
              <a:gd name="connsiteX21" fmla="*/ 572201 w 2038796"/>
              <a:gd name="connsiteY21" fmla="*/ 2406612 h 3386383"/>
              <a:gd name="connsiteX22" fmla="*/ 964888 w 2038796"/>
              <a:gd name="connsiteY22" fmla="*/ 2412222 h 3386383"/>
              <a:gd name="connsiteX23" fmla="*/ 970498 w 2038796"/>
              <a:gd name="connsiteY23" fmla="*/ 2816128 h 3386383"/>
              <a:gd name="connsiteX24" fmla="*/ 1026596 w 2038796"/>
              <a:gd name="connsiteY24" fmla="*/ 2827348 h 3386383"/>
              <a:gd name="connsiteX25" fmla="*/ 1020986 w 2038796"/>
              <a:gd name="connsiteY25" fmla="*/ 3001252 h 3386383"/>
              <a:gd name="connsiteX26" fmla="*/ 1009767 w 2038796"/>
              <a:gd name="connsiteY26" fmla="*/ 3124668 h 3386383"/>
              <a:gd name="connsiteX27" fmla="*/ 1020986 w 2038796"/>
              <a:gd name="connsiteY27" fmla="*/ 3343451 h 3386383"/>
              <a:gd name="connsiteX28" fmla="*/ 1217330 w 2038796"/>
              <a:gd name="connsiteY28" fmla="*/ 3360280 h 3386383"/>
              <a:gd name="connsiteX29" fmla="*/ 1211720 w 2038796"/>
              <a:gd name="connsiteY29" fmla="*/ 3175157 h 3386383"/>
              <a:gd name="connsiteX30" fmla="*/ 1228549 w 2038796"/>
              <a:gd name="connsiteY30" fmla="*/ 3001253 h 3386383"/>
              <a:gd name="connsiteX31" fmla="*/ 1211720 w 2038796"/>
              <a:gd name="connsiteY31" fmla="*/ 2872226 h 3386383"/>
              <a:gd name="connsiteX32" fmla="*/ 1234159 w 2038796"/>
              <a:gd name="connsiteY32" fmla="*/ 2832958 h 3386383"/>
              <a:gd name="connsiteX33" fmla="*/ 1250988 w 2038796"/>
              <a:gd name="connsiteY33" fmla="*/ 2614175 h 3386383"/>
              <a:gd name="connsiteX34" fmla="*/ 1256599 w 2038796"/>
              <a:gd name="connsiteY34" fmla="*/ 2501979 h 3386383"/>
              <a:gd name="connsiteX35" fmla="*/ 1262209 w 2038796"/>
              <a:gd name="connsiteY35" fmla="*/ 2367343 h 3386383"/>
              <a:gd name="connsiteX36" fmla="*/ 1357574 w 2038796"/>
              <a:gd name="connsiteY36" fmla="*/ 2518809 h 3386383"/>
              <a:gd name="connsiteX37" fmla="*/ 1368794 w 2038796"/>
              <a:gd name="connsiteY37" fmla="*/ 3057351 h 3386383"/>
              <a:gd name="connsiteX38" fmla="*/ 1413673 w 2038796"/>
              <a:gd name="connsiteY38" fmla="*/ 3062960 h 3386383"/>
              <a:gd name="connsiteX39" fmla="*/ 1419283 w 2038796"/>
              <a:gd name="connsiteY39" fmla="*/ 2574906 h 3386383"/>
              <a:gd name="connsiteX40" fmla="*/ 1469772 w 2038796"/>
              <a:gd name="connsiteY40" fmla="*/ 2586126 h 3386383"/>
              <a:gd name="connsiteX41" fmla="*/ 1480991 w 2038796"/>
              <a:gd name="connsiteY41" fmla="*/ 3242474 h 3386383"/>
              <a:gd name="connsiteX42" fmla="*/ 1531479 w 2038796"/>
              <a:gd name="connsiteY42" fmla="*/ 3225645 h 3386383"/>
              <a:gd name="connsiteX43" fmla="*/ 1537090 w 2038796"/>
              <a:gd name="connsiteY43" fmla="*/ 2754420 h 3386383"/>
              <a:gd name="connsiteX44" fmla="*/ 1604407 w 2038796"/>
              <a:gd name="connsiteY44" fmla="*/ 2911495 h 3386383"/>
              <a:gd name="connsiteX45" fmla="*/ 1991484 w 2038796"/>
              <a:gd name="connsiteY45" fmla="*/ 2715151 h 3386383"/>
              <a:gd name="connsiteX46" fmla="*/ 1997094 w 2038796"/>
              <a:gd name="connsiteY46" fmla="*/ 2602955 h 3386383"/>
              <a:gd name="connsiteX47" fmla="*/ 1828800 w 2038796"/>
              <a:gd name="connsiteY47" fmla="*/ 2586126 h 3386383"/>
              <a:gd name="connsiteX48" fmla="*/ 1705383 w 2038796"/>
              <a:gd name="connsiteY48" fmla="*/ 2513198 h 3386383"/>
              <a:gd name="connsiteX49" fmla="*/ 1621237 w 2038796"/>
              <a:gd name="connsiteY49" fmla="*/ 2401002 h 3386383"/>
              <a:gd name="connsiteX50" fmla="*/ 1694164 w 2038796"/>
              <a:gd name="connsiteY50" fmla="*/ 2277586 h 3386383"/>
              <a:gd name="connsiteX51" fmla="*/ 1514650 w 2038796"/>
              <a:gd name="connsiteY51" fmla="*/ 1980266 h 3386383"/>
              <a:gd name="connsiteX52" fmla="*/ 1503430 w 2038796"/>
              <a:gd name="connsiteY52" fmla="*/ 1576359 h 3386383"/>
              <a:gd name="connsiteX53" fmla="*/ 1312696 w 2038796"/>
              <a:gd name="connsiteY53" fmla="*/ 1598797 h 3386383"/>
              <a:gd name="connsiteX54" fmla="*/ 1323916 w 2038796"/>
              <a:gd name="connsiteY54" fmla="*/ 1436114 h 3386383"/>
              <a:gd name="connsiteX55" fmla="*/ 1262208 w 2038796"/>
              <a:gd name="connsiteY55" fmla="*/ 1295869 h 3386383"/>
              <a:gd name="connsiteX56" fmla="*/ 1284648 w 2038796"/>
              <a:gd name="connsiteY56" fmla="*/ 1189282 h 3386383"/>
              <a:gd name="connsiteX57" fmla="*/ 1256599 w 2038796"/>
              <a:gd name="connsiteY57" fmla="*/ 1026597 h 3386383"/>
              <a:gd name="connsiteX58" fmla="*/ 1256599 w 2038796"/>
              <a:gd name="connsiteY58" fmla="*/ 830254 h 3386383"/>
              <a:gd name="connsiteX59" fmla="*/ 970498 w 2038796"/>
              <a:gd name="connsiteY59" fmla="*/ 661959 h 3386383"/>
              <a:gd name="connsiteX60" fmla="*/ 1015376 w 2038796"/>
              <a:gd name="connsiteY60" fmla="*/ 572202 h 3386383"/>
              <a:gd name="connsiteX61" fmla="*/ 1150012 w 2038796"/>
              <a:gd name="connsiteY61" fmla="*/ 431957 h 3386383"/>
              <a:gd name="connsiteX62" fmla="*/ 1166841 w 2038796"/>
              <a:gd name="connsiteY62" fmla="*/ 263662 h 3386383"/>
              <a:gd name="connsiteX63" fmla="*/ 1161232 w 2038796"/>
              <a:gd name="connsiteY63" fmla="*/ 145856 h 3386383"/>
              <a:gd name="connsiteX64" fmla="*/ 1093914 w 2038796"/>
              <a:gd name="connsiteY64" fmla="*/ 84149 h 3386383"/>
              <a:gd name="connsiteX65" fmla="*/ 987327 w 2038796"/>
              <a:gd name="connsiteY65" fmla="*/ 44880 h 3386383"/>
              <a:gd name="connsiteX66" fmla="*/ 869522 w 2038796"/>
              <a:gd name="connsiteY66" fmla="*/ 0 h 338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38796" h="3386383">
                <a:moveTo>
                  <a:pt x="869522" y="0"/>
                </a:moveTo>
                <a:lnTo>
                  <a:pt x="779764" y="67319"/>
                </a:lnTo>
                <a:lnTo>
                  <a:pt x="751715" y="173905"/>
                </a:lnTo>
                <a:cubicBezTo>
                  <a:pt x="731146" y="252442"/>
                  <a:pt x="676918" y="297321"/>
                  <a:pt x="690007" y="409517"/>
                </a:cubicBezTo>
                <a:lnTo>
                  <a:pt x="678788" y="516105"/>
                </a:lnTo>
                <a:lnTo>
                  <a:pt x="488053" y="617081"/>
                </a:lnTo>
                <a:cubicBezTo>
                  <a:pt x="418866" y="617081"/>
                  <a:pt x="304800" y="639519"/>
                  <a:pt x="280491" y="673178"/>
                </a:cubicBezTo>
                <a:lnTo>
                  <a:pt x="218783" y="897571"/>
                </a:lnTo>
                <a:lnTo>
                  <a:pt x="168294" y="1032207"/>
                </a:lnTo>
                <a:lnTo>
                  <a:pt x="72927" y="1161233"/>
                </a:lnTo>
                <a:lnTo>
                  <a:pt x="0" y="1295868"/>
                </a:lnTo>
                <a:lnTo>
                  <a:pt x="134635" y="1654896"/>
                </a:lnTo>
                <a:lnTo>
                  <a:pt x="241222" y="1727824"/>
                </a:lnTo>
                <a:lnTo>
                  <a:pt x="291710" y="1694165"/>
                </a:lnTo>
                <a:lnTo>
                  <a:pt x="336589" y="1750263"/>
                </a:lnTo>
                <a:lnTo>
                  <a:pt x="387077" y="3276133"/>
                </a:lnTo>
                <a:lnTo>
                  <a:pt x="448785" y="3248084"/>
                </a:lnTo>
                <a:lnTo>
                  <a:pt x="431956" y="2372953"/>
                </a:lnTo>
                <a:lnTo>
                  <a:pt x="482444" y="2384172"/>
                </a:lnTo>
                <a:lnTo>
                  <a:pt x="516103" y="3068570"/>
                </a:lnTo>
                <a:lnTo>
                  <a:pt x="583421" y="3074180"/>
                </a:lnTo>
                <a:lnTo>
                  <a:pt x="572201" y="2406612"/>
                </a:lnTo>
                <a:lnTo>
                  <a:pt x="964888" y="2412222"/>
                </a:lnTo>
                <a:cubicBezTo>
                  <a:pt x="1011637" y="2451490"/>
                  <a:pt x="968628" y="2681493"/>
                  <a:pt x="970498" y="2816128"/>
                </a:cubicBezTo>
                <a:lnTo>
                  <a:pt x="1026596" y="2827348"/>
                </a:lnTo>
                <a:lnTo>
                  <a:pt x="1020986" y="3001252"/>
                </a:lnTo>
                <a:lnTo>
                  <a:pt x="1009767" y="3124668"/>
                </a:lnTo>
                <a:cubicBezTo>
                  <a:pt x="1007897" y="3188246"/>
                  <a:pt x="972368" y="3279873"/>
                  <a:pt x="1020986" y="3343451"/>
                </a:cubicBezTo>
                <a:cubicBezTo>
                  <a:pt x="1086435" y="3420118"/>
                  <a:pt x="1168711" y="3373370"/>
                  <a:pt x="1217330" y="3360280"/>
                </a:cubicBezTo>
                <a:cubicBezTo>
                  <a:pt x="1262209" y="3306052"/>
                  <a:pt x="1206110" y="3229385"/>
                  <a:pt x="1211720" y="3175157"/>
                </a:cubicBezTo>
                <a:lnTo>
                  <a:pt x="1228549" y="3001253"/>
                </a:lnTo>
                <a:cubicBezTo>
                  <a:pt x="1228549" y="2950764"/>
                  <a:pt x="1211720" y="2922715"/>
                  <a:pt x="1211720" y="2872226"/>
                </a:cubicBezTo>
                <a:lnTo>
                  <a:pt x="1234159" y="2832958"/>
                </a:lnTo>
                <a:lnTo>
                  <a:pt x="1250988" y="2614175"/>
                </a:lnTo>
                <a:lnTo>
                  <a:pt x="1256599" y="2501979"/>
                </a:lnTo>
                <a:lnTo>
                  <a:pt x="1262209" y="2367343"/>
                </a:lnTo>
                <a:lnTo>
                  <a:pt x="1357574" y="2518809"/>
                </a:lnTo>
                <a:lnTo>
                  <a:pt x="1368794" y="3057351"/>
                </a:lnTo>
                <a:lnTo>
                  <a:pt x="1413673" y="3062960"/>
                </a:lnTo>
                <a:lnTo>
                  <a:pt x="1419283" y="2574906"/>
                </a:lnTo>
                <a:lnTo>
                  <a:pt x="1469772" y="2586126"/>
                </a:lnTo>
                <a:lnTo>
                  <a:pt x="1480991" y="3242474"/>
                </a:lnTo>
                <a:lnTo>
                  <a:pt x="1531479" y="3225645"/>
                </a:lnTo>
                <a:cubicBezTo>
                  <a:pt x="1533349" y="3068570"/>
                  <a:pt x="1535220" y="2911495"/>
                  <a:pt x="1537090" y="2754420"/>
                </a:cubicBezTo>
                <a:cubicBezTo>
                  <a:pt x="1559529" y="2806778"/>
                  <a:pt x="1570748" y="2920845"/>
                  <a:pt x="1604407" y="2911495"/>
                </a:cubicBezTo>
                <a:lnTo>
                  <a:pt x="1991484" y="2715151"/>
                </a:lnTo>
                <a:cubicBezTo>
                  <a:pt x="2066282" y="2672142"/>
                  <a:pt x="2040103" y="2595476"/>
                  <a:pt x="1997094" y="2602955"/>
                </a:cubicBezTo>
                <a:lnTo>
                  <a:pt x="1828800" y="2586126"/>
                </a:lnTo>
                <a:cubicBezTo>
                  <a:pt x="1757742" y="2591735"/>
                  <a:pt x="1742782" y="2552467"/>
                  <a:pt x="1705383" y="2513198"/>
                </a:cubicBezTo>
                <a:lnTo>
                  <a:pt x="1621237" y="2401002"/>
                </a:lnTo>
                <a:lnTo>
                  <a:pt x="1694164" y="2277586"/>
                </a:lnTo>
                <a:lnTo>
                  <a:pt x="1514650" y="1980266"/>
                </a:lnTo>
                <a:lnTo>
                  <a:pt x="1503430" y="1576359"/>
                </a:lnTo>
                <a:cubicBezTo>
                  <a:pt x="1458552" y="1527741"/>
                  <a:pt x="1380014" y="1602537"/>
                  <a:pt x="1312696" y="1598797"/>
                </a:cubicBezTo>
                <a:lnTo>
                  <a:pt x="1323916" y="1436114"/>
                </a:lnTo>
                <a:lnTo>
                  <a:pt x="1262208" y="1295869"/>
                </a:lnTo>
                <a:lnTo>
                  <a:pt x="1284648" y="1189282"/>
                </a:lnTo>
                <a:lnTo>
                  <a:pt x="1256599" y="1026597"/>
                </a:lnTo>
                <a:cubicBezTo>
                  <a:pt x="1256599" y="961149"/>
                  <a:pt x="1279039" y="850824"/>
                  <a:pt x="1256599" y="830254"/>
                </a:cubicBezTo>
                <a:lnTo>
                  <a:pt x="970498" y="661959"/>
                </a:lnTo>
                <a:lnTo>
                  <a:pt x="1015376" y="572202"/>
                </a:lnTo>
                <a:lnTo>
                  <a:pt x="1150012" y="431957"/>
                </a:lnTo>
                <a:cubicBezTo>
                  <a:pt x="1178061" y="375859"/>
                  <a:pt x="1161231" y="319760"/>
                  <a:pt x="1166841" y="263662"/>
                </a:cubicBezTo>
                <a:lnTo>
                  <a:pt x="1161232" y="145856"/>
                </a:lnTo>
                <a:lnTo>
                  <a:pt x="1093914" y="84149"/>
                </a:lnTo>
                <a:lnTo>
                  <a:pt x="987327" y="44880"/>
                </a:lnTo>
                <a:lnTo>
                  <a:pt x="86952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7" name="Freeform 6">
            <a:extLst>
              <a:ext uri="{FF2B5EF4-FFF2-40B4-BE49-F238E27FC236}">
                <a16:creationId xmlns:a16="http://schemas.microsoft.com/office/drawing/2014/main" id="{5B88944A-547F-4DF5-89B1-603F59B687A4}"/>
              </a:ext>
            </a:extLst>
          </p:cNvPr>
          <p:cNvSpPr/>
          <p:nvPr/>
        </p:nvSpPr>
        <p:spPr>
          <a:xfrm flipH="1">
            <a:off x="9752843" y="4328877"/>
            <a:ext cx="1744199" cy="2217283"/>
          </a:xfrm>
          <a:custGeom>
            <a:avLst/>
            <a:gdLst/>
            <a:ahLst/>
            <a:cxnLst/>
            <a:rect l="l" t="t" r="r" b="b"/>
            <a:pathLst>
              <a:path w="4425823" h="5626251">
                <a:moveTo>
                  <a:pt x="2333544" y="3596735"/>
                </a:moveTo>
                <a:lnTo>
                  <a:pt x="2306249" y="3664974"/>
                </a:lnTo>
                <a:lnTo>
                  <a:pt x="1937759" y="3719565"/>
                </a:lnTo>
                <a:lnTo>
                  <a:pt x="1842225" y="3896986"/>
                </a:lnTo>
                <a:lnTo>
                  <a:pt x="1883168" y="4060759"/>
                </a:lnTo>
                <a:cubicBezTo>
                  <a:pt x="1819479" y="4047111"/>
                  <a:pt x="1755789" y="4210885"/>
                  <a:pt x="1692100" y="4019816"/>
                </a:cubicBezTo>
                <a:lnTo>
                  <a:pt x="1528327" y="4074407"/>
                </a:lnTo>
                <a:lnTo>
                  <a:pt x="1596565" y="4156293"/>
                </a:lnTo>
                <a:lnTo>
                  <a:pt x="1623861" y="5016102"/>
                </a:lnTo>
                <a:lnTo>
                  <a:pt x="2128828" y="5016103"/>
                </a:lnTo>
                <a:lnTo>
                  <a:pt x="2306249" y="4538431"/>
                </a:lnTo>
                <a:lnTo>
                  <a:pt x="2347192" y="4347362"/>
                </a:lnTo>
                <a:lnTo>
                  <a:pt x="2538261" y="3719565"/>
                </a:lnTo>
                <a:close/>
                <a:moveTo>
                  <a:pt x="724533" y="0"/>
                </a:moveTo>
                <a:cubicBezTo>
                  <a:pt x="836693" y="18259"/>
                  <a:pt x="948851" y="-10434"/>
                  <a:pt x="1061010" y="54776"/>
                </a:cubicBezTo>
                <a:cubicBezTo>
                  <a:pt x="1100135" y="161720"/>
                  <a:pt x="1178387" y="268664"/>
                  <a:pt x="1178387" y="375608"/>
                </a:cubicBezTo>
                <a:lnTo>
                  <a:pt x="1115787" y="563409"/>
                </a:lnTo>
                <a:lnTo>
                  <a:pt x="1217513" y="657311"/>
                </a:lnTo>
                <a:lnTo>
                  <a:pt x="1154913" y="751212"/>
                </a:lnTo>
                <a:lnTo>
                  <a:pt x="1186213" y="852938"/>
                </a:lnTo>
                <a:lnTo>
                  <a:pt x="1154913" y="939014"/>
                </a:lnTo>
                <a:lnTo>
                  <a:pt x="1154913" y="1079866"/>
                </a:lnTo>
                <a:lnTo>
                  <a:pt x="967110" y="1087692"/>
                </a:lnTo>
                <a:lnTo>
                  <a:pt x="1397491" y="1690224"/>
                </a:lnTo>
                <a:lnTo>
                  <a:pt x="1507041" y="1525898"/>
                </a:lnTo>
                <a:lnTo>
                  <a:pt x="1600943" y="1189417"/>
                </a:lnTo>
                <a:cubicBezTo>
                  <a:pt x="1673977" y="1085082"/>
                  <a:pt x="1856563" y="996399"/>
                  <a:pt x="1890471" y="1040741"/>
                </a:cubicBezTo>
                <a:cubicBezTo>
                  <a:pt x="1913947" y="1077259"/>
                  <a:pt x="1804397" y="1309403"/>
                  <a:pt x="1843522" y="1455473"/>
                </a:cubicBezTo>
                <a:cubicBezTo>
                  <a:pt x="1739187" y="1546764"/>
                  <a:pt x="1650504" y="1630233"/>
                  <a:pt x="1647894" y="1752825"/>
                </a:cubicBezTo>
                <a:lnTo>
                  <a:pt x="1726144" y="1823250"/>
                </a:lnTo>
                <a:lnTo>
                  <a:pt x="1600943" y="2042355"/>
                </a:lnTo>
                <a:lnTo>
                  <a:pt x="1757446" y="1995403"/>
                </a:lnTo>
                <a:cubicBezTo>
                  <a:pt x="1812222" y="1945844"/>
                  <a:pt x="1876126" y="1867593"/>
                  <a:pt x="1921773" y="1846727"/>
                </a:cubicBezTo>
                <a:cubicBezTo>
                  <a:pt x="1967419" y="1825860"/>
                  <a:pt x="1994808" y="1862377"/>
                  <a:pt x="2031325" y="1870203"/>
                </a:cubicBezTo>
                <a:lnTo>
                  <a:pt x="2101751" y="1721525"/>
                </a:lnTo>
                <a:cubicBezTo>
                  <a:pt x="2144789" y="1712395"/>
                  <a:pt x="2269990" y="1632840"/>
                  <a:pt x="2297378" y="1651098"/>
                </a:cubicBezTo>
                <a:cubicBezTo>
                  <a:pt x="2425188" y="1716308"/>
                  <a:pt x="2255644" y="1750217"/>
                  <a:pt x="2234776" y="1799776"/>
                </a:cubicBezTo>
                <a:cubicBezTo>
                  <a:pt x="2349544" y="1810210"/>
                  <a:pt x="2566040" y="1773691"/>
                  <a:pt x="2579081" y="1831076"/>
                </a:cubicBezTo>
                <a:lnTo>
                  <a:pt x="2602557" y="2011054"/>
                </a:lnTo>
                <a:cubicBezTo>
                  <a:pt x="2581689" y="2018879"/>
                  <a:pt x="2571255" y="2029311"/>
                  <a:pt x="2539955" y="2034528"/>
                </a:cubicBezTo>
                <a:cubicBezTo>
                  <a:pt x="2508655" y="2039745"/>
                  <a:pt x="2491700" y="2043658"/>
                  <a:pt x="2414754" y="2042354"/>
                </a:cubicBezTo>
                <a:cubicBezTo>
                  <a:pt x="2337807" y="2041049"/>
                  <a:pt x="2190434" y="2031921"/>
                  <a:pt x="2078274" y="2026704"/>
                </a:cubicBezTo>
                <a:lnTo>
                  <a:pt x="2172176" y="2237982"/>
                </a:lnTo>
                <a:cubicBezTo>
                  <a:pt x="2018283" y="2326667"/>
                  <a:pt x="1919164" y="2399700"/>
                  <a:pt x="1710495" y="2504034"/>
                </a:cubicBezTo>
                <a:cubicBezTo>
                  <a:pt x="1689629" y="2603151"/>
                  <a:pt x="1848739" y="2616195"/>
                  <a:pt x="1960900" y="2691837"/>
                </a:cubicBezTo>
                <a:lnTo>
                  <a:pt x="2117400" y="2777914"/>
                </a:lnTo>
                <a:cubicBezTo>
                  <a:pt x="2315637" y="2877032"/>
                  <a:pt x="2803399" y="2741395"/>
                  <a:pt x="3040762" y="2887465"/>
                </a:cubicBezTo>
                <a:cubicBezTo>
                  <a:pt x="3155528" y="2986582"/>
                  <a:pt x="3121621" y="3171779"/>
                  <a:pt x="3103362" y="3278721"/>
                </a:cubicBezTo>
                <a:lnTo>
                  <a:pt x="3745022" y="4256859"/>
                </a:lnTo>
                <a:lnTo>
                  <a:pt x="3588519" y="4468136"/>
                </a:lnTo>
                <a:lnTo>
                  <a:pt x="3870223" y="4781140"/>
                </a:lnTo>
                <a:lnTo>
                  <a:pt x="4050201" y="4765490"/>
                </a:lnTo>
                <a:lnTo>
                  <a:pt x="4222353" y="4843740"/>
                </a:lnTo>
                <a:cubicBezTo>
                  <a:pt x="4287562" y="4833307"/>
                  <a:pt x="4344948" y="4713323"/>
                  <a:pt x="4417980" y="4812440"/>
                </a:cubicBezTo>
                <a:cubicBezTo>
                  <a:pt x="4480580" y="4940252"/>
                  <a:pt x="4151926" y="5099361"/>
                  <a:pt x="4018899" y="5242821"/>
                </a:cubicBezTo>
                <a:lnTo>
                  <a:pt x="3901523" y="5203696"/>
                </a:lnTo>
                <a:lnTo>
                  <a:pt x="3948474" y="5266296"/>
                </a:lnTo>
                <a:lnTo>
                  <a:pt x="3713721" y="5383674"/>
                </a:lnTo>
                <a:lnTo>
                  <a:pt x="3549393" y="5141094"/>
                </a:lnTo>
                <a:lnTo>
                  <a:pt x="3572869" y="5031544"/>
                </a:lnTo>
                <a:lnTo>
                  <a:pt x="3392892" y="4718539"/>
                </a:lnTo>
                <a:lnTo>
                  <a:pt x="3275515" y="4773314"/>
                </a:lnTo>
                <a:lnTo>
                  <a:pt x="3009462" y="4280334"/>
                </a:lnTo>
                <a:lnTo>
                  <a:pt x="2978161" y="4436836"/>
                </a:lnTo>
                <a:lnTo>
                  <a:pt x="2657332" y="4413360"/>
                </a:lnTo>
                <a:cubicBezTo>
                  <a:pt x="2626031" y="4614204"/>
                  <a:pt x="2602557" y="4768098"/>
                  <a:pt x="2610382" y="4945467"/>
                </a:cubicBezTo>
                <a:cubicBezTo>
                  <a:pt x="2691240" y="5078494"/>
                  <a:pt x="2725151" y="5117620"/>
                  <a:pt x="2727758" y="5297597"/>
                </a:cubicBezTo>
                <a:lnTo>
                  <a:pt x="2845135" y="5407148"/>
                </a:lnTo>
                <a:cubicBezTo>
                  <a:pt x="2858177" y="5461924"/>
                  <a:pt x="2980770" y="5524523"/>
                  <a:pt x="2884260" y="5571475"/>
                </a:cubicBezTo>
                <a:cubicBezTo>
                  <a:pt x="2790358" y="5587125"/>
                  <a:pt x="2688633" y="5618426"/>
                  <a:pt x="2571255" y="5587125"/>
                </a:cubicBezTo>
                <a:cubicBezTo>
                  <a:pt x="2479962" y="5537565"/>
                  <a:pt x="2404321" y="5464533"/>
                  <a:pt x="2344328" y="5375848"/>
                </a:cubicBezTo>
                <a:lnTo>
                  <a:pt x="2258252" y="5368023"/>
                </a:lnTo>
                <a:lnTo>
                  <a:pt x="2211301" y="5219347"/>
                </a:lnTo>
                <a:lnTo>
                  <a:pt x="2062624" y="5211521"/>
                </a:lnTo>
                <a:lnTo>
                  <a:pt x="2172176" y="5297597"/>
                </a:lnTo>
                <a:lnTo>
                  <a:pt x="2140876" y="5422799"/>
                </a:lnTo>
                <a:lnTo>
                  <a:pt x="2156527" y="5602775"/>
                </a:lnTo>
                <a:lnTo>
                  <a:pt x="2007849" y="5626251"/>
                </a:lnTo>
                <a:lnTo>
                  <a:pt x="1960898" y="5493224"/>
                </a:lnTo>
                <a:lnTo>
                  <a:pt x="2046974" y="5375848"/>
                </a:lnTo>
                <a:lnTo>
                  <a:pt x="1577467" y="5258472"/>
                </a:lnTo>
                <a:lnTo>
                  <a:pt x="1037535" y="5368023"/>
                </a:lnTo>
                <a:lnTo>
                  <a:pt x="998411" y="5563650"/>
                </a:lnTo>
                <a:cubicBezTo>
                  <a:pt x="961894" y="5665377"/>
                  <a:pt x="862776" y="5610601"/>
                  <a:pt x="771483" y="5563650"/>
                </a:cubicBezTo>
                <a:lnTo>
                  <a:pt x="771483" y="5391498"/>
                </a:lnTo>
                <a:lnTo>
                  <a:pt x="849734" y="5375848"/>
                </a:lnTo>
                <a:lnTo>
                  <a:pt x="888859" y="5281947"/>
                </a:lnTo>
                <a:lnTo>
                  <a:pt x="1014061" y="5234996"/>
                </a:lnTo>
                <a:lnTo>
                  <a:pt x="716707" y="5156745"/>
                </a:lnTo>
                <a:cubicBezTo>
                  <a:pt x="708881" y="5240213"/>
                  <a:pt x="763656" y="5354981"/>
                  <a:pt x="693231" y="5407148"/>
                </a:cubicBezTo>
                <a:cubicBezTo>
                  <a:pt x="607156" y="5430624"/>
                  <a:pt x="568029" y="5360198"/>
                  <a:pt x="505429" y="5336723"/>
                </a:cubicBezTo>
                <a:lnTo>
                  <a:pt x="497604" y="5188045"/>
                </a:lnTo>
                <a:lnTo>
                  <a:pt x="591505" y="5172396"/>
                </a:lnTo>
                <a:lnTo>
                  <a:pt x="638457" y="5055018"/>
                </a:lnTo>
                <a:cubicBezTo>
                  <a:pt x="677583" y="4963725"/>
                  <a:pt x="1170564" y="5060235"/>
                  <a:pt x="1436616" y="5062844"/>
                </a:cubicBezTo>
                <a:lnTo>
                  <a:pt x="1389665" y="4069056"/>
                </a:lnTo>
                <a:lnTo>
                  <a:pt x="1428791" y="4037755"/>
                </a:lnTo>
                <a:lnTo>
                  <a:pt x="1444441" y="3943855"/>
                </a:lnTo>
                <a:lnTo>
                  <a:pt x="1319240" y="3920379"/>
                </a:lnTo>
                <a:lnTo>
                  <a:pt x="1240988" y="3810828"/>
                </a:lnTo>
                <a:cubicBezTo>
                  <a:pt x="972325" y="3852563"/>
                  <a:pt x="813217" y="4144699"/>
                  <a:pt x="693232" y="3787353"/>
                </a:cubicBezTo>
                <a:lnTo>
                  <a:pt x="137650" y="1940628"/>
                </a:lnTo>
                <a:cubicBezTo>
                  <a:pt x="56789" y="1677183"/>
                  <a:pt x="-78845" y="1265061"/>
                  <a:pt x="59398" y="1142468"/>
                </a:cubicBezTo>
                <a:cubicBezTo>
                  <a:pt x="234158" y="980749"/>
                  <a:pt x="260243" y="1077257"/>
                  <a:pt x="380227" y="1150292"/>
                </a:cubicBezTo>
                <a:cubicBezTo>
                  <a:pt x="375011" y="1048565"/>
                  <a:pt x="455870" y="837287"/>
                  <a:pt x="560204" y="837287"/>
                </a:cubicBezTo>
                <a:lnTo>
                  <a:pt x="411527" y="563409"/>
                </a:lnTo>
                <a:cubicBezTo>
                  <a:pt x="375011" y="430382"/>
                  <a:pt x="401095" y="320830"/>
                  <a:pt x="442829" y="187803"/>
                </a:cubicBezTo>
                <a:cubicBezTo>
                  <a:pt x="528905" y="54775"/>
                  <a:pt x="630632" y="62602"/>
                  <a:pt x="72453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55" name="그룹 8">
            <a:extLst>
              <a:ext uri="{FF2B5EF4-FFF2-40B4-BE49-F238E27FC236}">
                <a16:creationId xmlns:a16="http://schemas.microsoft.com/office/drawing/2014/main" id="{A471E336-1063-4675-A289-FDB88074E2FE}"/>
              </a:ext>
            </a:extLst>
          </p:cNvPr>
          <p:cNvGrpSpPr/>
          <p:nvPr/>
        </p:nvGrpSpPr>
        <p:grpSpPr>
          <a:xfrm>
            <a:off x="1225830" y="4437853"/>
            <a:ext cx="3838897" cy="2021700"/>
            <a:chOff x="4150351" y="1422827"/>
            <a:chExt cx="3920087" cy="2064457"/>
          </a:xfrm>
        </p:grpSpPr>
        <p:sp>
          <p:nvSpPr>
            <p:cNvPr id="56" name="Oval 21">
              <a:extLst>
                <a:ext uri="{FF2B5EF4-FFF2-40B4-BE49-F238E27FC236}">
                  <a16:creationId xmlns:a16="http://schemas.microsoft.com/office/drawing/2014/main" id="{E925341E-93EB-4942-8F3B-3B297C4E3111}"/>
                </a:ext>
              </a:extLst>
            </p:cNvPr>
            <p:cNvSpPr/>
            <p:nvPr/>
          </p:nvSpPr>
          <p:spPr>
            <a:xfrm rot="19890270" flipV="1">
              <a:off x="6946782" y="1604416"/>
              <a:ext cx="1123656" cy="1139787"/>
            </a:xfrm>
            <a:custGeom>
              <a:avLst/>
              <a:gdLst>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540671 w 2495698"/>
                <a:gd name="connsiteY34" fmla="*/ 1983347 h 2531525"/>
                <a:gd name="connsiteX35" fmla="*/ 232276 w 2495698"/>
                <a:gd name="connsiteY35" fmla="*/ 2043090 h 2531525"/>
                <a:gd name="connsiteX36" fmla="*/ 70927 w 2495698"/>
                <a:gd name="connsiteY36" fmla="*/ 1697078 h 2531525"/>
                <a:gd name="connsiteX37" fmla="*/ 279495 w 2495698"/>
                <a:gd name="connsiteY37" fmla="*/ 1527966 h 2531525"/>
                <a:gd name="connsiteX38" fmla="*/ 245586 w 2495698"/>
                <a:gd name="connsiteY38" fmla="*/ 1274796 h 2531525"/>
                <a:gd name="connsiteX39" fmla="*/ 0 w 2495698"/>
                <a:gd name="connsiteY39" fmla="*/ 1138462 h 2531525"/>
                <a:gd name="connsiteX40" fmla="*/ 98812 w 2495698"/>
                <a:gd name="connsiteY40" fmla="*/ 769689 h 2531525"/>
                <a:gd name="connsiteX41" fmla="*/ 380240 w 2495698"/>
                <a:gd name="connsiteY41" fmla="*/ 774423 h 2531525"/>
                <a:gd name="connsiteX42" fmla="*/ 516679 w 2495698"/>
                <a:gd name="connsiteY42" fmla="*/ 590627 h 2531525"/>
                <a:gd name="connsiteX43" fmla="*/ 422419 w 2495698"/>
                <a:gd name="connsiteY43" fmla="*/ 299900 h 2531525"/>
                <a:gd name="connsiteX44" fmla="*/ 746189 w 2495698"/>
                <a:gd name="connsiteY44" fmla="*/ 97585 h 2531525"/>
                <a:gd name="connsiteX45" fmla="*/ 972292 w 2495698"/>
                <a:gd name="connsiteY45" fmla="*/ 315656 h 2531525"/>
                <a:gd name="connsiteX46" fmla="*/ 970019 w 2495698"/>
                <a:gd name="connsiteY46" fmla="*/ 317076 h 2531525"/>
                <a:gd name="connsiteX47" fmla="*/ 1248316 w 2495698"/>
                <a:gd name="connsiteY47" fmla="*/ 277231 h 2531525"/>
                <a:gd name="connsiteX48" fmla="*/ 1391137 w 2495698"/>
                <a:gd name="connsiteY48" fmla="*/ 0 h 2531525"/>
                <a:gd name="connsiteX49" fmla="*/ 1759910 w 2495698"/>
                <a:gd name="connsiteY49"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232276 w 2495698"/>
                <a:gd name="connsiteY34" fmla="*/ 2043090 h 2531525"/>
                <a:gd name="connsiteX35" fmla="*/ 70927 w 2495698"/>
                <a:gd name="connsiteY35" fmla="*/ 1697078 h 2531525"/>
                <a:gd name="connsiteX36" fmla="*/ 279495 w 2495698"/>
                <a:gd name="connsiteY36" fmla="*/ 1527966 h 2531525"/>
                <a:gd name="connsiteX37" fmla="*/ 245586 w 2495698"/>
                <a:gd name="connsiteY37" fmla="*/ 1274796 h 2531525"/>
                <a:gd name="connsiteX38" fmla="*/ 0 w 2495698"/>
                <a:gd name="connsiteY38" fmla="*/ 1138462 h 2531525"/>
                <a:gd name="connsiteX39" fmla="*/ 98812 w 2495698"/>
                <a:gd name="connsiteY39" fmla="*/ 769689 h 2531525"/>
                <a:gd name="connsiteX40" fmla="*/ 380240 w 2495698"/>
                <a:gd name="connsiteY40" fmla="*/ 774423 h 2531525"/>
                <a:gd name="connsiteX41" fmla="*/ 516679 w 2495698"/>
                <a:gd name="connsiteY41" fmla="*/ 590627 h 2531525"/>
                <a:gd name="connsiteX42" fmla="*/ 422419 w 2495698"/>
                <a:gd name="connsiteY42" fmla="*/ 299900 h 2531525"/>
                <a:gd name="connsiteX43" fmla="*/ 746189 w 2495698"/>
                <a:gd name="connsiteY43" fmla="*/ 97585 h 2531525"/>
                <a:gd name="connsiteX44" fmla="*/ 972292 w 2495698"/>
                <a:gd name="connsiteY44" fmla="*/ 315656 h 2531525"/>
                <a:gd name="connsiteX45" fmla="*/ 970019 w 2495698"/>
                <a:gd name="connsiteY45" fmla="*/ 317076 h 2531525"/>
                <a:gd name="connsiteX46" fmla="*/ 1248316 w 2495698"/>
                <a:gd name="connsiteY46" fmla="*/ 277231 h 2531525"/>
                <a:gd name="connsiteX47" fmla="*/ 1391137 w 2495698"/>
                <a:gd name="connsiteY47" fmla="*/ 0 h 2531525"/>
                <a:gd name="connsiteX48" fmla="*/ 1759910 w 2495698"/>
                <a:gd name="connsiteY48" fmla="*/ 98812 h 253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95698" h="2531525">
                  <a:moveTo>
                    <a:pt x="1365628" y="832740"/>
                  </a:moveTo>
                  <a:cubicBezTo>
                    <a:pt x="1121373" y="767293"/>
                    <a:pt x="870309" y="912244"/>
                    <a:pt x="804861" y="1156499"/>
                  </a:cubicBezTo>
                  <a:cubicBezTo>
                    <a:pt x="739413" y="1400754"/>
                    <a:pt x="884365" y="1651818"/>
                    <a:pt x="1128620" y="1717266"/>
                  </a:cubicBezTo>
                  <a:cubicBezTo>
                    <a:pt x="1372875" y="1782713"/>
                    <a:pt x="1623939" y="1637762"/>
                    <a:pt x="1689387" y="1393507"/>
                  </a:cubicBezTo>
                  <a:cubicBezTo>
                    <a:pt x="1754835" y="1149252"/>
                    <a:pt x="1609883" y="898188"/>
                    <a:pt x="1365628" y="832740"/>
                  </a:cubicBezTo>
                  <a:close/>
                  <a:moveTo>
                    <a:pt x="1447099" y="528685"/>
                  </a:moveTo>
                  <a:cubicBezTo>
                    <a:pt x="1859279" y="639128"/>
                    <a:pt x="2103885" y="1062799"/>
                    <a:pt x="1993442" y="1474978"/>
                  </a:cubicBezTo>
                  <a:cubicBezTo>
                    <a:pt x="1882999" y="1887158"/>
                    <a:pt x="1459328" y="2131764"/>
                    <a:pt x="1047149" y="2021321"/>
                  </a:cubicBezTo>
                  <a:cubicBezTo>
                    <a:pt x="634969" y="1910878"/>
                    <a:pt x="390363" y="1487207"/>
                    <a:pt x="500806" y="1075027"/>
                  </a:cubicBezTo>
                  <a:cubicBezTo>
                    <a:pt x="611249" y="662848"/>
                    <a:pt x="1034920" y="418242"/>
                    <a:pt x="1447099" y="528685"/>
                  </a:cubicBezTo>
                  <a:close/>
                  <a:moveTo>
                    <a:pt x="1476725" y="418119"/>
                  </a:moveTo>
                  <a:cubicBezTo>
                    <a:pt x="1003481" y="291314"/>
                    <a:pt x="517045" y="572157"/>
                    <a:pt x="390240" y="1045401"/>
                  </a:cubicBezTo>
                  <a:cubicBezTo>
                    <a:pt x="263435" y="1518646"/>
                    <a:pt x="544279" y="2005081"/>
                    <a:pt x="1017523" y="2131887"/>
                  </a:cubicBezTo>
                  <a:cubicBezTo>
                    <a:pt x="1490767" y="2258692"/>
                    <a:pt x="1977202" y="1977848"/>
                    <a:pt x="2104008" y="1504604"/>
                  </a:cubicBezTo>
                  <a:cubicBezTo>
                    <a:pt x="2230813" y="1031360"/>
                    <a:pt x="1949969" y="544925"/>
                    <a:pt x="1476725" y="418119"/>
                  </a:cubicBezTo>
                  <a:close/>
                  <a:moveTo>
                    <a:pt x="1759910" y="98812"/>
                  </a:moveTo>
                  <a:cubicBezTo>
                    <a:pt x="1758148" y="203507"/>
                    <a:pt x="1756387" y="308202"/>
                    <a:pt x="1754625" y="412897"/>
                  </a:cubicBezTo>
                  <a:lnTo>
                    <a:pt x="1954704" y="573108"/>
                  </a:lnTo>
                  <a:lnTo>
                    <a:pt x="2234317" y="503581"/>
                  </a:lnTo>
                  <a:lnTo>
                    <a:pt x="2413554" y="840674"/>
                  </a:lnTo>
                  <a:lnTo>
                    <a:pt x="2214321" y="1020292"/>
                  </a:lnTo>
                  <a:cubicBezTo>
                    <a:pt x="2239296" y="1111262"/>
                    <a:pt x="2251067" y="1206519"/>
                    <a:pt x="2246841" y="1303347"/>
                  </a:cubicBezTo>
                  <a:lnTo>
                    <a:pt x="2495698" y="1441496"/>
                  </a:lnTo>
                  <a:lnTo>
                    <a:pt x="2396885" y="1810269"/>
                  </a:lnTo>
                  <a:lnTo>
                    <a:pt x="2094912" y="1805190"/>
                  </a:lnTo>
                  <a:cubicBezTo>
                    <a:pt x="2056732" y="1868983"/>
                    <a:pt x="2010475" y="1926517"/>
                    <a:pt x="1958644" y="1977881"/>
                  </a:cubicBezTo>
                  <a:lnTo>
                    <a:pt x="2057814" y="2236715"/>
                  </a:lnTo>
                  <a:lnTo>
                    <a:pt x="1745078" y="2455696"/>
                  </a:lnTo>
                  <a:lnTo>
                    <a:pt x="1507869" y="2249759"/>
                  </a:lnTo>
                  <a:lnTo>
                    <a:pt x="1251837" y="2272543"/>
                  </a:lnTo>
                  <a:lnTo>
                    <a:pt x="1108065" y="2531525"/>
                  </a:lnTo>
                  <a:lnTo>
                    <a:pt x="739291" y="2432713"/>
                  </a:lnTo>
                  <a:lnTo>
                    <a:pt x="744274" y="2136543"/>
                  </a:lnTo>
                  <a:cubicBezTo>
                    <a:pt x="666128" y="2092006"/>
                    <a:pt x="595548" y="2037539"/>
                    <a:pt x="535891" y="1973098"/>
                  </a:cubicBezTo>
                  <a:lnTo>
                    <a:pt x="232276" y="2043090"/>
                  </a:lnTo>
                  <a:lnTo>
                    <a:pt x="70927" y="1697078"/>
                  </a:lnTo>
                  <a:lnTo>
                    <a:pt x="279495" y="1527966"/>
                  </a:lnTo>
                  <a:cubicBezTo>
                    <a:pt x="257233" y="1446371"/>
                    <a:pt x="245603" y="1361336"/>
                    <a:pt x="245586" y="1274796"/>
                  </a:cubicBezTo>
                  <a:lnTo>
                    <a:pt x="0" y="1138462"/>
                  </a:lnTo>
                  <a:lnTo>
                    <a:pt x="98812" y="769689"/>
                  </a:lnTo>
                  <a:lnTo>
                    <a:pt x="380240" y="774423"/>
                  </a:lnTo>
                  <a:cubicBezTo>
                    <a:pt x="418421" y="707046"/>
                    <a:pt x="464524" y="645614"/>
                    <a:pt x="516679" y="590627"/>
                  </a:cubicBezTo>
                  <a:lnTo>
                    <a:pt x="422419" y="299900"/>
                  </a:lnTo>
                  <a:lnTo>
                    <a:pt x="746189" y="97585"/>
                  </a:lnTo>
                  <a:lnTo>
                    <a:pt x="972292" y="315656"/>
                  </a:lnTo>
                  <a:lnTo>
                    <a:pt x="970019" y="317076"/>
                  </a:lnTo>
                  <a:cubicBezTo>
                    <a:pt x="1058903" y="289108"/>
                    <a:pt x="1152743" y="276181"/>
                    <a:pt x="1248316" y="277231"/>
                  </a:cubicBezTo>
                  <a:lnTo>
                    <a:pt x="1391137" y="0"/>
                  </a:lnTo>
                  <a:lnTo>
                    <a:pt x="1759910" y="988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7" name="Oval 21">
              <a:extLst>
                <a:ext uri="{FF2B5EF4-FFF2-40B4-BE49-F238E27FC236}">
                  <a16:creationId xmlns:a16="http://schemas.microsoft.com/office/drawing/2014/main" id="{5407C3E4-9AC6-4329-8971-88F6044E575D}"/>
                </a:ext>
              </a:extLst>
            </p:cNvPr>
            <p:cNvSpPr/>
            <p:nvPr/>
          </p:nvSpPr>
          <p:spPr>
            <a:xfrm rot="18850474" flipV="1">
              <a:off x="5702728" y="1977997"/>
              <a:ext cx="1343822" cy="1363113"/>
            </a:xfrm>
            <a:custGeom>
              <a:avLst/>
              <a:gdLst>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540671 w 2495698"/>
                <a:gd name="connsiteY34" fmla="*/ 1983347 h 2531525"/>
                <a:gd name="connsiteX35" fmla="*/ 232276 w 2495698"/>
                <a:gd name="connsiteY35" fmla="*/ 2043090 h 2531525"/>
                <a:gd name="connsiteX36" fmla="*/ 70927 w 2495698"/>
                <a:gd name="connsiteY36" fmla="*/ 1697078 h 2531525"/>
                <a:gd name="connsiteX37" fmla="*/ 279495 w 2495698"/>
                <a:gd name="connsiteY37" fmla="*/ 1527966 h 2531525"/>
                <a:gd name="connsiteX38" fmla="*/ 245586 w 2495698"/>
                <a:gd name="connsiteY38" fmla="*/ 1274796 h 2531525"/>
                <a:gd name="connsiteX39" fmla="*/ 0 w 2495698"/>
                <a:gd name="connsiteY39" fmla="*/ 1138462 h 2531525"/>
                <a:gd name="connsiteX40" fmla="*/ 98812 w 2495698"/>
                <a:gd name="connsiteY40" fmla="*/ 769689 h 2531525"/>
                <a:gd name="connsiteX41" fmla="*/ 380240 w 2495698"/>
                <a:gd name="connsiteY41" fmla="*/ 774423 h 2531525"/>
                <a:gd name="connsiteX42" fmla="*/ 516679 w 2495698"/>
                <a:gd name="connsiteY42" fmla="*/ 590627 h 2531525"/>
                <a:gd name="connsiteX43" fmla="*/ 422419 w 2495698"/>
                <a:gd name="connsiteY43" fmla="*/ 299900 h 2531525"/>
                <a:gd name="connsiteX44" fmla="*/ 746189 w 2495698"/>
                <a:gd name="connsiteY44" fmla="*/ 97585 h 2531525"/>
                <a:gd name="connsiteX45" fmla="*/ 972292 w 2495698"/>
                <a:gd name="connsiteY45" fmla="*/ 315656 h 2531525"/>
                <a:gd name="connsiteX46" fmla="*/ 970019 w 2495698"/>
                <a:gd name="connsiteY46" fmla="*/ 317076 h 2531525"/>
                <a:gd name="connsiteX47" fmla="*/ 1248316 w 2495698"/>
                <a:gd name="connsiteY47" fmla="*/ 277231 h 2531525"/>
                <a:gd name="connsiteX48" fmla="*/ 1391137 w 2495698"/>
                <a:gd name="connsiteY48" fmla="*/ 0 h 2531525"/>
                <a:gd name="connsiteX49" fmla="*/ 1759910 w 2495698"/>
                <a:gd name="connsiteY49"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232276 w 2495698"/>
                <a:gd name="connsiteY34" fmla="*/ 2043090 h 2531525"/>
                <a:gd name="connsiteX35" fmla="*/ 70927 w 2495698"/>
                <a:gd name="connsiteY35" fmla="*/ 1697078 h 2531525"/>
                <a:gd name="connsiteX36" fmla="*/ 279495 w 2495698"/>
                <a:gd name="connsiteY36" fmla="*/ 1527966 h 2531525"/>
                <a:gd name="connsiteX37" fmla="*/ 245586 w 2495698"/>
                <a:gd name="connsiteY37" fmla="*/ 1274796 h 2531525"/>
                <a:gd name="connsiteX38" fmla="*/ 0 w 2495698"/>
                <a:gd name="connsiteY38" fmla="*/ 1138462 h 2531525"/>
                <a:gd name="connsiteX39" fmla="*/ 98812 w 2495698"/>
                <a:gd name="connsiteY39" fmla="*/ 769689 h 2531525"/>
                <a:gd name="connsiteX40" fmla="*/ 380240 w 2495698"/>
                <a:gd name="connsiteY40" fmla="*/ 774423 h 2531525"/>
                <a:gd name="connsiteX41" fmla="*/ 516679 w 2495698"/>
                <a:gd name="connsiteY41" fmla="*/ 590627 h 2531525"/>
                <a:gd name="connsiteX42" fmla="*/ 422419 w 2495698"/>
                <a:gd name="connsiteY42" fmla="*/ 299900 h 2531525"/>
                <a:gd name="connsiteX43" fmla="*/ 746189 w 2495698"/>
                <a:gd name="connsiteY43" fmla="*/ 97585 h 2531525"/>
                <a:gd name="connsiteX44" fmla="*/ 972292 w 2495698"/>
                <a:gd name="connsiteY44" fmla="*/ 315656 h 2531525"/>
                <a:gd name="connsiteX45" fmla="*/ 970019 w 2495698"/>
                <a:gd name="connsiteY45" fmla="*/ 317076 h 2531525"/>
                <a:gd name="connsiteX46" fmla="*/ 1248316 w 2495698"/>
                <a:gd name="connsiteY46" fmla="*/ 277231 h 2531525"/>
                <a:gd name="connsiteX47" fmla="*/ 1391137 w 2495698"/>
                <a:gd name="connsiteY47" fmla="*/ 0 h 2531525"/>
                <a:gd name="connsiteX48" fmla="*/ 1759910 w 2495698"/>
                <a:gd name="connsiteY48" fmla="*/ 98812 h 253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95698" h="2531525">
                  <a:moveTo>
                    <a:pt x="1365628" y="832740"/>
                  </a:moveTo>
                  <a:cubicBezTo>
                    <a:pt x="1121373" y="767293"/>
                    <a:pt x="870309" y="912244"/>
                    <a:pt x="804861" y="1156499"/>
                  </a:cubicBezTo>
                  <a:cubicBezTo>
                    <a:pt x="739413" y="1400754"/>
                    <a:pt x="884365" y="1651818"/>
                    <a:pt x="1128620" y="1717266"/>
                  </a:cubicBezTo>
                  <a:cubicBezTo>
                    <a:pt x="1372875" y="1782713"/>
                    <a:pt x="1623939" y="1637762"/>
                    <a:pt x="1689387" y="1393507"/>
                  </a:cubicBezTo>
                  <a:cubicBezTo>
                    <a:pt x="1754835" y="1149252"/>
                    <a:pt x="1609883" y="898188"/>
                    <a:pt x="1365628" y="832740"/>
                  </a:cubicBezTo>
                  <a:close/>
                  <a:moveTo>
                    <a:pt x="1447099" y="528685"/>
                  </a:moveTo>
                  <a:cubicBezTo>
                    <a:pt x="1859279" y="639128"/>
                    <a:pt x="2103885" y="1062799"/>
                    <a:pt x="1993442" y="1474978"/>
                  </a:cubicBezTo>
                  <a:cubicBezTo>
                    <a:pt x="1882999" y="1887158"/>
                    <a:pt x="1459328" y="2131764"/>
                    <a:pt x="1047149" y="2021321"/>
                  </a:cubicBezTo>
                  <a:cubicBezTo>
                    <a:pt x="634969" y="1910878"/>
                    <a:pt x="390363" y="1487207"/>
                    <a:pt x="500806" y="1075027"/>
                  </a:cubicBezTo>
                  <a:cubicBezTo>
                    <a:pt x="611249" y="662848"/>
                    <a:pt x="1034920" y="418242"/>
                    <a:pt x="1447099" y="528685"/>
                  </a:cubicBezTo>
                  <a:close/>
                  <a:moveTo>
                    <a:pt x="1476725" y="418119"/>
                  </a:moveTo>
                  <a:cubicBezTo>
                    <a:pt x="1003481" y="291314"/>
                    <a:pt x="517045" y="572157"/>
                    <a:pt x="390240" y="1045401"/>
                  </a:cubicBezTo>
                  <a:cubicBezTo>
                    <a:pt x="263435" y="1518646"/>
                    <a:pt x="544279" y="2005081"/>
                    <a:pt x="1017523" y="2131887"/>
                  </a:cubicBezTo>
                  <a:cubicBezTo>
                    <a:pt x="1490767" y="2258692"/>
                    <a:pt x="1977202" y="1977848"/>
                    <a:pt x="2104008" y="1504604"/>
                  </a:cubicBezTo>
                  <a:cubicBezTo>
                    <a:pt x="2230813" y="1031360"/>
                    <a:pt x="1949969" y="544925"/>
                    <a:pt x="1476725" y="418119"/>
                  </a:cubicBezTo>
                  <a:close/>
                  <a:moveTo>
                    <a:pt x="1759910" y="98812"/>
                  </a:moveTo>
                  <a:cubicBezTo>
                    <a:pt x="1758148" y="203507"/>
                    <a:pt x="1756387" y="308202"/>
                    <a:pt x="1754625" y="412897"/>
                  </a:cubicBezTo>
                  <a:lnTo>
                    <a:pt x="1954704" y="573108"/>
                  </a:lnTo>
                  <a:lnTo>
                    <a:pt x="2234317" y="503581"/>
                  </a:lnTo>
                  <a:lnTo>
                    <a:pt x="2413554" y="840674"/>
                  </a:lnTo>
                  <a:lnTo>
                    <a:pt x="2214321" y="1020292"/>
                  </a:lnTo>
                  <a:cubicBezTo>
                    <a:pt x="2239296" y="1111262"/>
                    <a:pt x="2251067" y="1206519"/>
                    <a:pt x="2246841" y="1303347"/>
                  </a:cubicBezTo>
                  <a:lnTo>
                    <a:pt x="2495698" y="1441496"/>
                  </a:lnTo>
                  <a:lnTo>
                    <a:pt x="2396885" y="1810269"/>
                  </a:lnTo>
                  <a:lnTo>
                    <a:pt x="2094912" y="1805190"/>
                  </a:lnTo>
                  <a:cubicBezTo>
                    <a:pt x="2056732" y="1868983"/>
                    <a:pt x="2010475" y="1926517"/>
                    <a:pt x="1958644" y="1977881"/>
                  </a:cubicBezTo>
                  <a:lnTo>
                    <a:pt x="2057814" y="2236715"/>
                  </a:lnTo>
                  <a:lnTo>
                    <a:pt x="1745078" y="2455696"/>
                  </a:lnTo>
                  <a:lnTo>
                    <a:pt x="1507869" y="2249759"/>
                  </a:lnTo>
                  <a:lnTo>
                    <a:pt x="1251837" y="2272543"/>
                  </a:lnTo>
                  <a:lnTo>
                    <a:pt x="1108065" y="2531525"/>
                  </a:lnTo>
                  <a:lnTo>
                    <a:pt x="739291" y="2432713"/>
                  </a:lnTo>
                  <a:lnTo>
                    <a:pt x="744274" y="2136543"/>
                  </a:lnTo>
                  <a:cubicBezTo>
                    <a:pt x="666128" y="2092006"/>
                    <a:pt x="595548" y="2037539"/>
                    <a:pt x="535891" y="1973098"/>
                  </a:cubicBezTo>
                  <a:lnTo>
                    <a:pt x="232276" y="2043090"/>
                  </a:lnTo>
                  <a:lnTo>
                    <a:pt x="70927" y="1697078"/>
                  </a:lnTo>
                  <a:lnTo>
                    <a:pt x="279495" y="1527966"/>
                  </a:lnTo>
                  <a:cubicBezTo>
                    <a:pt x="257233" y="1446371"/>
                    <a:pt x="245603" y="1361336"/>
                    <a:pt x="245586" y="1274796"/>
                  </a:cubicBezTo>
                  <a:lnTo>
                    <a:pt x="0" y="1138462"/>
                  </a:lnTo>
                  <a:lnTo>
                    <a:pt x="98812" y="769689"/>
                  </a:lnTo>
                  <a:lnTo>
                    <a:pt x="380240" y="774423"/>
                  </a:lnTo>
                  <a:cubicBezTo>
                    <a:pt x="418421" y="707046"/>
                    <a:pt x="464524" y="645614"/>
                    <a:pt x="516679" y="590627"/>
                  </a:cubicBezTo>
                  <a:lnTo>
                    <a:pt x="422419" y="299900"/>
                  </a:lnTo>
                  <a:lnTo>
                    <a:pt x="746189" y="97585"/>
                  </a:lnTo>
                  <a:lnTo>
                    <a:pt x="972292" y="315656"/>
                  </a:lnTo>
                  <a:lnTo>
                    <a:pt x="970019" y="317076"/>
                  </a:lnTo>
                  <a:cubicBezTo>
                    <a:pt x="1058903" y="289108"/>
                    <a:pt x="1152743" y="276181"/>
                    <a:pt x="1248316" y="277231"/>
                  </a:cubicBezTo>
                  <a:lnTo>
                    <a:pt x="1391137" y="0"/>
                  </a:lnTo>
                  <a:lnTo>
                    <a:pt x="1759910" y="9881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8" name="Oval 21">
              <a:extLst>
                <a:ext uri="{FF2B5EF4-FFF2-40B4-BE49-F238E27FC236}">
                  <a16:creationId xmlns:a16="http://schemas.microsoft.com/office/drawing/2014/main" id="{30C5BFDF-9714-4FEB-BA86-5991A572B0AB}"/>
                </a:ext>
              </a:extLst>
            </p:cNvPr>
            <p:cNvSpPr/>
            <p:nvPr/>
          </p:nvSpPr>
          <p:spPr>
            <a:xfrm rot="17537713" flipV="1">
              <a:off x="4703331" y="1414998"/>
              <a:ext cx="1090840" cy="1106497"/>
            </a:xfrm>
            <a:custGeom>
              <a:avLst/>
              <a:gdLst>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540671 w 2495698"/>
                <a:gd name="connsiteY34" fmla="*/ 1983347 h 2531525"/>
                <a:gd name="connsiteX35" fmla="*/ 232276 w 2495698"/>
                <a:gd name="connsiteY35" fmla="*/ 2043090 h 2531525"/>
                <a:gd name="connsiteX36" fmla="*/ 70927 w 2495698"/>
                <a:gd name="connsiteY36" fmla="*/ 1697078 h 2531525"/>
                <a:gd name="connsiteX37" fmla="*/ 279495 w 2495698"/>
                <a:gd name="connsiteY37" fmla="*/ 1527966 h 2531525"/>
                <a:gd name="connsiteX38" fmla="*/ 245586 w 2495698"/>
                <a:gd name="connsiteY38" fmla="*/ 1274796 h 2531525"/>
                <a:gd name="connsiteX39" fmla="*/ 0 w 2495698"/>
                <a:gd name="connsiteY39" fmla="*/ 1138462 h 2531525"/>
                <a:gd name="connsiteX40" fmla="*/ 98812 w 2495698"/>
                <a:gd name="connsiteY40" fmla="*/ 769689 h 2531525"/>
                <a:gd name="connsiteX41" fmla="*/ 380240 w 2495698"/>
                <a:gd name="connsiteY41" fmla="*/ 774423 h 2531525"/>
                <a:gd name="connsiteX42" fmla="*/ 516679 w 2495698"/>
                <a:gd name="connsiteY42" fmla="*/ 590627 h 2531525"/>
                <a:gd name="connsiteX43" fmla="*/ 422419 w 2495698"/>
                <a:gd name="connsiteY43" fmla="*/ 299900 h 2531525"/>
                <a:gd name="connsiteX44" fmla="*/ 746189 w 2495698"/>
                <a:gd name="connsiteY44" fmla="*/ 97585 h 2531525"/>
                <a:gd name="connsiteX45" fmla="*/ 972292 w 2495698"/>
                <a:gd name="connsiteY45" fmla="*/ 315656 h 2531525"/>
                <a:gd name="connsiteX46" fmla="*/ 970019 w 2495698"/>
                <a:gd name="connsiteY46" fmla="*/ 317076 h 2531525"/>
                <a:gd name="connsiteX47" fmla="*/ 1248316 w 2495698"/>
                <a:gd name="connsiteY47" fmla="*/ 277231 h 2531525"/>
                <a:gd name="connsiteX48" fmla="*/ 1391137 w 2495698"/>
                <a:gd name="connsiteY48" fmla="*/ 0 h 2531525"/>
                <a:gd name="connsiteX49" fmla="*/ 1759910 w 2495698"/>
                <a:gd name="connsiteY49"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232276 w 2495698"/>
                <a:gd name="connsiteY34" fmla="*/ 2043090 h 2531525"/>
                <a:gd name="connsiteX35" fmla="*/ 70927 w 2495698"/>
                <a:gd name="connsiteY35" fmla="*/ 1697078 h 2531525"/>
                <a:gd name="connsiteX36" fmla="*/ 279495 w 2495698"/>
                <a:gd name="connsiteY36" fmla="*/ 1527966 h 2531525"/>
                <a:gd name="connsiteX37" fmla="*/ 245586 w 2495698"/>
                <a:gd name="connsiteY37" fmla="*/ 1274796 h 2531525"/>
                <a:gd name="connsiteX38" fmla="*/ 0 w 2495698"/>
                <a:gd name="connsiteY38" fmla="*/ 1138462 h 2531525"/>
                <a:gd name="connsiteX39" fmla="*/ 98812 w 2495698"/>
                <a:gd name="connsiteY39" fmla="*/ 769689 h 2531525"/>
                <a:gd name="connsiteX40" fmla="*/ 380240 w 2495698"/>
                <a:gd name="connsiteY40" fmla="*/ 774423 h 2531525"/>
                <a:gd name="connsiteX41" fmla="*/ 516679 w 2495698"/>
                <a:gd name="connsiteY41" fmla="*/ 590627 h 2531525"/>
                <a:gd name="connsiteX42" fmla="*/ 422419 w 2495698"/>
                <a:gd name="connsiteY42" fmla="*/ 299900 h 2531525"/>
                <a:gd name="connsiteX43" fmla="*/ 746189 w 2495698"/>
                <a:gd name="connsiteY43" fmla="*/ 97585 h 2531525"/>
                <a:gd name="connsiteX44" fmla="*/ 972292 w 2495698"/>
                <a:gd name="connsiteY44" fmla="*/ 315656 h 2531525"/>
                <a:gd name="connsiteX45" fmla="*/ 970019 w 2495698"/>
                <a:gd name="connsiteY45" fmla="*/ 317076 h 2531525"/>
                <a:gd name="connsiteX46" fmla="*/ 1248316 w 2495698"/>
                <a:gd name="connsiteY46" fmla="*/ 277231 h 2531525"/>
                <a:gd name="connsiteX47" fmla="*/ 1391137 w 2495698"/>
                <a:gd name="connsiteY47" fmla="*/ 0 h 2531525"/>
                <a:gd name="connsiteX48" fmla="*/ 1759910 w 2495698"/>
                <a:gd name="connsiteY48" fmla="*/ 98812 h 253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95698" h="2531525">
                  <a:moveTo>
                    <a:pt x="1365628" y="832740"/>
                  </a:moveTo>
                  <a:cubicBezTo>
                    <a:pt x="1121373" y="767293"/>
                    <a:pt x="870309" y="912244"/>
                    <a:pt x="804861" y="1156499"/>
                  </a:cubicBezTo>
                  <a:cubicBezTo>
                    <a:pt x="739413" y="1400754"/>
                    <a:pt x="884365" y="1651818"/>
                    <a:pt x="1128620" y="1717266"/>
                  </a:cubicBezTo>
                  <a:cubicBezTo>
                    <a:pt x="1372875" y="1782713"/>
                    <a:pt x="1623939" y="1637762"/>
                    <a:pt x="1689387" y="1393507"/>
                  </a:cubicBezTo>
                  <a:cubicBezTo>
                    <a:pt x="1754835" y="1149252"/>
                    <a:pt x="1609883" y="898188"/>
                    <a:pt x="1365628" y="832740"/>
                  </a:cubicBezTo>
                  <a:close/>
                  <a:moveTo>
                    <a:pt x="1447099" y="528685"/>
                  </a:moveTo>
                  <a:cubicBezTo>
                    <a:pt x="1859279" y="639128"/>
                    <a:pt x="2103885" y="1062799"/>
                    <a:pt x="1993442" y="1474978"/>
                  </a:cubicBezTo>
                  <a:cubicBezTo>
                    <a:pt x="1882999" y="1887158"/>
                    <a:pt x="1459328" y="2131764"/>
                    <a:pt x="1047149" y="2021321"/>
                  </a:cubicBezTo>
                  <a:cubicBezTo>
                    <a:pt x="634969" y="1910878"/>
                    <a:pt x="390363" y="1487207"/>
                    <a:pt x="500806" y="1075027"/>
                  </a:cubicBezTo>
                  <a:cubicBezTo>
                    <a:pt x="611249" y="662848"/>
                    <a:pt x="1034920" y="418242"/>
                    <a:pt x="1447099" y="528685"/>
                  </a:cubicBezTo>
                  <a:close/>
                  <a:moveTo>
                    <a:pt x="1476725" y="418119"/>
                  </a:moveTo>
                  <a:cubicBezTo>
                    <a:pt x="1003481" y="291314"/>
                    <a:pt x="517045" y="572157"/>
                    <a:pt x="390240" y="1045401"/>
                  </a:cubicBezTo>
                  <a:cubicBezTo>
                    <a:pt x="263435" y="1518646"/>
                    <a:pt x="544279" y="2005081"/>
                    <a:pt x="1017523" y="2131887"/>
                  </a:cubicBezTo>
                  <a:cubicBezTo>
                    <a:pt x="1490767" y="2258692"/>
                    <a:pt x="1977202" y="1977848"/>
                    <a:pt x="2104008" y="1504604"/>
                  </a:cubicBezTo>
                  <a:cubicBezTo>
                    <a:pt x="2230813" y="1031360"/>
                    <a:pt x="1949969" y="544925"/>
                    <a:pt x="1476725" y="418119"/>
                  </a:cubicBezTo>
                  <a:close/>
                  <a:moveTo>
                    <a:pt x="1759910" y="98812"/>
                  </a:moveTo>
                  <a:cubicBezTo>
                    <a:pt x="1758148" y="203507"/>
                    <a:pt x="1756387" y="308202"/>
                    <a:pt x="1754625" y="412897"/>
                  </a:cubicBezTo>
                  <a:lnTo>
                    <a:pt x="1954704" y="573108"/>
                  </a:lnTo>
                  <a:lnTo>
                    <a:pt x="2234317" y="503581"/>
                  </a:lnTo>
                  <a:lnTo>
                    <a:pt x="2413554" y="840674"/>
                  </a:lnTo>
                  <a:lnTo>
                    <a:pt x="2214321" y="1020292"/>
                  </a:lnTo>
                  <a:cubicBezTo>
                    <a:pt x="2239296" y="1111262"/>
                    <a:pt x="2251067" y="1206519"/>
                    <a:pt x="2246841" y="1303347"/>
                  </a:cubicBezTo>
                  <a:lnTo>
                    <a:pt x="2495698" y="1441496"/>
                  </a:lnTo>
                  <a:lnTo>
                    <a:pt x="2396885" y="1810269"/>
                  </a:lnTo>
                  <a:lnTo>
                    <a:pt x="2094912" y="1805190"/>
                  </a:lnTo>
                  <a:cubicBezTo>
                    <a:pt x="2056732" y="1868983"/>
                    <a:pt x="2010475" y="1926517"/>
                    <a:pt x="1958644" y="1977881"/>
                  </a:cubicBezTo>
                  <a:lnTo>
                    <a:pt x="2057814" y="2236715"/>
                  </a:lnTo>
                  <a:lnTo>
                    <a:pt x="1745078" y="2455696"/>
                  </a:lnTo>
                  <a:lnTo>
                    <a:pt x="1507869" y="2249759"/>
                  </a:lnTo>
                  <a:lnTo>
                    <a:pt x="1251837" y="2272543"/>
                  </a:lnTo>
                  <a:lnTo>
                    <a:pt x="1108065" y="2531525"/>
                  </a:lnTo>
                  <a:lnTo>
                    <a:pt x="739291" y="2432713"/>
                  </a:lnTo>
                  <a:lnTo>
                    <a:pt x="744274" y="2136543"/>
                  </a:lnTo>
                  <a:cubicBezTo>
                    <a:pt x="666128" y="2092006"/>
                    <a:pt x="595548" y="2037539"/>
                    <a:pt x="535891" y="1973098"/>
                  </a:cubicBezTo>
                  <a:lnTo>
                    <a:pt x="232276" y="2043090"/>
                  </a:lnTo>
                  <a:lnTo>
                    <a:pt x="70927" y="1697078"/>
                  </a:lnTo>
                  <a:lnTo>
                    <a:pt x="279495" y="1527966"/>
                  </a:lnTo>
                  <a:cubicBezTo>
                    <a:pt x="257233" y="1446371"/>
                    <a:pt x="245603" y="1361336"/>
                    <a:pt x="245586" y="1274796"/>
                  </a:cubicBezTo>
                  <a:lnTo>
                    <a:pt x="0" y="1138462"/>
                  </a:lnTo>
                  <a:lnTo>
                    <a:pt x="98812" y="769689"/>
                  </a:lnTo>
                  <a:lnTo>
                    <a:pt x="380240" y="774423"/>
                  </a:lnTo>
                  <a:cubicBezTo>
                    <a:pt x="418421" y="707046"/>
                    <a:pt x="464524" y="645614"/>
                    <a:pt x="516679" y="590627"/>
                  </a:cubicBezTo>
                  <a:lnTo>
                    <a:pt x="422419" y="299900"/>
                  </a:lnTo>
                  <a:lnTo>
                    <a:pt x="746189" y="97585"/>
                  </a:lnTo>
                  <a:lnTo>
                    <a:pt x="972292" y="315656"/>
                  </a:lnTo>
                  <a:lnTo>
                    <a:pt x="970019" y="317076"/>
                  </a:lnTo>
                  <a:cubicBezTo>
                    <a:pt x="1058903" y="289108"/>
                    <a:pt x="1152743" y="276181"/>
                    <a:pt x="1248316" y="277231"/>
                  </a:cubicBezTo>
                  <a:lnTo>
                    <a:pt x="1391137" y="0"/>
                  </a:lnTo>
                  <a:lnTo>
                    <a:pt x="1759910" y="988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59" name="Oval 21">
              <a:extLst>
                <a:ext uri="{FF2B5EF4-FFF2-40B4-BE49-F238E27FC236}">
                  <a16:creationId xmlns:a16="http://schemas.microsoft.com/office/drawing/2014/main" id="{C1AB126C-8878-4936-BC48-171380B11911}"/>
                </a:ext>
              </a:extLst>
            </p:cNvPr>
            <p:cNvSpPr/>
            <p:nvPr/>
          </p:nvSpPr>
          <p:spPr>
            <a:xfrm rot="18850474" flipV="1">
              <a:off x="4158161" y="2391316"/>
              <a:ext cx="1088158" cy="1103778"/>
            </a:xfrm>
            <a:custGeom>
              <a:avLst/>
              <a:gdLst>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536736 w 2495698"/>
                <a:gd name="connsiteY30" fmla="*/ 2229547 h 2531525"/>
                <a:gd name="connsiteX31" fmla="*/ 1251837 w 2495698"/>
                <a:gd name="connsiteY31" fmla="*/ 2272543 h 2531525"/>
                <a:gd name="connsiteX32" fmla="*/ 1108065 w 2495698"/>
                <a:gd name="connsiteY32" fmla="*/ 2531525 h 2531525"/>
                <a:gd name="connsiteX33" fmla="*/ 739291 w 2495698"/>
                <a:gd name="connsiteY33" fmla="*/ 2432713 h 2531525"/>
                <a:gd name="connsiteX34" fmla="*/ 744274 w 2495698"/>
                <a:gd name="connsiteY34" fmla="*/ 2136543 h 2531525"/>
                <a:gd name="connsiteX35" fmla="*/ 535891 w 2495698"/>
                <a:gd name="connsiteY35" fmla="*/ 1973098 h 2531525"/>
                <a:gd name="connsiteX36" fmla="*/ 540671 w 2495698"/>
                <a:gd name="connsiteY36" fmla="*/ 1983347 h 2531525"/>
                <a:gd name="connsiteX37" fmla="*/ 232276 w 2495698"/>
                <a:gd name="connsiteY37" fmla="*/ 2043090 h 2531525"/>
                <a:gd name="connsiteX38" fmla="*/ 70927 w 2495698"/>
                <a:gd name="connsiteY38" fmla="*/ 1697078 h 2531525"/>
                <a:gd name="connsiteX39" fmla="*/ 279495 w 2495698"/>
                <a:gd name="connsiteY39" fmla="*/ 1527966 h 2531525"/>
                <a:gd name="connsiteX40" fmla="*/ 245586 w 2495698"/>
                <a:gd name="connsiteY40" fmla="*/ 1274796 h 2531525"/>
                <a:gd name="connsiteX41" fmla="*/ 0 w 2495698"/>
                <a:gd name="connsiteY41" fmla="*/ 1138462 h 2531525"/>
                <a:gd name="connsiteX42" fmla="*/ 98812 w 2495698"/>
                <a:gd name="connsiteY42" fmla="*/ 769689 h 2531525"/>
                <a:gd name="connsiteX43" fmla="*/ 380240 w 2495698"/>
                <a:gd name="connsiteY43" fmla="*/ 774423 h 2531525"/>
                <a:gd name="connsiteX44" fmla="*/ 516679 w 2495698"/>
                <a:gd name="connsiteY44" fmla="*/ 590627 h 2531525"/>
                <a:gd name="connsiteX45" fmla="*/ 422419 w 2495698"/>
                <a:gd name="connsiteY45" fmla="*/ 299900 h 2531525"/>
                <a:gd name="connsiteX46" fmla="*/ 746189 w 2495698"/>
                <a:gd name="connsiteY46" fmla="*/ 97585 h 2531525"/>
                <a:gd name="connsiteX47" fmla="*/ 972292 w 2495698"/>
                <a:gd name="connsiteY47" fmla="*/ 315656 h 2531525"/>
                <a:gd name="connsiteX48" fmla="*/ 970019 w 2495698"/>
                <a:gd name="connsiteY48" fmla="*/ 317076 h 2531525"/>
                <a:gd name="connsiteX49" fmla="*/ 1248316 w 2495698"/>
                <a:gd name="connsiteY49" fmla="*/ 277231 h 2531525"/>
                <a:gd name="connsiteX50" fmla="*/ 1238669 w 2495698"/>
                <a:gd name="connsiteY50" fmla="*/ 274647 h 2531525"/>
                <a:gd name="connsiteX51" fmla="*/ 1391137 w 2495698"/>
                <a:gd name="connsiteY51" fmla="*/ 0 h 2531525"/>
                <a:gd name="connsiteX52" fmla="*/ 1759910 w 2495698"/>
                <a:gd name="connsiteY52"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238669 w 2495698"/>
                <a:gd name="connsiteY49" fmla="*/ 274647 h 2531525"/>
                <a:gd name="connsiteX50" fmla="*/ 1391137 w 2495698"/>
                <a:gd name="connsiteY50" fmla="*/ 0 h 2531525"/>
                <a:gd name="connsiteX51" fmla="*/ 1759910 w 2495698"/>
                <a:gd name="connsiteY51"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744979 w 2495698"/>
                <a:gd name="connsiteY17" fmla="*/ 410312 h 2531525"/>
                <a:gd name="connsiteX18" fmla="*/ 1954704 w 2495698"/>
                <a:gd name="connsiteY18" fmla="*/ 573108 h 2531525"/>
                <a:gd name="connsiteX19" fmla="*/ 2234317 w 2495698"/>
                <a:gd name="connsiteY19" fmla="*/ 503581 h 2531525"/>
                <a:gd name="connsiteX20" fmla="*/ 2413554 w 2495698"/>
                <a:gd name="connsiteY20" fmla="*/ 840674 h 2531525"/>
                <a:gd name="connsiteX21" fmla="*/ 2214321 w 2495698"/>
                <a:gd name="connsiteY21" fmla="*/ 1020292 h 2531525"/>
                <a:gd name="connsiteX22" fmla="*/ 2246841 w 2495698"/>
                <a:gd name="connsiteY22" fmla="*/ 1303347 h 2531525"/>
                <a:gd name="connsiteX23" fmla="*/ 2495698 w 2495698"/>
                <a:gd name="connsiteY23" fmla="*/ 1441496 h 2531525"/>
                <a:gd name="connsiteX24" fmla="*/ 2396885 w 2495698"/>
                <a:gd name="connsiteY24" fmla="*/ 1810269 h 2531525"/>
                <a:gd name="connsiteX25" fmla="*/ 2094912 w 2495698"/>
                <a:gd name="connsiteY25" fmla="*/ 1805190 h 2531525"/>
                <a:gd name="connsiteX26" fmla="*/ 1958644 w 2495698"/>
                <a:gd name="connsiteY26" fmla="*/ 1977881 h 2531525"/>
                <a:gd name="connsiteX27" fmla="*/ 2057814 w 2495698"/>
                <a:gd name="connsiteY27" fmla="*/ 2236715 h 2531525"/>
                <a:gd name="connsiteX28" fmla="*/ 1745078 w 2495698"/>
                <a:gd name="connsiteY28" fmla="*/ 2455696 h 2531525"/>
                <a:gd name="connsiteX29" fmla="*/ 1507869 w 2495698"/>
                <a:gd name="connsiteY29" fmla="*/ 2249759 h 2531525"/>
                <a:gd name="connsiteX30" fmla="*/ 1251837 w 2495698"/>
                <a:gd name="connsiteY30" fmla="*/ 2272543 h 2531525"/>
                <a:gd name="connsiteX31" fmla="*/ 1108065 w 2495698"/>
                <a:gd name="connsiteY31" fmla="*/ 2531525 h 2531525"/>
                <a:gd name="connsiteX32" fmla="*/ 739291 w 2495698"/>
                <a:gd name="connsiteY32" fmla="*/ 2432713 h 2531525"/>
                <a:gd name="connsiteX33" fmla="*/ 744274 w 2495698"/>
                <a:gd name="connsiteY33" fmla="*/ 2136543 h 2531525"/>
                <a:gd name="connsiteX34" fmla="*/ 535891 w 2495698"/>
                <a:gd name="connsiteY34" fmla="*/ 1973098 h 2531525"/>
                <a:gd name="connsiteX35" fmla="*/ 540671 w 2495698"/>
                <a:gd name="connsiteY35" fmla="*/ 1983347 h 2531525"/>
                <a:gd name="connsiteX36" fmla="*/ 232276 w 2495698"/>
                <a:gd name="connsiteY36" fmla="*/ 2043090 h 2531525"/>
                <a:gd name="connsiteX37" fmla="*/ 70927 w 2495698"/>
                <a:gd name="connsiteY37" fmla="*/ 1697078 h 2531525"/>
                <a:gd name="connsiteX38" fmla="*/ 279495 w 2495698"/>
                <a:gd name="connsiteY38" fmla="*/ 1527966 h 2531525"/>
                <a:gd name="connsiteX39" fmla="*/ 245586 w 2495698"/>
                <a:gd name="connsiteY39" fmla="*/ 1274796 h 2531525"/>
                <a:gd name="connsiteX40" fmla="*/ 0 w 2495698"/>
                <a:gd name="connsiteY40" fmla="*/ 1138462 h 2531525"/>
                <a:gd name="connsiteX41" fmla="*/ 98812 w 2495698"/>
                <a:gd name="connsiteY41" fmla="*/ 769689 h 2531525"/>
                <a:gd name="connsiteX42" fmla="*/ 380240 w 2495698"/>
                <a:gd name="connsiteY42" fmla="*/ 774423 h 2531525"/>
                <a:gd name="connsiteX43" fmla="*/ 516679 w 2495698"/>
                <a:gd name="connsiteY43" fmla="*/ 590627 h 2531525"/>
                <a:gd name="connsiteX44" fmla="*/ 422419 w 2495698"/>
                <a:gd name="connsiteY44" fmla="*/ 299900 h 2531525"/>
                <a:gd name="connsiteX45" fmla="*/ 746189 w 2495698"/>
                <a:gd name="connsiteY45" fmla="*/ 97585 h 2531525"/>
                <a:gd name="connsiteX46" fmla="*/ 972292 w 2495698"/>
                <a:gd name="connsiteY46" fmla="*/ 315656 h 2531525"/>
                <a:gd name="connsiteX47" fmla="*/ 970019 w 2495698"/>
                <a:gd name="connsiteY47" fmla="*/ 317076 h 2531525"/>
                <a:gd name="connsiteX48" fmla="*/ 1248316 w 2495698"/>
                <a:gd name="connsiteY48" fmla="*/ 277231 h 2531525"/>
                <a:gd name="connsiteX49" fmla="*/ 1391137 w 2495698"/>
                <a:gd name="connsiteY49" fmla="*/ 0 h 2531525"/>
                <a:gd name="connsiteX50" fmla="*/ 1759910 w 2495698"/>
                <a:gd name="connsiteY50"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540671 w 2495698"/>
                <a:gd name="connsiteY34" fmla="*/ 1983347 h 2531525"/>
                <a:gd name="connsiteX35" fmla="*/ 232276 w 2495698"/>
                <a:gd name="connsiteY35" fmla="*/ 2043090 h 2531525"/>
                <a:gd name="connsiteX36" fmla="*/ 70927 w 2495698"/>
                <a:gd name="connsiteY36" fmla="*/ 1697078 h 2531525"/>
                <a:gd name="connsiteX37" fmla="*/ 279495 w 2495698"/>
                <a:gd name="connsiteY37" fmla="*/ 1527966 h 2531525"/>
                <a:gd name="connsiteX38" fmla="*/ 245586 w 2495698"/>
                <a:gd name="connsiteY38" fmla="*/ 1274796 h 2531525"/>
                <a:gd name="connsiteX39" fmla="*/ 0 w 2495698"/>
                <a:gd name="connsiteY39" fmla="*/ 1138462 h 2531525"/>
                <a:gd name="connsiteX40" fmla="*/ 98812 w 2495698"/>
                <a:gd name="connsiteY40" fmla="*/ 769689 h 2531525"/>
                <a:gd name="connsiteX41" fmla="*/ 380240 w 2495698"/>
                <a:gd name="connsiteY41" fmla="*/ 774423 h 2531525"/>
                <a:gd name="connsiteX42" fmla="*/ 516679 w 2495698"/>
                <a:gd name="connsiteY42" fmla="*/ 590627 h 2531525"/>
                <a:gd name="connsiteX43" fmla="*/ 422419 w 2495698"/>
                <a:gd name="connsiteY43" fmla="*/ 299900 h 2531525"/>
                <a:gd name="connsiteX44" fmla="*/ 746189 w 2495698"/>
                <a:gd name="connsiteY44" fmla="*/ 97585 h 2531525"/>
                <a:gd name="connsiteX45" fmla="*/ 972292 w 2495698"/>
                <a:gd name="connsiteY45" fmla="*/ 315656 h 2531525"/>
                <a:gd name="connsiteX46" fmla="*/ 970019 w 2495698"/>
                <a:gd name="connsiteY46" fmla="*/ 317076 h 2531525"/>
                <a:gd name="connsiteX47" fmla="*/ 1248316 w 2495698"/>
                <a:gd name="connsiteY47" fmla="*/ 277231 h 2531525"/>
                <a:gd name="connsiteX48" fmla="*/ 1391137 w 2495698"/>
                <a:gd name="connsiteY48" fmla="*/ 0 h 2531525"/>
                <a:gd name="connsiteX49" fmla="*/ 1759910 w 2495698"/>
                <a:gd name="connsiteY49" fmla="*/ 98812 h 2531525"/>
                <a:gd name="connsiteX0" fmla="*/ 1365628 w 2495698"/>
                <a:gd name="connsiteY0" fmla="*/ 832740 h 2531525"/>
                <a:gd name="connsiteX1" fmla="*/ 804861 w 2495698"/>
                <a:gd name="connsiteY1" fmla="*/ 1156499 h 2531525"/>
                <a:gd name="connsiteX2" fmla="*/ 1128620 w 2495698"/>
                <a:gd name="connsiteY2" fmla="*/ 1717266 h 2531525"/>
                <a:gd name="connsiteX3" fmla="*/ 1689387 w 2495698"/>
                <a:gd name="connsiteY3" fmla="*/ 1393507 h 2531525"/>
                <a:gd name="connsiteX4" fmla="*/ 1365628 w 2495698"/>
                <a:gd name="connsiteY4" fmla="*/ 832740 h 2531525"/>
                <a:gd name="connsiteX5" fmla="*/ 1447099 w 2495698"/>
                <a:gd name="connsiteY5" fmla="*/ 528685 h 2531525"/>
                <a:gd name="connsiteX6" fmla="*/ 1993442 w 2495698"/>
                <a:gd name="connsiteY6" fmla="*/ 1474978 h 2531525"/>
                <a:gd name="connsiteX7" fmla="*/ 1047149 w 2495698"/>
                <a:gd name="connsiteY7" fmla="*/ 2021321 h 2531525"/>
                <a:gd name="connsiteX8" fmla="*/ 500806 w 2495698"/>
                <a:gd name="connsiteY8" fmla="*/ 1075027 h 2531525"/>
                <a:gd name="connsiteX9" fmla="*/ 1447099 w 2495698"/>
                <a:gd name="connsiteY9" fmla="*/ 528685 h 2531525"/>
                <a:gd name="connsiteX10" fmla="*/ 1476725 w 2495698"/>
                <a:gd name="connsiteY10" fmla="*/ 418119 h 2531525"/>
                <a:gd name="connsiteX11" fmla="*/ 390240 w 2495698"/>
                <a:gd name="connsiteY11" fmla="*/ 1045401 h 2531525"/>
                <a:gd name="connsiteX12" fmla="*/ 1017523 w 2495698"/>
                <a:gd name="connsiteY12" fmla="*/ 2131887 h 2531525"/>
                <a:gd name="connsiteX13" fmla="*/ 2104008 w 2495698"/>
                <a:gd name="connsiteY13" fmla="*/ 1504604 h 2531525"/>
                <a:gd name="connsiteX14" fmla="*/ 1476725 w 2495698"/>
                <a:gd name="connsiteY14" fmla="*/ 418119 h 2531525"/>
                <a:gd name="connsiteX15" fmla="*/ 1759910 w 2495698"/>
                <a:gd name="connsiteY15" fmla="*/ 98812 h 2531525"/>
                <a:gd name="connsiteX16" fmla="*/ 1754625 w 2495698"/>
                <a:gd name="connsiteY16" fmla="*/ 412897 h 2531525"/>
                <a:gd name="connsiteX17" fmla="*/ 1954704 w 2495698"/>
                <a:gd name="connsiteY17" fmla="*/ 573108 h 2531525"/>
                <a:gd name="connsiteX18" fmla="*/ 2234317 w 2495698"/>
                <a:gd name="connsiteY18" fmla="*/ 503581 h 2531525"/>
                <a:gd name="connsiteX19" fmla="*/ 2413554 w 2495698"/>
                <a:gd name="connsiteY19" fmla="*/ 840674 h 2531525"/>
                <a:gd name="connsiteX20" fmla="*/ 2214321 w 2495698"/>
                <a:gd name="connsiteY20" fmla="*/ 1020292 h 2531525"/>
                <a:gd name="connsiteX21" fmla="*/ 2246841 w 2495698"/>
                <a:gd name="connsiteY21" fmla="*/ 1303347 h 2531525"/>
                <a:gd name="connsiteX22" fmla="*/ 2495698 w 2495698"/>
                <a:gd name="connsiteY22" fmla="*/ 1441496 h 2531525"/>
                <a:gd name="connsiteX23" fmla="*/ 2396885 w 2495698"/>
                <a:gd name="connsiteY23" fmla="*/ 1810269 h 2531525"/>
                <a:gd name="connsiteX24" fmla="*/ 2094912 w 2495698"/>
                <a:gd name="connsiteY24" fmla="*/ 1805190 h 2531525"/>
                <a:gd name="connsiteX25" fmla="*/ 1958644 w 2495698"/>
                <a:gd name="connsiteY25" fmla="*/ 1977881 h 2531525"/>
                <a:gd name="connsiteX26" fmla="*/ 2057814 w 2495698"/>
                <a:gd name="connsiteY26" fmla="*/ 2236715 h 2531525"/>
                <a:gd name="connsiteX27" fmla="*/ 1745078 w 2495698"/>
                <a:gd name="connsiteY27" fmla="*/ 2455696 h 2531525"/>
                <a:gd name="connsiteX28" fmla="*/ 1507869 w 2495698"/>
                <a:gd name="connsiteY28" fmla="*/ 2249759 h 2531525"/>
                <a:gd name="connsiteX29" fmla="*/ 1251837 w 2495698"/>
                <a:gd name="connsiteY29" fmla="*/ 2272543 h 2531525"/>
                <a:gd name="connsiteX30" fmla="*/ 1108065 w 2495698"/>
                <a:gd name="connsiteY30" fmla="*/ 2531525 h 2531525"/>
                <a:gd name="connsiteX31" fmla="*/ 739291 w 2495698"/>
                <a:gd name="connsiteY31" fmla="*/ 2432713 h 2531525"/>
                <a:gd name="connsiteX32" fmla="*/ 744274 w 2495698"/>
                <a:gd name="connsiteY32" fmla="*/ 2136543 h 2531525"/>
                <a:gd name="connsiteX33" fmla="*/ 535891 w 2495698"/>
                <a:gd name="connsiteY33" fmla="*/ 1973098 h 2531525"/>
                <a:gd name="connsiteX34" fmla="*/ 232276 w 2495698"/>
                <a:gd name="connsiteY34" fmla="*/ 2043090 h 2531525"/>
                <a:gd name="connsiteX35" fmla="*/ 70927 w 2495698"/>
                <a:gd name="connsiteY35" fmla="*/ 1697078 h 2531525"/>
                <a:gd name="connsiteX36" fmla="*/ 279495 w 2495698"/>
                <a:gd name="connsiteY36" fmla="*/ 1527966 h 2531525"/>
                <a:gd name="connsiteX37" fmla="*/ 245586 w 2495698"/>
                <a:gd name="connsiteY37" fmla="*/ 1274796 h 2531525"/>
                <a:gd name="connsiteX38" fmla="*/ 0 w 2495698"/>
                <a:gd name="connsiteY38" fmla="*/ 1138462 h 2531525"/>
                <a:gd name="connsiteX39" fmla="*/ 98812 w 2495698"/>
                <a:gd name="connsiteY39" fmla="*/ 769689 h 2531525"/>
                <a:gd name="connsiteX40" fmla="*/ 380240 w 2495698"/>
                <a:gd name="connsiteY40" fmla="*/ 774423 h 2531525"/>
                <a:gd name="connsiteX41" fmla="*/ 516679 w 2495698"/>
                <a:gd name="connsiteY41" fmla="*/ 590627 h 2531525"/>
                <a:gd name="connsiteX42" fmla="*/ 422419 w 2495698"/>
                <a:gd name="connsiteY42" fmla="*/ 299900 h 2531525"/>
                <a:gd name="connsiteX43" fmla="*/ 746189 w 2495698"/>
                <a:gd name="connsiteY43" fmla="*/ 97585 h 2531525"/>
                <a:gd name="connsiteX44" fmla="*/ 972292 w 2495698"/>
                <a:gd name="connsiteY44" fmla="*/ 315656 h 2531525"/>
                <a:gd name="connsiteX45" fmla="*/ 970019 w 2495698"/>
                <a:gd name="connsiteY45" fmla="*/ 317076 h 2531525"/>
                <a:gd name="connsiteX46" fmla="*/ 1248316 w 2495698"/>
                <a:gd name="connsiteY46" fmla="*/ 277231 h 2531525"/>
                <a:gd name="connsiteX47" fmla="*/ 1391137 w 2495698"/>
                <a:gd name="connsiteY47" fmla="*/ 0 h 2531525"/>
                <a:gd name="connsiteX48" fmla="*/ 1759910 w 2495698"/>
                <a:gd name="connsiteY48" fmla="*/ 98812 h 253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95698" h="2531525">
                  <a:moveTo>
                    <a:pt x="1365628" y="832740"/>
                  </a:moveTo>
                  <a:cubicBezTo>
                    <a:pt x="1121373" y="767293"/>
                    <a:pt x="870309" y="912244"/>
                    <a:pt x="804861" y="1156499"/>
                  </a:cubicBezTo>
                  <a:cubicBezTo>
                    <a:pt x="739413" y="1400754"/>
                    <a:pt x="884365" y="1651818"/>
                    <a:pt x="1128620" y="1717266"/>
                  </a:cubicBezTo>
                  <a:cubicBezTo>
                    <a:pt x="1372875" y="1782713"/>
                    <a:pt x="1623939" y="1637762"/>
                    <a:pt x="1689387" y="1393507"/>
                  </a:cubicBezTo>
                  <a:cubicBezTo>
                    <a:pt x="1754835" y="1149252"/>
                    <a:pt x="1609883" y="898188"/>
                    <a:pt x="1365628" y="832740"/>
                  </a:cubicBezTo>
                  <a:close/>
                  <a:moveTo>
                    <a:pt x="1447099" y="528685"/>
                  </a:moveTo>
                  <a:cubicBezTo>
                    <a:pt x="1859279" y="639128"/>
                    <a:pt x="2103885" y="1062799"/>
                    <a:pt x="1993442" y="1474978"/>
                  </a:cubicBezTo>
                  <a:cubicBezTo>
                    <a:pt x="1882999" y="1887158"/>
                    <a:pt x="1459328" y="2131764"/>
                    <a:pt x="1047149" y="2021321"/>
                  </a:cubicBezTo>
                  <a:cubicBezTo>
                    <a:pt x="634969" y="1910878"/>
                    <a:pt x="390363" y="1487207"/>
                    <a:pt x="500806" y="1075027"/>
                  </a:cubicBezTo>
                  <a:cubicBezTo>
                    <a:pt x="611249" y="662848"/>
                    <a:pt x="1034920" y="418242"/>
                    <a:pt x="1447099" y="528685"/>
                  </a:cubicBezTo>
                  <a:close/>
                  <a:moveTo>
                    <a:pt x="1476725" y="418119"/>
                  </a:moveTo>
                  <a:cubicBezTo>
                    <a:pt x="1003481" y="291314"/>
                    <a:pt x="517045" y="572157"/>
                    <a:pt x="390240" y="1045401"/>
                  </a:cubicBezTo>
                  <a:cubicBezTo>
                    <a:pt x="263435" y="1518646"/>
                    <a:pt x="544279" y="2005081"/>
                    <a:pt x="1017523" y="2131887"/>
                  </a:cubicBezTo>
                  <a:cubicBezTo>
                    <a:pt x="1490767" y="2258692"/>
                    <a:pt x="1977202" y="1977848"/>
                    <a:pt x="2104008" y="1504604"/>
                  </a:cubicBezTo>
                  <a:cubicBezTo>
                    <a:pt x="2230813" y="1031360"/>
                    <a:pt x="1949969" y="544925"/>
                    <a:pt x="1476725" y="418119"/>
                  </a:cubicBezTo>
                  <a:close/>
                  <a:moveTo>
                    <a:pt x="1759910" y="98812"/>
                  </a:moveTo>
                  <a:cubicBezTo>
                    <a:pt x="1758148" y="203507"/>
                    <a:pt x="1756387" y="308202"/>
                    <a:pt x="1754625" y="412897"/>
                  </a:cubicBezTo>
                  <a:lnTo>
                    <a:pt x="1954704" y="573108"/>
                  </a:lnTo>
                  <a:lnTo>
                    <a:pt x="2234317" y="503581"/>
                  </a:lnTo>
                  <a:lnTo>
                    <a:pt x="2413554" y="840674"/>
                  </a:lnTo>
                  <a:lnTo>
                    <a:pt x="2214321" y="1020292"/>
                  </a:lnTo>
                  <a:cubicBezTo>
                    <a:pt x="2239296" y="1111262"/>
                    <a:pt x="2251067" y="1206519"/>
                    <a:pt x="2246841" y="1303347"/>
                  </a:cubicBezTo>
                  <a:lnTo>
                    <a:pt x="2495698" y="1441496"/>
                  </a:lnTo>
                  <a:lnTo>
                    <a:pt x="2396885" y="1810269"/>
                  </a:lnTo>
                  <a:lnTo>
                    <a:pt x="2094912" y="1805190"/>
                  </a:lnTo>
                  <a:cubicBezTo>
                    <a:pt x="2056732" y="1868983"/>
                    <a:pt x="2010475" y="1926517"/>
                    <a:pt x="1958644" y="1977881"/>
                  </a:cubicBezTo>
                  <a:lnTo>
                    <a:pt x="2057814" y="2236715"/>
                  </a:lnTo>
                  <a:lnTo>
                    <a:pt x="1745078" y="2455696"/>
                  </a:lnTo>
                  <a:lnTo>
                    <a:pt x="1507869" y="2249759"/>
                  </a:lnTo>
                  <a:lnTo>
                    <a:pt x="1251837" y="2272543"/>
                  </a:lnTo>
                  <a:lnTo>
                    <a:pt x="1108065" y="2531525"/>
                  </a:lnTo>
                  <a:lnTo>
                    <a:pt x="739291" y="2432713"/>
                  </a:lnTo>
                  <a:lnTo>
                    <a:pt x="744274" y="2136543"/>
                  </a:lnTo>
                  <a:cubicBezTo>
                    <a:pt x="666128" y="2092006"/>
                    <a:pt x="595548" y="2037539"/>
                    <a:pt x="535891" y="1973098"/>
                  </a:cubicBezTo>
                  <a:lnTo>
                    <a:pt x="232276" y="2043090"/>
                  </a:lnTo>
                  <a:lnTo>
                    <a:pt x="70927" y="1697078"/>
                  </a:lnTo>
                  <a:lnTo>
                    <a:pt x="279495" y="1527966"/>
                  </a:lnTo>
                  <a:cubicBezTo>
                    <a:pt x="257233" y="1446371"/>
                    <a:pt x="245603" y="1361336"/>
                    <a:pt x="245586" y="1274796"/>
                  </a:cubicBezTo>
                  <a:lnTo>
                    <a:pt x="0" y="1138462"/>
                  </a:lnTo>
                  <a:lnTo>
                    <a:pt x="98812" y="769689"/>
                  </a:lnTo>
                  <a:lnTo>
                    <a:pt x="380240" y="774423"/>
                  </a:lnTo>
                  <a:cubicBezTo>
                    <a:pt x="418421" y="707046"/>
                    <a:pt x="464524" y="645614"/>
                    <a:pt x="516679" y="590627"/>
                  </a:cubicBezTo>
                  <a:lnTo>
                    <a:pt x="422419" y="299900"/>
                  </a:lnTo>
                  <a:lnTo>
                    <a:pt x="746189" y="97585"/>
                  </a:lnTo>
                  <a:lnTo>
                    <a:pt x="972292" y="315656"/>
                  </a:lnTo>
                  <a:lnTo>
                    <a:pt x="970019" y="317076"/>
                  </a:lnTo>
                  <a:cubicBezTo>
                    <a:pt x="1058903" y="289108"/>
                    <a:pt x="1152743" y="276181"/>
                    <a:pt x="1248316" y="277231"/>
                  </a:cubicBezTo>
                  <a:lnTo>
                    <a:pt x="1391137" y="0"/>
                  </a:lnTo>
                  <a:lnTo>
                    <a:pt x="1759910" y="9881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pic>
        <p:nvPicPr>
          <p:cNvPr id="60" name="Picture 2" descr="E:\002-KIMS BUSINESS\000-B-KIMS-소스 분류-2014\10-ESP to IMG\지구.png">
            <a:extLst>
              <a:ext uri="{FF2B5EF4-FFF2-40B4-BE49-F238E27FC236}">
                <a16:creationId xmlns:a16="http://schemas.microsoft.com/office/drawing/2014/main" id="{8287A0B1-7DBC-44C7-BFC0-4DE3C2161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385" y="923308"/>
            <a:ext cx="2670916" cy="2670918"/>
          </a:xfrm>
          <a:prstGeom prst="rect">
            <a:avLst/>
          </a:prstGeom>
          <a:noFill/>
          <a:effectLst>
            <a:outerShdw blurRad="63500" sx="102000" sy="102000" algn="ctr" rotWithShape="0">
              <a:prstClr val="black">
                <a:alpha val="8000"/>
              </a:prstClr>
            </a:outerShdw>
          </a:effectLst>
          <a:extLst>
            <a:ext uri="{909E8E84-426E-40DD-AFC4-6F175D3DCCD1}">
              <a14:hiddenFill xmlns:a14="http://schemas.microsoft.com/office/drawing/2010/main">
                <a:solidFill>
                  <a:srgbClr val="FFFFFF"/>
                </a:solidFill>
              </a14:hiddenFill>
            </a:ext>
          </a:extLst>
        </p:spPr>
      </p:pic>
      <p:sp>
        <p:nvSpPr>
          <p:cNvPr id="15" name="Text Placeholder 1"/>
          <p:cNvSpPr txBox="1">
            <a:spLocks/>
          </p:cNvSpPr>
          <p:nvPr/>
        </p:nvSpPr>
        <p:spPr>
          <a:xfrm>
            <a:off x="323529" y="501545"/>
            <a:ext cx="2347243" cy="1291041"/>
          </a:xfrm>
          <a:prstGeom prst="rect">
            <a:avLst/>
          </a:prstGeom>
        </p:spPr>
        <p:txBody>
          <a:bodyPr>
            <a:norm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4000" dirty="0" smtClean="0">
                <a:solidFill>
                  <a:schemeClr val="tx2"/>
                </a:solidFill>
                <a:latin typeface="Futura Md BT" panose="020B0602020204020303" pitchFamily="34" charset="0"/>
              </a:rPr>
              <a:t>Iconos de apoyo</a:t>
            </a:r>
            <a:endParaRPr lang="es-CO" sz="4000" dirty="0">
              <a:solidFill>
                <a:schemeClr val="tx2"/>
              </a:solidFill>
              <a:latin typeface="Futura Md BT" panose="020B0602020204020303" pitchFamily="34" charset="0"/>
            </a:endParaRPr>
          </a:p>
        </p:txBody>
      </p:sp>
    </p:spTree>
    <p:extLst>
      <p:ext uri="{BB962C8B-B14F-4D97-AF65-F5344CB8AC3E}">
        <p14:creationId xmlns:p14="http://schemas.microsoft.com/office/powerpoint/2010/main" val="40766483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그룹 3">
            <a:extLst>
              <a:ext uri="{FF2B5EF4-FFF2-40B4-BE49-F238E27FC236}">
                <a16:creationId xmlns:a16="http://schemas.microsoft.com/office/drawing/2014/main" id="{5710E1CE-50E1-4099-9A83-1B652F90282A}"/>
              </a:ext>
            </a:extLst>
          </p:cNvPr>
          <p:cNvGrpSpPr/>
          <p:nvPr/>
        </p:nvGrpSpPr>
        <p:grpSpPr>
          <a:xfrm>
            <a:off x="946202" y="4711068"/>
            <a:ext cx="1116529" cy="741016"/>
            <a:chOff x="9017332" y="4660057"/>
            <a:chExt cx="1116529" cy="741016"/>
          </a:xfrm>
        </p:grpSpPr>
        <p:grpSp>
          <p:nvGrpSpPr>
            <p:cNvPr id="33" name="그룹 106">
              <a:extLst>
                <a:ext uri="{FF2B5EF4-FFF2-40B4-BE49-F238E27FC236}">
                  <a16:creationId xmlns:a16="http://schemas.microsoft.com/office/drawing/2014/main" id="{DF1AA4A6-F1F1-4243-9242-19164A39A644}"/>
                </a:ext>
              </a:extLst>
            </p:cNvPr>
            <p:cNvGrpSpPr/>
            <p:nvPr/>
          </p:nvGrpSpPr>
          <p:grpSpPr>
            <a:xfrm>
              <a:off x="9017332" y="4660057"/>
              <a:ext cx="1116529" cy="741016"/>
              <a:chOff x="8890504" y="1819747"/>
              <a:chExt cx="2424749" cy="1609253"/>
            </a:xfrm>
          </p:grpSpPr>
          <p:sp>
            <p:nvSpPr>
              <p:cNvPr id="35" name="사각형: 둥근 모서리 108">
                <a:extLst>
                  <a:ext uri="{FF2B5EF4-FFF2-40B4-BE49-F238E27FC236}">
                    <a16:creationId xmlns:a16="http://schemas.microsoft.com/office/drawing/2014/main" id="{7500D500-C900-4326-9320-4EECFC4DCD83}"/>
                  </a:ext>
                </a:extLst>
              </p:cNvPr>
              <p:cNvSpPr/>
              <p:nvPr/>
            </p:nvSpPr>
            <p:spPr>
              <a:xfrm>
                <a:off x="8890504" y="1819747"/>
                <a:ext cx="2338544" cy="160925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사각형: 둥근 모서리 109">
                <a:extLst>
                  <a:ext uri="{FF2B5EF4-FFF2-40B4-BE49-F238E27FC236}">
                    <a16:creationId xmlns:a16="http://schemas.microsoft.com/office/drawing/2014/main" id="{0D9012CB-7895-4CCE-A2AE-D0ACE512D01F}"/>
                  </a:ext>
                </a:extLst>
              </p:cNvPr>
              <p:cNvSpPr/>
              <p:nvPr/>
            </p:nvSpPr>
            <p:spPr>
              <a:xfrm>
                <a:off x="9000521" y="1954285"/>
                <a:ext cx="2118510" cy="1340176"/>
              </a:xfrm>
              <a:prstGeom prst="roundRect">
                <a:avLst>
                  <a:gd name="adj" fmla="val 12614"/>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사각형: 둥근 모서리 110">
                <a:extLst>
                  <a:ext uri="{FF2B5EF4-FFF2-40B4-BE49-F238E27FC236}">
                    <a16:creationId xmlns:a16="http://schemas.microsoft.com/office/drawing/2014/main" id="{37DB0336-A4D2-4E7B-8305-CDE289214753}"/>
                  </a:ext>
                </a:extLst>
              </p:cNvPr>
              <p:cNvSpPr/>
              <p:nvPr/>
            </p:nvSpPr>
            <p:spPr>
              <a:xfrm>
                <a:off x="10616628" y="2383996"/>
                <a:ext cx="698625" cy="480754"/>
              </a:xfrm>
              <a:prstGeom prst="roundRect">
                <a:avLst/>
              </a:prstGeom>
              <a:solidFill>
                <a:schemeClr val="accent4"/>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타원 111">
                <a:extLst>
                  <a:ext uri="{FF2B5EF4-FFF2-40B4-BE49-F238E27FC236}">
                    <a16:creationId xmlns:a16="http://schemas.microsoft.com/office/drawing/2014/main" id="{1A936A7D-E83C-4B1E-B6A6-49C3DD6F3E66}"/>
                  </a:ext>
                </a:extLst>
              </p:cNvPr>
              <p:cNvSpPr/>
              <p:nvPr/>
            </p:nvSpPr>
            <p:spPr>
              <a:xfrm>
                <a:off x="10732612" y="2479518"/>
                <a:ext cx="289711" cy="2897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4" name="Block Arc 11">
              <a:extLst>
                <a:ext uri="{FF2B5EF4-FFF2-40B4-BE49-F238E27FC236}">
                  <a16:creationId xmlns:a16="http://schemas.microsoft.com/office/drawing/2014/main" id="{BB85E775-BC10-4071-8708-2B3FC4142F5E}"/>
                </a:ext>
              </a:extLst>
            </p:cNvPr>
            <p:cNvSpPr/>
            <p:nvPr/>
          </p:nvSpPr>
          <p:spPr>
            <a:xfrm>
              <a:off x="9415738" y="4824489"/>
              <a:ext cx="255069" cy="41503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39" name="Group 38">
            <a:extLst>
              <a:ext uri="{FF2B5EF4-FFF2-40B4-BE49-F238E27FC236}">
                <a16:creationId xmlns:a16="http://schemas.microsoft.com/office/drawing/2014/main" id="{BEA6C647-8BBA-4D3F-ADEA-9D7B233F4BCA}"/>
              </a:ext>
            </a:extLst>
          </p:cNvPr>
          <p:cNvGrpSpPr/>
          <p:nvPr/>
        </p:nvGrpSpPr>
        <p:grpSpPr>
          <a:xfrm>
            <a:off x="8806864" y="1668164"/>
            <a:ext cx="2250102" cy="3927083"/>
            <a:chOff x="8806864" y="1668164"/>
            <a:chExt cx="2250102" cy="3927083"/>
          </a:xfrm>
        </p:grpSpPr>
        <p:grpSp>
          <p:nvGrpSpPr>
            <p:cNvPr id="40" name="그룹 48">
              <a:extLst>
                <a:ext uri="{FF2B5EF4-FFF2-40B4-BE49-F238E27FC236}">
                  <a16:creationId xmlns:a16="http://schemas.microsoft.com/office/drawing/2014/main" id="{EB24B5CC-977A-43F8-9D0F-8080124846BB}"/>
                </a:ext>
              </a:extLst>
            </p:cNvPr>
            <p:cNvGrpSpPr/>
            <p:nvPr/>
          </p:nvGrpSpPr>
          <p:grpSpPr>
            <a:xfrm>
              <a:off x="8806864" y="1668164"/>
              <a:ext cx="2250102" cy="3927083"/>
              <a:chOff x="6900650" y="1819712"/>
              <a:chExt cx="1858036" cy="3242814"/>
            </a:xfrm>
          </p:grpSpPr>
          <p:grpSp>
            <p:nvGrpSpPr>
              <p:cNvPr id="66" name="그룹 22">
                <a:extLst>
                  <a:ext uri="{FF2B5EF4-FFF2-40B4-BE49-F238E27FC236}">
                    <a16:creationId xmlns:a16="http://schemas.microsoft.com/office/drawing/2014/main" id="{E963F77C-F067-49BD-86D7-1E12754BC3B3}"/>
                  </a:ext>
                </a:extLst>
              </p:cNvPr>
              <p:cNvGrpSpPr/>
              <p:nvPr/>
            </p:nvGrpSpPr>
            <p:grpSpPr>
              <a:xfrm>
                <a:off x="7215127" y="3101758"/>
                <a:ext cx="1271173" cy="1960768"/>
                <a:chOff x="7311137" y="4298740"/>
                <a:chExt cx="1360941" cy="1965858"/>
              </a:xfrm>
            </p:grpSpPr>
            <p:grpSp>
              <p:nvGrpSpPr>
                <p:cNvPr id="73" name="그룹 23">
                  <a:extLst>
                    <a:ext uri="{FF2B5EF4-FFF2-40B4-BE49-F238E27FC236}">
                      <a16:creationId xmlns:a16="http://schemas.microsoft.com/office/drawing/2014/main" id="{6B727ED9-E67B-417C-B5B3-97B25B90CEB2}"/>
                    </a:ext>
                  </a:extLst>
                </p:cNvPr>
                <p:cNvGrpSpPr/>
                <p:nvPr/>
              </p:nvGrpSpPr>
              <p:grpSpPr>
                <a:xfrm>
                  <a:off x="7521194" y="5284915"/>
                  <a:ext cx="1137987" cy="979683"/>
                  <a:chOff x="7521194" y="5284915"/>
                  <a:chExt cx="1137987" cy="979683"/>
                </a:xfrm>
              </p:grpSpPr>
              <p:grpSp>
                <p:nvGrpSpPr>
                  <p:cNvPr id="79" name="Group 7">
                    <a:extLst>
                      <a:ext uri="{FF2B5EF4-FFF2-40B4-BE49-F238E27FC236}">
                        <a16:creationId xmlns:a16="http://schemas.microsoft.com/office/drawing/2014/main" id="{13F76F55-5BBA-40D6-B72C-F920E266C1AF}"/>
                      </a:ext>
                    </a:extLst>
                  </p:cNvPr>
                  <p:cNvGrpSpPr/>
                  <p:nvPr/>
                </p:nvGrpSpPr>
                <p:grpSpPr>
                  <a:xfrm>
                    <a:off x="7521194" y="5284915"/>
                    <a:ext cx="1137987" cy="979683"/>
                    <a:chOff x="5580112" y="4160675"/>
                    <a:chExt cx="2016224" cy="1735751"/>
                  </a:xfrm>
                </p:grpSpPr>
                <p:sp>
                  <p:nvSpPr>
                    <p:cNvPr id="81" name="Trapezoid 1">
                      <a:extLst>
                        <a:ext uri="{FF2B5EF4-FFF2-40B4-BE49-F238E27FC236}">
                          <a16:creationId xmlns:a16="http://schemas.microsoft.com/office/drawing/2014/main" id="{00A4E189-36E2-48B3-822A-BB3DCBE1FCFB}"/>
                        </a:ext>
                      </a:extLst>
                    </p:cNvPr>
                    <p:cNvSpPr/>
                    <p:nvPr/>
                  </p:nvSpPr>
                  <p:spPr>
                    <a:xfrm rot="10800000">
                      <a:off x="5796136" y="4653136"/>
                      <a:ext cx="1584176" cy="1243290"/>
                    </a:xfrm>
                    <a:custGeom>
                      <a:avLst/>
                      <a:gdLst>
                        <a:gd name="connsiteX0" fmla="*/ 0 w 1584176"/>
                        <a:gd name="connsiteY0" fmla="*/ 1216152 h 1216152"/>
                        <a:gd name="connsiteX1" fmla="*/ 304038 w 1584176"/>
                        <a:gd name="connsiteY1" fmla="*/ 0 h 1216152"/>
                        <a:gd name="connsiteX2" fmla="*/ 1280138 w 1584176"/>
                        <a:gd name="connsiteY2" fmla="*/ 0 h 1216152"/>
                        <a:gd name="connsiteX3" fmla="*/ 1584176 w 1584176"/>
                        <a:gd name="connsiteY3" fmla="*/ 1216152 h 1216152"/>
                        <a:gd name="connsiteX4" fmla="*/ 0 w 1584176"/>
                        <a:gd name="connsiteY4" fmla="*/ 1216152 h 1216152"/>
                        <a:gd name="connsiteX0" fmla="*/ 0 w 1584176"/>
                        <a:gd name="connsiteY0" fmla="*/ 1235792 h 1235792"/>
                        <a:gd name="connsiteX1" fmla="*/ 304038 w 1584176"/>
                        <a:gd name="connsiteY1" fmla="*/ 19640 h 1235792"/>
                        <a:gd name="connsiteX2" fmla="*/ 1280138 w 1584176"/>
                        <a:gd name="connsiteY2" fmla="*/ 19640 h 1235792"/>
                        <a:gd name="connsiteX3" fmla="*/ 1584176 w 1584176"/>
                        <a:gd name="connsiteY3" fmla="*/ 1235792 h 1235792"/>
                        <a:gd name="connsiteX4" fmla="*/ 0 w 1584176"/>
                        <a:gd name="connsiteY4" fmla="*/ 1235792 h 1235792"/>
                        <a:gd name="connsiteX0" fmla="*/ 0 w 1584176"/>
                        <a:gd name="connsiteY0" fmla="*/ 1243290 h 1243290"/>
                        <a:gd name="connsiteX1" fmla="*/ 304038 w 1584176"/>
                        <a:gd name="connsiteY1" fmla="*/ 27138 h 1243290"/>
                        <a:gd name="connsiteX2" fmla="*/ 1280138 w 1584176"/>
                        <a:gd name="connsiteY2" fmla="*/ 27138 h 1243290"/>
                        <a:gd name="connsiteX3" fmla="*/ 1584176 w 1584176"/>
                        <a:gd name="connsiteY3" fmla="*/ 1243290 h 1243290"/>
                        <a:gd name="connsiteX4" fmla="*/ 0 w 1584176"/>
                        <a:gd name="connsiteY4" fmla="*/ 1243290 h 1243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243290">
                          <a:moveTo>
                            <a:pt x="0" y="1243290"/>
                          </a:moveTo>
                          <a:lnTo>
                            <a:pt x="304038" y="27138"/>
                          </a:lnTo>
                          <a:cubicBezTo>
                            <a:pt x="629405" y="-57"/>
                            <a:pt x="941174" y="-17053"/>
                            <a:pt x="1280138" y="27138"/>
                          </a:cubicBezTo>
                          <a:lnTo>
                            <a:pt x="1584176" y="1243290"/>
                          </a:lnTo>
                          <a:lnTo>
                            <a:pt x="0" y="1243290"/>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2" name="Trapezoid 6">
                      <a:extLst>
                        <a:ext uri="{FF2B5EF4-FFF2-40B4-BE49-F238E27FC236}">
                          <a16:creationId xmlns:a16="http://schemas.microsoft.com/office/drawing/2014/main" id="{0A67A1DD-D64C-4A3A-BBAB-D8448424F193}"/>
                        </a:ext>
                      </a:extLst>
                    </p:cNvPr>
                    <p:cNvSpPr/>
                    <p:nvPr/>
                  </p:nvSpPr>
                  <p:spPr>
                    <a:xfrm rot="10800000">
                      <a:off x="5580112" y="4312147"/>
                      <a:ext cx="2016224" cy="471979"/>
                    </a:xfrm>
                    <a:custGeom>
                      <a:avLst/>
                      <a:gdLst>
                        <a:gd name="connsiteX0" fmla="*/ 0 w 2016224"/>
                        <a:gd name="connsiteY0" fmla="*/ 360040 h 360040"/>
                        <a:gd name="connsiteX1" fmla="*/ 128109 w 2016224"/>
                        <a:gd name="connsiteY1" fmla="*/ 0 h 360040"/>
                        <a:gd name="connsiteX2" fmla="*/ 1888115 w 2016224"/>
                        <a:gd name="connsiteY2" fmla="*/ 0 h 360040"/>
                        <a:gd name="connsiteX3" fmla="*/ 2016224 w 2016224"/>
                        <a:gd name="connsiteY3" fmla="*/ 360040 h 360040"/>
                        <a:gd name="connsiteX4" fmla="*/ 0 w 2016224"/>
                        <a:gd name="connsiteY4" fmla="*/ 360040 h 360040"/>
                        <a:gd name="connsiteX0" fmla="*/ 0 w 2016224"/>
                        <a:gd name="connsiteY0" fmla="*/ 431046 h 431046"/>
                        <a:gd name="connsiteX1" fmla="*/ 128109 w 2016224"/>
                        <a:gd name="connsiteY1" fmla="*/ 71006 h 431046"/>
                        <a:gd name="connsiteX2" fmla="*/ 1888115 w 2016224"/>
                        <a:gd name="connsiteY2" fmla="*/ 71006 h 431046"/>
                        <a:gd name="connsiteX3" fmla="*/ 2016224 w 2016224"/>
                        <a:gd name="connsiteY3" fmla="*/ 431046 h 431046"/>
                        <a:gd name="connsiteX4" fmla="*/ 0 w 2016224"/>
                        <a:gd name="connsiteY4" fmla="*/ 431046 h 431046"/>
                        <a:gd name="connsiteX0" fmla="*/ 0 w 2016224"/>
                        <a:gd name="connsiteY0" fmla="*/ 458241 h 458241"/>
                        <a:gd name="connsiteX1" fmla="*/ 128109 w 2016224"/>
                        <a:gd name="connsiteY1" fmla="*/ 98201 h 458241"/>
                        <a:gd name="connsiteX2" fmla="*/ 1888115 w 2016224"/>
                        <a:gd name="connsiteY2" fmla="*/ 98201 h 458241"/>
                        <a:gd name="connsiteX3" fmla="*/ 2016224 w 2016224"/>
                        <a:gd name="connsiteY3" fmla="*/ 458241 h 458241"/>
                        <a:gd name="connsiteX4" fmla="*/ 0 w 2016224"/>
                        <a:gd name="connsiteY4" fmla="*/ 458241 h 458241"/>
                        <a:gd name="connsiteX0" fmla="*/ 0 w 2016224"/>
                        <a:gd name="connsiteY0" fmla="*/ 465296 h 465296"/>
                        <a:gd name="connsiteX1" fmla="*/ 128109 w 2016224"/>
                        <a:gd name="connsiteY1" fmla="*/ 105256 h 465296"/>
                        <a:gd name="connsiteX2" fmla="*/ 1888115 w 2016224"/>
                        <a:gd name="connsiteY2" fmla="*/ 105256 h 465296"/>
                        <a:gd name="connsiteX3" fmla="*/ 2016224 w 2016224"/>
                        <a:gd name="connsiteY3" fmla="*/ 465296 h 465296"/>
                        <a:gd name="connsiteX4" fmla="*/ 0 w 2016224"/>
                        <a:gd name="connsiteY4" fmla="*/ 465296 h 465296"/>
                        <a:gd name="connsiteX0" fmla="*/ 0 w 2016224"/>
                        <a:gd name="connsiteY0" fmla="*/ 471979 h 471979"/>
                        <a:gd name="connsiteX1" fmla="*/ 128109 w 2016224"/>
                        <a:gd name="connsiteY1" fmla="*/ 111939 h 471979"/>
                        <a:gd name="connsiteX2" fmla="*/ 1888115 w 2016224"/>
                        <a:gd name="connsiteY2" fmla="*/ 111939 h 471979"/>
                        <a:gd name="connsiteX3" fmla="*/ 2016224 w 2016224"/>
                        <a:gd name="connsiteY3" fmla="*/ 471979 h 471979"/>
                        <a:gd name="connsiteX4" fmla="*/ 0 w 2016224"/>
                        <a:gd name="connsiteY4" fmla="*/ 471979 h 47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224" h="471979">
                          <a:moveTo>
                            <a:pt x="0" y="471979"/>
                          </a:moveTo>
                          <a:lnTo>
                            <a:pt x="128109" y="111939"/>
                          </a:lnTo>
                          <a:cubicBezTo>
                            <a:pt x="572010" y="-7034"/>
                            <a:pt x="1260655" y="-64822"/>
                            <a:pt x="1888115" y="111939"/>
                          </a:cubicBezTo>
                          <a:lnTo>
                            <a:pt x="2016224" y="471979"/>
                          </a:lnTo>
                          <a:lnTo>
                            <a:pt x="0" y="471979"/>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3" name="Oval 5">
                      <a:extLst>
                        <a:ext uri="{FF2B5EF4-FFF2-40B4-BE49-F238E27FC236}">
                          <a16:creationId xmlns:a16="http://schemas.microsoft.com/office/drawing/2014/main" id="{D1557F54-B355-483D-833C-49BA7CE24A13}"/>
                        </a:ext>
                      </a:extLst>
                    </p:cNvPr>
                    <p:cNvSpPr/>
                    <p:nvPr/>
                  </p:nvSpPr>
                  <p:spPr>
                    <a:xfrm>
                      <a:off x="5580223" y="4160675"/>
                      <a:ext cx="2016000" cy="30294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80" name="Chord 23">
                    <a:extLst>
                      <a:ext uri="{FF2B5EF4-FFF2-40B4-BE49-F238E27FC236}">
                        <a16:creationId xmlns:a16="http://schemas.microsoft.com/office/drawing/2014/main" id="{406AFDF1-B90C-4784-A177-E636CEECEC35}"/>
                      </a:ext>
                    </a:extLst>
                  </p:cNvPr>
                  <p:cNvSpPr/>
                  <p:nvPr/>
                </p:nvSpPr>
                <p:spPr>
                  <a:xfrm>
                    <a:off x="7788585" y="5306768"/>
                    <a:ext cx="578589" cy="141955"/>
                  </a:xfrm>
                  <a:custGeom>
                    <a:avLst/>
                    <a:gdLst>
                      <a:gd name="connsiteX0" fmla="*/ 115433 w 914400"/>
                      <a:gd name="connsiteY0" fmla="*/ 153510 h 914400"/>
                      <a:gd name="connsiteX1" fmla="*/ 462323 w 914400"/>
                      <a:gd name="connsiteY1" fmla="*/ 28 h 914400"/>
                      <a:gd name="connsiteX2" fmla="*/ 805686 w 914400"/>
                      <a:gd name="connsiteY2" fmla="*/ 161244 h 914400"/>
                      <a:gd name="connsiteX3" fmla="*/ 115433 w 914400"/>
                      <a:gd name="connsiteY3" fmla="*/ 153510 h 914400"/>
                      <a:gd name="connsiteX0" fmla="*/ 0 w 723591"/>
                      <a:gd name="connsiteY0" fmla="*/ 177315 h 177532"/>
                      <a:gd name="connsiteX1" fmla="*/ 380228 w 723591"/>
                      <a:gd name="connsiteY1" fmla="*/ 21 h 177532"/>
                      <a:gd name="connsiteX2" fmla="*/ 723591 w 723591"/>
                      <a:gd name="connsiteY2" fmla="*/ 161237 h 177532"/>
                      <a:gd name="connsiteX3" fmla="*/ 0 w 723591"/>
                      <a:gd name="connsiteY3" fmla="*/ 177315 h 177532"/>
                      <a:gd name="connsiteX0" fmla="*/ 0 w 759310"/>
                      <a:gd name="connsiteY0" fmla="*/ 177315 h 185049"/>
                      <a:gd name="connsiteX1" fmla="*/ 380228 w 759310"/>
                      <a:gd name="connsiteY1" fmla="*/ 21 h 185049"/>
                      <a:gd name="connsiteX2" fmla="*/ 759310 w 759310"/>
                      <a:gd name="connsiteY2" fmla="*/ 185049 h 185049"/>
                      <a:gd name="connsiteX3" fmla="*/ 0 w 759310"/>
                      <a:gd name="connsiteY3" fmla="*/ 177315 h 185049"/>
                      <a:gd name="connsiteX0" fmla="*/ 0 w 759310"/>
                      <a:gd name="connsiteY0" fmla="*/ 177315 h 188144"/>
                      <a:gd name="connsiteX1" fmla="*/ 380228 w 759310"/>
                      <a:gd name="connsiteY1" fmla="*/ 21 h 188144"/>
                      <a:gd name="connsiteX2" fmla="*/ 759310 w 759310"/>
                      <a:gd name="connsiteY2" fmla="*/ 185049 h 188144"/>
                      <a:gd name="connsiteX3" fmla="*/ 0 w 759310"/>
                      <a:gd name="connsiteY3" fmla="*/ 177315 h 188144"/>
                      <a:gd name="connsiteX0" fmla="*/ 0 w 759310"/>
                      <a:gd name="connsiteY0" fmla="*/ 177315 h 191233"/>
                      <a:gd name="connsiteX1" fmla="*/ 380228 w 759310"/>
                      <a:gd name="connsiteY1" fmla="*/ 21 h 191233"/>
                      <a:gd name="connsiteX2" fmla="*/ 759310 w 759310"/>
                      <a:gd name="connsiteY2" fmla="*/ 185049 h 191233"/>
                      <a:gd name="connsiteX3" fmla="*/ 0 w 759310"/>
                      <a:gd name="connsiteY3" fmla="*/ 177315 h 191233"/>
                      <a:gd name="connsiteX0" fmla="*/ 0 w 759310"/>
                      <a:gd name="connsiteY0" fmla="*/ 177315 h 187572"/>
                      <a:gd name="connsiteX1" fmla="*/ 380228 w 759310"/>
                      <a:gd name="connsiteY1" fmla="*/ 21 h 187572"/>
                      <a:gd name="connsiteX2" fmla="*/ 759310 w 759310"/>
                      <a:gd name="connsiteY2" fmla="*/ 177905 h 187572"/>
                      <a:gd name="connsiteX3" fmla="*/ 0 w 759310"/>
                      <a:gd name="connsiteY3" fmla="*/ 177315 h 187572"/>
                      <a:gd name="connsiteX0" fmla="*/ 0 w 768835"/>
                      <a:gd name="connsiteY0" fmla="*/ 177315 h 188632"/>
                      <a:gd name="connsiteX1" fmla="*/ 380228 w 768835"/>
                      <a:gd name="connsiteY1" fmla="*/ 21 h 188632"/>
                      <a:gd name="connsiteX2" fmla="*/ 768835 w 768835"/>
                      <a:gd name="connsiteY2" fmla="*/ 180287 h 188632"/>
                      <a:gd name="connsiteX3" fmla="*/ 0 w 768835"/>
                      <a:gd name="connsiteY3" fmla="*/ 177315 h 188632"/>
                    </a:gdLst>
                    <a:ahLst/>
                    <a:cxnLst>
                      <a:cxn ang="0">
                        <a:pos x="connsiteX0" y="connsiteY0"/>
                      </a:cxn>
                      <a:cxn ang="0">
                        <a:pos x="connsiteX1" y="connsiteY1"/>
                      </a:cxn>
                      <a:cxn ang="0">
                        <a:pos x="connsiteX2" y="connsiteY2"/>
                      </a:cxn>
                      <a:cxn ang="0">
                        <a:pos x="connsiteX3" y="connsiteY3"/>
                      </a:cxn>
                    </a:cxnLst>
                    <a:rect l="l" t="t" r="r" b="b"/>
                    <a:pathLst>
                      <a:path w="768835" h="188632">
                        <a:moveTo>
                          <a:pt x="0" y="177315"/>
                        </a:moveTo>
                        <a:cubicBezTo>
                          <a:pt x="87950" y="78338"/>
                          <a:pt x="247828" y="-1462"/>
                          <a:pt x="380228" y="21"/>
                        </a:cubicBezTo>
                        <a:cubicBezTo>
                          <a:pt x="512627" y="1505"/>
                          <a:pt x="683125" y="79364"/>
                          <a:pt x="768835" y="180287"/>
                        </a:cubicBezTo>
                        <a:cubicBezTo>
                          <a:pt x="513351" y="189616"/>
                          <a:pt x="257866" y="194180"/>
                          <a:pt x="0" y="17731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74" name="그룹 24">
                  <a:extLst>
                    <a:ext uri="{FF2B5EF4-FFF2-40B4-BE49-F238E27FC236}">
                      <a16:creationId xmlns:a16="http://schemas.microsoft.com/office/drawing/2014/main" id="{B76BB8A9-6474-4A9B-A317-9D342B8691EB}"/>
                    </a:ext>
                  </a:extLst>
                </p:cNvPr>
                <p:cNvGrpSpPr/>
                <p:nvPr/>
              </p:nvGrpSpPr>
              <p:grpSpPr>
                <a:xfrm>
                  <a:off x="7311137" y="4298740"/>
                  <a:ext cx="1360941" cy="1039848"/>
                  <a:chOff x="7311137" y="4298740"/>
                  <a:chExt cx="1360941" cy="1039848"/>
                </a:xfrm>
              </p:grpSpPr>
              <p:sp>
                <p:nvSpPr>
                  <p:cNvPr id="75" name="Freeform 9">
                    <a:extLst>
                      <a:ext uri="{FF2B5EF4-FFF2-40B4-BE49-F238E27FC236}">
                        <a16:creationId xmlns:a16="http://schemas.microsoft.com/office/drawing/2014/main" id="{54E36E41-E1D1-4A25-94AE-978AE3FC424C}"/>
                      </a:ext>
                    </a:extLst>
                  </p:cNvPr>
                  <p:cNvSpPr/>
                  <p:nvPr/>
                </p:nvSpPr>
                <p:spPr>
                  <a:xfrm>
                    <a:off x="7967244" y="4298740"/>
                    <a:ext cx="165150" cy="1039848"/>
                  </a:xfrm>
                  <a:custGeom>
                    <a:avLst/>
                    <a:gdLst>
                      <a:gd name="connsiteX0" fmla="*/ 171450 w 323850"/>
                      <a:gd name="connsiteY0" fmla="*/ 28575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71450 w 323850"/>
                      <a:gd name="connsiteY9" fmla="*/ 28575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85750 w 323850"/>
                      <a:gd name="connsiteY7" fmla="*/ 542925 h 2152650"/>
                      <a:gd name="connsiteX8" fmla="*/ 276225 w 323850"/>
                      <a:gd name="connsiteY8" fmla="*/ 0 h 2152650"/>
                      <a:gd name="connsiteX9" fmla="*/ 167117 w 323850"/>
                      <a:gd name="connsiteY9" fmla="*/ 2573 h 2152650"/>
                      <a:gd name="connsiteX0" fmla="*/ 167117 w 323850"/>
                      <a:gd name="connsiteY0" fmla="*/ 2573 h 2152650"/>
                      <a:gd name="connsiteX1" fmla="*/ 152400 w 323850"/>
                      <a:gd name="connsiteY1" fmla="*/ 647700 h 2152650"/>
                      <a:gd name="connsiteX2" fmla="*/ 0 w 323850"/>
                      <a:gd name="connsiteY2" fmla="*/ 1457325 h 2152650"/>
                      <a:gd name="connsiteX3" fmla="*/ 180975 w 323850"/>
                      <a:gd name="connsiteY3" fmla="*/ 2152650 h 2152650"/>
                      <a:gd name="connsiteX4" fmla="*/ 323850 w 323850"/>
                      <a:gd name="connsiteY4" fmla="*/ 2066925 h 2152650"/>
                      <a:gd name="connsiteX5" fmla="*/ 161925 w 323850"/>
                      <a:gd name="connsiteY5" fmla="*/ 1419225 h 2152650"/>
                      <a:gd name="connsiteX6" fmla="*/ 295275 w 323850"/>
                      <a:gd name="connsiteY6" fmla="*/ 628650 h 2152650"/>
                      <a:gd name="connsiteX7" fmla="*/ 276225 w 323850"/>
                      <a:gd name="connsiteY7" fmla="*/ 0 h 2152650"/>
                      <a:gd name="connsiteX8" fmla="*/ 167117 w 323850"/>
                      <a:gd name="connsiteY8" fmla="*/ 2573 h 2152650"/>
                      <a:gd name="connsiteX0" fmla="*/ 167117 w 327783"/>
                      <a:gd name="connsiteY0" fmla="*/ 2573 h 2152650"/>
                      <a:gd name="connsiteX1" fmla="*/ 152400 w 327783"/>
                      <a:gd name="connsiteY1" fmla="*/ 647700 h 2152650"/>
                      <a:gd name="connsiteX2" fmla="*/ 0 w 327783"/>
                      <a:gd name="connsiteY2" fmla="*/ 1457325 h 2152650"/>
                      <a:gd name="connsiteX3" fmla="*/ 180975 w 327783"/>
                      <a:gd name="connsiteY3" fmla="*/ 2152650 h 2152650"/>
                      <a:gd name="connsiteX4" fmla="*/ 323850 w 327783"/>
                      <a:gd name="connsiteY4" fmla="*/ 2066925 h 2152650"/>
                      <a:gd name="connsiteX5" fmla="*/ 161925 w 327783"/>
                      <a:gd name="connsiteY5" fmla="*/ 1419225 h 2152650"/>
                      <a:gd name="connsiteX6" fmla="*/ 295275 w 327783"/>
                      <a:gd name="connsiteY6" fmla="*/ 628650 h 2152650"/>
                      <a:gd name="connsiteX7" fmla="*/ 276225 w 327783"/>
                      <a:gd name="connsiteY7" fmla="*/ 0 h 2152650"/>
                      <a:gd name="connsiteX8" fmla="*/ 167117 w 327783"/>
                      <a:gd name="connsiteY8" fmla="*/ 2573 h 2152650"/>
                      <a:gd name="connsiteX0" fmla="*/ 167117 w 349517"/>
                      <a:gd name="connsiteY0" fmla="*/ 2573 h 2152650"/>
                      <a:gd name="connsiteX1" fmla="*/ 152400 w 349517"/>
                      <a:gd name="connsiteY1" fmla="*/ 647700 h 2152650"/>
                      <a:gd name="connsiteX2" fmla="*/ 0 w 349517"/>
                      <a:gd name="connsiteY2" fmla="*/ 1457325 h 2152650"/>
                      <a:gd name="connsiteX3" fmla="*/ 180975 w 349517"/>
                      <a:gd name="connsiteY3" fmla="*/ 2152650 h 2152650"/>
                      <a:gd name="connsiteX4" fmla="*/ 323850 w 349517"/>
                      <a:gd name="connsiteY4" fmla="*/ 2066925 h 2152650"/>
                      <a:gd name="connsiteX5" fmla="*/ 161925 w 349517"/>
                      <a:gd name="connsiteY5" fmla="*/ 1419225 h 2152650"/>
                      <a:gd name="connsiteX6" fmla="*/ 295275 w 349517"/>
                      <a:gd name="connsiteY6" fmla="*/ 628650 h 2152650"/>
                      <a:gd name="connsiteX7" fmla="*/ 349310 w 349517"/>
                      <a:gd name="connsiteY7" fmla="*/ 216050 h 2152650"/>
                      <a:gd name="connsiteX8" fmla="*/ 276225 w 349517"/>
                      <a:gd name="connsiteY8" fmla="*/ 0 h 2152650"/>
                      <a:gd name="connsiteX9" fmla="*/ 167117 w 349517"/>
                      <a:gd name="connsiteY9" fmla="*/ 2573 h 2152650"/>
                      <a:gd name="connsiteX0" fmla="*/ 167117 w 349517"/>
                      <a:gd name="connsiteY0" fmla="*/ 2573 h 2152650"/>
                      <a:gd name="connsiteX1" fmla="*/ 152400 w 349517"/>
                      <a:gd name="connsiteY1" fmla="*/ 647700 h 2152650"/>
                      <a:gd name="connsiteX2" fmla="*/ 0 w 349517"/>
                      <a:gd name="connsiteY2" fmla="*/ 1457325 h 2152650"/>
                      <a:gd name="connsiteX3" fmla="*/ 180975 w 349517"/>
                      <a:gd name="connsiteY3" fmla="*/ 2152650 h 2152650"/>
                      <a:gd name="connsiteX4" fmla="*/ 323850 w 349517"/>
                      <a:gd name="connsiteY4" fmla="*/ 2066925 h 2152650"/>
                      <a:gd name="connsiteX5" fmla="*/ 161925 w 349517"/>
                      <a:gd name="connsiteY5" fmla="*/ 1419225 h 2152650"/>
                      <a:gd name="connsiteX6" fmla="*/ 295275 w 349517"/>
                      <a:gd name="connsiteY6" fmla="*/ 628650 h 2152650"/>
                      <a:gd name="connsiteX7" fmla="*/ 349310 w 349517"/>
                      <a:gd name="connsiteY7" fmla="*/ 216050 h 2152650"/>
                      <a:gd name="connsiteX8" fmla="*/ 276225 w 349517"/>
                      <a:gd name="connsiteY8" fmla="*/ 0 h 2152650"/>
                      <a:gd name="connsiteX9" fmla="*/ 167117 w 349517"/>
                      <a:gd name="connsiteY9" fmla="*/ 2573 h 2152650"/>
                      <a:gd name="connsiteX0" fmla="*/ 167117 w 349517"/>
                      <a:gd name="connsiteY0" fmla="*/ 2573 h 2152650"/>
                      <a:gd name="connsiteX1" fmla="*/ 152400 w 349517"/>
                      <a:gd name="connsiteY1" fmla="*/ 647700 h 2152650"/>
                      <a:gd name="connsiteX2" fmla="*/ 0 w 349517"/>
                      <a:gd name="connsiteY2" fmla="*/ 1457325 h 2152650"/>
                      <a:gd name="connsiteX3" fmla="*/ 180975 w 349517"/>
                      <a:gd name="connsiteY3" fmla="*/ 2152650 h 2152650"/>
                      <a:gd name="connsiteX4" fmla="*/ 323850 w 349517"/>
                      <a:gd name="connsiteY4" fmla="*/ 2066925 h 2152650"/>
                      <a:gd name="connsiteX5" fmla="*/ 161925 w 349517"/>
                      <a:gd name="connsiteY5" fmla="*/ 1419225 h 2152650"/>
                      <a:gd name="connsiteX6" fmla="*/ 295275 w 349517"/>
                      <a:gd name="connsiteY6" fmla="*/ 628650 h 2152650"/>
                      <a:gd name="connsiteX7" fmla="*/ 349310 w 349517"/>
                      <a:gd name="connsiteY7" fmla="*/ 216050 h 2152650"/>
                      <a:gd name="connsiteX8" fmla="*/ 276225 w 349517"/>
                      <a:gd name="connsiteY8" fmla="*/ 0 h 2152650"/>
                      <a:gd name="connsiteX9" fmla="*/ 167117 w 349517"/>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67117 w 349782"/>
                      <a:gd name="connsiteY0" fmla="*/ 2573 h 2152650"/>
                      <a:gd name="connsiteX1" fmla="*/ 152400 w 349782"/>
                      <a:gd name="connsiteY1" fmla="*/ 647700 h 2152650"/>
                      <a:gd name="connsiteX2" fmla="*/ 0 w 349782"/>
                      <a:gd name="connsiteY2" fmla="*/ 1457325 h 2152650"/>
                      <a:gd name="connsiteX3" fmla="*/ 180975 w 349782"/>
                      <a:gd name="connsiteY3" fmla="*/ 2152650 h 2152650"/>
                      <a:gd name="connsiteX4" fmla="*/ 323850 w 349782"/>
                      <a:gd name="connsiteY4" fmla="*/ 2066925 h 2152650"/>
                      <a:gd name="connsiteX5" fmla="*/ 161925 w 349782"/>
                      <a:gd name="connsiteY5" fmla="*/ 1419225 h 2152650"/>
                      <a:gd name="connsiteX6" fmla="*/ 295275 w 349782"/>
                      <a:gd name="connsiteY6" fmla="*/ 628650 h 2152650"/>
                      <a:gd name="connsiteX7" fmla="*/ 349310 w 349782"/>
                      <a:gd name="connsiteY7" fmla="*/ 216050 h 2152650"/>
                      <a:gd name="connsiteX8" fmla="*/ 276225 w 349782"/>
                      <a:gd name="connsiteY8" fmla="*/ 0 h 2152650"/>
                      <a:gd name="connsiteX9" fmla="*/ 167117 w 349782"/>
                      <a:gd name="connsiteY9" fmla="*/ 2573 h 2152650"/>
                      <a:gd name="connsiteX0" fmla="*/ 178793 w 361458"/>
                      <a:gd name="connsiteY0" fmla="*/ 2573 h 2152650"/>
                      <a:gd name="connsiteX1" fmla="*/ 164076 w 361458"/>
                      <a:gd name="connsiteY1" fmla="*/ 647700 h 2152650"/>
                      <a:gd name="connsiteX2" fmla="*/ 11676 w 361458"/>
                      <a:gd name="connsiteY2" fmla="*/ 1457325 h 2152650"/>
                      <a:gd name="connsiteX3" fmla="*/ 192651 w 361458"/>
                      <a:gd name="connsiteY3" fmla="*/ 2152650 h 2152650"/>
                      <a:gd name="connsiteX4" fmla="*/ 335526 w 361458"/>
                      <a:gd name="connsiteY4" fmla="*/ 2066925 h 2152650"/>
                      <a:gd name="connsiteX5" fmla="*/ 173601 w 361458"/>
                      <a:gd name="connsiteY5" fmla="*/ 1419225 h 2152650"/>
                      <a:gd name="connsiteX6" fmla="*/ 306951 w 361458"/>
                      <a:gd name="connsiteY6" fmla="*/ 628650 h 2152650"/>
                      <a:gd name="connsiteX7" fmla="*/ 360986 w 361458"/>
                      <a:gd name="connsiteY7" fmla="*/ 216050 h 2152650"/>
                      <a:gd name="connsiteX8" fmla="*/ 287901 w 361458"/>
                      <a:gd name="connsiteY8" fmla="*/ 0 h 2152650"/>
                      <a:gd name="connsiteX9" fmla="*/ 178793 w 361458"/>
                      <a:gd name="connsiteY9" fmla="*/ 2573 h 2152650"/>
                      <a:gd name="connsiteX0" fmla="*/ 178793 w 361849"/>
                      <a:gd name="connsiteY0" fmla="*/ 2573 h 2152650"/>
                      <a:gd name="connsiteX1" fmla="*/ 164076 w 361849"/>
                      <a:gd name="connsiteY1" fmla="*/ 647700 h 2152650"/>
                      <a:gd name="connsiteX2" fmla="*/ 11676 w 361849"/>
                      <a:gd name="connsiteY2" fmla="*/ 1457325 h 2152650"/>
                      <a:gd name="connsiteX3" fmla="*/ 192651 w 361849"/>
                      <a:gd name="connsiteY3" fmla="*/ 2152650 h 2152650"/>
                      <a:gd name="connsiteX4" fmla="*/ 335526 w 361849"/>
                      <a:gd name="connsiteY4" fmla="*/ 2066925 h 2152650"/>
                      <a:gd name="connsiteX5" fmla="*/ 173601 w 361849"/>
                      <a:gd name="connsiteY5" fmla="*/ 1419225 h 2152650"/>
                      <a:gd name="connsiteX6" fmla="*/ 315618 w 361849"/>
                      <a:gd name="connsiteY6" fmla="*/ 654652 h 2152650"/>
                      <a:gd name="connsiteX7" fmla="*/ 360986 w 361849"/>
                      <a:gd name="connsiteY7" fmla="*/ 216050 h 2152650"/>
                      <a:gd name="connsiteX8" fmla="*/ 287901 w 361849"/>
                      <a:gd name="connsiteY8" fmla="*/ 0 h 2152650"/>
                      <a:gd name="connsiteX9" fmla="*/ 178793 w 361849"/>
                      <a:gd name="connsiteY9" fmla="*/ 2573 h 2152650"/>
                      <a:gd name="connsiteX0" fmla="*/ 178793 w 361849"/>
                      <a:gd name="connsiteY0" fmla="*/ 2573 h 2152650"/>
                      <a:gd name="connsiteX1" fmla="*/ 164076 w 361849"/>
                      <a:gd name="connsiteY1" fmla="*/ 647700 h 2152650"/>
                      <a:gd name="connsiteX2" fmla="*/ 11676 w 361849"/>
                      <a:gd name="connsiteY2" fmla="*/ 1457325 h 2152650"/>
                      <a:gd name="connsiteX3" fmla="*/ 192651 w 361849"/>
                      <a:gd name="connsiteY3" fmla="*/ 2152650 h 2152650"/>
                      <a:gd name="connsiteX4" fmla="*/ 361528 w 361849"/>
                      <a:gd name="connsiteY4" fmla="*/ 2131929 h 2152650"/>
                      <a:gd name="connsiteX5" fmla="*/ 173601 w 361849"/>
                      <a:gd name="connsiteY5" fmla="*/ 1419225 h 2152650"/>
                      <a:gd name="connsiteX6" fmla="*/ 315618 w 361849"/>
                      <a:gd name="connsiteY6" fmla="*/ 654652 h 2152650"/>
                      <a:gd name="connsiteX7" fmla="*/ 360986 w 361849"/>
                      <a:gd name="connsiteY7" fmla="*/ 216050 h 2152650"/>
                      <a:gd name="connsiteX8" fmla="*/ 287901 w 361849"/>
                      <a:gd name="connsiteY8" fmla="*/ 0 h 2152650"/>
                      <a:gd name="connsiteX9" fmla="*/ 178793 w 361849"/>
                      <a:gd name="connsiteY9" fmla="*/ 2573 h 2152650"/>
                      <a:gd name="connsiteX0" fmla="*/ 178793 w 361528"/>
                      <a:gd name="connsiteY0" fmla="*/ 2573 h 2152650"/>
                      <a:gd name="connsiteX1" fmla="*/ 164076 w 361528"/>
                      <a:gd name="connsiteY1" fmla="*/ 647700 h 2152650"/>
                      <a:gd name="connsiteX2" fmla="*/ 11676 w 361528"/>
                      <a:gd name="connsiteY2" fmla="*/ 1457325 h 2152650"/>
                      <a:gd name="connsiteX3" fmla="*/ 192651 w 361528"/>
                      <a:gd name="connsiteY3" fmla="*/ 2152650 h 2152650"/>
                      <a:gd name="connsiteX4" fmla="*/ 361528 w 361528"/>
                      <a:gd name="connsiteY4" fmla="*/ 2131929 h 2152650"/>
                      <a:gd name="connsiteX5" fmla="*/ 173601 w 361528"/>
                      <a:gd name="connsiteY5" fmla="*/ 1419225 h 2152650"/>
                      <a:gd name="connsiteX6" fmla="*/ 315618 w 361528"/>
                      <a:gd name="connsiteY6" fmla="*/ 654652 h 2152650"/>
                      <a:gd name="connsiteX7" fmla="*/ 287901 w 361528"/>
                      <a:gd name="connsiteY7" fmla="*/ 0 h 2152650"/>
                      <a:gd name="connsiteX8" fmla="*/ 178793 w 361528"/>
                      <a:gd name="connsiteY8" fmla="*/ 2573 h 2152650"/>
                      <a:gd name="connsiteX0" fmla="*/ 178793 w 374776"/>
                      <a:gd name="connsiteY0" fmla="*/ 2573 h 2152650"/>
                      <a:gd name="connsiteX1" fmla="*/ 164076 w 374776"/>
                      <a:gd name="connsiteY1" fmla="*/ 647700 h 2152650"/>
                      <a:gd name="connsiteX2" fmla="*/ 11676 w 374776"/>
                      <a:gd name="connsiteY2" fmla="*/ 1457325 h 2152650"/>
                      <a:gd name="connsiteX3" fmla="*/ 192651 w 374776"/>
                      <a:gd name="connsiteY3" fmla="*/ 2152650 h 2152650"/>
                      <a:gd name="connsiteX4" fmla="*/ 361528 w 374776"/>
                      <a:gd name="connsiteY4" fmla="*/ 2131929 h 2152650"/>
                      <a:gd name="connsiteX5" fmla="*/ 173601 w 374776"/>
                      <a:gd name="connsiteY5" fmla="*/ 1419225 h 2152650"/>
                      <a:gd name="connsiteX6" fmla="*/ 315618 w 374776"/>
                      <a:gd name="connsiteY6" fmla="*/ 654652 h 2152650"/>
                      <a:gd name="connsiteX7" fmla="*/ 287901 w 374776"/>
                      <a:gd name="connsiteY7" fmla="*/ 0 h 2152650"/>
                      <a:gd name="connsiteX8" fmla="*/ 178793 w 374776"/>
                      <a:gd name="connsiteY8" fmla="*/ 2573 h 2152650"/>
                      <a:gd name="connsiteX0" fmla="*/ 178793 w 391181"/>
                      <a:gd name="connsiteY0" fmla="*/ 2573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78793 w 391181"/>
                      <a:gd name="connsiteY8" fmla="*/ 2573 h 2152650"/>
                      <a:gd name="connsiteX0" fmla="*/ 148458 w 391181"/>
                      <a:gd name="connsiteY0" fmla="*/ 15574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48458 w 391181"/>
                      <a:gd name="connsiteY8" fmla="*/ 15574 h 2152650"/>
                      <a:gd name="connsiteX0" fmla="*/ 148458 w 391181"/>
                      <a:gd name="connsiteY0" fmla="*/ 15574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48458 w 391181"/>
                      <a:gd name="connsiteY8" fmla="*/ 15574 h 2152650"/>
                      <a:gd name="connsiteX0" fmla="*/ 148458 w 391181"/>
                      <a:gd name="connsiteY0" fmla="*/ 15574 h 2152650"/>
                      <a:gd name="connsiteX1" fmla="*/ 164076 w 391181"/>
                      <a:gd name="connsiteY1" fmla="*/ 647700 h 2152650"/>
                      <a:gd name="connsiteX2" fmla="*/ 11676 w 391181"/>
                      <a:gd name="connsiteY2" fmla="*/ 1457325 h 2152650"/>
                      <a:gd name="connsiteX3" fmla="*/ 192651 w 391181"/>
                      <a:gd name="connsiteY3" fmla="*/ 2152650 h 2152650"/>
                      <a:gd name="connsiteX4" fmla="*/ 361528 w 391181"/>
                      <a:gd name="connsiteY4" fmla="*/ 2131929 h 2152650"/>
                      <a:gd name="connsiteX5" fmla="*/ 173601 w 391181"/>
                      <a:gd name="connsiteY5" fmla="*/ 1419225 h 2152650"/>
                      <a:gd name="connsiteX6" fmla="*/ 315618 w 391181"/>
                      <a:gd name="connsiteY6" fmla="*/ 654652 h 2152650"/>
                      <a:gd name="connsiteX7" fmla="*/ 287901 w 391181"/>
                      <a:gd name="connsiteY7" fmla="*/ 0 h 2152650"/>
                      <a:gd name="connsiteX8" fmla="*/ 148458 w 391181"/>
                      <a:gd name="connsiteY8" fmla="*/ 15574 h 2152650"/>
                      <a:gd name="connsiteX0" fmla="*/ 150132 w 392855"/>
                      <a:gd name="connsiteY0" fmla="*/ 15574 h 2152650"/>
                      <a:gd name="connsiteX1" fmla="*/ 148416 w 392855"/>
                      <a:gd name="connsiteY1" fmla="*/ 647700 h 2152650"/>
                      <a:gd name="connsiteX2" fmla="*/ 13350 w 392855"/>
                      <a:gd name="connsiteY2" fmla="*/ 1457325 h 2152650"/>
                      <a:gd name="connsiteX3" fmla="*/ 194325 w 392855"/>
                      <a:gd name="connsiteY3" fmla="*/ 2152650 h 2152650"/>
                      <a:gd name="connsiteX4" fmla="*/ 363202 w 392855"/>
                      <a:gd name="connsiteY4" fmla="*/ 2131929 h 2152650"/>
                      <a:gd name="connsiteX5" fmla="*/ 175275 w 392855"/>
                      <a:gd name="connsiteY5" fmla="*/ 1419225 h 2152650"/>
                      <a:gd name="connsiteX6" fmla="*/ 317292 w 392855"/>
                      <a:gd name="connsiteY6" fmla="*/ 654652 h 2152650"/>
                      <a:gd name="connsiteX7" fmla="*/ 289575 w 392855"/>
                      <a:gd name="connsiteY7" fmla="*/ 0 h 2152650"/>
                      <a:gd name="connsiteX8" fmla="*/ 150132 w 392855"/>
                      <a:gd name="connsiteY8" fmla="*/ 15574 h 2152650"/>
                      <a:gd name="connsiteX0" fmla="*/ 132798 w 392855"/>
                      <a:gd name="connsiteY0" fmla="*/ 11240 h 2152650"/>
                      <a:gd name="connsiteX1" fmla="*/ 148416 w 392855"/>
                      <a:gd name="connsiteY1" fmla="*/ 647700 h 2152650"/>
                      <a:gd name="connsiteX2" fmla="*/ 13350 w 392855"/>
                      <a:gd name="connsiteY2" fmla="*/ 1457325 h 2152650"/>
                      <a:gd name="connsiteX3" fmla="*/ 194325 w 392855"/>
                      <a:gd name="connsiteY3" fmla="*/ 2152650 h 2152650"/>
                      <a:gd name="connsiteX4" fmla="*/ 363202 w 392855"/>
                      <a:gd name="connsiteY4" fmla="*/ 2131929 h 2152650"/>
                      <a:gd name="connsiteX5" fmla="*/ 175275 w 392855"/>
                      <a:gd name="connsiteY5" fmla="*/ 1419225 h 2152650"/>
                      <a:gd name="connsiteX6" fmla="*/ 317292 w 392855"/>
                      <a:gd name="connsiteY6" fmla="*/ 654652 h 2152650"/>
                      <a:gd name="connsiteX7" fmla="*/ 289575 w 392855"/>
                      <a:gd name="connsiteY7" fmla="*/ 0 h 2152650"/>
                      <a:gd name="connsiteX8" fmla="*/ 132798 w 392855"/>
                      <a:gd name="connsiteY8" fmla="*/ 11240 h 2152650"/>
                      <a:gd name="connsiteX0" fmla="*/ 115464 w 392855"/>
                      <a:gd name="connsiteY0" fmla="*/ 0 h 2158745"/>
                      <a:gd name="connsiteX1" fmla="*/ 148416 w 392855"/>
                      <a:gd name="connsiteY1" fmla="*/ 653795 h 2158745"/>
                      <a:gd name="connsiteX2" fmla="*/ 13350 w 392855"/>
                      <a:gd name="connsiteY2" fmla="*/ 1463420 h 2158745"/>
                      <a:gd name="connsiteX3" fmla="*/ 194325 w 392855"/>
                      <a:gd name="connsiteY3" fmla="*/ 2158745 h 2158745"/>
                      <a:gd name="connsiteX4" fmla="*/ 363202 w 392855"/>
                      <a:gd name="connsiteY4" fmla="*/ 2138024 h 2158745"/>
                      <a:gd name="connsiteX5" fmla="*/ 175275 w 392855"/>
                      <a:gd name="connsiteY5" fmla="*/ 1425320 h 2158745"/>
                      <a:gd name="connsiteX6" fmla="*/ 317292 w 392855"/>
                      <a:gd name="connsiteY6" fmla="*/ 660747 h 2158745"/>
                      <a:gd name="connsiteX7" fmla="*/ 289575 w 392855"/>
                      <a:gd name="connsiteY7" fmla="*/ 6095 h 2158745"/>
                      <a:gd name="connsiteX8" fmla="*/ 115464 w 392855"/>
                      <a:gd name="connsiteY8" fmla="*/ 0 h 2158745"/>
                      <a:gd name="connsiteX0" fmla="*/ 115464 w 392855"/>
                      <a:gd name="connsiteY0" fmla="*/ 0 h 2158745"/>
                      <a:gd name="connsiteX1" fmla="*/ 148416 w 392855"/>
                      <a:gd name="connsiteY1" fmla="*/ 653795 h 2158745"/>
                      <a:gd name="connsiteX2" fmla="*/ 13350 w 392855"/>
                      <a:gd name="connsiteY2" fmla="*/ 1463420 h 2158745"/>
                      <a:gd name="connsiteX3" fmla="*/ 194325 w 392855"/>
                      <a:gd name="connsiteY3" fmla="*/ 2158745 h 2158745"/>
                      <a:gd name="connsiteX4" fmla="*/ 363202 w 392855"/>
                      <a:gd name="connsiteY4" fmla="*/ 2138024 h 2158745"/>
                      <a:gd name="connsiteX5" fmla="*/ 175275 w 392855"/>
                      <a:gd name="connsiteY5" fmla="*/ 1425320 h 2158745"/>
                      <a:gd name="connsiteX6" fmla="*/ 317292 w 392855"/>
                      <a:gd name="connsiteY6" fmla="*/ 660747 h 2158745"/>
                      <a:gd name="connsiteX7" fmla="*/ 289575 w 392855"/>
                      <a:gd name="connsiteY7" fmla="*/ 6095 h 2158745"/>
                      <a:gd name="connsiteX8" fmla="*/ 115464 w 392855"/>
                      <a:gd name="connsiteY8" fmla="*/ 0 h 2158745"/>
                      <a:gd name="connsiteX0" fmla="*/ 115464 w 387669"/>
                      <a:gd name="connsiteY0" fmla="*/ 0 h 2158745"/>
                      <a:gd name="connsiteX1" fmla="*/ 148416 w 387669"/>
                      <a:gd name="connsiteY1" fmla="*/ 653795 h 2158745"/>
                      <a:gd name="connsiteX2" fmla="*/ 13350 w 387669"/>
                      <a:gd name="connsiteY2" fmla="*/ 1463420 h 2158745"/>
                      <a:gd name="connsiteX3" fmla="*/ 194325 w 387669"/>
                      <a:gd name="connsiteY3" fmla="*/ 2158745 h 2158745"/>
                      <a:gd name="connsiteX4" fmla="*/ 363202 w 387669"/>
                      <a:gd name="connsiteY4" fmla="*/ 2138024 h 2158745"/>
                      <a:gd name="connsiteX5" fmla="*/ 175275 w 387669"/>
                      <a:gd name="connsiteY5" fmla="*/ 1425320 h 2158745"/>
                      <a:gd name="connsiteX6" fmla="*/ 317292 w 387669"/>
                      <a:gd name="connsiteY6" fmla="*/ 660747 h 2158745"/>
                      <a:gd name="connsiteX7" fmla="*/ 289575 w 387669"/>
                      <a:gd name="connsiteY7" fmla="*/ 6095 h 2158745"/>
                      <a:gd name="connsiteX8" fmla="*/ 115464 w 387669"/>
                      <a:gd name="connsiteY8" fmla="*/ 0 h 2158745"/>
                      <a:gd name="connsiteX0" fmla="*/ 115464 w 387669"/>
                      <a:gd name="connsiteY0" fmla="*/ 0 h 2158745"/>
                      <a:gd name="connsiteX1" fmla="*/ 148416 w 387669"/>
                      <a:gd name="connsiteY1" fmla="*/ 653795 h 2158745"/>
                      <a:gd name="connsiteX2" fmla="*/ 13350 w 387669"/>
                      <a:gd name="connsiteY2" fmla="*/ 1463420 h 2158745"/>
                      <a:gd name="connsiteX3" fmla="*/ 194325 w 387669"/>
                      <a:gd name="connsiteY3" fmla="*/ 2158745 h 2158745"/>
                      <a:gd name="connsiteX4" fmla="*/ 363202 w 387669"/>
                      <a:gd name="connsiteY4" fmla="*/ 2138024 h 2158745"/>
                      <a:gd name="connsiteX5" fmla="*/ 175275 w 387669"/>
                      <a:gd name="connsiteY5" fmla="*/ 1425320 h 2158745"/>
                      <a:gd name="connsiteX6" fmla="*/ 317292 w 387669"/>
                      <a:gd name="connsiteY6" fmla="*/ 660747 h 2158745"/>
                      <a:gd name="connsiteX7" fmla="*/ 289575 w 387669"/>
                      <a:gd name="connsiteY7" fmla="*/ 6095 h 2158745"/>
                      <a:gd name="connsiteX8" fmla="*/ 115464 w 387669"/>
                      <a:gd name="connsiteY8" fmla="*/ 0 h 2158745"/>
                      <a:gd name="connsiteX0" fmla="*/ 115464 w 387669"/>
                      <a:gd name="connsiteY0" fmla="*/ 0 h 2158745"/>
                      <a:gd name="connsiteX1" fmla="*/ 148416 w 387669"/>
                      <a:gd name="connsiteY1" fmla="*/ 653795 h 2158745"/>
                      <a:gd name="connsiteX2" fmla="*/ 13350 w 387669"/>
                      <a:gd name="connsiteY2" fmla="*/ 1463420 h 2158745"/>
                      <a:gd name="connsiteX3" fmla="*/ 194325 w 387669"/>
                      <a:gd name="connsiteY3" fmla="*/ 2158745 h 2158745"/>
                      <a:gd name="connsiteX4" fmla="*/ 363202 w 387669"/>
                      <a:gd name="connsiteY4" fmla="*/ 2138024 h 2158745"/>
                      <a:gd name="connsiteX5" fmla="*/ 175275 w 387669"/>
                      <a:gd name="connsiteY5" fmla="*/ 1425320 h 2158745"/>
                      <a:gd name="connsiteX6" fmla="*/ 317292 w 387669"/>
                      <a:gd name="connsiteY6" fmla="*/ 660747 h 2158745"/>
                      <a:gd name="connsiteX7" fmla="*/ 289575 w 387669"/>
                      <a:gd name="connsiteY7" fmla="*/ 6095 h 2158745"/>
                      <a:gd name="connsiteX8" fmla="*/ 115464 w 387669"/>
                      <a:gd name="connsiteY8" fmla="*/ 0 h 2158745"/>
                      <a:gd name="connsiteX0" fmla="*/ 127719 w 399924"/>
                      <a:gd name="connsiteY0" fmla="*/ 0 h 2158745"/>
                      <a:gd name="connsiteX1" fmla="*/ 160671 w 399924"/>
                      <a:gd name="connsiteY1" fmla="*/ 653795 h 2158745"/>
                      <a:gd name="connsiteX2" fmla="*/ 25605 w 399924"/>
                      <a:gd name="connsiteY2" fmla="*/ 1463420 h 2158745"/>
                      <a:gd name="connsiteX3" fmla="*/ 206580 w 399924"/>
                      <a:gd name="connsiteY3" fmla="*/ 2158745 h 2158745"/>
                      <a:gd name="connsiteX4" fmla="*/ 375457 w 399924"/>
                      <a:gd name="connsiteY4" fmla="*/ 2138024 h 2158745"/>
                      <a:gd name="connsiteX5" fmla="*/ 187530 w 399924"/>
                      <a:gd name="connsiteY5" fmla="*/ 1425320 h 2158745"/>
                      <a:gd name="connsiteX6" fmla="*/ 329547 w 399924"/>
                      <a:gd name="connsiteY6" fmla="*/ 660747 h 2158745"/>
                      <a:gd name="connsiteX7" fmla="*/ 301830 w 399924"/>
                      <a:gd name="connsiteY7" fmla="*/ 6095 h 2158745"/>
                      <a:gd name="connsiteX8" fmla="*/ 127719 w 399924"/>
                      <a:gd name="connsiteY8" fmla="*/ 0 h 2158745"/>
                      <a:gd name="connsiteX0" fmla="*/ 127719 w 399924"/>
                      <a:gd name="connsiteY0" fmla="*/ 0 h 2158745"/>
                      <a:gd name="connsiteX1" fmla="*/ 160671 w 399924"/>
                      <a:gd name="connsiteY1" fmla="*/ 653795 h 2158745"/>
                      <a:gd name="connsiteX2" fmla="*/ 25605 w 399924"/>
                      <a:gd name="connsiteY2" fmla="*/ 1463420 h 2158745"/>
                      <a:gd name="connsiteX3" fmla="*/ 206580 w 399924"/>
                      <a:gd name="connsiteY3" fmla="*/ 2158745 h 2158745"/>
                      <a:gd name="connsiteX4" fmla="*/ 375457 w 399924"/>
                      <a:gd name="connsiteY4" fmla="*/ 2138024 h 2158745"/>
                      <a:gd name="connsiteX5" fmla="*/ 187530 w 399924"/>
                      <a:gd name="connsiteY5" fmla="*/ 1425320 h 2158745"/>
                      <a:gd name="connsiteX6" fmla="*/ 329547 w 399924"/>
                      <a:gd name="connsiteY6" fmla="*/ 660747 h 2158745"/>
                      <a:gd name="connsiteX7" fmla="*/ 301830 w 399924"/>
                      <a:gd name="connsiteY7" fmla="*/ 6095 h 2158745"/>
                      <a:gd name="connsiteX8" fmla="*/ 127719 w 399924"/>
                      <a:gd name="connsiteY8" fmla="*/ 0 h 2158745"/>
                      <a:gd name="connsiteX0" fmla="*/ 127719 w 399924"/>
                      <a:gd name="connsiteY0" fmla="*/ 0 h 2158745"/>
                      <a:gd name="connsiteX1" fmla="*/ 160671 w 399924"/>
                      <a:gd name="connsiteY1" fmla="*/ 653795 h 2158745"/>
                      <a:gd name="connsiteX2" fmla="*/ 25605 w 399924"/>
                      <a:gd name="connsiteY2" fmla="*/ 1463420 h 2158745"/>
                      <a:gd name="connsiteX3" fmla="*/ 206580 w 399924"/>
                      <a:gd name="connsiteY3" fmla="*/ 2158745 h 2158745"/>
                      <a:gd name="connsiteX4" fmla="*/ 375457 w 399924"/>
                      <a:gd name="connsiteY4" fmla="*/ 2138024 h 2158745"/>
                      <a:gd name="connsiteX5" fmla="*/ 187530 w 399924"/>
                      <a:gd name="connsiteY5" fmla="*/ 1425320 h 2158745"/>
                      <a:gd name="connsiteX6" fmla="*/ 329547 w 399924"/>
                      <a:gd name="connsiteY6" fmla="*/ 660747 h 2158745"/>
                      <a:gd name="connsiteX7" fmla="*/ 301830 w 399924"/>
                      <a:gd name="connsiteY7" fmla="*/ 6095 h 2158745"/>
                      <a:gd name="connsiteX8" fmla="*/ 127719 w 399924"/>
                      <a:gd name="connsiteY8" fmla="*/ 0 h 2158745"/>
                      <a:gd name="connsiteX0" fmla="*/ 146589 w 418794"/>
                      <a:gd name="connsiteY0" fmla="*/ 0 h 2158745"/>
                      <a:gd name="connsiteX1" fmla="*/ 179541 w 418794"/>
                      <a:gd name="connsiteY1" fmla="*/ 653795 h 2158745"/>
                      <a:gd name="connsiteX2" fmla="*/ 22807 w 418794"/>
                      <a:gd name="connsiteY2" fmla="*/ 1463420 h 2158745"/>
                      <a:gd name="connsiteX3" fmla="*/ 225450 w 418794"/>
                      <a:gd name="connsiteY3" fmla="*/ 2158745 h 2158745"/>
                      <a:gd name="connsiteX4" fmla="*/ 394327 w 418794"/>
                      <a:gd name="connsiteY4" fmla="*/ 2138024 h 2158745"/>
                      <a:gd name="connsiteX5" fmla="*/ 206400 w 418794"/>
                      <a:gd name="connsiteY5" fmla="*/ 1425320 h 2158745"/>
                      <a:gd name="connsiteX6" fmla="*/ 348417 w 418794"/>
                      <a:gd name="connsiteY6" fmla="*/ 660747 h 2158745"/>
                      <a:gd name="connsiteX7" fmla="*/ 320700 w 418794"/>
                      <a:gd name="connsiteY7" fmla="*/ 6095 h 2158745"/>
                      <a:gd name="connsiteX8" fmla="*/ 146589 w 418794"/>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6473 w 408867"/>
                      <a:gd name="connsiteY5" fmla="*/ 1425320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6473 w 408867"/>
                      <a:gd name="connsiteY5" fmla="*/ 1425320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6473 w 408867"/>
                      <a:gd name="connsiteY5" fmla="*/ 1425320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92139 w 408867"/>
                      <a:gd name="connsiteY5" fmla="*/ 1442655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83472 w 408867"/>
                      <a:gd name="connsiteY5" fmla="*/ 1464323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408867"/>
                      <a:gd name="connsiteY0" fmla="*/ 0 h 2158745"/>
                      <a:gd name="connsiteX1" fmla="*/ 169614 w 408867"/>
                      <a:gd name="connsiteY1" fmla="*/ 653795 h 2158745"/>
                      <a:gd name="connsiteX2" fmla="*/ 12880 w 408867"/>
                      <a:gd name="connsiteY2" fmla="*/ 1463420 h 2158745"/>
                      <a:gd name="connsiteX3" fmla="*/ 215523 w 408867"/>
                      <a:gd name="connsiteY3" fmla="*/ 2158745 h 2158745"/>
                      <a:gd name="connsiteX4" fmla="*/ 384400 w 408867"/>
                      <a:gd name="connsiteY4" fmla="*/ 2138024 h 2158745"/>
                      <a:gd name="connsiteX5" fmla="*/ 183472 w 408867"/>
                      <a:gd name="connsiteY5" fmla="*/ 1464323 h 2158745"/>
                      <a:gd name="connsiteX6" fmla="*/ 338490 w 408867"/>
                      <a:gd name="connsiteY6" fmla="*/ 660747 h 2158745"/>
                      <a:gd name="connsiteX7" fmla="*/ 310773 w 408867"/>
                      <a:gd name="connsiteY7" fmla="*/ 6095 h 2158745"/>
                      <a:gd name="connsiteX8" fmla="*/ 136662 w 408867"/>
                      <a:gd name="connsiteY8" fmla="*/ 0 h 2158745"/>
                      <a:gd name="connsiteX0" fmla="*/ 136662 w 388246"/>
                      <a:gd name="connsiteY0" fmla="*/ 0 h 2158745"/>
                      <a:gd name="connsiteX1" fmla="*/ 169614 w 388246"/>
                      <a:gd name="connsiteY1" fmla="*/ 653795 h 2158745"/>
                      <a:gd name="connsiteX2" fmla="*/ 12880 w 388246"/>
                      <a:gd name="connsiteY2" fmla="*/ 1463420 h 2158745"/>
                      <a:gd name="connsiteX3" fmla="*/ 215523 w 388246"/>
                      <a:gd name="connsiteY3" fmla="*/ 2158745 h 2158745"/>
                      <a:gd name="connsiteX4" fmla="*/ 384400 w 388246"/>
                      <a:gd name="connsiteY4" fmla="*/ 2138024 h 2158745"/>
                      <a:gd name="connsiteX5" fmla="*/ 183472 w 388246"/>
                      <a:gd name="connsiteY5" fmla="*/ 1464323 h 2158745"/>
                      <a:gd name="connsiteX6" fmla="*/ 338490 w 388246"/>
                      <a:gd name="connsiteY6" fmla="*/ 660747 h 2158745"/>
                      <a:gd name="connsiteX7" fmla="*/ 266867 w 388246"/>
                      <a:gd name="connsiteY7" fmla="*/ 6095 h 2158745"/>
                      <a:gd name="connsiteX8" fmla="*/ 136662 w 388246"/>
                      <a:gd name="connsiteY8" fmla="*/ 0 h 2158745"/>
                      <a:gd name="connsiteX0" fmla="*/ 136662 w 384400"/>
                      <a:gd name="connsiteY0" fmla="*/ 0 h 2158745"/>
                      <a:gd name="connsiteX1" fmla="*/ 169614 w 384400"/>
                      <a:gd name="connsiteY1" fmla="*/ 653795 h 2158745"/>
                      <a:gd name="connsiteX2" fmla="*/ 12880 w 384400"/>
                      <a:gd name="connsiteY2" fmla="*/ 1463420 h 2158745"/>
                      <a:gd name="connsiteX3" fmla="*/ 215523 w 384400"/>
                      <a:gd name="connsiteY3" fmla="*/ 2158745 h 2158745"/>
                      <a:gd name="connsiteX4" fmla="*/ 384400 w 384400"/>
                      <a:gd name="connsiteY4" fmla="*/ 2138024 h 2158745"/>
                      <a:gd name="connsiteX5" fmla="*/ 183472 w 384400"/>
                      <a:gd name="connsiteY5" fmla="*/ 1464323 h 2158745"/>
                      <a:gd name="connsiteX6" fmla="*/ 309219 w 384400"/>
                      <a:gd name="connsiteY6" fmla="*/ 631477 h 2158745"/>
                      <a:gd name="connsiteX7" fmla="*/ 266867 w 384400"/>
                      <a:gd name="connsiteY7" fmla="*/ 6095 h 2158745"/>
                      <a:gd name="connsiteX8" fmla="*/ 136662 w 384400"/>
                      <a:gd name="connsiteY8" fmla="*/ 0 h 2158745"/>
                      <a:gd name="connsiteX0" fmla="*/ 136662 w 384400"/>
                      <a:gd name="connsiteY0" fmla="*/ 0 h 2158745"/>
                      <a:gd name="connsiteX1" fmla="*/ 169614 w 384400"/>
                      <a:gd name="connsiteY1" fmla="*/ 653795 h 2158745"/>
                      <a:gd name="connsiteX2" fmla="*/ 12880 w 384400"/>
                      <a:gd name="connsiteY2" fmla="*/ 1463420 h 2158745"/>
                      <a:gd name="connsiteX3" fmla="*/ 215523 w 384400"/>
                      <a:gd name="connsiteY3" fmla="*/ 2158745 h 2158745"/>
                      <a:gd name="connsiteX4" fmla="*/ 384400 w 384400"/>
                      <a:gd name="connsiteY4" fmla="*/ 2138024 h 2158745"/>
                      <a:gd name="connsiteX5" fmla="*/ 139567 w 384400"/>
                      <a:gd name="connsiteY5" fmla="*/ 1464322 h 2158745"/>
                      <a:gd name="connsiteX6" fmla="*/ 309219 w 384400"/>
                      <a:gd name="connsiteY6" fmla="*/ 631477 h 2158745"/>
                      <a:gd name="connsiteX7" fmla="*/ 266867 w 384400"/>
                      <a:gd name="connsiteY7" fmla="*/ 6095 h 2158745"/>
                      <a:gd name="connsiteX8" fmla="*/ 136662 w 384400"/>
                      <a:gd name="connsiteY8" fmla="*/ 0 h 2158745"/>
                      <a:gd name="connsiteX0" fmla="*/ 56941 w 384400"/>
                      <a:gd name="connsiteY0" fmla="*/ 0 h 2407594"/>
                      <a:gd name="connsiteX1" fmla="*/ 169614 w 384400"/>
                      <a:gd name="connsiteY1" fmla="*/ 902644 h 2407594"/>
                      <a:gd name="connsiteX2" fmla="*/ 12880 w 384400"/>
                      <a:gd name="connsiteY2" fmla="*/ 1712269 h 2407594"/>
                      <a:gd name="connsiteX3" fmla="*/ 215523 w 384400"/>
                      <a:gd name="connsiteY3" fmla="*/ 2407594 h 2407594"/>
                      <a:gd name="connsiteX4" fmla="*/ 384400 w 384400"/>
                      <a:gd name="connsiteY4" fmla="*/ 2386873 h 2407594"/>
                      <a:gd name="connsiteX5" fmla="*/ 139567 w 384400"/>
                      <a:gd name="connsiteY5" fmla="*/ 1713171 h 2407594"/>
                      <a:gd name="connsiteX6" fmla="*/ 309219 w 384400"/>
                      <a:gd name="connsiteY6" fmla="*/ 880326 h 2407594"/>
                      <a:gd name="connsiteX7" fmla="*/ 266867 w 384400"/>
                      <a:gd name="connsiteY7" fmla="*/ 254944 h 2407594"/>
                      <a:gd name="connsiteX8" fmla="*/ 56941 w 384400"/>
                      <a:gd name="connsiteY8" fmla="*/ 0 h 2407594"/>
                      <a:gd name="connsiteX0" fmla="*/ 56941 w 384400"/>
                      <a:gd name="connsiteY0" fmla="*/ 12742 h 2420336"/>
                      <a:gd name="connsiteX1" fmla="*/ 169614 w 384400"/>
                      <a:gd name="connsiteY1" fmla="*/ 915386 h 2420336"/>
                      <a:gd name="connsiteX2" fmla="*/ 12880 w 384400"/>
                      <a:gd name="connsiteY2" fmla="*/ 1725011 h 2420336"/>
                      <a:gd name="connsiteX3" fmla="*/ 215523 w 384400"/>
                      <a:gd name="connsiteY3" fmla="*/ 2420336 h 2420336"/>
                      <a:gd name="connsiteX4" fmla="*/ 384400 w 384400"/>
                      <a:gd name="connsiteY4" fmla="*/ 2399615 h 2420336"/>
                      <a:gd name="connsiteX5" fmla="*/ 139567 w 384400"/>
                      <a:gd name="connsiteY5" fmla="*/ 1725913 h 2420336"/>
                      <a:gd name="connsiteX6" fmla="*/ 309219 w 384400"/>
                      <a:gd name="connsiteY6" fmla="*/ 893068 h 2420336"/>
                      <a:gd name="connsiteX7" fmla="*/ 173863 w 384400"/>
                      <a:gd name="connsiteY7" fmla="*/ 173 h 2420336"/>
                      <a:gd name="connsiteX8" fmla="*/ 56941 w 384400"/>
                      <a:gd name="connsiteY8" fmla="*/ 12742 h 2420336"/>
                      <a:gd name="connsiteX0" fmla="*/ 56941 w 384400"/>
                      <a:gd name="connsiteY0" fmla="*/ 12742 h 2420336"/>
                      <a:gd name="connsiteX1" fmla="*/ 169614 w 384400"/>
                      <a:gd name="connsiteY1" fmla="*/ 915386 h 2420336"/>
                      <a:gd name="connsiteX2" fmla="*/ 12880 w 384400"/>
                      <a:gd name="connsiteY2" fmla="*/ 1725011 h 2420336"/>
                      <a:gd name="connsiteX3" fmla="*/ 215523 w 384400"/>
                      <a:gd name="connsiteY3" fmla="*/ 2420336 h 2420336"/>
                      <a:gd name="connsiteX4" fmla="*/ 384400 w 384400"/>
                      <a:gd name="connsiteY4" fmla="*/ 2399615 h 2420336"/>
                      <a:gd name="connsiteX5" fmla="*/ 139567 w 384400"/>
                      <a:gd name="connsiteY5" fmla="*/ 1725913 h 2420336"/>
                      <a:gd name="connsiteX6" fmla="*/ 309219 w 384400"/>
                      <a:gd name="connsiteY6" fmla="*/ 893068 h 2420336"/>
                      <a:gd name="connsiteX7" fmla="*/ 173863 w 384400"/>
                      <a:gd name="connsiteY7" fmla="*/ 173 h 2420336"/>
                      <a:gd name="connsiteX8" fmla="*/ 56941 w 384400"/>
                      <a:gd name="connsiteY8" fmla="*/ 12742 h 2420336"/>
                      <a:gd name="connsiteX0" fmla="*/ 56941 w 384400"/>
                      <a:gd name="connsiteY0" fmla="*/ 12742 h 2420336"/>
                      <a:gd name="connsiteX1" fmla="*/ 169614 w 384400"/>
                      <a:gd name="connsiteY1" fmla="*/ 915386 h 2420336"/>
                      <a:gd name="connsiteX2" fmla="*/ 12880 w 384400"/>
                      <a:gd name="connsiteY2" fmla="*/ 1725011 h 2420336"/>
                      <a:gd name="connsiteX3" fmla="*/ 215523 w 384400"/>
                      <a:gd name="connsiteY3" fmla="*/ 2420336 h 2420336"/>
                      <a:gd name="connsiteX4" fmla="*/ 384400 w 384400"/>
                      <a:gd name="connsiteY4" fmla="*/ 2399615 h 2420336"/>
                      <a:gd name="connsiteX5" fmla="*/ 139567 w 384400"/>
                      <a:gd name="connsiteY5" fmla="*/ 1725913 h 2420336"/>
                      <a:gd name="connsiteX6" fmla="*/ 309219 w 384400"/>
                      <a:gd name="connsiteY6" fmla="*/ 893068 h 2420336"/>
                      <a:gd name="connsiteX7" fmla="*/ 173863 w 384400"/>
                      <a:gd name="connsiteY7" fmla="*/ 173 h 2420336"/>
                      <a:gd name="connsiteX8" fmla="*/ 56941 w 384400"/>
                      <a:gd name="connsiteY8" fmla="*/ 12742 h 242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400" h="2420336">
                        <a:moveTo>
                          <a:pt x="56941" y="12742"/>
                        </a:moveTo>
                        <a:cubicBezTo>
                          <a:pt x="357106" y="479348"/>
                          <a:pt x="226524" y="709011"/>
                          <a:pt x="169614" y="915386"/>
                        </a:cubicBezTo>
                        <a:cubicBezTo>
                          <a:pt x="62476" y="1189595"/>
                          <a:pt x="-35995" y="1489805"/>
                          <a:pt x="12880" y="1725011"/>
                        </a:cubicBezTo>
                        <a:cubicBezTo>
                          <a:pt x="90539" y="1956786"/>
                          <a:pt x="124862" y="2171226"/>
                          <a:pt x="215523" y="2420336"/>
                        </a:cubicBezTo>
                        <a:lnTo>
                          <a:pt x="384400" y="2399615"/>
                        </a:lnTo>
                        <a:cubicBezTo>
                          <a:pt x="291422" y="2153379"/>
                          <a:pt x="202209" y="1963481"/>
                          <a:pt x="139567" y="1725913"/>
                        </a:cubicBezTo>
                        <a:cubicBezTo>
                          <a:pt x="80011" y="1462388"/>
                          <a:pt x="191096" y="1160926"/>
                          <a:pt x="309219" y="893068"/>
                        </a:cubicBezTo>
                        <a:cubicBezTo>
                          <a:pt x="380273" y="691199"/>
                          <a:pt x="432968" y="342313"/>
                          <a:pt x="173863" y="173"/>
                        </a:cubicBezTo>
                        <a:cubicBezTo>
                          <a:pt x="115826" y="-1859"/>
                          <a:pt x="114978" y="14774"/>
                          <a:pt x="56941" y="1274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Freeform 13">
                    <a:extLst>
                      <a:ext uri="{FF2B5EF4-FFF2-40B4-BE49-F238E27FC236}">
                        <a16:creationId xmlns:a16="http://schemas.microsoft.com/office/drawing/2014/main" id="{473CBFB7-934D-4627-B733-B98CAD76FEC6}"/>
                      </a:ext>
                    </a:extLst>
                  </p:cNvPr>
                  <p:cNvSpPr/>
                  <p:nvPr/>
                </p:nvSpPr>
                <p:spPr>
                  <a:xfrm rot="5400000">
                    <a:off x="8262210" y="4321359"/>
                    <a:ext cx="202973" cy="571635"/>
                  </a:xfrm>
                  <a:custGeom>
                    <a:avLst/>
                    <a:gdLst>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52234 w 552481"/>
                      <a:gd name="connsiteY21" fmla="*/ 1420947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32877 w 552481"/>
                      <a:gd name="connsiteY3" fmla="*/ 241409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534221 w 580141"/>
                      <a:gd name="connsiteY14" fmla="*/ 1044490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7405 w 580141"/>
                      <a:gd name="connsiteY20" fmla="*/ 1402284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11048 w 580141"/>
                      <a:gd name="connsiteY5" fmla="*/ 431982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11048 w 582162"/>
                      <a:gd name="connsiteY4" fmla="*/ 431271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26021 w 582162"/>
                      <a:gd name="connsiteY4" fmla="*/ 441538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162" h="1639548">
                        <a:moveTo>
                          <a:pt x="550099" y="54028"/>
                        </a:moveTo>
                        <a:cubicBezTo>
                          <a:pt x="624739" y="-134938"/>
                          <a:pt x="547056" y="229933"/>
                          <a:pt x="536842" y="262190"/>
                        </a:cubicBezTo>
                        <a:cubicBezTo>
                          <a:pt x="526628" y="294447"/>
                          <a:pt x="489477" y="242030"/>
                          <a:pt x="488816" y="247571"/>
                        </a:cubicBezTo>
                        <a:lnTo>
                          <a:pt x="532877" y="295437"/>
                        </a:lnTo>
                        <a:cubicBezTo>
                          <a:pt x="532967" y="355079"/>
                          <a:pt x="525931" y="381896"/>
                          <a:pt x="526021" y="441538"/>
                        </a:cubicBezTo>
                        <a:lnTo>
                          <a:pt x="440807" y="401237"/>
                        </a:lnTo>
                        <a:lnTo>
                          <a:pt x="518260" y="473456"/>
                        </a:lnTo>
                        <a:lnTo>
                          <a:pt x="498587" y="637602"/>
                        </a:lnTo>
                        <a:lnTo>
                          <a:pt x="372197" y="546012"/>
                        </a:lnTo>
                        <a:lnTo>
                          <a:pt x="498617" y="657667"/>
                        </a:lnTo>
                        <a:cubicBezTo>
                          <a:pt x="498709" y="718576"/>
                          <a:pt x="483958" y="759148"/>
                          <a:pt x="484050" y="820057"/>
                        </a:cubicBezTo>
                        <a:lnTo>
                          <a:pt x="270832" y="673231"/>
                        </a:lnTo>
                        <a:lnTo>
                          <a:pt x="478917" y="852083"/>
                        </a:lnTo>
                        <a:lnTo>
                          <a:pt x="469294" y="1002645"/>
                        </a:lnTo>
                        <a:lnTo>
                          <a:pt x="184579" y="795959"/>
                        </a:lnTo>
                        <a:lnTo>
                          <a:pt x="466579" y="1042397"/>
                        </a:lnTo>
                        <a:lnTo>
                          <a:pt x="459783" y="1179874"/>
                        </a:lnTo>
                        <a:lnTo>
                          <a:pt x="119129" y="943486"/>
                        </a:lnTo>
                        <a:lnTo>
                          <a:pt x="467006" y="1228896"/>
                        </a:lnTo>
                        <a:cubicBezTo>
                          <a:pt x="467092" y="1286367"/>
                          <a:pt x="479997" y="1326381"/>
                          <a:pt x="480083" y="1383852"/>
                        </a:cubicBezTo>
                        <a:lnTo>
                          <a:pt x="184579" y="1186679"/>
                        </a:lnTo>
                        <a:lnTo>
                          <a:pt x="480050" y="1411085"/>
                        </a:lnTo>
                        <a:cubicBezTo>
                          <a:pt x="480132" y="1465879"/>
                          <a:pt x="497607" y="1538525"/>
                          <a:pt x="552481" y="1639356"/>
                        </a:cubicBezTo>
                        <a:cubicBezTo>
                          <a:pt x="331520" y="1644295"/>
                          <a:pt x="189138" y="1553987"/>
                          <a:pt x="103908" y="1411291"/>
                        </a:cubicBezTo>
                        <a:cubicBezTo>
                          <a:pt x="-144138" y="987527"/>
                          <a:pt x="70524" y="647047"/>
                          <a:pt x="550099" y="5402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7" name="Freeform 19">
                    <a:extLst>
                      <a:ext uri="{FF2B5EF4-FFF2-40B4-BE49-F238E27FC236}">
                        <a16:creationId xmlns:a16="http://schemas.microsoft.com/office/drawing/2014/main" id="{238133F8-7213-4978-985C-788E9622EB98}"/>
                      </a:ext>
                    </a:extLst>
                  </p:cNvPr>
                  <p:cNvSpPr/>
                  <p:nvPr/>
                </p:nvSpPr>
                <p:spPr>
                  <a:xfrm rot="3762166">
                    <a:off x="8242421" y="4782780"/>
                    <a:ext cx="225169" cy="634145"/>
                  </a:xfrm>
                  <a:custGeom>
                    <a:avLst/>
                    <a:gdLst>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52234 w 552481"/>
                      <a:gd name="connsiteY21" fmla="*/ 1420947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32877 w 552481"/>
                      <a:gd name="connsiteY3" fmla="*/ 241409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534221 w 580141"/>
                      <a:gd name="connsiteY14" fmla="*/ 1044490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7405 w 580141"/>
                      <a:gd name="connsiteY20" fmla="*/ 1402284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11048 w 580141"/>
                      <a:gd name="connsiteY5" fmla="*/ 431982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11048 w 582162"/>
                      <a:gd name="connsiteY4" fmla="*/ 431271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26021 w 582162"/>
                      <a:gd name="connsiteY4" fmla="*/ 441538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162" h="1639548">
                        <a:moveTo>
                          <a:pt x="550099" y="54028"/>
                        </a:moveTo>
                        <a:cubicBezTo>
                          <a:pt x="624739" y="-134938"/>
                          <a:pt x="547056" y="229933"/>
                          <a:pt x="536842" y="262190"/>
                        </a:cubicBezTo>
                        <a:cubicBezTo>
                          <a:pt x="526628" y="294447"/>
                          <a:pt x="489477" y="242030"/>
                          <a:pt x="488816" y="247571"/>
                        </a:cubicBezTo>
                        <a:lnTo>
                          <a:pt x="532877" y="295437"/>
                        </a:lnTo>
                        <a:cubicBezTo>
                          <a:pt x="532967" y="355079"/>
                          <a:pt x="525931" y="381896"/>
                          <a:pt x="526021" y="441538"/>
                        </a:cubicBezTo>
                        <a:lnTo>
                          <a:pt x="440807" y="401237"/>
                        </a:lnTo>
                        <a:lnTo>
                          <a:pt x="518260" y="473456"/>
                        </a:lnTo>
                        <a:lnTo>
                          <a:pt x="498587" y="637602"/>
                        </a:lnTo>
                        <a:lnTo>
                          <a:pt x="372197" y="546012"/>
                        </a:lnTo>
                        <a:lnTo>
                          <a:pt x="498617" y="657667"/>
                        </a:lnTo>
                        <a:cubicBezTo>
                          <a:pt x="498709" y="718576"/>
                          <a:pt x="483958" y="759148"/>
                          <a:pt x="484050" y="820057"/>
                        </a:cubicBezTo>
                        <a:lnTo>
                          <a:pt x="270832" y="673231"/>
                        </a:lnTo>
                        <a:lnTo>
                          <a:pt x="478917" y="852083"/>
                        </a:lnTo>
                        <a:lnTo>
                          <a:pt x="469294" y="1002645"/>
                        </a:lnTo>
                        <a:lnTo>
                          <a:pt x="184579" y="795959"/>
                        </a:lnTo>
                        <a:lnTo>
                          <a:pt x="466579" y="1042397"/>
                        </a:lnTo>
                        <a:lnTo>
                          <a:pt x="459783" y="1179874"/>
                        </a:lnTo>
                        <a:lnTo>
                          <a:pt x="119129" y="943486"/>
                        </a:lnTo>
                        <a:lnTo>
                          <a:pt x="467006" y="1228896"/>
                        </a:lnTo>
                        <a:cubicBezTo>
                          <a:pt x="467092" y="1286367"/>
                          <a:pt x="479997" y="1326381"/>
                          <a:pt x="480083" y="1383852"/>
                        </a:cubicBezTo>
                        <a:lnTo>
                          <a:pt x="184579" y="1186679"/>
                        </a:lnTo>
                        <a:lnTo>
                          <a:pt x="480050" y="1411085"/>
                        </a:lnTo>
                        <a:cubicBezTo>
                          <a:pt x="480132" y="1465879"/>
                          <a:pt x="497607" y="1538525"/>
                          <a:pt x="552481" y="1639356"/>
                        </a:cubicBezTo>
                        <a:cubicBezTo>
                          <a:pt x="331520" y="1644295"/>
                          <a:pt x="189138" y="1553987"/>
                          <a:pt x="103908" y="1411291"/>
                        </a:cubicBezTo>
                        <a:cubicBezTo>
                          <a:pt x="-144138" y="987527"/>
                          <a:pt x="70524" y="647047"/>
                          <a:pt x="550099" y="540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8" name="Freeform 20">
                    <a:extLst>
                      <a:ext uri="{FF2B5EF4-FFF2-40B4-BE49-F238E27FC236}">
                        <a16:creationId xmlns:a16="http://schemas.microsoft.com/office/drawing/2014/main" id="{5C7A363A-82F3-4E1D-8195-BE9217EFCF67}"/>
                      </a:ext>
                    </a:extLst>
                  </p:cNvPr>
                  <p:cNvSpPr/>
                  <p:nvPr/>
                </p:nvSpPr>
                <p:spPr>
                  <a:xfrm rot="6040617" flipV="1">
                    <a:off x="7530207" y="4416473"/>
                    <a:ext cx="241225" cy="679365"/>
                  </a:xfrm>
                  <a:custGeom>
                    <a:avLst/>
                    <a:gdLst>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52234 w 552481"/>
                      <a:gd name="connsiteY21" fmla="*/ 1420947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52201 w 552481"/>
                      <a:gd name="connsiteY19" fmla="*/ 1398749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51942 w 552481"/>
                      <a:gd name="connsiteY18" fmla="*/ 1226335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51910 w 552481"/>
                      <a:gd name="connsiteY16" fmla="*/ 1205103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51646 w 552481"/>
                      <a:gd name="connsiteY15" fmla="*/ 1029766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51613 w 552481"/>
                      <a:gd name="connsiteY13" fmla="*/ 1007603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51364 w 552481"/>
                      <a:gd name="connsiteY12" fmla="*/ 841805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51331 w 552481"/>
                      <a:gd name="connsiteY10" fmla="*/ 81978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51056 w 552481"/>
                      <a:gd name="connsiteY9" fmla="*/ 637056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51026 w 552481"/>
                      <a:gd name="connsiteY7" fmla="*/ 616991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50756 w 552481"/>
                      <a:gd name="connsiteY6" fmla="*/ 437477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50735 w 552481"/>
                      <a:gd name="connsiteY4" fmla="*/ 423083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50466 w 552481"/>
                      <a:gd name="connsiteY3" fmla="*/ 244157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52481"/>
                      <a:gd name="connsiteY0" fmla="*/ 0 h 1585520"/>
                      <a:gd name="connsiteX1" fmla="*/ 550454 w 552481"/>
                      <a:gd name="connsiteY1" fmla="*/ 236086 h 1585520"/>
                      <a:gd name="connsiteX2" fmla="*/ 488816 w 552481"/>
                      <a:gd name="connsiteY2" fmla="*/ 193543 h 1585520"/>
                      <a:gd name="connsiteX3" fmla="*/ 532877 w 552481"/>
                      <a:gd name="connsiteY3" fmla="*/ 241409 h 1585520"/>
                      <a:gd name="connsiteX4" fmla="*/ 528440 w 552481"/>
                      <a:gd name="connsiteY4" fmla="*/ 395095 h 1585520"/>
                      <a:gd name="connsiteX5" fmla="*/ 440807 w 552481"/>
                      <a:gd name="connsiteY5" fmla="*/ 347209 h 1585520"/>
                      <a:gd name="connsiteX6" fmla="*/ 530748 w 552481"/>
                      <a:gd name="connsiteY6" fmla="*/ 427144 h 1585520"/>
                      <a:gd name="connsiteX7" fmla="*/ 523630 w 552481"/>
                      <a:gd name="connsiteY7" fmla="*/ 593972 h 1585520"/>
                      <a:gd name="connsiteX8" fmla="*/ 372197 w 552481"/>
                      <a:gd name="connsiteY8" fmla="*/ 491984 h 1585520"/>
                      <a:gd name="connsiteX9" fmla="*/ 521176 w 552481"/>
                      <a:gd name="connsiteY9" fmla="*/ 611487 h 1585520"/>
                      <a:gd name="connsiteX10" fmla="*/ 508896 w 552481"/>
                      <a:gd name="connsiteY10" fmla="*/ 791532 h 1585520"/>
                      <a:gd name="connsiteX11" fmla="*/ 270832 w 552481"/>
                      <a:gd name="connsiteY11" fmla="*/ 619203 h 1585520"/>
                      <a:gd name="connsiteX12" fmla="*/ 501344 w 552481"/>
                      <a:gd name="connsiteY12" fmla="*/ 815973 h 1585520"/>
                      <a:gd name="connsiteX13" fmla="*/ 534221 w 552481"/>
                      <a:gd name="connsiteY13" fmla="*/ 989751 h 1585520"/>
                      <a:gd name="connsiteX14" fmla="*/ 184579 w 552481"/>
                      <a:gd name="connsiteY14" fmla="*/ 741931 h 1585520"/>
                      <a:gd name="connsiteX15" fmla="*/ 521700 w 552481"/>
                      <a:gd name="connsiteY15" fmla="*/ 1009232 h 1585520"/>
                      <a:gd name="connsiteX16" fmla="*/ 507056 w 552481"/>
                      <a:gd name="connsiteY16" fmla="*/ 1169267 h 1585520"/>
                      <a:gd name="connsiteX17" fmla="*/ 119129 w 552481"/>
                      <a:gd name="connsiteY17" fmla="*/ 889458 h 1585520"/>
                      <a:gd name="connsiteX18" fmla="*/ 504472 w 552481"/>
                      <a:gd name="connsiteY18" fmla="*/ 1198018 h 1585520"/>
                      <a:gd name="connsiteX19" fmla="*/ 519836 w 552481"/>
                      <a:gd name="connsiteY19" fmla="*/ 1370630 h 1585520"/>
                      <a:gd name="connsiteX20" fmla="*/ 184579 w 552481"/>
                      <a:gd name="connsiteY20" fmla="*/ 1132651 h 1585520"/>
                      <a:gd name="connsiteX21" fmla="*/ 509865 w 552481"/>
                      <a:gd name="connsiteY21" fmla="*/ 1387661 h 1585520"/>
                      <a:gd name="connsiteX22" fmla="*/ 552481 w 552481"/>
                      <a:gd name="connsiteY22" fmla="*/ 1585328 h 1585520"/>
                      <a:gd name="connsiteX23" fmla="*/ 103908 w 552481"/>
                      <a:gd name="connsiteY23" fmla="*/ 1357263 h 1585520"/>
                      <a:gd name="connsiteX24" fmla="*/ 550099 w 552481"/>
                      <a:gd name="connsiteY24" fmla="*/ 0 h 1585520"/>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534221 w 580141"/>
                      <a:gd name="connsiteY14" fmla="*/ 1044490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521700 w 580141"/>
                      <a:gd name="connsiteY16" fmla="*/ 1063971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507056 w 580141"/>
                      <a:gd name="connsiteY17" fmla="*/ 1224006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504472 w 580141"/>
                      <a:gd name="connsiteY19" fmla="*/ 125275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509865 w 580141"/>
                      <a:gd name="connsiteY22" fmla="*/ 1442400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519836 w 580141"/>
                      <a:gd name="connsiteY20" fmla="*/ 1425369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7405 w 580141"/>
                      <a:gd name="connsiteY20" fmla="*/ 1402284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521176 w 580141"/>
                      <a:gd name="connsiteY10" fmla="*/ 666226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523630 w 580141"/>
                      <a:gd name="connsiteY8" fmla="*/ 648711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30748 w 580141"/>
                      <a:gd name="connsiteY7" fmla="*/ 481883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508896 w 580141"/>
                      <a:gd name="connsiteY11" fmla="*/ 846271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501344 w 580141"/>
                      <a:gd name="connsiteY13" fmla="*/ 870712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74625 w 580141"/>
                      <a:gd name="connsiteY17" fmla="*/ 1200922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79002 w 580141"/>
                      <a:gd name="connsiteY16" fmla="*/ 1055860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84201 w 580141"/>
                      <a:gd name="connsiteY14" fmla="*/ 1018658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28440 w 580141"/>
                      <a:gd name="connsiteY5" fmla="*/ 449834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0141"/>
                      <a:gd name="connsiteY0" fmla="*/ 54739 h 1640259"/>
                      <a:gd name="connsiteX1" fmla="*/ 536842 w 580141"/>
                      <a:gd name="connsiteY1" fmla="*/ 262901 h 1640259"/>
                      <a:gd name="connsiteX2" fmla="*/ 550454 w 580141"/>
                      <a:gd name="connsiteY2" fmla="*/ 290825 h 1640259"/>
                      <a:gd name="connsiteX3" fmla="*/ 488816 w 580141"/>
                      <a:gd name="connsiteY3" fmla="*/ 248282 h 1640259"/>
                      <a:gd name="connsiteX4" fmla="*/ 532877 w 580141"/>
                      <a:gd name="connsiteY4" fmla="*/ 296148 h 1640259"/>
                      <a:gd name="connsiteX5" fmla="*/ 511048 w 580141"/>
                      <a:gd name="connsiteY5" fmla="*/ 431982 h 1640259"/>
                      <a:gd name="connsiteX6" fmla="*/ 440807 w 580141"/>
                      <a:gd name="connsiteY6" fmla="*/ 401948 h 1640259"/>
                      <a:gd name="connsiteX7" fmla="*/ 518260 w 580141"/>
                      <a:gd name="connsiteY7" fmla="*/ 474167 h 1640259"/>
                      <a:gd name="connsiteX8" fmla="*/ 498587 w 580141"/>
                      <a:gd name="connsiteY8" fmla="*/ 638313 h 1640259"/>
                      <a:gd name="connsiteX9" fmla="*/ 372197 w 580141"/>
                      <a:gd name="connsiteY9" fmla="*/ 546723 h 1640259"/>
                      <a:gd name="connsiteX10" fmla="*/ 498617 w 580141"/>
                      <a:gd name="connsiteY10" fmla="*/ 658378 h 1640259"/>
                      <a:gd name="connsiteX11" fmla="*/ 484050 w 580141"/>
                      <a:gd name="connsiteY11" fmla="*/ 820768 h 1640259"/>
                      <a:gd name="connsiteX12" fmla="*/ 270832 w 580141"/>
                      <a:gd name="connsiteY12" fmla="*/ 673942 h 1640259"/>
                      <a:gd name="connsiteX13" fmla="*/ 478917 w 580141"/>
                      <a:gd name="connsiteY13" fmla="*/ 852794 h 1640259"/>
                      <a:gd name="connsiteX14" fmla="*/ 469294 w 580141"/>
                      <a:gd name="connsiteY14" fmla="*/ 1003356 h 1640259"/>
                      <a:gd name="connsiteX15" fmla="*/ 184579 w 580141"/>
                      <a:gd name="connsiteY15" fmla="*/ 796670 h 1640259"/>
                      <a:gd name="connsiteX16" fmla="*/ 466579 w 580141"/>
                      <a:gd name="connsiteY16" fmla="*/ 1043108 h 1640259"/>
                      <a:gd name="connsiteX17" fmla="*/ 459783 w 580141"/>
                      <a:gd name="connsiteY17" fmla="*/ 1180585 h 1640259"/>
                      <a:gd name="connsiteX18" fmla="*/ 119129 w 580141"/>
                      <a:gd name="connsiteY18" fmla="*/ 944197 h 1640259"/>
                      <a:gd name="connsiteX19" fmla="*/ 467006 w 580141"/>
                      <a:gd name="connsiteY19" fmla="*/ 1229607 h 1640259"/>
                      <a:gd name="connsiteX20" fmla="*/ 480083 w 580141"/>
                      <a:gd name="connsiteY20" fmla="*/ 1384563 h 1640259"/>
                      <a:gd name="connsiteX21" fmla="*/ 184579 w 580141"/>
                      <a:gd name="connsiteY21" fmla="*/ 1187390 h 1640259"/>
                      <a:gd name="connsiteX22" fmla="*/ 480050 w 580141"/>
                      <a:gd name="connsiteY22" fmla="*/ 1411796 h 1640259"/>
                      <a:gd name="connsiteX23" fmla="*/ 552481 w 580141"/>
                      <a:gd name="connsiteY23" fmla="*/ 1640067 h 1640259"/>
                      <a:gd name="connsiteX24" fmla="*/ 103908 w 580141"/>
                      <a:gd name="connsiteY24" fmla="*/ 1412002 h 1640259"/>
                      <a:gd name="connsiteX25" fmla="*/ 550099 w 580141"/>
                      <a:gd name="connsiteY25" fmla="*/ 54739 h 1640259"/>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11048 w 582162"/>
                      <a:gd name="connsiteY4" fmla="*/ 431271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 name="connsiteX0" fmla="*/ 550099 w 582162"/>
                      <a:gd name="connsiteY0" fmla="*/ 54028 h 1639548"/>
                      <a:gd name="connsiteX1" fmla="*/ 536842 w 582162"/>
                      <a:gd name="connsiteY1" fmla="*/ 262190 h 1639548"/>
                      <a:gd name="connsiteX2" fmla="*/ 488816 w 582162"/>
                      <a:gd name="connsiteY2" fmla="*/ 247571 h 1639548"/>
                      <a:gd name="connsiteX3" fmla="*/ 532877 w 582162"/>
                      <a:gd name="connsiteY3" fmla="*/ 295437 h 1639548"/>
                      <a:gd name="connsiteX4" fmla="*/ 526021 w 582162"/>
                      <a:gd name="connsiteY4" fmla="*/ 441538 h 1639548"/>
                      <a:gd name="connsiteX5" fmla="*/ 440807 w 582162"/>
                      <a:gd name="connsiteY5" fmla="*/ 401237 h 1639548"/>
                      <a:gd name="connsiteX6" fmla="*/ 518260 w 582162"/>
                      <a:gd name="connsiteY6" fmla="*/ 473456 h 1639548"/>
                      <a:gd name="connsiteX7" fmla="*/ 498587 w 582162"/>
                      <a:gd name="connsiteY7" fmla="*/ 637602 h 1639548"/>
                      <a:gd name="connsiteX8" fmla="*/ 372197 w 582162"/>
                      <a:gd name="connsiteY8" fmla="*/ 546012 h 1639548"/>
                      <a:gd name="connsiteX9" fmla="*/ 498617 w 582162"/>
                      <a:gd name="connsiteY9" fmla="*/ 657667 h 1639548"/>
                      <a:gd name="connsiteX10" fmla="*/ 484050 w 582162"/>
                      <a:gd name="connsiteY10" fmla="*/ 820057 h 1639548"/>
                      <a:gd name="connsiteX11" fmla="*/ 270832 w 582162"/>
                      <a:gd name="connsiteY11" fmla="*/ 673231 h 1639548"/>
                      <a:gd name="connsiteX12" fmla="*/ 478917 w 582162"/>
                      <a:gd name="connsiteY12" fmla="*/ 852083 h 1639548"/>
                      <a:gd name="connsiteX13" fmla="*/ 469294 w 582162"/>
                      <a:gd name="connsiteY13" fmla="*/ 1002645 h 1639548"/>
                      <a:gd name="connsiteX14" fmla="*/ 184579 w 582162"/>
                      <a:gd name="connsiteY14" fmla="*/ 795959 h 1639548"/>
                      <a:gd name="connsiteX15" fmla="*/ 466579 w 582162"/>
                      <a:gd name="connsiteY15" fmla="*/ 1042397 h 1639548"/>
                      <a:gd name="connsiteX16" fmla="*/ 459783 w 582162"/>
                      <a:gd name="connsiteY16" fmla="*/ 1179874 h 1639548"/>
                      <a:gd name="connsiteX17" fmla="*/ 119129 w 582162"/>
                      <a:gd name="connsiteY17" fmla="*/ 943486 h 1639548"/>
                      <a:gd name="connsiteX18" fmla="*/ 467006 w 582162"/>
                      <a:gd name="connsiteY18" fmla="*/ 1228896 h 1639548"/>
                      <a:gd name="connsiteX19" fmla="*/ 480083 w 582162"/>
                      <a:gd name="connsiteY19" fmla="*/ 1383852 h 1639548"/>
                      <a:gd name="connsiteX20" fmla="*/ 184579 w 582162"/>
                      <a:gd name="connsiteY20" fmla="*/ 1186679 h 1639548"/>
                      <a:gd name="connsiteX21" fmla="*/ 480050 w 582162"/>
                      <a:gd name="connsiteY21" fmla="*/ 1411085 h 1639548"/>
                      <a:gd name="connsiteX22" fmla="*/ 552481 w 582162"/>
                      <a:gd name="connsiteY22" fmla="*/ 1639356 h 1639548"/>
                      <a:gd name="connsiteX23" fmla="*/ 103908 w 582162"/>
                      <a:gd name="connsiteY23" fmla="*/ 1411291 h 1639548"/>
                      <a:gd name="connsiteX24" fmla="*/ 550099 w 582162"/>
                      <a:gd name="connsiteY24" fmla="*/ 54028 h 163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162" h="1639548">
                        <a:moveTo>
                          <a:pt x="550099" y="54028"/>
                        </a:moveTo>
                        <a:cubicBezTo>
                          <a:pt x="624739" y="-134938"/>
                          <a:pt x="547056" y="229933"/>
                          <a:pt x="536842" y="262190"/>
                        </a:cubicBezTo>
                        <a:cubicBezTo>
                          <a:pt x="526628" y="294447"/>
                          <a:pt x="489477" y="242030"/>
                          <a:pt x="488816" y="247571"/>
                        </a:cubicBezTo>
                        <a:lnTo>
                          <a:pt x="532877" y="295437"/>
                        </a:lnTo>
                        <a:cubicBezTo>
                          <a:pt x="532967" y="355079"/>
                          <a:pt x="525931" y="381896"/>
                          <a:pt x="526021" y="441538"/>
                        </a:cubicBezTo>
                        <a:lnTo>
                          <a:pt x="440807" y="401237"/>
                        </a:lnTo>
                        <a:lnTo>
                          <a:pt x="518260" y="473456"/>
                        </a:lnTo>
                        <a:lnTo>
                          <a:pt x="498587" y="637602"/>
                        </a:lnTo>
                        <a:lnTo>
                          <a:pt x="372197" y="546012"/>
                        </a:lnTo>
                        <a:lnTo>
                          <a:pt x="498617" y="657667"/>
                        </a:lnTo>
                        <a:cubicBezTo>
                          <a:pt x="498709" y="718576"/>
                          <a:pt x="483958" y="759148"/>
                          <a:pt x="484050" y="820057"/>
                        </a:cubicBezTo>
                        <a:lnTo>
                          <a:pt x="270832" y="673231"/>
                        </a:lnTo>
                        <a:lnTo>
                          <a:pt x="478917" y="852083"/>
                        </a:lnTo>
                        <a:lnTo>
                          <a:pt x="469294" y="1002645"/>
                        </a:lnTo>
                        <a:lnTo>
                          <a:pt x="184579" y="795959"/>
                        </a:lnTo>
                        <a:lnTo>
                          <a:pt x="466579" y="1042397"/>
                        </a:lnTo>
                        <a:lnTo>
                          <a:pt x="459783" y="1179874"/>
                        </a:lnTo>
                        <a:lnTo>
                          <a:pt x="119129" y="943486"/>
                        </a:lnTo>
                        <a:lnTo>
                          <a:pt x="467006" y="1228896"/>
                        </a:lnTo>
                        <a:cubicBezTo>
                          <a:pt x="467092" y="1286367"/>
                          <a:pt x="479997" y="1326381"/>
                          <a:pt x="480083" y="1383852"/>
                        </a:cubicBezTo>
                        <a:lnTo>
                          <a:pt x="184579" y="1186679"/>
                        </a:lnTo>
                        <a:lnTo>
                          <a:pt x="480050" y="1411085"/>
                        </a:lnTo>
                        <a:cubicBezTo>
                          <a:pt x="480132" y="1465879"/>
                          <a:pt x="497607" y="1538525"/>
                          <a:pt x="552481" y="1639356"/>
                        </a:cubicBezTo>
                        <a:cubicBezTo>
                          <a:pt x="331520" y="1644295"/>
                          <a:pt x="189138" y="1553987"/>
                          <a:pt x="103908" y="1411291"/>
                        </a:cubicBezTo>
                        <a:cubicBezTo>
                          <a:pt x="-144138" y="987527"/>
                          <a:pt x="70524" y="647047"/>
                          <a:pt x="550099" y="5402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67" name="타원 4">
                <a:extLst>
                  <a:ext uri="{FF2B5EF4-FFF2-40B4-BE49-F238E27FC236}">
                    <a16:creationId xmlns:a16="http://schemas.microsoft.com/office/drawing/2014/main" id="{4D04E03A-BB71-455E-9C18-B126CF6062E7}"/>
                  </a:ext>
                </a:extLst>
              </p:cNvPr>
              <p:cNvSpPr/>
              <p:nvPr/>
            </p:nvSpPr>
            <p:spPr>
              <a:xfrm>
                <a:off x="7557781" y="2499960"/>
                <a:ext cx="617392" cy="617392"/>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Rectangle 21">
                <a:extLst>
                  <a:ext uri="{FF2B5EF4-FFF2-40B4-BE49-F238E27FC236}">
                    <a16:creationId xmlns:a16="http://schemas.microsoft.com/office/drawing/2014/main" id="{1557652A-3974-4195-96ED-5BE6489F6089}"/>
                  </a:ext>
                </a:extLst>
              </p:cNvPr>
              <p:cNvSpPr/>
              <p:nvPr/>
            </p:nvSpPr>
            <p:spPr>
              <a:xfrm rot="15759340">
                <a:off x="7438742" y="1955435"/>
                <a:ext cx="617189" cy="345743"/>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9" name="Rectangle 21">
                <a:extLst>
                  <a:ext uri="{FF2B5EF4-FFF2-40B4-BE49-F238E27FC236}">
                    <a16:creationId xmlns:a16="http://schemas.microsoft.com/office/drawing/2014/main" id="{721B40F7-C990-4182-B890-ED3F8E667C63}"/>
                  </a:ext>
                </a:extLst>
              </p:cNvPr>
              <p:cNvSpPr/>
              <p:nvPr/>
            </p:nvSpPr>
            <p:spPr>
              <a:xfrm rot="11980498">
                <a:off x="6900650" y="2402545"/>
                <a:ext cx="617189" cy="345743"/>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0" name="Rectangle 21">
                <a:extLst>
                  <a:ext uri="{FF2B5EF4-FFF2-40B4-BE49-F238E27FC236}">
                    <a16:creationId xmlns:a16="http://schemas.microsoft.com/office/drawing/2014/main" id="{598EFF9A-5C82-4A14-8315-9AB992A66BAE}"/>
                  </a:ext>
                </a:extLst>
              </p:cNvPr>
              <p:cNvSpPr/>
              <p:nvPr/>
            </p:nvSpPr>
            <p:spPr>
              <a:xfrm rot="19265083">
                <a:off x="7027522" y="3061057"/>
                <a:ext cx="617189" cy="345743"/>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1" name="Rectangle 21">
                <a:extLst>
                  <a:ext uri="{FF2B5EF4-FFF2-40B4-BE49-F238E27FC236}">
                    <a16:creationId xmlns:a16="http://schemas.microsoft.com/office/drawing/2014/main" id="{B5AFDE85-B8CC-442F-A06B-A700660B7449}"/>
                  </a:ext>
                </a:extLst>
              </p:cNvPr>
              <p:cNvSpPr/>
              <p:nvPr/>
            </p:nvSpPr>
            <p:spPr>
              <a:xfrm rot="9071228" flipH="1">
                <a:off x="8136495" y="2287450"/>
                <a:ext cx="617189" cy="345743"/>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2" name="Rectangle 21">
                <a:extLst>
                  <a:ext uri="{FF2B5EF4-FFF2-40B4-BE49-F238E27FC236}">
                    <a16:creationId xmlns:a16="http://schemas.microsoft.com/office/drawing/2014/main" id="{9F44E194-04A5-4312-AEEC-827F51D3FCD6}"/>
                  </a:ext>
                </a:extLst>
              </p:cNvPr>
              <p:cNvSpPr/>
              <p:nvPr/>
            </p:nvSpPr>
            <p:spPr>
              <a:xfrm rot="2334917" flipH="1">
                <a:off x="8141497" y="2988765"/>
                <a:ext cx="617189" cy="345743"/>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65" name="Block Arc 11">
              <a:extLst>
                <a:ext uri="{FF2B5EF4-FFF2-40B4-BE49-F238E27FC236}">
                  <a16:creationId xmlns:a16="http://schemas.microsoft.com/office/drawing/2014/main" id="{C8618369-C0F9-43F5-B090-8D8FEF5CDBDD}"/>
                </a:ext>
              </a:extLst>
            </p:cNvPr>
            <p:cNvSpPr/>
            <p:nvPr/>
          </p:nvSpPr>
          <p:spPr>
            <a:xfrm rot="10800000">
              <a:off x="9816631" y="2617433"/>
              <a:ext cx="299692" cy="487636"/>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84" name="그룹 49">
            <a:extLst>
              <a:ext uri="{FF2B5EF4-FFF2-40B4-BE49-F238E27FC236}">
                <a16:creationId xmlns:a16="http://schemas.microsoft.com/office/drawing/2014/main" id="{4BDFC82A-E599-4B49-B245-F345D75C72EC}"/>
              </a:ext>
            </a:extLst>
          </p:cNvPr>
          <p:cNvGrpSpPr/>
          <p:nvPr/>
        </p:nvGrpSpPr>
        <p:grpSpPr>
          <a:xfrm rot="10800000" flipV="1">
            <a:off x="8879280" y="5378567"/>
            <a:ext cx="2523434" cy="1065203"/>
            <a:chOff x="1682410" y="2217893"/>
            <a:chExt cx="2019261" cy="852379"/>
          </a:xfrm>
        </p:grpSpPr>
        <p:grpSp>
          <p:nvGrpSpPr>
            <p:cNvPr id="85" name="그룹 50">
              <a:extLst>
                <a:ext uri="{FF2B5EF4-FFF2-40B4-BE49-F238E27FC236}">
                  <a16:creationId xmlns:a16="http://schemas.microsoft.com/office/drawing/2014/main" id="{78448D68-BCD4-4410-9D83-DD89797F1362}"/>
                </a:ext>
              </a:extLst>
            </p:cNvPr>
            <p:cNvGrpSpPr/>
            <p:nvPr/>
          </p:nvGrpSpPr>
          <p:grpSpPr>
            <a:xfrm>
              <a:off x="1774163" y="2217893"/>
              <a:ext cx="1927508" cy="852379"/>
              <a:chOff x="1774163" y="2217893"/>
              <a:chExt cx="1927508" cy="852379"/>
            </a:xfrm>
            <a:solidFill>
              <a:schemeClr val="bg1"/>
            </a:solidFill>
          </p:grpSpPr>
          <p:sp>
            <p:nvSpPr>
              <p:cNvPr id="87" name="Freeform 18">
                <a:extLst>
                  <a:ext uri="{FF2B5EF4-FFF2-40B4-BE49-F238E27FC236}">
                    <a16:creationId xmlns:a16="http://schemas.microsoft.com/office/drawing/2014/main" id="{EF946B9B-10D6-40F4-ADDC-A126CD29715D}"/>
                  </a:ext>
                </a:extLst>
              </p:cNvPr>
              <p:cNvSpPr/>
              <p:nvPr/>
            </p:nvSpPr>
            <p:spPr>
              <a:xfrm flipH="1">
                <a:off x="1774163" y="2350717"/>
                <a:ext cx="1600825" cy="719555"/>
              </a:xfrm>
              <a:custGeom>
                <a:avLst/>
                <a:gdLst>
                  <a:gd name="connsiteX0" fmla="*/ 4126727 w 4126727"/>
                  <a:gd name="connsiteY0" fmla="*/ 866693 h 1836752"/>
                  <a:gd name="connsiteX1" fmla="*/ 2782957 w 4126727"/>
                  <a:gd name="connsiteY1" fmla="*/ 0 h 1836752"/>
                  <a:gd name="connsiteX2" fmla="*/ 2703444 w 4126727"/>
                  <a:gd name="connsiteY2" fmla="*/ 7952 h 1836752"/>
                  <a:gd name="connsiteX3" fmla="*/ 1375576 w 4126727"/>
                  <a:gd name="connsiteY3" fmla="*/ 326004 h 1836752"/>
                  <a:gd name="connsiteX4" fmla="*/ 0 w 4126727"/>
                  <a:gd name="connsiteY4" fmla="*/ 477079 h 1836752"/>
                  <a:gd name="connsiteX5" fmla="*/ 1574358 w 4126727"/>
                  <a:gd name="connsiteY5" fmla="*/ 898498 h 1836752"/>
                  <a:gd name="connsiteX6" fmla="*/ 2576223 w 4126727"/>
                  <a:gd name="connsiteY6" fmla="*/ 1280160 h 1836752"/>
                  <a:gd name="connsiteX7" fmla="*/ 3267986 w 4126727"/>
                  <a:gd name="connsiteY7" fmla="*/ 1836752 h 1836752"/>
                  <a:gd name="connsiteX8" fmla="*/ 4126727 w 4126727"/>
                  <a:gd name="connsiteY8" fmla="*/ 866693 h 1836752"/>
                  <a:gd name="connsiteX0" fmla="*/ 4126727 w 4126727"/>
                  <a:gd name="connsiteY0" fmla="*/ 884466 h 1854525"/>
                  <a:gd name="connsiteX1" fmla="*/ 2782957 w 4126727"/>
                  <a:gd name="connsiteY1" fmla="*/ 17773 h 1854525"/>
                  <a:gd name="connsiteX2" fmla="*/ 2703444 w 4126727"/>
                  <a:gd name="connsiteY2" fmla="*/ 25725 h 1854525"/>
                  <a:gd name="connsiteX3" fmla="*/ 1375576 w 4126727"/>
                  <a:gd name="connsiteY3" fmla="*/ 343777 h 1854525"/>
                  <a:gd name="connsiteX4" fmla="*/ 0 w 4126727"/>
                  <a:gd name="connsiteY4" fmla="*/ 494852 h 1854525"/>
                  <a:gd name="connsiteX5" fmla="*/ 1574358 w 4126727"/>
                  <a:gd name="connsiteY5" fmla="*/ 916271 h 1854525"/>
                  <a:gd name="connsiteX6" fmla="*/ 2576223 w 4126727"/>
                  <a:gd name="connsiteY6" fmla="*/ 1297933 h 1854525"/>
                  <a:gd name="connsiteX7" fmla="*/ 3267986 w 4126727"/>
                  <a:gd name="connsiteY7" fmla="*/ 1854525 h 1854525"/>
                  <a:gd name="connsiteX8" fmla="*/ 4126727 w 4126727"/>
                  <a:gd name="connsiteY8" fmla="*/ 884466 h 1854525"/>
                  <a:gd name="connsiteX0" fmla="*/ 1375576 w 4126727"/>
                  <a:gd name="connsiteY0" fmla="*/ 331865 h 1842613"/>
                  <a:gd name="connsiteX1" fmla="*/ 0 w 4126727"/>
                  <a:gd name="connsiteY1" fmla="*/ 482940 h 1842613"/>
                  <a:gd name="connsiteX2" fmla="*/ 1574358 w 4126727"/>
                  <a:gd name="connsiteY2" fmla="*/ 904359 h 1842613"/>
                  <a:gd name="connsiteX3" fmla="*/ 2576223 w 4126727"/>
                  <a:gd name="connsiteY3" fmla="*/ 1286021 h 1842613"/>
                  <a:gd name="connsiteX4" fmla="*/ 3267986 w 4126727"/>
                  <a:gd name="connsiteY4" fmla="*/ 1842613 h 1842613"/>
                  <a:gd name="connsiteX5" fmla="*/ 4126727 w 4126727"/>
                  <a:gd name="connsiteY5" fmla="*/ 872554 h 1842613"/>
                  <a:gd name="connsiteX6" fmla="*/ 2782957 w 4126727"/>
                  <a:gd name="connsiteY6" fmla="*/ 5861 h 1842613"/>
                  <a:gd name="connsiteX7" fmla="*/ 2794884 w 4126727"/>
                  <a:gd name="connsiteY7" fmla="*/ 105253 h 1842613"/>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126727"/>
                  <a:gd name="connsiteY0" fmla="*/ 326004 h 1836752"/>
                  <a:gd name="connsiteX1" fmla="*/ 0 w 4126727"/>
                  <a:gd name="connsiteY1" fmla="*/ 477079 h 1836752"/>
                  <a:gd name="connsiteX2" fmla="*/ 1574358 w 4126727"/>
                  <a:gd name="connsiteY2" fmla="*/ 898498 h 1836752"/>
                  <a:gd name="connsiteX3" fmla="*/ 2576223 w 4126727"/>
                  <a:gd name="connsiteY3" fmla="*/ 1280160 h 1836752"/>
                  <a:gd name="connsiteX4" fmla="*/ 3267986 w 4126727"/>
                  <a:gd name="connsiteY4" fmla="*/ 1836752 h 1836752"/>
                  <a:gd name="connsiteX5" fmla="*/ 4126727 w 4126727"/>
                  <a:gd name="connsiteY5" fmla="*/ 866693 h 1836752"/>
                  <a:gd name="connsiteX6" fmla="*/ 2782957 w 412672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1375576 w 4063117"/>
                  <a:gd name="connsiteY7" fmla="*/ 326004 h 1836752"/>
                  <a:gd name="connsiteX0" fmla="*/ 1375576 w 4063117"/>
                  <a:gd name="connsiteY0" fmla="*/ 390578 h 1901326"/>
                  <a:gd name="connsiteX1" fmla="*/ 0 w 4063117"/>
                  <a:gd name="connsiteY1" fmla="*/ 541653 h 1901326"/>
                  <a:gd name="connsiteX2" fmla="*/ 1574358 w 4063117"/>
                  <a:gd name="connsiteY2" fmla="*/ 963072 h 1901326"/>
                  <a:gd name="connsiteX3" fmla="*/ 2576223 w 4063117"/>
                  <a:gd name="connsiteY3" fmla="*/ 1344734 h 1901326"/>
                  <a:gd name="connsiteX4" fmla="*/ 3267986 w 4063117"/>
                  <a:gd name="connsiteY4" fmla="*/ 1901326 h 1901326"/>
                  <a:gd name="connsiteX5" fmla="*/ 4063117 w 4063117"/>
                  <a:gd name="connsiteY5" fmla="*/ 994878 h 1901326"/>
                  <a:gd name="connsiteX6" fmla="*/ 2782957 w 4063117"/>
                  <a:gd name="connsiteY6" fmla="*/ 64574 h 1901326"/>
                  <a:gd name="connsiteX7" fmla="*/ 2178658 w 4063117"/>
                  <a:gd name="connsiteY7" fmla="*/ 96380 h 1901326"/>
                  <a:gd name="connsiteX8" fmla="*/ 1375576 w 4063117"/>
                  <a:gd name="connsiteY8" fmla="*/ 390578 h 1901326"/>
                  <a:gd name="connsiteX0" fmla="*/ 1375576 w 4063117"/>
                  <a:gd name="connsiteY0" fmla="*/ 383650 h 1894398"/>
                  <a:gd name="connsiteX1" fmla="*/ 0 w 4063117"/>
                  <a:gd name="connsiteY1" fmla="*/ 534725 h 1894398"/>
                  <a:gd name="connsiteX2" fmla="*/ 1574358 w 4063117"/>
                  <a:gd name="connsiteY2" fmla="*/ 956144 h 1894398"/>
                  <a:gd name="connsiteX3" fmla="*/ 2576223 w 4063117"/>
                  <a:gd name="connsiteY3" fmla="*/ 1337806 h 1894398"/>
                  <a:gd name="connsiteX4" fmla="*/ 3267986 w 4063117"/>
                  <a:gd name="connsiteY4" fmla="*/ 1894398 h 1894398"/>
                  <a:gd name="connsiteX5" fmla="*/ 4063117 w 4063117"/>
                  <a:gd name="connsiteY5" fmla="*/ 987950 h 1894398"/>
                  <a:gd name="connsiteX6" fmla="*/ 2782957 w 4063117"/>
                  <a:gd name="connsiteY6" fmla="*/ 57646 h 1894398"/>
                  <a:gd name="connsiteX7" fmla="*/ 2178658 w 4063117"/>
                  <a:gd name="connsiteY7" fmla="*/ 89452 h 1894398"/>
                  <a:gd name="connsiteX8" fmla="*/ 1375576 w 4063117"/>
                  <a:gd name="connsiteY8" fmla="*/ 383650 h 1894398"/>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375576 w 4063117"/>
                  <a:gd name="connsiteY0" fmla="*/ 326004 h 1836752"/>
                  <a:gd name="connsiteX1" fmla="*/ 0 w 4063117"/>
                  <a:gd name="connsiteY1" fmla="*/ 477079 h 1836752"/>
                  <a:gd name="connsiteX2" fmla="*/ 1574358 w 4063117"/>
                  <a:gd name="connsiteY2" fmla="*/ 898498 h 1836752"/>
                  <a:gd name="connsiteX3" fmla="*/ 2576223 w 4063117"/>
                  <a:gd name="connsiteY3" fmla="*/ 1280160 h 1836752"/>
                  <a:gd name="connsiteX4" fmla="*/ 3267986 w 4063117"/>
                  <a:gd name="connsiteY4" fmla="*/ 1836752 h 1836752"/>
                  <a:gd name="connsiteX5" fmla="*/ 4063117 w 4063117"/>
                  <a:gd name="connsiteY5" fmla="*/ 930304 h 1836752"/>
                  <a:gd name="connsiteX6" fmla="*/ 2782957 w 4063117"/>
                  <a:gd name="connsiteY6" fmla="*/ 0 h 1836752"/>
                  <a:gd name="connsiteX7" fmla="*/ 2178658 w 4063117"/>
                  <a:gd name="connsiteY7" fmla="*/ 31806 h 1836752"/>
                  <a:gd name="connsiteX8" fmla="*/ 1375576 w 4063117"/>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19093 w 4106634"/>
                  <a:gd name="connsiteY0" fmla="*/ 326004 h 1836752"/>
                  <a:gd name="connsiteX1" fmla="*/ 43517 w 4106634"/>
                  <a:gd name="connsiteY1" fmla="*/ 477079 h 1836752"/>
                  <a:gd name="connsiteX2" fmla="*/ 1617875 w 4106634"/>
                  <a:gd name="connsiteY2" fmla="*/ 898498 h 1836752"/>
                  <a:gd name="connsiteX3" fmla="*/ 2619740 w 4106634"/>
                  <a:gd name="connsiteY3" fmla="*/ 1280160 h 1836752"/>
                  <a:gd name="connsiteX4" fmla="*/ 3311503 w 4106634"/>
                  <a:gd name="connsiteY4" fmla="*/ 1836752 h 1836752"/>
                  <a:gd name="connsiteX5" fmla="*/ 4106634 w 4106634"/>
                  <a:gd name="connsiteY5" fmla="*/ 930304 h 1836752"/>
                  <a:gd name="connsiteX6" fmla="*/ 2826474 w 4106634"/>
                  <a:gd name="connsiteY6" fmla="*/ 0 h 1836752"/>
                  <a:gd name="connsiteX7" fmla="*/ 2222175 w 4106634"/>
                  <a:gd name="connsiteY7" fmla="*/ 31806 h 1836752"/>
                  <a:gd name="connsiteX8" fmla="*/ 1419093 w 4106634"/>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625109 w 4112003"/>
                  <a:gd name="connsiteY3" fmla="*/ 1280160 h 1836752"/>
                  <a:gd name="connsiteX4" fmla="*/ 3316872 w 4112003"/>
                  <a:gd name="connsiteY4" fmla="*/ 1836752 h 1836752"/>
                  <a:gd name="connsiteX5" fmla="*/ 4112003 w 4112003"/>
                  <a:gd name="connsiteY5" fmla="*/ 930304 h 1836752"/>
                  <a:gd name="connsiteX6" fmla="*/ 2831843 w 4112003"/>
                  <a:gd name="connsiteY6" fmla="*/ 0 h 1836752"/>
                  <a:gd name="connsiteX7" fmla="*/ 2227544 w 4112003"/>
                  <a:gd name="connsiteY7" fmla="*/ 31806 h 1836752"/>
                  <a:gd name="connsiteX8" fmla="*/ 1424462 w 4112003"/>
                  <a:gd name="connsiteY8" fmla="*/ 326004 h 1836752"/>
                  <a:gd name="connsiteX0" fmla="*/ 1424462 w 4112003"/>
                  <a:gd name="connsiteY0" fmla="*/ 326004 h 1836752"/>
                  <a:gd name="connsiteX1" fmla="*/ 48886 w 4112003"/>
                  <a:gd name="connsiteY1" fmla="*/ 477079 h 1836752"/>
                  <a:gd name="connsiteX2" fmla="*/ 1623244 w 4112003"/>
                  <a:gd name="connsiteY2" fmla="*/ 898498 h 1836752"/>
                  <a:gd name="connsiteX3" fmla="*/ 2132129 w 4112003"/>
                  <a:gd name="connsiteY3" fmla="*/ 993914 h 1836752"/>
                  <a:gd name="connsiteX4" fmla="*/ 2625109 w 4112003"/>
                  <a:gd name="connsiteY4" fmla="*/ 1280160 h 1836752"/>
                  <a:gd name="connsiteX5" fmla="*/ 3316872 w 4112003"/>
                  <a:gd name="connsiteY5" fmla="*/ 1836752 h 1836752"/>
                  <a:gd name="connsiteX6" fmla="*/ 4112003 w 4112003"/>
                  <a:gd name="connsiteY6" fmla="*/ 930304 h 1836752"/>
                  <a:gd name="connsiteX7" fmla="*/ 2831843 w 4112003"/>
                  <a:gd name="connsiteY7" fmla="*/ 0 h 1836752"/>
                  <a:gd name="connsiteX8" fmla="*/ 2227544 w 4112003"/>
                  <a:gd name="connsiteY8" fmla="*/ 31806 h 1836752"/>
                  <a:gd name="connsiteX9" fmla="*/ 1424462 w 4112003"/>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26004 h 1836752"/>
                  <a:gd name="connsiteX1" fmla="*/ 59649 w 4122766"/>
                  <a:gd name="connsiteY1" fmla="*/ 477079 h 1836752"/>
                  <a:gd name="connsiteX2" fmla="*/ 1634007 w 4122766"/>
                  <a:gd name="connsiteY2" fmla="*/ 898498 h 1836752"/>
                  <a:gd name="connsiteX3" fmla="*/ 2142892 w 4122766"/>
                  <a:gd name="connsiteY3" fmla="*/ 993914 h 1836752"/>
                  <a:gd name="connsiteX4" fmla="*/ 2635872 w 4122766"/>
                  <a:gd name="connsiteY4" fmla="*/ 1280160 h 1836752"/>
                  <a:gd name="connsiteX5" fmla="*/ 3327635 w 4122766"/>
                  <a:gd name="connsiteY5" fmla="*/ 1836752 h 1836752"/>
                  <a:gd name="connsiteX6" fmla="*/ 4122766 w 4122766"/>
                  <a:gd name="connsiteY6" fmla="*/ 930304 h 1836752"/>
                  <a:gd name="connsiteX7" fmla="*/ 2842606 w 4122766"/>
                  <a:gd name="connsiteY7" fmla="*/ 0 h 1836752"/>
                  <a:gd name="connsiteX8" fmla="*/ 2238307 w 4122766"/>
                  <a:gd name="connsiteY8" fmla="*/ 31806 h 1836752"/>
                  <a:gd name="connsiteX9" fmla="*/ 1435225 w 4122766"/>
                  <a:gd name="connsiteY9" fmla="*/ 326004 h 1836752"/>
                  <a:gd name="connsiteX0" fmla="*/ 1435225 w 4122766"/>
                  <a:gd name="connsiteY0" fmla="*/ 338408 h 1849156"/>
                  <a:gd name="connsiteX1" fmla="*/ 59649 w 4122766"/>
                  <a:gd name="connsiteY1" fmla="*/ 489483 h 1849156"/>
                  <a:gd name="connsiteX2" fmla="*/ 1634007 w 4122766"/>
                  <a:gd name="connsiteY2" fmla="*/ 910902 h 1849156"/>
                  <a:gd name="connsiteX3" fmla="*/ 2142892 w 4122766"/>
                  <a:gd name="connsiteY3" fmla="*/ 1006318 h 1849156"/>
                  <a:gd name="connsiteX4" fmla="*/ 2635872 w 4122766"/>
                  <a:gd name="connsiteY4" fmla="*/ 1292564 h 1849156"/>
                  <a:gd name="connsiteX5" fmla="*/ 3327635 w 4122766"/>
                  <a:gd name="connsiteY5" fmla="*/ 1849156 h 1849156"/>
                  <a:gd name="connsiteX6" fmla="*/ 4122766 w 4122766"/>
                  <a:gd name="connsiteY6" fmla="*/ 942708 h 1849156"/>
                  <a:gd name="connsiteX7" fmla="*/ 2842606 w 4122766"/>
                  <a:gd name="connsiteY7" fmla="*/ 12404 h 1849156"/>
                  <a:gd name="connsiteX8" fmla="*/ 2238307 w 4122766"/>
                  <a:gd name="connsiteY8" fmla="*/ 44210 h 1849156"/>
                  <a:gd name="connsiteX9" fmla="*/ 1435225 w 4122766"/>
                  <a:gd name="connsiteY9" fmla="*/ 338408 h 1849156"/>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54916 h 1865664"/>
                  <a:gd name="connsiteX1" fmla="*/ 59649 w 4122766"/>
                  <a:gd name="connsiteY1" fmla="*/ 505991 h 1865664"/>
                  <a:gd name="connsiteX2" fmla="*/ 1634007 w 4122766"/>
                  <a:gd name="connsiteY2" fmla="*/ 927410 h 1865664"/>
                  <a:gd name="connsiteX3" fmla="*/ 2142892 w 4122766"/>
                  <a:gd name="connsiteY3" fmla="*/ 1022826 h 1865664"/>
                  <a:gd name="connsiteX4" fmla="*/ 2635872 w 4122766"/>
                  <a:gd name="connsiteY4" fmla="*/ 1309072 h 1865664"/>
                  <a:gd name="connsiteX5" fmla="*/ 3327635 w 4122766"/>
                  <a:gd name="connsiteY5" fmla="*/ 1865664 h 1865664"/>
                  <a:gd name="connsiteX6" fmla="*/ 4122766 w 4122766"/>
                  <a:gd name="connsiteY6" fmla="*/ 959216 h 1865664"/>
                  <a:gd name="connsiteX7" fmla="*/ 2842606 w 4122766"/>
                  <a:gd name="connsiteY7" fmla="*/ 28912 h 1865664"/>
                  <a:gd name="connsiteX8" fmla="*/ 2238307 w 4122766"/>
                  <a:gd name="connsiteY8" fmla="*/ 60718 h 1865664"/>
                  <a:gd name="connsiteX9" fmla="*/ 1435225 w 4122766"/>
                  <a:gd name="connsiteY9" fmla="*/ 354916 h 1865664"/>
                  <a:gd name="connsiteX0" fmla="*/ 1435225 w 4122766"/>
                  <a:gd name="connsiteY0" fmla="*/ 339809 h 1850557"/>
                  <a:gd name="connsiteX1" fmla="*/ 59649 w 4122766"/>
                  <a:gd name="connsiteY1" fmla="*/ 490884 h 1850557"/>
                  <a:gd name="connsiteX2" fmla="*/ 1634007 w 4122766"/>
                  <a:gd name="connsiteY2" fmla="*/ 912303 h 1850557"/>
                  <a:gd name="connsiteX3" fmla="*/ 2142892 w 4122766"/>
                  <a:gd name="connsiteY3" fmla="*/ 1007719 h 1850557"/>
                  <a:gd name="connsiteX4" fmla="*/ 2635872 w 4122766"/>
                  <a:gd name="connsiteY4" fmla="*/ 1293965 h 1850557"/>
                  <a:gd name="connsiteX5" fmla="*/ 3327635 w 4122766"/>
                  <a:gd name="connsiteY5" fmla="*/ 1850557 h 1850557"/>
                  <a:gd name="connsiteX6" fmla="*/ 4122766 w 4122766"/>
                  <a:gd name="connsiteY6" fmla="*/ 944109 h 1850557"/>
                  <a:gd name="connsiteX7" fmla="*/ 2842606 w 4122766"/>
                  <a:gd name="connsiteY7" fmla="*/ 13805 h 1850557"/>
                  <a:gd name="connsiteX8" fmla="*/ 2166745 w 4122766"/>
                  <a:gd name="connsiteY8" fmla="*/ 93319 h 1850557"/>
                  <a:gd name="connsiteX9" fmla="*/ 1435225 w 4122766"/>
                  <a:gd name="connsiteY9" fmla="*/ 339809 h 1850557"/>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67230 h 1877978"/>
                  <a:gd name="connsiteX1" fmla="*/ 59649 w 4122766"/>
                  <a:gd name="connsiteY1" fmla="*/ 518305 h 1877978"/>
                  <a:gd name="connsiteX2" fmla="*/ 1634007 w 4122766"/>
                  <a:gd name="connsiteY2" fmla="*/ 939724 h 1877978"/>
                  <a:gd name="connsiteX3" fmla="*/ 2142892 w 4122766"/>
                  <a:gd name="connsiteY3" fmla="*/ 1035140 h 1877978"/>
                  <a:gd name="connsiteX4" fmla="*/ 2635872 w 4122766"/>
                  <a:gd name="connsiteY4" fmla="*/ 1321386 h 1877978"/>
                  <a:gd name="connsiteX5" fmla="*/ 3327635 w 4122766"/>
                  <a:gd name="connsiteY5" fmla="*/ 1877978 h 1877978"/>
                  <a:gd name="connsiteX6" fmla="*/ 4122766 w 4122766"/>
                  <a:gd name="connsiteY6" fmla="*/ 971530 h 1877978"/>
                  <a:gd name="connsiteX7" fmla="*/ 2842606 w 4122766"/>
                  <a:gd name="connsiteY7" fmla="*/ 9421 h 1877978"/>
                  <a:gd name="connsiteX8" fmla="*/ 2166745 w 4122766"/>
                  <a:gd name="connsiteY8" fmla="*/ 120740 h 1877978"/>
                  <a:gd name="connsiteX9" fmla="*/ 1435225 w 4122766"/>
                  <a:gd name="connsiteY9" fmla="*/ 367230 h 1877978"/>
                  <a:gd name="connsiteX0" fmla="*/ 1435225 w 4122766"/>
                  <a:gd name="connsiteY0" fmla="*/ 376690 h 1887438"/>
                  <a:gd name="connsiteX1" fmla="*/ 59649 w 4122766"/>
                  <a:gd name="connsiteY1" fmla="*/ 527765 h 1887438"/>
                  <a:gd name="connsiteX2" fmla="*/ 1634007 w 4122766"/>
                  <a:gd name="connsiteY2" fmla="*/ 949184 h 1887438"/>
                  <a:gd name="connsiteX3" fmla="*/ 2142892 w 4122766"/>
                  <a:gd name="connsiteY3" fmla="*/ 1044600 h 1887438"/>
                  <a:gd name="connsiteX4" fmla="*/ 2635872 w 4122766"/>
                  <a:gd name="connsiteY4" fmla="*/ 1330846 h 1887438"/>
                  <a:gd name="connsiteX5" fmla="*/ 3327635 w 4122766"/>
                  <a:gd name="connsiteY5" fmla="*/ 1887438 h 1887438"/>
                  <a:gd name="connsiteX6" fmla="*/ 4122766 w 4122766"/>
                  <a:gd name="connsiteY6" fmla="*/ 980990 h 1887438"/>
                  <a:gd name="connsiteX7" fmla="*/ 2842606 w 4122766"/>
                  <a:gd name="connsiteY7" fmla="*/ 18881 h 1887438"/>
                  <a:gd name="connsiteX8" fmla="*/ 2166745 w 4122766"/>
                  <a:gd name="connsiteY8" fmla="*/ 130200 h 1887438"/>
                  <a:gd name="connsiteX9" fmla="*/ 1435225 w 4122766"/>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635872 w 4067107"/>
                  <a:gd name="connsiteY4" fmla="*/ 1330846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887438"/>
                  <a:gd name="connsiteX1" fmla="*/ 59649 w 4067107"/>
                  <a:gd name="connsiteY1" fmla="*/ 527765 h 1887438"/>
                  <a:gd name="connsiteX2" fmla="*/ 1634007 w 4067107"/>
                  <a:gd name="connsiteY2" fmla="*/ 949184 h 1887438"/>
                  <a:gd name="connsiteX3" fmla="*/ 2142892 w 4067107"/>
                  <a:gd name="connsiteY3" fmla="*/ 1044600 h 1887438"/>
                  <a:gd name="connsiteX4" fmla="*/ 2548408 w 4067107"/>
                  <a:gd name="connsiteY4" fmla="*/ 1275187 h 1887438"/>
                  <a:gd name="connsiteX5" fmla="*/ 3327635 w 4067107"/>
                  <a:gd name="connsiteY5" fmla="*/ 1887438 h 1887438"/>
                  <a:gd name="connsiteX6" fmla="*/ 4067107 w 4067107"/>
                  <a:gd name="connsiteY6" fmla="*/ 1036649 h 1887438"/>
                  <a:gd name="connsiteX7" fmla="*/ 2842606 w 4067107"/>
                  <a:gd name="connsiteY7" fmla="*/ 18881 h 1887438"/>
                  <a:gd name="connsiteX8" fmla="*/ 2166745 w 4067107"/>
                  <a:gd name="connsiteY8" fmla="*/ 130200 h 1887438"/>
                  <a:gd name="connsiteX9" fmla="*/ 1435225 w 4067107"/>
                  <a:gd name="connsiteY9" fmla="*/ 376690 h 1887438"/>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089096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548408 w 4067107"/>
                  <a:gd name="connsiteY4" fmla="*/ 1275187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927194"/>
                  <a:gd name="connsiteX1" fmla="*/ 59649 w 4067107"/>
                  <a:gd name="connsiteY1" fmla="*/ 527765 h 1927194"/>
                  <a:gd name="connsiteX2" fmla="*/ 1634007 w 4067107"/>
                  <a:gd name="connsiteY2" fmla="*/ 949184 h 1927194"/>
                  <a:gd name="connsiteX3" fmla="*/ 2142892 w 4067107"/>
                  <a:gd name="connsiteY3" fmla="*/ 1044600 h 1927194"/>
                  <a:gd name="connsiteX4" fmla="*/ 2476846 w 4067107"/>
                  <a:gd name="connsiteY4" fmla="*/ 1378554 h 1927194"/>
                  <a:gd name="connsiteX5" fmla="*/ 3256074 w 4067107"/>
                  <a:gd name="connsiteY5" fmla="*/ 1927194 h 1927194"/>
                  <a:gd name="connsiteX6" fmla="*/ 4067107 w 4067107"/>
                  <a:gd name="connsiteY6" fmla="*/ 1036649 h 1927194"/>
                  <a:gd name="connsiteX7" fmla="*/ 2842606 w 4067107"/>
                  <a:gd name="connsiteY7" fmla="*/ 18881 h 1927194"/>
                  <a:gd name="connsiteX8" fmla="*/ 2166745 w 4067107"/>
                  <a:gd name="connsiteY8" fmla="*/ 130200 h 1927194"/>
                  <a:gd name="connsiteX9" fmla="*/ 1435225 w 4067107"/>
                  <a:gd name="connsiteY9" fmla="*/ 376690 h 1927194"/>
                  <a:gd name="connsiteX0" fmla="*/ 1435225 w 4067107"/>
                  <a:gd name="connsiteY0" fmla="*/ 376690 h 1747240"/>
                  <a:gd name="connsiteX1" fmla="*/ 59649 w 4067107"/>
                  <a:gd name="connsiteY1" fmla="*/ 527765 h 1747240"/>
                  <a:gd name="connsiteX2" fmla="*/ 1634007 w 4067107"/>
                  <a:gd name="connsiteY2" fmla="*/ 949184 h 1747240"/>
                  <a:gd name="connsiteX3" fmla="*/ 2142892 w 4067107"/>
                  <a:gd name="connsiteY3" fmla="*/ 1044600 h 1747240"/>
                  <a:gd name="connsiteX4" fmla="*/ 2476846 w 4067107"/>
                  <a:gd name="connsiteY4" fmla="*/ 1378554 h 1747240"/>
                  <a:gd name="connsiteX5" fmla="*/ 3004138 w 4067107"/>
                  <a:gd name="connsiteY5" fmla="*/ 1747240 h 1747240"/>
                  <a:gd name="connsiteX6" fmla="*/ 4067107 w 4067107"/>
                  <a:gd name="connsiteY6" fmla="*/ 1036649 h 1747240"/>
                  <a:gd name="connsiteX7" fmla="*/ 2842606 w 4067107"/>
                  <a:gd name="connsiteY7" fmla="*/ 18881 h 1747240"/>
                  <a:gd name="connsiteX8" fmla="*/ 2166745 w 4067107"/>
                  <a:gd name="connsiteY8" fmla="*/ 130200 h 1747240"/>
                  <a:gd name="connsiteX9" fmla="*/ 1435225 w 4067107"/>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3004138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 name="connsiteX0" fmla="*/ 1435225 w 3887153"/>
                  <a:gd name="connsiteY0" fmla="*/ 376690 h 1747240"/>
                  <a:gd name="connsiteX1" fmla="*/ 59649 w 3887153"/>
                  <a:gd name="connsiteY1" fmla="*/ 527765 h 1747240"/>
                  <a:gd name="connsiteX2" fmla="*/ 1634007 w 3887153"/>
                  <a:gd name="connsiteY2" fmla="*/ 949184 h 1747240"/>
                  <a:gd name="connsiteX3" fmla="*/ 2142892 w 3887153"/>
                  <a:gd name="connsiteY3" fmla="*/ 1044600 h 1747240"/>
                  <a:gd name="connsiteX4" fmla="*/ 2476846 w 3887153"/>
                  <a:gd name="connsiteY4" fmla="*/ 1378554 h 1747240"/>
                  <a:gd name="connsiteX5" fmla="*/ 2806187 w 3887153"/>
                  <a:gd name="connsiteY5" fmla="*/ 1747240 h 1747240"/>
                  <a:gd name="connsiteX6" fmla="*/ 3887153 w 3887153"/>
                  <a:gd name="connsiteY6" fmla="*/ 784714 h 1747240"/>
                  <a:gd name="connsiteX7" fmla="*/ 2842606 w 3887153"/>
                  <a:gd name="connsiteY7" fmla="*/ 18881 h 1747240"/>
                  <a:gd name="connsiteX8" fmla="*/ 2166745 w 3887153"/>
                  <a:gd name="connsiteY8" fmla="*/ 130200 h 1747240"/>
                  <a:gd name="connsiteX9" fmla="*/ 1435225 w 3887153"/>
                  <a:gd name="connsiteY9" fmla="*/ 376690 h 17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7153" h="1747240">
                    <a:moveTo>
                      <a:pt x="1435225" y="376690"/>
                    </a:moveTo>
                    <a:cubicBezTo>
                      <a:pt x="921041" y="355486"/>
                      <a:pt x="168317" y="374040"/>
                      <a:pt x="59649" y="527765"/>
                    </a:cubicBezTo>
                    <a:cubicBezTo>
                      <a:pt x="-282257" y="890874"/>
                      <a:pt x="926341" y="920030"/>
                      <a:pt x="1634007" y="949184"/>
                    </a:cubicBezTo>
                    <a:cubicBezTo>
                      <a:pt x="1755927" y="988940"/>
                      <a:pt x="2020972" y="1004844"/>
                      <a:pt x="2142892" y="1044600"/>
                    </a:cubicBezTo>
                    <a:lnTo>
                      <a:pt x="2476846" y="1378554"/>
                    </a:lnTo>
                    <a:lnTo>
                      <a:pt x="2806187" y="1747240"/>
                    </a:lnTo>
                    <a:lnTo>
                      <a:pt x="3887153" y="784714"/>
                    </a:lnTo>
                    <a:cubicBezTo>
                      <a:pt x="3502840" y="495816"/>
                      <a:pt x="3512746" y="372650"/>
                      <a:pt x="2842606" y="18881"/>
                    </a:cubicBezTo>
                    <a:cubicBezTo>
                      <a:pt x="2541783" y="-38103"/>
                      <a:pt x="2417210" y="44060"/>
                      <a:pt x="2166745" y="130200"/>
                    </a:cubicBezTo>
                    <a:cubicBezTo>
                      <a:pt x="1932182" y="184534"/>
                      <a:pt x="1811587" y="315730"/>
                      <a:pt x="1435225" y="37669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Freeform 19">
                <a:extLst>
                  <a:ext uri="{FF2B5EF4-FFF2-40B4-BE49-F238E27FC236}">
                    <a16:creationId xmlns:a16="http://schemas.microsoft.com/office/drawing/2014/main" id="{2C5B91CE-3A04-4CA3-BC0B-9C5440A15773}"/>
                  </a:ext>
                </a:extLst>
              </p:cNvPr>
              <p:cNvSpPr/>
              <p:nvPr/>
            </p:nvSpPr>
            <p:spPr>
              <a:xfrm flipH="1">
                <a:off x="2156087" y="2217893"/>
                <a:ext cx="1545584" cy="794676"/>
              </a:xfrm>
              <a:custGeom>
                <a:avLst/>
                <a:gdLst>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288111 w 3347499"/>
                  <a:gd name="connsiteY0" fmla="*/ 620202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288111 w 3347499"/>
                  <a:gd name="connsiteY9" fmla="*/ 620202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52007 h 1995778"/>
                  <a:gd name="connsiteX1" fmla="*/ 659958 w 3347499"/>
                  <a:gd name="connsiteY1" fmla="*/ 95416 h 1995778"/>
                  <a:gd name="connsiteX2" fmla="*/ 373711 w 3347499"/>
                  <a:gd name="connsiteY2" fmla="*/ 39757 h 1995778"/>
                  <a:gd name="connsiteX3" fmla="*/ 119270 w 3347499"/>
                  <a:gd name="connsiteY3" fmla="*/ 0 h 1995778"/>
                  <a:gd name="connsiteX4" fmla="*/ 111318 w 3347499"/>
                  <a:gd name="connsiteY4" fmla="*/ 151075 h 1995778"/>
                  <a:gd name="connsiteX5" fmla="*/ 0 w 3347499"/>
                  <a:gd name="connsiteY5" fmla="*/ 214686 h 1995778"/>
                  <a:gd name="connsiteX6" fmla="*/ 779228 w 3347499"/>
                  <a:gd name="connsiteY6" fmla="*/ 1264258 h 1995778"/>
                  <a:gd name="connsiteX7" fmla="*/ 1900362 w 3347499"/>
                  <a:gd name="connsiteY7" fmla="*/ 1995778 h 1995778"/>
                  <a:gd name="connsiteX8" fmla="*/ 3347499 w 3347499"/>
                  <a:gd name="connsiteY8" fmla="*/ 1653872 h 1995778"/>
                  <a:gd name="connsiteX9" fmla="*/ 1304013 w 3347499"/>
                  <a:gd name="connsiteY9" fmla="*/ 652007 h 1995778"/>
                  <a:gd name="connsiteX0" fmla="*/ 1304013 w 3347499"/>
                  <a:gd name="connsiteY0" fmla="*/ 635267 h 1979038"/>
                  <a:gd name="connsiteX1" fmla="*/ 659958 w 3347499"/>
                  <a:gd name="connsiteY1" fmla="*/ 78676 h 1979038"/>
                  <a:gd name="connsiteX2" fmla="*/ 373711 w 3347499"/>
                  <a:gd name="connsiteY2" fmla="*/ 23017 h 1979038"/>
                  <a:gd name="connsiteX3" fmla="*/ 95416 w 3347499"/>
                  <a:gd name="connsiteY3" fmla="*/ 38919 h 1979038"/>
                  <a:gd name="connsiteX4" fmla="*/ 111318 w 3347499"/>
                  <a:gd name="connsiteY4" fmla="*/ 134335 h 1979038"/>
                  <a:gd name="connsiteX5" fmla="*/ 0 w 3347499"/>
                  <a:gd name="connsiteY5" fmla="*/ 197946 h 1979038"/>
                  <a:gd name="connsiteX6" fmla="*/ 779228 w 3347499"/>
                  <a:gd name="connsiteY6" fmla="*/ 1247518 h 1979038"/>
                  <a:gd name="connsiteX7" fmla="*/ 1900362 w 3347499"/>
                  <a:gd name="connsiteY7" fmla="*/ 1979038 h 1979038"/>
                  <a:gd name="connsiteX8" fmla="*/ 3347499 w 3347499"/>
                  <a:gd name="connsiteY8" fmla="*/ 1637132 h 1979038"/>
                  <a:gd name="connsiteX9" fmla="*/ 1304013 w 3347499"/>
                  <a:gd name="connsiteY9" fmla="*/ 635267 h 1979038"/>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11318 w 3347499"/>
                  <a:gd name="connsiteY4" fmla="*/ 153906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779228 w 3347499"/>
                  <a:gd name="connsiteY6" fmla="*/ 1267089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998609"/>
                  <a:gd name="connsiteX1" fmla="*/ 659958 w 3347499"/>
                  <a:gd name="connsiteY1" fmla="*/ 98247 h 1998609"/>
                  <a:gd name="connsiteX2" fmla="*/ 373711 w 3347499"/>
                  <a:gd name="connsiteY2" fmla="*/ 42588 h 1998609"/>
                  <a:gd name="connsiteX3" fmla="*/ 95416 w 3347499"/>
                  <a:gd name="connsiteY3" fmla="*/ 58490 h 1998609"/>
                  <a:gd name="connsiteX4" fmla="*/ 174928 w 3347499"/>
                  <a:gd name="connsiteY4" fmla="*/ 177759 h 1998609"/>
                  <a:gd name="connsiteX5" fmla="*/ 0 w 3347499"/>
                  <a:gd name="connsiteY5" fmla="*/ 217517 h 1998609"/>
                  <a:gd name="connsiteX6" fmla="*/ 811033 w 3347499"/>
                  <a:gd name="connsiteY6" fmla="*/ 1243235 h 1998609"/>
                  <a:gd name="connsiteX7" fmla="*/ 1900362 w 3347499"/>
                  <a:gd name="connsiteY7" fmla="*/ 1998609 h 1998609"/>
                  <a:gd name="connsiteX8" fmla="*/ 3347499 w 3347499"/>
                  <a:gd name="connsiteY8" fmla="*/ 1656703 h 1998609"/>
                  <a:gd name="connsiteX9" fmla="*/ 1304013 w 3347499"/>
                  <a:gd name="connsiteY9" fmla="*/ 654838 h 1998609"/>
                  <a:gd name="connsiteX0" fmla="*/ 1304013 w 3347499"/>
                  <a:gd name="connsiteY0" fmla="*/ 654838 h 1863437"/>
                  <a:gd name="connsiteX1" fmla="*/ 659958 w 3347499"/>
                  <a:gd name="connsiteY1" fmla="*/ 98247 h 1863437"/>
                  <a:gd name="connsiteX2" fmla="*/ 373711 w 3347499"/>
                  <a:gd name="connsiteY2" fmla="*/ 42588 h 1863437"/>
                  <a:gd name="connsiteX3" fmla="*/ 95416 w 3347499"/>
                  <a:gd name="connsiteY3" fmla="*/ 58490 h 1863437"/>
                  <a:gd name="connsiteX4" fmla="*/ 174928 w 3347499"/>
                  <a:gd name="connsiteY4" fmla="*/ 177759 h 1863437"/>
                  <a:gd name="connsiteX5" fmla="*/ 0 w 3347499"/>
                  <a:gd name="connsiteY5" fmla="*/ 217517 h 1863437"/>
                  <a:gd name="connsiteX6" fmla="*/ 811033 w 3347499"/>
                  <a:gd name="connsiteY6" fmla="*/ 1243235 h 1863437"/>
                  <a:gd name="connsiteX7" fmla="*/ 1924216 w 3347499"/>
                  <a:gd name="connsiteY7" fmla="*/ 1863437 h 1863437"/>
                  <a:gd name="connsiteX8" fmla="*/ 3347499 w 3347499"/>
                  <a:gd name="connsiteY8" fmla="*/ 1656703 h 1863437"/>
                  <a:gd name="connsiteX9" fmla="*/ 1304013 w 3347499"/>
                  <a:gd name="connsiteY9" fmla="*/ 654838 h 1863437"/>
                  <a:gd name="connsiteX0" fmla="*/ 1304013 w 3347499"/>
                  <a:gd name="connsiteY0" fmla="*/ 654838 h 1982707"/>
                  <a:gd name="connsiteX1" fmla="*/ 659958 w 3347499"/>
                  <a:gd name="connsiteY1" fmla="*/ 98247 h 1982707"/>
                  <a:gd name="connsiteX2" fmla="*/ 373711 w 3347499"/>
                  <a:gd name="connsiteY2" fmla="*/ 42588 h 1982707"/>
                  <a:gd name="connsiteX3" fmla="*/ 95416 w 3347499"/>
                  <a:gd name="connsiteY3" fmla="*/ 58490 h 1982707"/>
                  <a:gd name="connsiteX4" fmla="*/ 174928 w 3347499"/>
                  <a:gd name="connsiteY4" fmla="*/ 177759 h 1982707"/>
                  <a:gd name="connsiteX5" fmla="*/ 0 w 3347499"/>
                  <a:gd name="connsiteY5" fmla="*/ 217517 h 1982707"/>
                  <a:gd name="connsiteX6" fmla="*/ 811033 w 3347499"/>
                  <a:gd name="connsiteY6" fmla="*/ 1243235 h 1982707"/>
                  <a:gd name="connsiteX7" fmla="*/ 2146852 w 3347499"/>
                  <a:gd name="connsiteY7" fmla="*/ 1982707 h 1982707"/>
                  <a:gd name="connsiteX8" fmla="*/ 3347499 w 3347499"/>
                  <a:gd name="connsiteY8" fmla="*/ 1656703 h 1982707"/>
                  <a:gd name="connsiteX9" fmla="*/ 1304013 w 3347499"/>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1304013 w 3387256"/>
                  <a:gd name="connsiteY9"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26401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15616 w 3387256"/>
                  <a:gd name="connsiteY9" fmla="*/ 782060 h 1982707"/>
                  <a:gd name="connsiteX10" fmla="*/ 1304013 w 3387256"/>
                  <a:gd name="connsiteY10" fmla="*/ 654838 h 1982707"/>
                  <a:gd name="connsiteX0" fmla="*/ 1304013 w 3387256"/>
                  <a:gd name="connsiteY0" fmla="*/ 654838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304013 w 3387256"/>
                  <a:gd name="connsiteY10" fmla="*/ 654838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739470 w 3387256"/>
                  <a:gd name="connsiteY9" fmla="*/ 813865 h 1982707"/>
                  <a:gd name="connsiteX10" fmla="*/ 1272207 w 3387256"/>
                  <a:gd name="connsiteY10"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387256"/>
                  <a:gd name="connsiteY0" fmla="*/ 630984 h 1982707"/>
                  <a:gd name="connsiteX1" fmla="*/ 659958 w 3387256"/>
                  <a:gd name="connsiteY1" fmla="*/ 98247 h 1982707"/>
                  <a:gd name="connsiteX2" fmla="*/ 373711 w 3387256"/>
                  <a:gd name="connsiteY2" fmla="*/ 42588 h 1982707"/>
                  <a:gd name="connsiteX3" fmla="*/ 95416 w 3387256"/>
                  <a:gd name="connsiteY3" fmla="*/ 58490 h 1982707"/>
                  <a:gd name="connsiteX4" fmla="*/ 174928 w 3387256"/>
                  <a:gd name="connsiteY4" fmla="*/ 177759 h 1982707"/>
                  <a:gd name="connsiteX5" fmla="*/ 0 w 3387256"/>
                  <a:gd name="connsiteY5" fmla="*/ 217517 h 1982707"/>
                  <a:gd name="connsiteX6" fmla="*/ 811033 w 3387256"/>
                  <a:gd name="connsiteY6" fmla="*/ 1243235 h 1982707"/>
                  <a:gd name="connsiteX7" fmla="*/ 2146852 w 3387256"/>
                  <a:gd name="connsiteY7" fmla="*/ 1982707 h 1982707"/>
                  <a:gd name="connsiteX8" fmla="*/ 3387256 w 3387256"/>
                  <a:gd name="connsiteY8" fmla="*/ 1648752 h 1982707"/>
                  <a:gd name="connsiteX9" fmla="*/ 2353585 w 3387256"/>
                  <a:gd name="connsiteY9" fmla="*/ 1267090 h 1982707"/>
                  <a:gd name="connsiteX10" fmla="*/ 739470 w 3387256"/>
                  <a:gd name="connsiteY10" fmla="*/ 813865 h 1982707"/>
                  <a:gd name="connsiteX11" fmla="*/ 1272207 w 338725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39470 w 3753016"/>
                  <a:gd name="connsiteY10" fmla="*/ 813865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53585 w 3753016"/>
                  <a:gd name="connsiteY9" fmla="*/ 1267090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385390 w 3753016"/>
                  <a:gd name="connsiteY9" fmla="*/ 1314798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1276 w 3753016"/>
                  <a:gd name="connsiteY10" fmla="*/ 861572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79227 w 3753016"/>
                  <a:gd name="connsiteY10" fmla="*/ 893377 h 1982707"/>
                  <a:gd name="connsiteX11" fmla="*/ 1272207 w 3753016"/>
                  <a:gd name="connsiteY11" fmla="*/ 630984 h 1982707"/>
                  <a:gd name="connsiteX0" fmla="*/ 1272207 w 3753016"/>
                  <a:gd name="connsiteY0" fmla="*/ 630984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72207 w 3753016"/>
                  <a:gd name="connsiteY11" fmla="*/ 630984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74928 w 3753016"/>
                  <a:gd name="connsiteY4" fmla="*/ 177759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659958 w 3753016"/>
                  <a:gd name="connsiteY1" fmla="*/ 98247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280159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280159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731519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2789 h 1982707"/>
                  <a:gd name="connsiteX1" fmla="*/ 699714 w 3753016"/>
                  <a:gd name="connsiteY1" fmla="*/ 90295 h 1982707"/>
                  <a:gd name="connsiteX2" fmla="*/ 373711 w 3753016"/>
                  <a:gd name="connsiteY2" fmla="*/ 42588 h 1982707"/>
                  <a:gd name="connsiteX3" fmla="*/ 95416 w 3753016"/>
                  <a:gd name="connsiteY3" fmla="*/ 58490 h 1982707"/>
                  <a:gd name="connsiteX4" fmla="*/ 119269 w 3753016"/>
                  <a:gd name="connsiteY4" fmla="*/ 169808 h 1982707"/>
                  <a:gd name="connsiteX5" fmla="*/ 0 w 3753016"/>
                  <a:gd name="connsiteY5" fmla="*/ 217517 h 1982707"/>
                  <a:gd name="connsiteX6" fmla="*/ 811033 w 3753016"/>
                  <a:gd name="connsiteY6" fmla="*/ 1243235 h 1982707"/>
                  <a:gd name="connsiteX7" fmla="*/ 2146852 w 3753016"/>
                  <a:gd name="connsiteY7" fmla="*/ 1982707 h 1982707"/>
                  <a:gd name="connsiteX8" fmla="*/ 3753016 w 3753016"/>
                  <a:gd name="connsiteY8" fmla="*/ 1497677 h 1982707"/>
                  <a:gd name="connsiteX9" fmla="*/ 2409244 w 3753016"/>
                  <a:gd name="connsiteY9" fmla="*/ 1290944 h 1982707"/>
                  <a:gd name="connsiteX10" fmla="*/ 755373 w 3753016"/>
                  <a:gd name="connsiteY10" fmla="*/ 869524 h 1982707"/>
                  <a:gd name="connsiteX11" fmla="*/ 1311965 w 3753016"/>
                  <a:gd name="connsiteY11" fmla="*/ 662789 h 1982707"/>
                  <a:gd name="connsiteX0" fmla="*/ 1311965 w 3753016"/>
                  <a:gd name="connsiteY0" fmla="*/ 665192 h 1985110"/>
                  <a:gd name="connsiteX1" fmla="*/ 699714 w 3753016"/>
                  <a:gd name="connsiteY1" fmla="*/ 92698 h 1985110"/>
                  <a:gd name="connsiteX2" fmla="*/ 397565 w 3753016"/>
                  <a:gd name="connsiteY2" fmla="*/ 37040 h 1985110"/>
                  <a:gd name="connsiteX3" fmla="*/ 95416 w 3753016"/>
                  <a:gd name="connsiteY3" fmla="*/ 60893 h 1985110"/>
                  <a:gd name="connsiteX4" fmla="*/ 119269 w 3753016"/>
                  <a:gd name="connsiteY4" fmla="*/ 172211 h 1985110"/>
                  <a:gd name="connsiteX5" fmla="*/ 0 w 3753016"/>
                  <a:gd name="connsiteY5" fmla="*/ 219920 h 1985110"/>
                  <a:gd name="connsiteX6" fmla="*/ 811033 w 3753016"/>
                  <a:gd name="connsiteY6" fmla="*/ 1245638 h 1985110"/>
                  <a:gd name="connsiteX7" fmla="*/ 2146852 w 3753016"/>
                  <a:gd name="connsiteY7" fmla="*/ 1985110 h 1985110"/>
                  <a:gd name="connsiteX8" fmla="*/ 3753016 w 3753016"/>
                  <a:gd name="connsiteY8" fmla="*/ 1500080 h 1985110"/>
                  <a:gd name="connsiteX9" fmla="*/ 2409244 w 3753016"/>
                  <a:gd name="connsiteY9" fmla="*/ 1293347 h 1985110"/>
                  <a:gd name="connsiteX10" fmla="*/ 755373 w 3753016"/>
                  <a:gd name="connsiteY10" fmla="*/ 871927 h 1985110"/>
                  <a:gd name="connsiteX11" fmla="*/ 1311965 w 3753016"/>
                  <a:gd name="connsiteY11" fmla="*/ 665192 h 1985110"/>
                  <a:gd name="connsiteX0" fmla="*/ 1311965 w 3753016"/>
                  <a:gd name="connsiteY0" fmla="*/ 670630 h 1990548"/>
                  <a:gd name="connsiteX1" fmla="*/ 699714 w 3753016"/>
                  <a:gd name="connsiteY1" fmla="*/ 98136 h 1990548"/>
                  <a:gd name="connsiteX2" fmla="*/ 453224 w 3753016"/>
                  <a:gd name="connsiteY2" fmla="*/ 26576 h 1990548"/>
                  <a:gd name="connsiteX3" fmla="*/ 95416 w 3753016"/>
                  <a:gd name="connsiteY3" fmla="*/ 66331 h 1990548"/>
                  <a:gd name="connsiteX4" fmla="*/ 119269 w 3753016"/>
                  <a:gd name="connsiteY4" fmla="*/ 177649 h 1990548"/>
                  <a:gd name="connsiteX5" fmla="*/ 0 w 3753016"/>
                  <a:gd name="connsiteY5" fmla="*/ 225358 h 1990548"/>
                  <a:gd name="connsiteX6" fmla="*/ 811033 w 3753016"/>
                  <a:gd name="connsiteY6" fmla="*/ 1251076 h 1990548"/>
                  <a:gd name="connsiteX7" fmla="*/ 2146852 w 3753016"/>
                  <a:gd name="connsiteY7" fmla="*/ 1990548 h 1990548"/>
                  <a:gd name="connsiteX8" fmla="*/ 3753016 w 3753016"/>
                  <a:gd name="connsiteY8" fmla="*/ 1505518 h 1990548"/>
                  <a:gd name="connsiteX9" fmla="*/ 2409244 w 3753016"/>
                  <a:gd name="connsiteY9" fmla="*/ 1298785 h 1990548"/>
                  <a:gd name="connsiteX10" fmla="*/ 755373 w 3753016"/>
                  <a:gd name="connsiteY10" fmla="*/ 877365 h 1990548"/>
                  <a:gd name="connsiteX11" fmla="*/ 1311965 w 3753016"/>
                  <a:gd name="connsiteY11" fmla="*/ 670630 h 1990548"/>
                  <a:gd name="connsiteX0" fmla="*/ 1311965 w 3753016"/>
                  <a:gd name="connsiteY0" fmla="*/ 671729 h 1991647"/>
                  <a:gd name="connsiteX1" fmla="*/ 699714 w 3753016"/>
                  <a:gd name="connsiteY1" fmla="*/ 99235 h 1991647"/>
                  <a:gd name="connsiteX2" fmla="*/ 453224 w 3753016"/>
                  <a:gd name="connsiteY2" fmla="*/ 27675 h 1991647"/>
                  <a:gd name="connsiteX3" fmla="*/ 95416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19269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78748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0 w 3753016"/>
                  <a:gd name="connsiteY4" fmla="*/ 226457 h 1991647"/>
                  <a:gd name="connsiteX5" fmla="*/ 811033 w 3753016"/>
                  <a:gd name="connsiteY5" fmla="*/ 1252175 h 1991647"/>
                  <a:gd name="connsiteX6" fmla="*/ 2146852 w 3753016"/>
                  <a:gd name="connsiteY6" fmla="*/ 1991647 h 1991647"/>
                  <a:gd name="connsiteX7" fmla="*/ 3753016 w 3753016"/>
                  <a:gd name="connsiteY7" fmla="*/ 1506617 h 1991647"/>
                  <a:gd name="connsiteX8" fmla="*/ 2409244 w 3753016"/>
                  <a:gd name="connsiteY8" fmla="*/ 1299884 h 1991647"/>
                  <a:gd name="connsiteX9" fmla="*/ 755373 w 3753016"/>
                  <a:gd name="connsiteY9" fmla="*/ 878464 h 1991647"/>
                  <a:gd name="connsiteX10" fmla="*/ 1311965 w 3753016"/>
                  <a:gd name="connsiteY10" fmla="*/ 671729 h 1991647"/>
                  <a:gd name="connsiteX0" fmla="*/ 1337304 w 3778355"/>
                  <a:gd name="connsiteY0" fmla="*/ 671729 h 1991647"/>
                  <a:gd name="connsiteX1" fmla="*/ 725053 w 3778355"/>
                  <a:gd name="connsiteY1" fmla="*/ 99235 h 1991647"/>
                  <a:gd name="connsiteX2" fmla="*/ 478563 w 3778355"/>
                  <a:gd name="connsiteY2" fmla="*/ 27675 h 1991647"/>
                  <a:gd name="connsiteX3" fmla="*/ 152560 w 3778355"/>
                  <a:gd name="connsiteY3" fmla="*/ 67430 h 1991647"/>
                  <a:gd name="connsiteX4" fmla="*/ 232072 w 3778355"/>
                  <a:gd name="connsiteY4" fmla="*/ 186702 h 1991647"/>
                  <a:gd name="connsiteX5" fmla="*/ 25339 w 3778355"/>
                  <a:gd name="connsiteY5" fmla="*/ 226457 h 1991647"/>
                  <a:gd name="connsiteX6" fmla="*/ 836372 w 3778355"/>
                  <a:gd name="connsiteY6" fmla="*/ 1252175 h 1991647"/>
                  <a:gd name="connsiteX7" fmla="*/ 2172191 w 3778355"/>
                  <a:gd name="connsiteY7" fmla="*/ 1991647 h 1991647"/>
                  <a:gd name="connsiteX8" fmla="*/ 3778355 w 3778355"/>
                  <a:gd name="connsiteY8" fmla="*/ 1506617 h 1991647"/>
                  <a:gd name="connsiteX9" fmla="*/ 2434583 w 3778355"/>
                  <a:gd name="connsiteY9" fmla="*/ 1299884 h 1991647"/>
                  <a:gd name="connsiteX10" fmla="*/ 780712 w 3778355"/>
                  <a:gd name="connsiteY10" fmla="*/ 878464 h 1991647"/>
                  <a:gd name="connsiteX11" fmla="*/ 1337304 w 3778355"/>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206733 w 3753016"/>
                  <a:gd name="connsiteY4" fmla="*/ 186702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1033 w 3753016"/>
                  <a:gd name="connsiteY6" fmla="*/ 1252175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91647"/>
                  <a:gd name="connsiteX1" fmla="*/ 699714 w 3753016"/>
                  <a:gd name="connsiteY1" fmla="*/ 99235 h 1991647"/>
                  <a:gd name="connsiteX2" fmla="*/ 453224 w 3753016"/>
                  <a:gd name="connsiteY2" fmla="*/ 27675 h 1991647"/>
                  <a:gd name="connsiteX3" fmla="*/ 127221 w 3753016"/>
                  <a:gd name="connsiteY3" fmla="*/ 67430 h 1991647"/>
                  <a:gd name="connsiteX4" fmla="*/ 166977 w 3753016"/>
                  <a:gd name="connsiteY4" fmla="*/ 154897 h 1991647"/>
                  <a:gd name="connsiteX5" fmla="*/ 0 w 3753016"/>
                  <a:gd name="connsiteY5" fmla="*/ 226457 h 1991647"/>
                  <a:gd name="connsiteX6" fmla="*/ 818984 w 3753016"/>
                  <a:gd name="connsiteY6" fmla="*/ 1347591 h 1991647"/>
                  <a:gd name="connsiteX7" fmla="*/ 2146852 w 3753016"/>
                  <a:gd name="connsiteY7" fmla="*/ 1991647 h 1991647"/>
                  <a:gd name="connsiteX8" fmla="*/ 3753016 w 3753016"/>
                  <a:gd name="connsiteY8" fmla="*/ 1506617 h 1991647"/>
                  <a:gd name="connsiteX9" fmla="*/ 2409244 w 3753016"/>
                  <a:gd name="connsiteY9" fmla="*/ 1299884 h 1991647"/>
                  <a:gd name="connsiteX10" fmla="*/ 755373 w 3753016"/>
                  <a:gd name="connsiteY10" fmla="*/ 878464 h 1991647"/>
                  <a:gd name="connsiteX11" fmla="*/ 1311965 w 3753016"/>
                  <a:gd name="connsiteY11" fmla="*/ 671729 h 199164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8037"/>
                  <a:gd name="connsiteX1" fmla="*/ 699714 w 3753016"/>
                  <a:gd name="connsiteY1" fmla="*/ 99235 h 1928037"/>
                  <a:gd name="connsiteX2" fmla="*/ 453224 w 3753016"/>
                  <a:gd name="connsiteY2" fmla="*/ 27675 h 1928037"/>
                  <a:gd name="connsiteX3" fmla="*/ 127221 w 3753016"/>
                  <a:gd name="connsiteY3" fmla="*/ 67430 h 1928037"/>
                  <a:gd name="connsiteX4" fmla="*/ 166977 w 3753016"/>
                  <a:gd name="connsiteY4" fmla="*/ 154897 h 1928037"/>
                  <a:gd name="connsiteX5" fmla="*/ 0 w 3753016"/>
                  <a:gd name="connsiteY5" fmla="*/ 226457 h 1928037"/>
                  <a:gd name="connsiteX6" fmla="*/ 818984 w 3753016"/>
                  <a:gd name="connsiteY6" fmla="*/ 1347591 h 1928037"/>
                  <a:gd name="connsiteX7" fmla="*/ 2011680 w 3753016"/>
                  <a:gd name="connsiteY7" fmla="*/ 1928037 h 1928037"/>
                  <a:gd name="connsiteX8" fmla="*/ 3753016 w 3753016"/>
                  <a:gd name="connsiteY8" fmla="*/ 1506617 h 1928037"/>
                  <a:gd name="connsiteX9" fmla="*/ 2409244 w 3753016"/>
                  <a:gd name="connsiteY9" fmla="*/ 1299884 h 1928037"/>
                  <a:gd name="connsiteX10" fmla="*/ 755373 w 3753016"/>
                  <a:gd name="connsiteY10" fmla="*/ 878464 h 1928037"/>
                  <a:gd name="connsiteX11" fmla="*/ 1311965 w 3753016"/>
                  <a:gd name="connsiteY11" fmla="*/ 671729 h 1928037"/>
                  <a:gd name="connsiteX0" fmla="*/ 1311965 w 3753016"/>
                  <a:gd name="connsiteY0" fmla="*/ 671729 h 1929647"/>
                  <a:gd name="connsiteX1" fmla="*/ 699714 w 3753016"/>
                  <a:gd name="connsiteY1" fmla="*/ 99235 h 1929647"/>
                  <a:gd name="connsiteX2" fmla="*/ 453224 w 3753016"/>
                  <a:gd name="connsiteY2" fmla="*/ 27675 h 1929647"/>
                  <a:gd name="connsiteX3" fmla="*/ 127221 w 3753016"/>
                  <a:gd name="connsiteY3" fmla="*/ 67430 h 1929647"/>
                  <a:gd name="connsiteX4" fmla="*/ 166977 w 3753016"/>
                  <a:gd name="connsiteY4" fmla="*/ 154897 h 1929647"/>
                  <a:gd name="connsiteX5" fmla="*/ 0 w 3753016"/>
                  <a:gd name="connsiteY5" fmla="*/ 226457 h 1929647"/>
                  <a:gd name="connsiteX6" fmla="*/ 818984 w 3753016"/>
                  <a:gd name="connsiteY6" fmla="*/ 1347591 h 1929647"/>
                  <a:gd name="connsiteX7" fmla="*/ 2011680 w 3753016"/>
                  <a:gd name="connsiteY7" fmla="*/ 1928037 h 1929647"/>
                  <a:gd name="connsiteX8" fmla="*/ 3753016 w 3753016"/>
                  <a:gd name="connsiteY8" fmla="*/ 1506617 h 1929647"/>
                  <a:gd name="connsiteX9" fmla="*/ 2409244 w 3753016"/>
                  <a:gd name="connsiteY9" fmla="*/ 1299884 h 1929647"/>
                  <a:gd name="connsiteX10" fmla="*/ 755373 w 3753016"/>
                  <a:gd name="connsiteY10" fmla="*/ 878464 h 1929647"/>
                  <a:gd name="connsiteX11" fmla="*/ 1311965 w 3753016"/>
                  <a:gd name="connsiteY11" fmla="*/ 671729 h 192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53016" h="1929647">
                    <a:moveTo>
                      <a:pt x="1311965" y="671729"/>
                    </a:moveTo>
                    <a:cubicBezTo>
                      <a:pt x="1166191" y="480897"/>
                      <a:pt x="893195" y="-35936"/>
                      <a:pt x="699714" y="99235"/>
                    </a:cubicBezTo>
                    <a:cubicBezTo>
                      <a:pt x="667909" y="136342"/>
                      <a:pt x="636104" y="-73042"/>
                      <a:pt x="453224" y="27675"/>
                    </a:cubicBezTo>
                    <a:cubicBezTo>
                      <a:pt x="360459" y="32976"/>
                      <a:pt x="331304" y="-57141"/>
                      <a:pt x="127221" y="67430"/>
                    </a:cubicBezTo>
                    <a:cubicBezTo>
                      <a:pt x="74212" y="88634"/>
                      <a:pt x="188181" y="128392"/>
                      <a:pt x="166977" y="154897"/>
                    </a:cubicBezTo>
                    <a:cubicBezTo>
                      <a:pt x="145773" y="181402"/>
                      <a:pt x="70236" y="131041"/>
                      <a:pt x="0" y="226457"/>
                    </a:cubicBezTo>
                    <a:cubicBezTo>
                      <a:pt x="272995" y="600168"/>
                      <a:pt x="673210" y="1283981"/>
                      <a:pt x="818984" y="1347591"/>
                    </a:cubicBezTo>
                    <a:cubicBezTo>
                      <a:pt x="1216549" y="1541073"/>
                      <a:pt x="1741336" y="1885630"/>
                      <a:pt x="2011680" y="1928037"/>
                    </a:cubicBezTo>
                    <a:cubicBezTo>
                      <a:pt x="2266121" y="1954542"/>
                      <a:pt x="3172571" y="1647090"/>
                      <a:pt x="3753016" y="1506617"/>
                    </a:cubicBezTo>
                    <a:cubicBezTo>
                      <a:pt x="3697357" y="1407226"/>
                      <a:pt x="3208351" y="1168688"/>
                      <a:pt x="2409244" y="1299884"/>
                    </a:cubicBezTo>
                    <a:cubicBezTo>
                      <a:pt x="489003" y="1295909"/>
                      <a:pt x="734169" y="972555"/>
                      <a:pt x="755373" y="878464"/>
                    </a:cubicBezTo>
                    <a:cubicBezTo>
                      <a:pt x="816333" y="727390"/>
                      <a:pt x="1115833" y="695583"/>
                      <a:pt x="1311965" y="6717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86" name="직사각형 51">
              <a:extLst>
                <a:ext uri="{FF2B5EF4-FFF2-40B4-BE49-F238E27FC236}">
                  <a16:creationId xmlns:a16="http://schemas.microsoft.com/office/drawing/2014/main" id="{58F1B0D1-6B88-4DEC-BAB1-627D1864523B}"/>
                </a:ext>
              </a:extLst>
            </p:cNvPr>
            <p:cNvSpPr/>
            <p:nvPr/>
          </p:nvSpPr>
          <p:spPr>
            <a:xfrm rot="18740140">
              <a:off x="1894195" y="2506511"/>
              <a:ext cx="285737" cy="709307"/>
            </a:xfrm>
            <a:prstGeom prst="rect">
              <a:avLst/>
            </a:prstGeom>
            <a:solidFill>
              <a:schemeClr val="accent1"/>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89" name="Group 88">
            <a:extLst>
              <a:ext uri="{FF2B5EF4-FFF2-40B4-BE49-F238E27FC236}">
                <a16:creationId xmlns:a16="http://schemas.microsoft.com/office/drawing/2014/main" id="{10782CD3-77A1-4E7A-850E-171B5C313E53}"/>
              </a:ext>
            </a:extLst>
          </p:cNvPr>
          <p:cNvGrpSpPr/>
          <p:nvPr/>
        </p:nvGrpSpPr>
        <p:grpSpPr>
          <a:xfrm>
            <a:off x="899989" y="2807492"/>
            <a:ext cx="1397531" cy="1293931"/>
            <a:chOff x="1064519" y="1872500"/>
            <a:chExt cx="1561257" cy="1445520"/>
          </a:xfrm>
        </p:grpSpPr>
        <p:sp>
          <p:nvSpPr>
            <p:cNvPr id="90" name="Freeform: Shape 89">
              <a:extLst>
                <a:ext uri="{FF2B5EF4-FFF2-40B4-BE49-F238E27FC236}">
                  <a16:creationId xmlns:a16="http://schemas.microsoft.com/office/drawing/2014/main" id="{66C03C15-B071-4EDC-8D63-DCEA8C626D17}"/>
                </a:ext>
              </a:extLst>
            </p:cNvPr>
            <p:cNvSpPr/>
            <p:nvPr/>
          </p:nvSpPr>
          <p:spPr>
            <a:xfrm>
              <a:off x="1634779" y="2819951"/>
              <a:ext cx="110877" cy="179829"/>
            </a:xfrm>
            <a:custGeom>
              <a:avLst/>
              <a:gdLst>
                <a:gd name="connsiteX0" fmla="*/ 95575 w 110877"/>
                <a:gd name="connsiteY0" fmla="*/ 170244 h 179829"/>
                <a:gd name="connsiteX1" fmla="*/ 68653 w 110877"/>
                <a:gd name="connsiteY1" fmla="*/ 178699 h 179829"/>
                <a:gd name="connsiteX2" fmla="*/ 41280 w 110877"/>
                <a:gd name="connsiteY2" fmla="*/ 164423 h 179829"/>
                <a:gd name="connsiteX3" fmla="*/ 1260 w 110877"/>
                <a:gd name="connsiteY3" fmla="*/ 37088 h 179829"/>
                <a:gd name="connsiteX4" fmla="*/ 15536 w 110877"/>
                <a:gd name="connsiteY4" fmla="*/ 9715 h 179829"/>
                <a:gd name="connsiteX5" fmla="*/ 42458 w 110877"/>
                <a:gd name="connsiteY5" fmla="*/ 1260 h 179829"/>
                <a:gd name="connsiteX6" fmla="*/ 69831 w 110877"/>
                <a:gd name="connsiteY6" fmla="*/ 15536 h 179829"/>
                <a:gd name="connsiteX7" fmla="*/ 109851 w 110877"/>
                <a:gd name="connsiteY7" fmla="*/ 142872 h 179829"/>
                <a:gd name="connsiteX8" fmla="*/ 95575 w 110877"/>
                <a:gd name="connsiteY8" fmla="*/ 170244 h 17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7" h="179829">
                  <a:moveTo>
                    <a:pt x="95575" y="170244"/>
                  </a:moveTo>
                  <a:lnTo>
                    <a:pt x="68653" y="178699"/>
                  </a:lnTo>
                  <a:cubicBezTo>
                    <a:pt x="57184" y="182302"/>
                    <a:pt x="44884" y="175858"/>
                    <a:pt x="41280" y="164423"/>
                  </a:cubicBezTo>
                  <a:lnTo>
                    <a:pt x="1260" y="37088"/>
                  </a:lnTo>
                  <a:cubicBezTo>
                    <a:pt x="-2343" y="25619"/>
                    <a:pt x="4102" y="13318"/>
                    <a:pt x="15536" y="9715"/>
                  </a:cubicBezTo>
                  <a:lnTo>
                    <a:pt x="42458" y="1260"/>
                  </a:lnTo>
                  <a:cubicBezTo>
                    <a:pt x="53927" y="-2343"/>
                    <a:pt x="66228" y="4102"/>
                    <a:pt x="69831" y="15536"/>
                  </a:cubicBezTo>
                  <a:lnTo>
                    <a:pt x="109851" y="142872"/>
                  </a:lnTo>
                  <a:cubicBezTo>
                    <a:pt x="113454" y="154341"/>
                    <a:pt x="107044" y="166641"/>
                    <a:pt x="95575" y="170244"/>
                  </a:cubicBezTo>
                  <a:close/>
                </a:path>
              </a:pathLst>
            </a:custGeom>
            <a:solidFill>
              <a:schemeClr val="accent1"/>
            </a:solid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69C6A7BC-A5B0-4B4E-95DC-1CD9F6CA1BD7}"/>
                </a:ext>
              </a:extLst>
            </p:cNvPr>
            <p:cNvSpPr/>
            <p:nvPr/>
          </p:nvSpPr>
          <p:spPr>
            <a:xfrm>
              <a:off x="2539846" y="2271312"/>
              <a:ext cx="85930" cy="302834"/>
            </a:xfrm>
            <a:custGeom>
              <a:avLst/>
              <a:gdLst>
                <a:gd name="connsiteX0" fmla="*/ 17377 w 85929"/>
                <a:gd name="connsiteY0" fmla="*/ 260 h 302833"/>
                <a:gd name="connsiteX1" fmla="*/ 1646 w 85929"/>
                <a:gd name="connsiteY1" fmla="*/ 145163 h 302833"/>
                <a:gd name="connsiteX2" fmla="*/ 260 w 85929"/>
                <a:gd name="connsiteY2" fmla="*/ 145163 h 302833"/>
                <a:gd name="connsiteX3" fmla="*/ 953 w 85929"/>
                <a:gd name="connsiteY3" fmla="*/ 151434 h 302833"/>
                <a:gd name="connsiteX4" fmla="*/ 260 w 85929"/>
                <a:gd name="connsiteY4" fmla="*/ 157706 h 302833"/>
                <a:gd name="connsiteX5" fmla="*/ 1646 w 85929"/>
                <a:gd name="connsiteY5" fmla="*/ 157706 h 302833"/>
                <a:gd name="connsiteX6" fmla="*/ 17377 w 85929"/>
                <a:gd name="connsiteY6" fmla="*/ 302643 h 302833"/>
                <a:gd name="connsiteX7" fmla="*/ 85843 w 85929"/>
                <a:gd name="connsiteY7" fmla="*/ 244433 h 302833"/>
                <a:gd name="connsiteX8" fmla="*/ 85843 w 85929"/>
                <a:gd name="connsiteY8" fmla="*/ 157706 h 302833"/>
                <a:gd name="connsiteX9" fmla="*/ 85843 w 85929"/>
                <a:gd name="connsiteY9" fmla="*/ 145163 h 302833"/>
                <a:gd name="connsiteX10" fmla="*/ 85843 w 85929"/>
                <a:gd name="connsiteY10" fmla="*/ 58436 h 3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929" h="302833">
                  <a:moveTo>
                    <a:pt x="17377" y="260"/>
                  </a:moveTo>
                  <a:lnTo>
                    <a:pt x="1646" y="145163"/>
                  </a:lnTo>
                  <a:lnTo>
                    <a:pt x="260" y="145163"/>
                  </a:lnTo>
                  <a:lnTo>
                    <a:pt x="953" y="151434"/>
                  </a:lnTo>
                  <a:lnTo>
                    <a:pt x="260" y="157706"/>
                  </a:lnTo>
                  <a:lnTo>
                    <a:pt x="1646" y="157706"/>
                  </a:lnTo>
                  <a:lnTo>
                    <a:pt x="17377" y="302643"/>
                  </a:lnTo>
                  <a:lnTo>
                    <a:pt x="85843" y="244433"/>
                  </a:lnTo>
                  <a:lnTo>
                    <a:pt x="85843" y="157706"/>
                  </a:lnTo>
                  <a:lnTo>
                    <a:pt x="85843" y="145163"/>
                  </a:lnTo>
                  <a:lnTo>
                    <a:pt x="85843" y="58436"/>
                  </a:lnTo>
                  <a:close/>
                </a:path>
              </a:pathLst>
            </a:custGeom>
            <a:solidFill>
              <a:schemeClr val="accent1">
                <a:lumMod val="50000"/>
              </a:schemeClr>
            </a:solid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1181EE25-E16C-4CB5-A15F-4608ACCCFF3F}"/>
                </a:ext>
              </a:extLst>
            </p:cNvPr>
            <p:cNvSpPr/>
            <p:nvPr/>
          </p:nvSpPr>
          <p:spPr>
            <a:xfrm>
              <a:off x="1326355" y="2477085"/>
              <a:ext cx="459448" cy="840935"/>
            </a:xfrm>
            <a:custGeom>
              <a:avLst/>
              <a:gdLst>
                <a:gd name="connsiteX0" fmla="*/ 423750 w 459447"/>
                <a:gd name="connsiteY0" fmla="*/ 795051 h 840935"/>
                <a:gd name="connsiteX1" fmla="*/ 284980 w 459447"/>
                <a:gd name="connsiteY1" fmla="*/ 838674 h 840935"/>
                <a:gd name="connsiteX2" fmla="*/ 221122 w 459447"/>
                <a:gd name="connsiteY2" fmla="*/ 805342 h 840935"/>
                <a:gd name="connsiteX3" fmla="*/ 2590 w 459447"/>
                <a:gd name="connsiteY3" fmla="*/ 110072 h 840935"/>
                <a:gd name="connsiteX4" fmla="*/ 35922 w 459447"/>
                <a:gd name="connsiteY4" fmla="*/ 46213 h 840935"/>
                <a:gd name="connsiteX5" fmla="*/ 174692 w 459447"/>
                <a:gd name="connsiteY5" fmla="*/ 2590 h 840935"/>
                <a:gd name="connsiteX6" fmla="*/ 238551 w 459447"/>
                <a:gd name="connsiteY6" fmla="*/ 35922 h 840935"/>
                <a:gd name="connsiteX7" fmla="*/ 457048 w 459447"/>
                <a:gd name="connsiteY7" fmla="*/ 731227 h 840935"/>
                <a:gd name="connsiteX8" fmla="*/ 423750 w 459447"/>
                <a:gd name="connsiteY8" fmla="*/ 795051 h 84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47" h="840935">
                  <a:moveTo>
                    <a:pt x="423750" y="795051"/>
                  </a:moveTo>
                  <a:lnTo>
                    <a:pt x="284980" y="838674"/>
                  </a:lnTo>
                  <a:cubicBezTo>
                    <a:pt x="258266" y="847059"/>
                    <a:pt x="229507" y="832091"/>
                    <a:pt x="221122" y="805342"/>
                  </a:cubicBezTo>
                  <a:lnTo>
                    <a:pt x="2590" y="110072"/>
                  </a:lnTo>
                  <a:cubicBezTo>
                    <a:pt x="-5795" y="83357"/>
                    <a:pt x="9173" y="54598"/>
                    <a:pt x="35922" y="46213"/>
                  </a:cubicBezTo>
                  <a:lnTo>
                    <a:pt x="174692" y="2590"/>
                  </a:lnTo>
                  <a:cubicBezTo>
                    <a:pt x="201407" y="-5795"/>
                    <a:pt x="230165" y="9173"/>
                    <a:pt x="238551" y="35922"/>
                  </a:cubicBezTo>
                  <a:lnTo>
                    <a:pt x="457048" y="731227"/>
                  </a:lnTo>
                  <a:cubicBezTo>
                    <a:pt x="465468" y="757942"/>
                    <a:pt x="450465" y="786666"/>
                    <a:pt x="423750" y="795051"/>
                  </a:cubicBezTo>
                  <a:close/>
                </a:path>
              </a:pathLst>
            </a:custGeom>
            <a:solidFill>
              <a:schemeClr val="accent1">
                <a:lumMod val="50000"/>
              </a:schemeClr>
            </a:solid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DF1DAFAB-F8D0-46CC-A552-F1E0FEEED667}"/>
                </a:ext>
              </a:extLst>
            </p:cNvPr>
            <p:cNvSpPr/>
            <p:nvPr/>
          </p:nvSpPr>
          <p:spPr>
            <a:xfrm>
              <a:off x="1471820" y="1927904"/>
              <a:ext cx="1038782" cy="989580"/>
            </a:xfrm>
            <a:custGeom>
              <a:avLst/>
              <a:gdLst>
                <a:gd name="connsiteX0" fmla="*/ 541133 w 1038782"/>
                <a:gd name="connsiteY0" fmla="*/ 221633 h 989580"/>
                <a:gd name="connsiteX1" fmla="*/ 260 w 1038782"/>
                <a:gd name="connsiteY1" fmla="*/ 221633 h 989580"/>
                <a:gd name="connsiteX2" fmla="*/ 260 w 1038782"/>
                <a:gd name="connsiteY2" fmla="*/ 487393 h 989580"/>
                <a:gd name="connsiteX3" fmla="*/ 260 w 1038782"/>
                <a:gd name="connsiteY3" fmla="*/ 502326 h 989580"/>
                <a:gd name="connsiteX4" fmla="*/ 260 w 1038782"/>
                <a:gd name="connsiteY4" fmla="*/ 768086 h 989580"/>
                <a:gd name="connsiteX5" fmla="*/ 541133 w 1038782"/>
                <a:gd name="connsiteY5" fmla="*/ 768086 h 989580"/>
                <a:gd name="connsiteX6" fmla="*/ 1038626 w 1038782"/>
                <a:gd name="connsiteY6" fmla="*/ 989459 h 989580"/>
                <a:gd name="connsiteX7" fmla="*/ 1038626 w 1038782"/>
                <a:gd name="connsiteY7" fmla="*/ 502326 h 989580"/>
                <a:gd name="connsiteX8" fmla="*/ 1038626 w 1038782"/>
                <a:gd name="connsiteY8" fmla="*/ 487393 h 989580"/>
                <a:gd name="connsiteX9" fmla="*/ 1038626 w 1038782"/>
                <a:gd name="connsiteY9" fmla="*/ 260 h 989580"/>
                <a:gd name="connsiteX10" fmla="*/ 541133 w 1038782"/>
                <a:gd name="connsiteY10" fmla="*/ 221633 h 9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8782" h="989580">
                  <a:moveTo>
                    <a:pt x="541133" y="221633"/>
                  </a:moveTo>
                  <a:lnTo>
                    <a:pt x="260" y="221633"/>
                  </a:lnTo>
                  <a:lnTo>
                    <a:pt x="260" y="487393"/>
                  </a:lnTo>
                  <a:lnTo>
                    <a:pt x="260" y="502326"/>
                  </a:lnTo>
                  <a:lnTo>
                    <a:pt x="260" y="768086"/>
                  </a:lnTo>
                  <a:lnTo>
                    <a:pt x="541133" y="768086"/>
                  </a:lnTo>
                  <a:cubicBezTo>
                    <a:pt x="541133" y="768086"/>
                    <a:pt x="851521" y="802319"/>
                    <a:pt x="1038626" y="989459"/>
                  </a:cubicBezTo>
                  <a:lnTo>
                    <a:pt x="1038626" y="502326"/>
                  </a:lnTo>
                  <a:lnTo>
                    <a:pt x="1038626" y="487393"/>
                  </a:lnTo>
                  <a:lnTo>
                    <a:pt x="1038626" y="260"/>
                  </a:lnTo>
                  <a:cubicBezTo>
                    <a:pt x="851486" y="187400"/>
                    <a:pt x="541133" y="221633"/>
                    <a:pt x="541133" y="221633"/>
                  </a:cubicBezTo>
                  <a:close/>
                </a:path>
              </a:pathLst>
            </a:custGeom>
            <a:solidFill>
              <a:schemeClr val="accent1"/>
            </a:solid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5FC20D8B-F92D-4D58-8A9D-5594C6FC3A79}"/>
                </a:ext>
              </a:extLst>
            </p:cNvPr>
            <p:cNvSpPr/>
            <p:nvPr/>
          </p:nvSpPr>
          <p:spPr>
            <a:xfrm>
              <a:off x="2510221" y="1872500"/>
              <a:ext cx="59597" cy="1100458"/>
            </a:xfrm>
            <a:custGeom>
              <a:avLst/>
              <a:gdLst>
                <a:gd name="connsiteX0" fmla="*/ 41562 w 59596"/>
                <a:gd name="connsiteY0" fmla="*/ 1100267 h 1100457"/>
                <a:gd name="connsiteX1" fmla="*/ 18277 w 59596"/>
                <a:gd name="connsiteY1" fmla="*/ 1100267 h 1100457"/>
                <a:gd name="connsiteX2" fmla="*/ 260 w 59596"/>
                <a:gd name="connsiteY2" fmla="*/ 1082250 h 1100457"/>
                <a:gd name="connsiteX3" fmla="*/ 260 w 59596"/>
                <a:gd name="connsiteY3" fmla="*/ 18277 h 1100457"/>
                <a:gd name="connsiteX4" fmla="*/ 18277 w 59596"/>
                <a:gd name="connsiteY4" fmla="*/ 260 h 1100457"/>
                <a:gd name="connsiteX5" fmla="*/ 41562 w 59596"/>
                <a:gd name="connsiteY5" fmla="*/ 260 h 1100457"/>
                <a:gd name="connsiteX6" fmla="*/ 59579 w 59596"/>
                <a:gd name="connsiteY6" fmla="*/ 18277 h 1100457"/>
                <a:gd name="connsiteX7" fmla="*/ 59579 w 59596"/>
                <a:gd name="connsiteY7" fmla="*/ 1082250 h 1100457"/>
                <a:gd name="connsiteX8" fmla="*/ 41562 w 59596"/>
                <a:gd name="connsiteY8" fmla="*/ 1100267 h 110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6" h="1100457">
                  <a:moveTo>
                    <a:pt x="41562" y="1100267"/>
                  </a:moveTo>
                  <a:lnTo>
                    <a:pt x="18277" y="1100267"/>
                  </a:lnTo>
                  <a:cubicBezTo>
                    <a:pt x="8368" y="1100267"/>
                    <a:pt x="260" y="1092159"/>
                    <a:pt x="260" y="1082250"/>
                  </a:cubicBezTo>
                  <a:lnTo>
                    <a:pt x="260" y="18277"/>
                  </a:lnTo>
                  <a:cubicBezTo>
                    <a:pt x="260" y="8368"/>
                    <a:pt x="8368" y="260"/>
                    <a:pt x="18277" y="260"/>
                  </a:cubicBezTo>
                  <a:lnTo>
                    <a:pt x="41562" y="260"/>
                  </a:lnTo>
                  <a:cubicBezTo>
                    <a:pt x="51471" y="260"/>
                    <a:pt x="59579" y="8368"/>
                    <a:pt x="59579" y="18277"/>
                  </a:cubicBezTo>
                  <a:lnTo>
                    <a:pt x="59579" y="1082250"/>
                  </a:lnTo>
                  <a:cubicBezTo>
                    <a:pt x="59579" y="1092159"/>
                    <a:pt x="51471" y="1100267"/>
                    <a:pt x="41562" y="1100267"/>
                  </a:cubicBez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41AF3839-F9DF-4ACA-9001-A5A11402EC79}"/>
                </a:ext>
              </a:extLst>
            </p:cNvPr>
            <p:cNvSpPr/>
            <p:nvPr/>
          </p:nvSpPr>
          <p:spPr>
            <a:xfrm>
              <a:off x="1064519" y="2288498"/>
              <a:ext cx="126123" cy="267492"/>
            </a:xfrm>
            <a:custGeom>
              <a:avLst/>
              <a:gdLst>
                <a:gd name="connsiteX0" fmla="*/ 260 w 126122"/>
                <a:gd name="connsiteY0" fmla="*/ 260 h 267491"/>
                <a:gd name="connsiteX1" fmla="*/ 126071 w 126122"/>
                <a:gd name="connsiteY1" fmla="*/ 260 h 267491"/>
                <a:gd name="connsiteX2" fmla="*/ 126071 w 126122"/>
                <a:gd name="connsiteY2" fmla="*/ 267266 h 267491"/>
                <a:gd name="connsiteX3" fmla="*/ 260 w 126122"/>
                <a:gd name="connsiteY3" fmla="*/ 267266 h 267491"/>
              </a:gdLst>
              <a:ahLst/>
              <a:cxnLst>
                <a:cxn ang="0">
                  <a:pos x="connsiteX0" y="connsiteY0"/>
                </a:cxn>
                <a:cxn ang="0">
                  <a:pos x="connsiteX1" y="connsiteY1"/>
                </a:cxn>
                <a:cxn ang="0">
                  <a:pos x="connsiteX2" y="connsiteY2"/>
                </a:cxn>
                <a:cxn ang="0">
                  <a:pos x="connsiteX3" y="connsiteY3"/>
                </a:cxn>
              </a:cxnLst>
              <a:rect l="l" t="t" r="r" b="b"/>
              <a:pathLst>
                <a:path w="126122" h="267491">
                  <a:moveTo>
                    <a:pt x="260" y="260"/>
                  </a:moveTo>
                  <a:lnTo>
                    <a:pt x="126071" y="260"/>
                  </a:lnTo>
                  <a:lnTo>
                    <a:pt x="126071" y="267266"/>
                  </a:lnTo>
                  <a:lnTo>
                    <a:pt x="260" y="267266"/>
                  </a:lnTo>
                  <a:close/>
                </a:path>
              </a:pathLst>
            </a:custGeom>
            <a:solidFill>
              <a:schemeClr val="accent1">
                <a:lumMod val="50000"/>
              </a:schemeClr>
            </a:solid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3F46D185-65AD-4B7B-862E-5132DD56285B}"/>
                </a:ext>
              </a:extLst>
            </p:cNvPr>
            <p:cNvSpPr/>
            <p:nvPr/>
          </p:nvSpPr>
          <p:spPr>
            <a:xfrm>
              <a:off x="1122660" y="2149278"/>
              <a:ext cx="349610" cy="545724"/>
            </a:xfrm>
            <a:custGeom>
              <a:avLst/>
              <a:gdLst>
                <a:gd name="connsiteX0" fmla="*/ 132620 w 349610"/>
                <a:gd name="connsiteY0" fmla="*/ 260 h 545724"/>
                <a:gd name="connsiteX1" fmla="*/ 260 w 349610"/>
                <a:gd name="connsiteY1" fmla="*/ 78463 h 545724"/>
                <a:gd name="connsiteX2" fmla="*/ 260 w 349610"/>
                <a:gd name="connsiteY2" fmla="*/ 269727 h 545724"/>
                <a:gd name="connsiteX3" fmla="*/ 260 w 349610"/>
                <a:gd name="connsiteY3" fmla="*/ 276206 h 545724"/>
                <a:gd name="connsiteX4" fmla="*/ 260 w 349610"/>
                <a:gd name="connsiteY4" fmla="*/ 467469 h 545724"/>
                <a:gd name="connsiteX5" fmla="*/ 132620 w 349610"/>
                <a:gd name="connsiteY5" fmla="*/ 545673 h 545724"/>
                <a:gd name="connsiteX6" fmla="*/ 349420 w 349610"/>
                <a:gd name="connsiteY6" fmla="*/ 545673 h 545724"/>
                <a:gd name="connsiteX7" fmla="*/ 349420 w 349610"/>
                <a:gd name="connsiteY7" fmla="*/ 276206 h 545724"/>
                <a:gd name="connsiteX8" fmla="*/ 349420 w 349610"/>
                <a:gd name="connsiteY8" fmla="*/ 269727 h 545724"/>
                <a:gd name="connsiteX9" fmla="*/ 349420 w 349610"/>
                <a:gd name="connsiteY9" fmla="*/ 260 h 54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610" h="545724">
                  <a:moveTo>
                    <a:pt x="132620" y="260"/>
                  </a:moveTo>
                  <a:lnTo>
                    <a:pt x="260" y="78463"/>
                  </a:lnTo>
                  <a:lnTo>
                    <a:pt x="260" y="269727"/>
                  </a:lnTo>
                  <a:lnTo>
                    <a:pt x="260" y="276206"/>
                  </a:lnTo>
                  <a:lnTo>
                    <a:pt x="260" y="467469"/>
                  </a:lnTo>
                  <a:lnTo>
                    <a:pt x="132620" y="545673"/>
                  </a:lnTo>
                  <a:lnTo>
                    <a:pt x="349420" y="545673"/>
                  </a:lnTo>
                  <a:lnTo>
                    <a:pt x="349420" y="276206"/>
                  </a:lnTo>
                  <a:lnTo>
                    <a:pt x="349420" y="269727"/>
                  </a:lnTo>
                  <a:lnTo>
                    <a:pt x="349420" y="260"/>
                  </a:lnTo>
                  <a:close/>
                </a:path>
              </a:pathLst>
            </a:custGeom>
            <a:solidFill>
              <a:schemeClr val="accent1">
                <a:lumMod val="75000"/>
              </a:schemeClr>
            </a:solidFill>
            <a:ln w="9525" cap="flat">
              <a:noFill/>
              <a:prstDash val="solid"/>
              <a:miter/>
            </a:ln>
          </p:spPr>
          <p:txBody>
            <a:bodyPr rtlCol="0" anchor="ctr"/>
            <a:lstStyle/>
            <a:p>
              <a:endParaRPr lang="en-US" dirty="0"/>
            </a:p>
          </p:txBody>
        </p:sp>
      </p:grpSp>
      <p:grpSp>
        <p:nvGrpSpPr>
          <p:cNvPr id="97" name="Group 96">
            <a:extLst>
              <a:ext uri="{FF2B5EF4-FFF2-40B4-BE49-F238E27FC236}">
                <a16:creationId xmlns:a16="http://schemas.microsoft.com/office/drawing/2014/main" id="{64D56E5E-311E-42A9-A687-21D265312CF8}"/>
              </a:ext>
            </a:extLst>
          </p:cNvPr>
          <p:cNvGrpSpPr/>
          <p:nvPr/>
        </p:nvGrpSpPr>
        <p:grpSpPr>
          <a:xfrm>
            <a:off x="3420937" y="1104448"/>
            <a:ext cx="1539438" cy="1251263"/>
            <a:chOff x="2676526" y="2041913"/>
            <a:chExt cx="3486148" cy="2833560"/>
          </a:xfrm>
        </p:grpSpPr>
        <p:grpSp>
          <p:nvGrpSpPr>
            <p:cNvPr id="98" name="Group 97">
              <a:extLst>
                <a:ext uri="{FF2B5EF4-FFF2-40B4-BE49-F238E27FC236}">
                  <a16:creationId xmlns:a16="http://schemas.microsoft.com/office/drawing/2014/main" id="{AD805550-3DE9-474E-BC49-2622ED870C3E}"/>
                </a:ext>
              </a:extLst>
            </p:cNvPr>
            <p:cNvGrpSpPr/>
            <p:nvPr/>
          </p:nvGrpSpPr>
          <p:grpSpPr>
            <a:xfrm>
              <a:off x="2745022" y="2041913"/>
              <a:ext cx="3417652" cy="2755290"/>
              <a:chOff x="2745022" y="2041913"/>
              <a:chExt cx="3417652" cy="2755290"/>
            </a:xfrm>
            <a:solidFill>
              <a:srgbClr val="FAB117"/>
            </a:solidFill>
          </p:grpSpPr>
          <p:sp>
            <p:nvSpPr>
              <p:cNvPr id="100" name="Freeform 3">
                <a:extLst>
                  <a:ext uri="{FF2B5EF4-FFF2-40B4-BE49-F238E27FC236}">
                    <a16:creationId xmlns:a16="http://schemas.microsoft.com/office/drawing/2014/main" id="{0B85E2E6-0F56-4875-897E-187F3A3E54CE}"/>
                  </a:ext>
                </a:extLst>
              </p:cNvPr>
              <p:cNvSpPr/>
              <p:nvPr/>
            </p:nvSpPr>
            <p:spPr>
              <a:xfrm>
                <a:off x="2901403" y="2041913"/>
                <a:ext cx="3261271" cy="1993269"/>
              </a:xfrm>
              <a:custGeom>
                <a:avLst/>
                <a:gdLst>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962025 w 3228975"/>
                  <a:gd name="connsiteY4" fmla="*/ 19050 h 1866900"/>
                  <a:gd name="connsiteX5" fmla="*/ 2105025 w 3228975"/>
                  <a:gd name="connsiteY5" fmla="*/ 9525 h 1866900"/>
                  <a:gd name="connsiteX6" fmla="*/ 3228975 w 3228975"/>
                  <a:gd name="connsiteY6" fmla="*/ 476250 h 1866900"/>
                  <a:gd name="connsiteX7" fmla="*/ 3219450 w 3228975"/>
                  <a:gd name="connsiteY7" fmla="*/ 1866900 h 1866900"/>
                  <a:gd name="connsiteX8" fmla="*/ 3086100 w 3228975"/>
                  <a:gd name="connsiteY8" fmla="*/ 1847850 h 1866900"/>
                  <a:gd name="connsiteX9" fmla="*/ 2095500 w 3228975"/>
                  <a:gd name="connsiteY9" fmla="*/ 771525 h 1866900"/>
                  <a:gd name="connsiteX10" fmla="*/ 1095375 w 3228975"/>
                  <a:gd name="connsiteY10" fmla="*/ 571500 h 1866900"/>
                  <a:gd name="connsiteX11" fmla="*/ 0 w 3228975"/>
                  <a:gd name="connsiteY11" fmla="*/ 790575 h 1866900"/>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2105025 w 3228975"/>
                  <a:gd name="connsiteY4" fmla="*/ 9525 h 1866900"/>
                  <a:gd name="connsiteX5" fmla="*/ 3228975 w 3228975"/>
                  <a:gd name="connsiteY5" fmla="*/ 476250 h 1866900"/>
                  <a:gd name="connsiteX6" fmla="*/ 3219450 w 3228975"/>
                  <a:gd name="connsiteY6" fmla="*/ 1866900 h 1866900"/>
                  <a:gd name="connsiteX7" fmla="*/ 3086100 w 3228975"/>
                  <a:gd name="connsiteY7" fmla="*/ 1847850 h 1866900"/>
                  <a:gd name="connsiteX8" fmla="*/ 2095500 w 3228975"/>
                  <a:gd name="connsiteY8" fmla="*/ 771525 h 1866900"/>
                  <a:gd name="connsiteX9" fmla="*/ 1095375 w 3228975"/>
                  <a:gd name="connsiteY9" fmla="*/ 571500 h 1866900"/>
                  <a:gd name="connsiteX10" fmla="*/ 0 w 3228975"/>
                  <a:gd name="connsiteY10" fmla="*/ 790575 h 1866900"/>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2105025 w 3228975"/>
                  <a:gd name="connsiteY4" fmla="*/ 9525 h 1866900"/>
                  <a:gd name="connsiteX5" fmla="*/ 3228975 w 3228975"/>
                  <a:gd name="connsiteY5" fmla="*/ 476250 h 1866900"/>
                  <a:gd name="connsiteX6" fmla="*/ 3219450 w 3228975"/>
                  <a:gd name="connsiteY6" fmla="*/ 1866900 h 1866900"/>
                  <a:gd name="connsiteX7" fmla="*/ 3086100 w 3228975"/>
                  <a:gd name="connsiteY7" fmla="*/ 1847850 h 1866900"/>
                  <a:gd name="connsiteX8" fmla="*/ 2095500 w 3228975"/>
                  <a:gd name="connsiteY8" fmla="*/ 771525 h 1866900"/>
                  <a:gd name="connsiteX9" fmla="*/ 1095375 w 3228975"/>
                  <a:gd name="connsiteY9" fmla="*/ 571500 h 1866900"/>
                  <a:gd name="connsiteX10" fmla="*/ 0 w 3228975"/>
                  <a:gd name="connsiteY10" fmla="*/ 790575 h 1866900"/>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2105025 w 3228975"/>
                  <a:gd name="connsiteY4" fmla="*/ 9525 h 1866900"/>
                  <a:gd name="connsiteX5" fmla="*/ 3228975 w 3228975"/>
                  <a:gd name="connsiteY5" fmla="*/ 476250 h 1866900"/>
                  <a:gd name="connsiteX6" fmla="*/ 3219450 w 3228975"/>
                  <a:gd name="connsiteY6" fmla="*/ 1866900 h 1866900"/>
                  <a:gd name="connsiteX7" fmla="*/ 3086100 w 3228975"/>
                  <a:gd name="connsiteY7" fmla="*/ 1847850 h 1866900"/>
                  <a:gd name="connsiteX8" fmla="*/ 2095500 w 3228975"/>
                  <a:gd name="connsiteY8" fmla="*/ 771525 h 1866900"/>
                  <a:gd name="connsiteX9" fmla="*/ 1095375 w 3228975"/>
                  <a:gd name="connsiteY9" fmla="*/ 571500 h 1866900"/>
                  <a:gd name="connsiteX10" fmla="*/ 0 w 3228975"/>
                  <a:gd name="connsiteY10" fmla="*/ 790575 h 1866900"/>
                  <a:gd name="connsiteX0" fmla="*/ 0 w 3228975"/>
                  <a:gd name="connsiteY0" fmla="*/ 790575 h 1866900"/>
                  <a:gd name="connsiteX1" fmla="*/ 0 w 3228975"/>
                  <a:gd name="connsiteY1" fmla="*/ 790575 h 1866900"/>
                  <a:gd name="connsiteX2" fmla="*/ 866775 w 3228975"/>
                  <a:gd name="connsiteY2" fmla="*/ 0 h 1866900"/>
                  <a:gd name="connsiteX3" fmla="*/ 2105025 w 3228975"/>
                  <a:gd name="connsiteY3" fmla="*/ 9525 h 1866900"/>
                  <a:gd name="connsiteX4" fmla="*/ 3228975 w 3228975"/>
                  <a:gd name="connsiteY4" fmla="*/ 476250 h 1866900"/>
                  <a:gd name="connsiteX5" fmla="*/ 3219450 w 3228975"/>
                  <a:gd name="connsiteY5" fmla="*/ 1866900 h 1866900"/>
                  <a:gd name="connsiteX6" fmla="*/ 3086100 w 3228975"/>
                  <a:gd name="connsiteY6" fmla="*/ 1847850 h 1866900"/>
                  <a:gd name="connsiteX7" fmla="*/ 2095500 w 3228975"/>
                  <a:gd name="connsiteY7" fmla="*/ 771525 h 1866900"/>
                  <a:gd name="connsiteX8" fmla="*/ 1095375 w 3228975"/>
                  <a:gd name="connsiteY8" fmla="*/ 571500 h 1866900"/>
                  <a:gd name="connsiteX9" fmla="*/ 0 w 3228975"/>
                  <a:gd name="connsiteY9" fmla="*/ 790575 h 1866900"/>
                  <a:gd name="connsiteX0" fmla="*/ 0 w 3228975"/>
                  <a:gd name="connsiteY0" fmla="*/ 790575 h 1866900"/>
                  <a:gd name="connsiteX1" fmla="*/ 0 w 3228975"/>
                  <a:gd name="connsiteY1" fmla="*/ 790575 h 1866900"/>
                  <a:gd name="connsiteX2" fmla="*/ 866775 w 3228975"/>
                  <a:gd name="connsiteY2" fmla="*/ 0 h 1866900"/>
                  <a:gd name="connsiteX3" fmla="*/ 2105025 w 3228975"/>
                  <a:gd name="connsiteY3" fmla="*/ 9525 h 1866900"/>
                  <a:gd name="connsiteX4" fmla="*/ 3228975 w 3228975"/>
                  <a:gd name="connsiteY4" fmla="*/ 476250 h 1866900"/>
                  <a:gd name="connsiteX5" fmla="*/ 3219450 w 3228975"/>
                  <a:gd name="connsiteY5" fmla="*/ 1866900 h 1866900"/>
                  <a:gd name="connsiteX6" fmla="*/ 3086100 w 3228975"/>
                  <a:gd name="connsiteY6" fmla="*/ 1847850 h 1866900"/>
                  <a:gd name="connsiteX7" fmla="*/ 2095500 w 3228975"/>
                  <a:gd name="connsiteY7" fmla="*/ 771525 h 1866900"/>
                  <a:gd name="connsiteX8" fmla="*/ 1095375 w 3228975"/>
                  <a:gd name="connsiteY8" fmla="*/ 571500 h 1866900"/>
                  <a:gd name="connsiteX9" fmla="*/ 0 w 3228975"/>
                  <a:gd name="connsiteY9" fmla="*/ 790575 h 1866900"/>
                  <a:gd name="connsiteX0" fmla="*/ 253889 w 3254264"/>
                  <a:gd name="connsiteY0" fmla="*/ 1143000 h 1866900"/>
                  <a:gd name="connsiteX1" fmla="*/ 25289 w 3254264"/>
                  <a:gd name="connsiteY1" fmla="*/ 790575 h 1866900"/>
                  <a:gd name="connsiteX2" fmla="*/ 892064 w 3254264"/>
                  <a:gd name="connsiteY2" fmla="*/ 0 h 1866900"/>
                  <a:gd name="connsiteX3" fmla="*/ 2130314 w 3254264"/>
                  <a:gd name="connsiteY3" fmla="*/ 9525 h 1866900"/>
                  <a:gd name="connsiteX4" fmla="*/ 3254264 w 3254264"/>
                  <a:gd name="connsiteY4" fmla="*/ 476250 h 1866900"/>
                  <a:gd name="connsiteX5" fmla="*/ 3244739 w 3254264"/>
                  <a:gd name="connsiteY5" fmla="*/ 1866900 h 1866900"/>
                  <a:gd name="connsiteX6" fmla="*/ 3111389 w 3254264"/>
                  <a:gd name="connsiteY6" fmla="*/ 1847850 h 1866900"/>
                  <a:gd name="connsiteX7" fmla="*/ 2120789 w 3254264"/>
                  <a:gd name="connsiteY7" fmla="*/ 771525 h 1866900"/>
                  <a:gd name="connsiteX8" fmla="*/ 1120664 w 3254264"/>
                  <a:gd name="connsiteY8" fmla="*/ 571500 h 1866900"/>
                  <a:gd name="connsiteX9" fmla="*/ 253889 w 3254264"/>
                  <a:gd name="connsiteY9" fmla="*/ 1143000 h 1866900"/>
                  <a:gd name="connsiteX0" fmla="*/ 1097065 w 3230665"/>
                  <a:gd name="connsiteY0" fmla="*/ 571500 h 1866900"/>
                  <a:gd name="connsiteX1" fmla="*/ 1690 w 3230665"/>
                  <a:gd name="connsiteY1" fmla="*/ 790575 h 1866900"/>
                  <a:gd name="connsiteX2" fmla="*/ 868465 w 3230665"/>
                  <a:gd name="connsiteY2" fmla="*/ 0 h 1866900"/>
                  <a:gd name="connsiteX3" fmla="*/ 2106715 w 3230665"/>
                  <a:gd name="connsiteY3" fmla="*/ 9525 h 1866900"/>
                  <a:gd name="connsiteX4" fmla="*/ 3230665 w 3230665"/>
                  <a:gd name="connsiteY4" fmla="*/ 476250 h 1866900"/>
                  <a:gd name="connsiteX5" fmla="*/ 3221140 w 3230665"/>
                  <a:gd name="connsiteY5" fmla="*/ 1866900 h 1866900"/>
                  <a:gd name="connsiteX6" fmla="*/ 3087790 w 3230665"/>
                  <a:gd name="connsiteY6" fmla="*/ 1847850 h 1866900"/>
                  <a:gd name="connsiteX7" fmla="*/ 2097190 w 3230665"/>
                  <a:gd name="connsiteY7" fmla="*/ 771525 h 1866900"/>
                  <a:gd name="connsiteX8" fmla="*/ 1097065 w 3230665"/>
                  <a:gd name="connsiteY8" fmla="*/ 571500 h 1866900"/>
                  <a:gd name="connsiteX0" fmla="*/ 1099783 w 3233383"/>
                  <a:gd name="connsiteY0" fmla="*/ 571500 h 1866900"/>
                  <a:gd name="connsiteX1" fmla="*/ 4408 w 3233383"/>
                  <a:gd name="connsiteY1" fmla="*/ 790575 h 1866900"/>
                  <a:gd name="connsiteX2" fmla="*/ 871183 w 3233383"/>
                  <a:gd name="connsiteY2" fmla="*/ 0 h 1866900"/>
                  <a:gd name="connsiteX3" fmla="*/ 2109433 w 3233383"/>
                  <a:gd name="connsiteY3" fmla="*/ 9525 h 1866900"/>
                  <a:gd name="connsiteX4" fmla="*/ 3233383 w 3233383"/>
                  <a:gd name="connsiteY4" fmla="*/ 476250 h 1866900"/>
                  <a:gd name="connsiteX5" fmla="*/ 3223858 w 3233383"/>
                  <a:gd name="connsiteY5" fmla="*/ 1866900 h 1866900"/>
                  <a:gd name="connsiteX6" fmla="*/ 3090508 w 3233383"/>
                  <a:gd name="connsiteY6" fmla="*/ 1847850 h 1866900"/>
                  <a:gd name="connsiteX7" fmla="*/ 2099908 w 3233383"/>
                  <a:gd name="connsiteY7" fmla="*/ 771525 h 1866900"/>
                  <a:gd name="connsiteX8" fmla="*/ 1099783 w 3233383"/>
                  <a:gd name="connsiteY8" fmla="*/ 571500 h 1866900"/>
                  <a:gd name="connsiteX0" fmla="*/ 1099783 w 3233383"/>
                  <a:gd name="connsiteY0" fmla="*/ 571500 h 1866900"/>
                  <a:gd name="connsiteX1" fmla="*/ 4408 w 3233383"/>
                  <a:gd name="connsiteY1" fmla="*/ 790575 h 1866900"/>
                  <a:gd name="connsiteX2" fmla="*/ 871183 w 3233383"/>
                  <a:gd name="connsiteY2" fmla="*/ 0 h 1866900"/>
                  <a:gd name="connsiteX3" fmla="*/ 2109433 w 3233383"/>
                  <a:gd name="connsiteY3" fmla="*/ 9525 h 1866900"/>
                  <a:gd name="connsiteX4" fmla="*/ 3233383 w 3233383"/>
                  <a:gd name="connsiteY4" fmla="*/ 476250 h 1866900"/>
                  <a:gd name="connsiteX5" fmla="*/ 3223858 w 3233383"/>
                  <a:gd name="connsiteY5" fmla="*/ 1866900 h 1866900"/>
                  <a:gd name="connsiteX6" fmla="*/ 3090508 w 3233383"/>
                  <a:gd name="connsiteY6" fmla="*/ 1847850 h 1866900"/>
                  <a:gd name="connsiteX7" fmla="*/ 2099908 w 3233383"/>
                  <a:gd name="connsiteY7" fmla="*/ 771525 h 1866900"/>
                  <a:gd name="connsiteX8" fmla="*/ 1099783 w 3233383"/>
                  <a:gd name="connsiteY8" fmla="*/ 571500 h 1866900"/>
                  <a:gd name="connsiteX0" fmla="*/ 1099427 w 3233027"/>
                  <a:gd name="connsiteY0" fmla="*/ 571500 h 1866900"/>
                  <a:gd name="connsiteX1" fmla="*/ 4052 w 3233027"/>
                  <a:gd name="connsiteY1" fmla="*/ 790575 h 1866900"/>
                  <a:gd name="connsiteX2" fmla="*/ 870827 w 3233027"/>
                  <a:gd name="connsiteY2" fmla="*/ 0 h 1866900"/>
                  <a:gd name="connsiteX3" fmla="*/ 2109077 w 3233027"/>
                  <a:gd name="connsiteY3" fmla="*/ 9525 h 1866900"/>
                  <a:gd name="connsiteX4" fmla="*/ 3233027 w 3233027"/>
                  <a:gd name="connsiteY4" fmla="*/ 476250 h 1866900"/>
                  <a:gd name="connsiteX5" fmla="*/ 3223502 w 3233027"/>
                  <a:gd name="connsiteY5" fmla="*/ 1866900 h 1866900"/>
                  <a:gd name="connsiteX6" fmla="*/ 3090152 w 3233027"/>
                  <a:gd name="connsiteY6" fmla="*/ 1847850 h 1866900"/>
                  <a:gd name="connsiteX7" fmla="*/ 2099552 w 3233027"/>
                  <a:gd name="connsiteY7" fmla="*/ 771525 h 1866900"/>
                  <a:gd name="connsiteX8" fmla="*/ 1099427 w 3233027"/>
                  <a:gd name="connsiteY8" fmla="*/ 571500 h 1866900"/>
                  <a:gd name="connsiteX0" fmla="*/ 1118366 w 3251966"/>
                  <a:gd name="connsiteY0" fmla="*/ 571500 h 1866900"/>
                  <a:gd name="connsiteX1" fmla="*/ 3941 w 3251966"/>
                  <a:gd name="connsiteY1" fmla="*/ 809625 h 1866900"/>
                  <a:gd name="connsiteX2" fmla="*/ 889766 w 3251966"/>
                  <a:gd name="connsiteY2" fmla="*/ 0 h 1866900"/>
                  <a:gd name="connsiteX3" fmla="*/ 2128016 w 3251966"/>
                  <a:gd name="connsiteY3" fmla="*/ 9525 h 1866900"/>
                  <a:gd name="connsiteX4" fmla="*/ 3251966 w 3251966"/>
                  <a:gd name="connsiteY4" fmla="*/ 476250 h 1866900"/>
                  <a:gd name="connsiteX5" fmla="*/ 3242441 w 3251966"/>
                  <a:gd name="connsiteY5" fmla="*/ 1866900 h 1866900"/>
                  <a:gd name="connsiteX6" fmla="*/ 3109091 w 3251966"/>
                  <a:gd name="connsiteY6" fmla="*/ 1847850 h 1866900"/>
                  <a:gd name="connsiteX7" fmla="*/ 2118491 w 3251966"/>
                  <a:gd name="connsiteY7" fmla="*/ 771525 h 1866900"/>
                  <a:gd name="connsiteX8" fmla="*/ 1118366 w 3251966"/>
                  <a:gd name="connsiteY8" fmla="*/ 571500 h 1866900"/>
                  <a:gd name="connsiteX0" fmla="*/ 1119025 w 3252625"/>
                  <a:gd name="connsiteY0" fmla="*/ 571500 h 1866900"/>
                  <a:gd name="connsiteX1" fmla="*/ 4600 w 3252625"/>
                  <a:gd name="connsiteY1" fmla="*/ 809625 h 1866900"/>
                  <a:gd name="connsiteX2" fmla="*/ 890425 w 3252625"/>
                  <a:gd name="connsiteY2" fmla="*/ 0 h 1866900"/>
                  <a:gd name="connsiteX3" fmla="*/ 2128675 w 3252625"/>
                  <a:gd name="connsiteY3" fmla="*/ 9525 h 1866900"/>
                  <a:gd name="connsiteX4" fmla="*/ 3252625 w 3252625"/>
                  <a:gd name="connsiteY4" fmla="*/ 476250 h 1866900"/>
                  <a:gd name="connsiteX5" fmla="*/ 3243100 w 3252625"/>
                  <a:gd name="connsiteY5" fmla="*/ 1866900 h 1866900"/>
                  <a:gd name="connsiteX6" fmla="*/ 3109750 w 3252625"/>
                  <a:gd name="connsiteY6" fmla="*/ 1847850 h 1866900"/>
                  <a:gd name="connsiteX7" fmla="*/ 2119150 w 3252625"/>
                  <a:gd name="connsiteY7" fmla="*/ 771525 h 1866900"/>
                  <a:gd name="connsiteX8" fmla="*/ 1119025 w 3252625"/>
                  <a:gd name="connsiteY8" fmla="*/ 571500 h 1866900"/>
                  <a:gd name="connsiteX0" fmla="*/ 1118146 w 3251746"/>
                  <a:gd name="connsiteY0" fmla="*/ 571500 h 1866900"/>
                  <a:gd name="connsiteX1" fmla="*/ 3721 w 3251746"/>
                  <a:gd name="connsiteY1" fmla="*/ 809625 h 1866900"/>
                  <a:gd name="connsiteX2" fmla="*/ 889546 w 3251746"/>
                  <a:gd name="connsiteY2" fmla="*/ 0 h 1866900"/>
                  <a:gd name="connsiteX3" fmla="*/ 2127796 w 3251746"/>
                  <a:gd name="connsiteY3" fmla="*/ 9525 h 1866900"/>
                  <a:gd name="connsiteX4" fmla="*/ 3251746 w 3251746"/>
                  <a:gd name="connsiteY4" fmla="*/ 476250 h 1866900"/>
                  <a:gd name="connsiteX5" fmla="*/ 3242221 w 3251746"/>
                  <a:gd name="connsiteY5" fmla="*/ 1866900 h 1866900"/>
                  <a:gd name="connsiteX6" fmla="*/ 3108871 w 3251746"/>
                  <a:gd name="connsiteY6" fmla="*/ 1847850 h 1866900"/>
                  <a:gd name="connsiteX7" fmla="*/ 2118271 w 3251746"/>
                  <a:gd name="connsiteY7" fmla="*/ 771525 h 1866900"/>
                  <a:gd name="connsiteX8" fmla="*/ 1118146 w 3251746"/>
                  <a:gd name="connsiteY8" fmla="*/ 571500 h 1866900"/>
                  <a:gd name="connsiteX0" fmla="*/ 1118146 w 3251746"/>
                  <a:gd name="connsiteY0" fmla="*/ 589645 h 1885045"/>
                  <a:gd name="connsiteX1" fmla="*/ 3721 w 3251746"/>
                  <a:gd name="connsiteY1" fmla="*/ 827770 h 1885045"/>
                  <a:gd name="connsiteX2" fmla="*/ 889546 w 3251746"/>
                  <a:gd name="connsiteY2" fmla="*/ 18145 h 1885045"/>
                  <a:gd name="connsiteX3" fmla="*/ 2127796 w 3251746"/>
                  <a:gd name="connsiteY3" fmla="*/ 27670 h 1885045"/>
                  <a:gd name="connsiteX4" fmla="*/ 3251746 w 3251746"/>
                  <a:gd name="connsiteY4" fmla="*/ 494395 h 1885045"/>
                  <a:gd name="connsiteX5" fmla="*/ 3242221 w 3251746"/>
                  <a:gd name="connsiteY5" fmla="*/ 1885045 h 1885045"/>
                  <a:gd name="connsiteX6" fmla="*/ 3108871 w 3251746"/>
                  <a:gd name="connsiteY6" fmla="*/ 1865995 h 1885045"/>
                  <a:gd name="connsiteX7" fmla="*/ 2118271 w 3251746"/>
                  <a:gd name="connsiteY7" fmla="*/ 789670 h 1885045"/>
                  <a:gd name="connsiteX8" fmla="*/ 1118146 w 3251746"/>
                  <a:gd name="connsiteY8" fmla="*/ 589645 h 1885045"/>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108871 w 3251746"/>
                  <a:gd name="connsiteY6" fmla="*/ 188238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108871 w 3251746"/>
                  <a:gd name="connsiteY6" fmla="*/ 188238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108871 w 3251746"/>
                  <a:gd name="connsiteY6" fmla="*/ 188238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2994571 w 3251746"/>
                  <a:gd name="connsiteY6" fmla="*/ 1777612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2994571 w 3251746"/>
                  <a:gd name="connsiteY6" fmla="*/ 1777612 h 1901437"/>
                  <a:gd name="connsiteX7" fmla="*/ 2118271 w 3251746"/>
                  <a:gd name="connsiteY7" fmla="*/ 806062 h 1901437"/>
                  <a:gd name="connsiteX8" fmla="*/ 1118146 w 3251746"/>
                  <a:gd name="connsiteY8" fmla="*/ 606037 h 1901437"/>
                  <a:gd name="connsiteX0" fmla="*/ 1118146 w 3251746"/>
                  <a:gd name="connsiteY0" fmla="*/ 606037 h 1921976"/>
                  <a:gd name="connsiteX1" fmla="*/ 3721 w 3251746"/>
                  <a:gd name="connsiteY1" fmla="*/ 844162 h 1921976"/>
                  <a:gd name="connsiteX2" fmla="*/ 889546 w 3251746"/>
                  <a:gd name="connsiteY2" fmla="*/ 34537 h 1921976"/>
                  <a:gd name="connsiteX3" fmla="*/ 2127796 w 3251746"/>
                  <a:gd name="connsiteY3" fmla="*/ 44062 h 1921976"/>
                  <a:gd name="connsiteX4" fmla="*/ 3251746 w 3251746"/>
                  <a:gd name="connsiteY4" fmla="*/ 510787 h 1921976"/>
                  <a:gd name="connsiteX5" fmla="*/ 3242221 w 3251746"/>
                  <a:gd name="connsiteY5" fmla="*/ 1901437 h 1921976"/>
                  <a:gd name="connsiteX6" fmla="*/ 2994571 w 3251746"/>
                  <a:gd name="connsiteY6" fmla="*/ 1777612 h 1921976"/>
                  <a:gd name="connsiteX7" fmla="*/ 2118271 w 3251746"/>
                  <a:gd name="connsiteY7" fmla="*/ 806062 h 1921976"/>
                  <a:gd name="connsiteX8" fmla="*/ 1118146 w 3251746"/>
                  <a:gd name="connsiteY8" fmla="*/ 606037 h 1921976"/>
                  <a:gd name="connsiteX0" fmla="*/ 1118146 w 3242221"/>
                  <a:gd name="connsiteY0" fmla="*/ 606037 h 1921976"/>
                  <a:gd name="connsiteX1" fmla="*/ 3721 w 3242221"/>
                  <a:gd name="connsiteY1" fmla="*/ 844162 h 1921976"/>
                  <a:gd name="connsiteX2" fmla="*/ 889546 w 3242221"/>
                  <a:gd name="connsiteY2" fmla="*/ 34537 h 1921976"/>
                  <a:gd name="connsiteX3" fmla="*/ 2127796 w 3242221"/>
                  <a:gd name="connsiteY3" fmla="*/ 44062 h 1921976"/>
                  <a:gd name="connsiteX4" fmla="*/ 3242221 w 3242221"/>
                  <a:gd name="connsiteY4" fmla="*/ 615562 h 1921976"/>
                  <a:gd name="connsiteX5" fmla="*/ 3242221 w 3242221"/>
                  <a:gd name="connsiteY5" fmla="*/ 1901437 h 1921976"/>
                  <a:gd name="connsiteX6" fmla="*/ 2994571 w 3242221"/>
                  <a:gd name="connsiteY6" fmla="*/ 1777612 h 1921976"/>
                  <a:gd name="connsiteX7" fmla="*/ 2118271 w 3242221"/>
                  <a:gd name="connsiteY7" fmla="*/ 806062 h 1921976"/>
                  <a:gd name="connsiteX8" fmla="*/ 1118146 w 3242221"/>
                  <a:gd name="connsiteY8" fmla="*/ 606037 h 1921976"/>
                  <a:gd name="connsiteX0" fmla="*/ 1118146 w 3242221"/>
                  <a:gd name="connsiteY0" fmla="*/ 606037 h 1921976"/>
                  <a:gd name="connsiteX1" fmla="*/ 3721 w 3242221"/>
                  <a:gd name="connsiteY1" fmla="*/ 844162 h 1921976"/>
                  <a:gd name="connsiteX2" fmla="*/ 889546 w 3242221"/>
                  <a:gd name="connsiteY2" fmla="*/ 34537 h 1921976"/>
                  <a:gd name="connsiteX3" fmla="*/ 2127796 w 3242221"/>
                  <a:gd name="connsiteY3" fmla="*/ 44062 h 1921976"/>
                  <a:gd name="connsiteX4" fmla="*/ 3242221 w 3242221"/>
                  <a:gd name="connsiteY4" fmla="*/ 615562 h 1921976"/>
                  <a:gd name="connsiteX5" fmla="*/ 3242221 w 3242221"/>
                  <a:gd name="connsiteY5" fmla="*/ 1901437 h 1921976"/>
                  <a:gd name="connsiteX6" fmla="*/ 2994571 w 3242221"/>
                  <a:gd name="connsiteY6" fmla="*/ 1777612 h 1921976"/>
                  <a:gd name="connsiteX7" fmla="*/ 2118271 w 3242221"/>
                  <a:gd name="connsiteY7" fmla="*/ 806062 h 1921976"/>
                  <a:gd name="connsiteX8" fmla="*/ 1118146 w 3242221"/>
                  <a:gd name="connsiteY8" fmla="*/ 606037 h 1921976"/>
                  <a:gd name="connsiteX0" fmla="*/ 1118146 w 3261271"/>
                  <a:gd name="connsiteY0" fmla="*/ 606037 h 1993269"/>
                  <a:gd name="connsiteX1" fmla="*/ 3721 w 3261271"/>
                  <a:gd name="connsiteY1" fmla="*/ 844162 h 1993269"/>
                  <a:gd name="connsiteX2" fmla="*/ 889546 w 3261271"/>
                  <a:gd name="connsiteY2" fmla="*/ 34537 h 1993269"/>
                  <a:gd name="connsiteX3" fmla="*/ 2127796 w 3261271"/>
                  <a:gd name="connsiteY3" fmla="*/ 44062 h 1993269"/>
                  <a:gd name="connsiteX4" fmla="*/ 3242221 w 3261271"/>
                  <a:gd name="connsiteY4" fmla="*/ 615562 h 1993269"/>
                  <a:gd name="connsiteX5" fmla="*/ 3261271 w 3261271"/>
                  <a:gd name="connsiteY5" fmla="*/ 1987162 h 1993269"/>
                  <a:gd name="connsiteX6" fmla="*/ 2994571 w 3261271"/>
                  <a:gd name="connsiteY6" fmla="*/ 1777612 h 1993269"/>
                  <a:gd name="connsiteX7" fmla="*/ 2118271 w 3261271"/>
                  <a:gd name="connsiteY7" fmla="*/ 806062 h 1993269"/>
                  <a:gd name="connsiteX8" fmla="*/ 1118146 w 3261271"/>
                  <a:gd name="connsiteY8" fmla="*/ 606037 h 199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271" h="1993269">
                    <a:moveTo>
                      <a:pt x="1118146" y="606037"/>
                    </a:moveTo>
                    <a:cubicBezTo>
                      <a:pt x="816521" y="761612"/>
                      <a:pt x="308521" y="1206112"/>
                      <a:pt x="3721" y="844162"/>
                    </a:cubicBezTo>
                    <a:cubicBezTo>
                      <a:pt x="-62359" y="765692"/>
                      <a:pt x="772071" y="98037"/>
                      <a:pt x="889546" y="34537"/>
                    </a:cubicBezTo>
                    <a:cubicBezTo>
                      <a:pt x="1007021" y="-9913"/>
                      <a:pt x="2000796" y="-16263"/>
                      <a:pt x="2127796" y="44062"/>
                    </a:cubicBezTo>
                    <a:cubicBezTo>
                      <a:pt x="2616746" y="180587"/>
                      <a:pt x="2915196" y="345687"/>
                      <a:pt x="3242221" y="615562"/>
                    </a:cubicBezTo>
                    <a:lnTo>
                      <a:pt x="3261271" y="1987162"/>
                    </a:lnTo>
                    <a:cubicBezTo>
                      <a:pt x="3159671" y="2012562"/>
                      <a:pt x="3134271" y="1961762"/>
                      <a:pt x="2994571" y="1777612"/>
                    </a:cubicBezTo>
                    <a:cubicBezTo>
                      <a:pt x="2616746" y="1444237"/>
                      <a:pt x="2343696" y="1148962"/>
                      <a:pt x="2118271" y="806062"/>
                    </a:cubicBezTo>
                    <a:cubicBezTo>
                      <a:pt x="1756321" y="777487"/>
                      <a:pt x="1432471" y="720337"/>
                      <a:pt x="1118146" y="60603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01" name="Rounded Rectangle 4">
                <a:extLst>
                  <a:ext uri="{FF2B5EF4-FFF2-40B4-BE49-F238E27FC236}">
                    <a16:creationId xmlns:a16="http://schemas.microsoft.com/office/drawing/2014/main" id="{72305BE4-9DE5-4BE4-9C60-6EA8E614973E}"/>
                  </a:ext>
                </a:extLst>
              </p:cNvPr>
              <p:cNvSpPr/>
              <p:nvPr/>
            </p:nvSpPr>
            <p:spPr>
              <a:xfrm rot="2002203">
                <a:off x="2745022" y="3807001"/>
                <a:ext cx="339508" cy="61214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2" name="Rounded Rectangle 11">
                <a:extLst>
                  <a:ext uri="{FF2B5EF4-FFF2-40B4-BE49-F238E27FC236}">
                    <a16:creationId xmlns:a16="http://schemas.microsoft.com/office/drawing/2014/main" id="{278DCB10-874C-4D13-A7B1-7DF3F76842D1}"/>
                  </a:ext>
                </a:extLst>
              </p:cNvPr>
              <p:cNvSpPr/>
              <p:nvPr/>
            </p:nvSpPr>
            <p:spPr>
              <a:xfrm rot="2002203">
                <a:off x="3276558" y="3627997"/>
                <a:ext cx="339508" cy="93469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3" name="Rounded Rectangle 12">
                <a:extLst>
                  <a:ext uri="{FF2B5EF4-FFF2-40B4-BE49-F238E27FC236}">
                    <a16:creationId xmlns:a16="http://schemas.microsoft.com/office/drawing/2014/main" id="{8D8E2BE9-A70F-41D0-B3B4-153B071A530A}"/>
                  </a:ext>
                </a:extLst>
              </p:cNvPr>
              <p:cNvSpPr/>
              <p:nvPr/>
            </p:nvSpPr>
            <p:spPr>
              <a:xfrm rot="2002203">
                <a:off x="3656813" y="3935485"/>
                <a:ext cx="339508" cy="72431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4" name="Rounded Rectangle 13">
                <a:extLst>
                  <a:ext uri="{FF2B5EF4-FFF2-40B4-BE49-F238E27FC236}">
                    <a16:creationId xmlns:a16="http://schemas.microsoft.com/office/drawing/2014/main" id="{57145FAE-2CD6-4463-AD2E-B45961BEAB74}"/>
                  </a:ext>
                </a:extLst>
              </p:cNvPr>
              <p:cNvSpPr/>
              <p:nvPr/>
            </p:nvSpPr>
            <p:spPr>
              <a:xfrm rot="2002203">
                <a:off x="4082895" y="4229792"/>
                <a:ext cx="339508" cy="56741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99" name="Freeform 14">
              <a:extLst>
                <a:ext uri="{FF2B5EF4-FFF2-40B4-BE49-F238E27FC236}">
                  <a16:creationId xmlns:a16="http://schemas.microsoft.com/office/drawing/2014/main" id="{F65B6D7C-0919-4E36-AEBD-9656452DDCBC}"/>
                </a:ext>
              </a:extLst>
            </p:cNvPr>
            <p:cNvSpPr/>
            <p:nvPr/>
          </p:nvSpPr>
          <p:spPr>
            <a:xfrm>
              <a:off x="2676526" y="2590800"/>
              <a:ext cx="3152217" cy="2284673"/>
            </a:xfrm>
            <a:custGeom>
              <a:avLst/>
              <a:gdLst>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803401 w 3152217"/>
                <a:gd name="connsiteY25" fmla="*/ 2014854 h 2217998"/>
                <a:gd name="connsiteX26" fmla="*/ 1771650 w 3152217"/>
                <a:gd name="connsiteY26" fmla="*/ 2057400 h 2217998"/>
                <a:gd name="connsiteX27" fmla="*/ 1798691 w 3152217"/>
                <a:gd name="connsiteY27" fmla="*/ 2010144 h 2217998"/>
                <a:gd name="connsiteX28" fmla="*/ 1775643 w 3152217"/>
                <a:gd name="connsiteY28" fmla="*/ 1987096 h 2217998"/>
                <a:gd name="connsiteX29" fmla="*/ 1848068 w 3152217"/>
                <a:gd name="connsiteY29" fmla="*/ 1914670 h 2217998"/>
                <a:gd name="connsiteX30" fmla="*/ 1533525 w 3152217"/>
                <a:gd name="connsiteY30" fmla="*/ 1485900 h 2217998"/>
                <a:gd name="connsiteX31" fmla="*/ 1219200 w 3152217"/>
                <a:gd name="connsiteY31" fmla="*/ 1181100 h 2217998"/>
                <a:gd name="connsiteX32" fmla="*/ 571500 w 3152217"/>
                <a:gd name="connsiteY32" fmla="*/ 1295400 h 2217998"/>
                <a:gd name="connsiteX33" fmla="*/ 0 w 3152217"/>
                <a:gd name="connsiteY33" fmla="*/ 1266825 h 2217998"/>
                <a:gd name="connsiteX34" fmla="*/ 9525 w 3152217"/>
                <a:gd name="connsiteY34" fmla="*/ 28575 h 2217998"/>
                <a:gd name="connsiteX35" fmla="*/ 323850 w 3152217"/>
                <a:gd name="connsiteY35"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803401 w 3152217"/>
                <a:gd name="connsiteY25" fmla="*/ 2014854 h 2217998"/>
                <a:gd name="connsiteX26" fmla="*/ 1771650 w 3152217"/>
                <a:gd name="connsiteY26" fmla="*/ 2057400 h 2217998"/>
                <a:gd name="connsiteX27" fmla="*/ 1798691 w 3152217"/>
                <a:gd name="connsiteY27" fmla="*/ 2010144 h 2217998"/>
                <a:gd name="connsiteX28" fmla="*/ 1775643 w 3152217"/>
                <a:gd name="connsiteY28" fmla="*/ 1987096 h 2217998"/>
                <a:gd name="connsiteX29" fmla="*/ 1848068 w 3152217"/>
                <a:gd name="connsiteY29" fmla="*/ 1914670 h 2217998"/>
                <a:gd name="connsiteX30" fmla="*/ 1533525 w 3152217"/>
                <a:gd name="connsiteY30" fmla="*/ 1485900 h 2217998"/>
                <a:gd name="connsiteX31" fmla="*/ 1219200 w 3152217"/>
                <a:gd name="connsiteY31" fmla="*/ 1181100 h 2217998"/>
                <a:gd name="connsiteX32" fmla="*/ 571500 w 3152217"/>
                <a:gd name="connsiteY32" fmla="*/ 1295400 h 2217998"/>
                <a:gd name="connsiteX33" fmla="*/ 0 w 3152217"/>
                <a:gd name="connsiteY33" fmla="*/ 1266825 h 2217998"/>
                <a:gd name="connsiteX34" fmla="*/ 9525 w 3152217"/>
                <a:gd name="connsiteY34" fmla="*/ 28575 h 2217998"/>
                <a:gd name="connsiteX35" fmla="*/ 323850 w 3152217"/>
                <a:gd name="connsiteY35"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803401 w 3152217"/>
                <a:gd name="connsiteY25" fmla="*/ 2014854 h 2217998"/>
                <a:gd name="connsiteX26" fmla="*/ 1798691 w 3152217"/>
                <a:gd name="connsiteY26" fmla="*/ 2010144 h 2217998"/>
                <a:gd name="connsiteX27" fmla="*/ 1775643 w 3152217"/>
                <a:gd name="connsiteY27" fmla="*/ 1987096 h 2217998"/>
                <a:gd name="connsiteX28" fmla="*/ 1848068 w 3152217"/>
                <a:gd name="connsiteY28" fmla="*/ 1914670 h 2217998"/>
                <a:gd name="connsiteX29" fmla="*/ 1533525 w 3152217"/>
                <a:gd name="connsiteY29" fmla="*/ 1485900 h 2217998"/>
                <a:gd name="connsiteX30" fmla="*/ 1219200 w 3152217"/>
                <a:gd name="connsiteY30" fmla="*/ 1181100 h 2217998"/>
                <a:gd name="connsiteX31" fmla="*/ 571500 w 3152217"/>
                <a:gd name="connsiteY31" fmla="*/ 1295400 h 2217998"/>
                <a:gd name="connsiteX32" fmla="*/ 0 w 3152217"/>
                <a:gd name="connsiteY32" fmla="*/ 1266825 h 2217998"/>
                <a:gd name="connsiteX33" fmla="*/ 9525 w 3152217"/>
                <a:gd name="connsiteY33" fmla="*/ 28575 h 2217998"/>
                <a:gd name="connsiteX34" fmla="*/ 323850 w 3152217"/>
                <a:gd name="connsiteY34"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798691 w 3152217"/>
                <a:gd name="connsiteY25" fmla="*/ 2010144 h 2217998"/>
                <a:gd name="connsiteX26" fmla="*/ 1775643 w 3152217"/>
                <a:gd name="connsiteY26" fmla="*/ 1987096 h 2217998"/>
                <a:gd name="connsiteX27" fmla="*/ 1848068 w 3152217"/>
                <a:gd name="connsiteY27" fmla="*/ 1914670 h 2217998"/>
                <a:gd name="connsiteX28" fmla="*/ 1533525 w 3152217"/>
                <a:gd name="connsiteY28" fmla="*/ 1485900 h 2217998"/>
                <a:gd name="connsiteX29" fmla="*/ 1219200 w 3152217"/>
                <a:gd name="connsiteY29" fmla="*/ 1181100 h 2217998"/>
                <a:gd name="connsiteX30" fmla="*/ 571500 w 3152217"/>
                <a:gd name="connsiteY30" fmla="*/ 1295400 h 2217998"/>
                <a:gd name="connsiteX31" fmla="*/ 0 w 3152217"/>
                <a:gd name="connsiteY31" fmla="*/ 1266825 h 2217998"/>
                <a:gd name="connsiteX32" fmla="*/ 9525 w 3152217"/>
                <a:gd name="connsiteY32" fmla="*/ 28575 h 2217998"/>
                <a:gd name="connsiteX33" fmla="*/ 323850 w 3152217"/>
                <a:gd name="connsiteY33"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798691 w 3152217"/>
                <a:gd name="connsiteY25" fmla="*/ 2010144 h 2217998"/>
                <a:gd name="connsiteX26" fmla="*/ 1775643 w 3152217"/>
                <a:gd name="connsiteY26" fmla="*/ 1987096 h 2217998"/>
                <a:gd name="connsiteX27" fmla="*/ 1848068 w 3152217"/>
                <a:gd name="connsiteY27" fmla="*/ 1914670 h 2217998"/>
                <a:gd name="connsiteX28" fmla="*/ 1533525 w 3152217"/>
                <a:gd name="connsiteY28" fmla="*/ 1485900 h 2217998"/>
                <a:gd name="connsiteX29" fmla="*/ 1219200 w 3152217"/>
                <a:gd name="connsiteY29" fmla="*/ 1181100 h 2217998"/>
                <a:gd name="connsiteX30" fmla="*/ 571500 w 3152217"/>
                <a:gd name="connsiteY30" fmla="*/ 1295400 h 2217998"/>
                <a:gd name="connsiteX31" fmla="*/ 0 w 3152217"/>
                <a:gd name="connsiteY31" fmla="*/ 1266825 h 2217998"/>
                <a:gd name="connsiteX32" fmla="*/ 9525 w 3152217"/>
                <a:gd name="connsiteY32" fmla="*/ 28575 h 2217998"/>
                <a:gd name="connsiteX33" fmla="*/ 323850 w 3152217"/>
                <a:gd name="connsiteY33"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8068 w 3152217"/>
                <a:gd name="connsiteY26" fmla="*/ 191467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8068 w 3152217"/>
                <a:gd name="connsiteY26" fmla="*/ 1911865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8068 w 3152217"/>
                <a:gd name="connsiteY26" fmla="*/ 1911865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3152217 w 3152217"/>
                <a:gd name="connsiteY5" fmla="*/ 1217685 h 2217998"/>
                <a:gd name="connsiteX6" fmla="*/ 3152217 w 3152217"/>
                <a:gd name="connsiteY6" fmla="*/ 1429902 h 2217998"/>
                <a:gd name="connsiteX7" fmla="*/ 2940000 w 3152217"/>
                <a:gd name="connsiteY7" fmla="*/ 1429902 h 2217998"/>
                <a:gd name="connsiteX8" fmla="*/ 2539107 w 3152217"/>
                <a:gd name="connsiteY8" fmla="*/ 1029008 h 2217998"/>
                <a:gd name="connsiteX9" fmla="*/ 2474399 w 3152217"/>
                <a:gd name="connsiteY9" fmla="*/ 1115717 h 2217998"/>
                <a:gd name="connsiteX10" fmla="*/ 2907621 w 3152217"/>
                <a:gd name="connsiteY10" fmla="*/ 1548940 h 2217998"/>
                <a:gd name="connsiteX11" fmla="*/ 2907621 w 3152217"/>
                <a:gd name="connsiteY11" fmla="*/ 1761157 h 2217998"/>
                <a:gd name="connsiteX12" fmla="*/ 2695404 w 3152217"/>
                <a:gd name="connsiteY12" fmla="*/ 1761157 h 2217998"/>
                <a:gd name="connsiteX13" fmla="*/ 2293017 w 3152217"/>
                <a:gd name="connsiteY13" fmla="*/ 1358769 h 2217998"/>
                <a:gd name="connsiteX14" fmla="*/ 2228234 w 3152217"/>
                <a:gd name="connsiteY14" fmla="*/ 1445578 h 2217998"/>
                <a:gd name="connsiteX15" fmla="*/ 2648161 w 3152217"/>
                <a:gd name="connsiteY15" fmla="*/ 1865505 h 2217998"/>
                <a:gd name="connsiteX16" fmla="*/ 2648161 w 3152217"/>
                <a:gd name="connsiteY16" fmla="*/ 2077722 h 2217998"/>
                <a:gd name="connsiteX17" fmla="*/ 2435944 w 3152217"/>
                <a:gd name="connsiteY17" fmla="*/ 2077722 h 2217998"/>
                <a:gd name="connsiteX18" fmla="*/ 2046853 w 3152217"/>
                <a:gd name="connsiteY18" fmla="*/ 1688629 h 2217998"/>
                <a:gd name="connsiteX19" fmla="*/ 1987859 w 3152217"/>
                <a:gd name="connsiteY19" fmla="*/ 1774879 h 2217998"/>
                <a:gd name="connsiteX20" fmla="*/ 2218760 w 3152217"/>
                <a:gd name="connsiteY20" fmla="*/ 2005781 h 2217998"/>
                <a:gd name="connsiteX21" fmla="*/ 2218760 w 3152217"/>
                <a:gd name="connsiteY21" fmla="*/ 2217998 h 2217998"/>
                <a:gd name="connsiteX22" fmla="*/ 2006543 w 3152217"/>
                <a:gd name="connsiteY22" fmla="*/ 2217998 h 2217998"/>
                <a:gd name="connsiteX23" fmla="*/ 1798691 w 3152217"/>
                <a:gd name="connsiteY23" fmla="*/ 2010144 h 2217998"/>
                <a:gd name="connsiteX24" fmla="*/ 1775643 w 3152217"/>
                <a:gd name="connsiteY24" fmla="*/ 1987096 h 2217998"/>
                <a:gd name="connsiteX25" fmla="*/ 1842458 w 3152217"/>
                <a:gd name="connsiteY25" fmla="*/ 1897840 h 2217998"/>
                <a:gd name="connsiteX26" fmla="*/ 1533525 w 3152217"/>
                <a:gd name="connsiteY26" fmla="*/ 1485900 h 2217998"/>
                <a:gd name="connsiteX27" fmla="*/ 1219200 w 3152217"/>
                <a:gd name="connsiteY27" fmla="*/ 1181100 h 2217998"/>
                <a:gd name="connsiteX28" fmla="*/ 571500 w 3152217"/>
                <a:gd name="connsiteY28" fmla="*/ 1295400 h 2217998"/>
                <a:gd name="connsiteX29" fmla="*/ 0 w 3152217"/>
                <a:gd name="connsiteY29" fmla="*/ 1266825 h 2217998"/>
                <a:gd name="connsiteX30" fmla="*/ 9525 w 3152217"/>
                <a:gd name="connsiteY30" fmla="*/ 28575 h 2217998"/>
                <a:gd name="connsiteX31" fmla="*/ 323850 w 3152217"/>
                <a:gd name="connsiteY31"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314575 w 3152217"/>
                <a:gd name="connsiteY3" fmla="*/ 285750 h 2217998"/>
                <a:gd name="connsiteX4" fmla="*/ 2724150 w 3152217"/>
                <a:gd name="connsiteY4" fmla="*/ 781050 h 2217998"/>
                <a:gd name="connsiteX5" fmla="*/ 3152217 w 3152217"/>
                <a:gd name="connsiteY5" fmla="*/ 1217685 h 2217998"/>
                <a:gd name="connsiteX6" fmla="*/ 3152217 w 3152217"/>
                <a:gd name="connsiteY6" fmla="*/ 1429902 h 2217998"/>
                <a:gd name="connsiteX7" fmla="*/ 2940000 w 3152217"/>
                <a:gd name="connsiteY7" fmla="*/ 1429902 h 2217998"/>
                <a:gd name="connsiteX8" fmla="*/ 2539107 w 3152217"/>
                <a:gd name="connsiteY8" fmla="*/ 1029008 h 2217998"/>
                <a:gd name="connsiteX9" fmla="*/ 2474399 w 3152217"/>
                <a:gd name="connsiteY9" fmla="*/ 1115717 h 2217998"/>
                <a:gd name="connsiteX10" fmla="*/ 2907621 w 3152217"/>
                <a:gd name="connsiteY10" fmla="*/ 1548940 h 2217998"/>
                <a:gd name="connsiteX11" fmla="*/ 2907621 w 3152217"/>
                <a:gd name="connsiteY11" fmla="*/ 1761157 h 2217998"/>
                <a:gd name="connsiteX12" fmla="*/ 2695404 w 3152217"/>
                <a:gd name="connsiteY12" fmla="*/ 1761157 h 2217998"/>
                <a:gd name="connsiteX13" fmla="*/ 2293017 w 3152217"/>
                <a:gd name="connsiteY13" fmla="*/ 1358769 h 2217998"/>
                <a:gd name="connsiteX14" fmla="*/ 2228234 w 3152217"/>
                <a:gd name="connsiteY14" fmla="*/ 1445578 h 2217998"/>
                <a:gd name="connsiteX15" fmla="*/ 2648161 w 3152217"/>
                <a:gd name="connsiteY15" fmla="*/ 1865505 h 2217998"/>
                <a:gd name="connsiteX16" fmla="*/ 2648161 w 3152217"/>
                <a:gd name="connsiteY16" fmla="*/ 2077722 h 2217998"/>
                <a:gd name="connsiteX17" fmla="*/ 2435944 w 3152217"/>
                <a:gd name="connsiteY17" fmla="*/ 2077722 h 2217998"/>
                <a:gd name="connsiteX18" fmla="*/ 2046853 w 3152217"/>
                <a:gd name="connsiteY18" fmla="*/ 1688629 h 2217998"/>
                <a:gd name="connsiteX19" fmla="*/ 1987859 w 3152217"/>
                <a:gd name="connsiteY19" fmla="*/ 1774879 h 2217998"/>
                <a:gd name="connsiteX20" fmla="*/ 2218760 w 3152217"/>
                <a:gd name="connsiteY20" fmla="*/ 2005781 h 2217998"/>
                <a:gd name="connsiteX21" fmla="*/ 2218760 w 3152217"/>
                <a:gd name="connsiteY21" fmla="*/ 2217998 h 2217998"/>
                <a:gd name="connsiteX22" fmla="*/ 2006543 w 3152217"/>
                <a:gd name="connsiteY22" fmla="*/ 2217998 h 2217998"/>
                <a:gd name="connsiteX23" fmla="*/ 1798691 w 3152217"/>
                <a:gd name="connsiteY23" fmla="*/ 2010144 h 2217998"/>
                <a:gd name="connsiteX24" fmla="*/ 1775643 w 3152217"/>
                <a:gd name="connsiteY24" fmla="*/ 1987096 h 2217998"/>
                <a:gd name="connsiteX25" fmla="*/ 1842458 w 3152217"/>
                <a:gd name="connsiteY25" fmla="*/ 1897840 h 2217998"/>
                <a:gd name="connsiteX26" fmla="*/ 1533525 w 3152217"/>
                <a:gd name="connsiteY26" fmla="*/ 1485900 h 2217998"/>
                <a:gd name="connsiteX27" fmla="*/ 1219200 w 3152217"/>
                <a:gd name="connsiteY27" fmla="*/ 1181100 h 2217998"/>
                <a:gd name="connsiteX28" fmla="*/ 571500 w 3152217"/>
                <a:gd name="connsiteY28" fmla="*/ 1295400 h 2217998"/>
                <a:gd name="connsiteX29" fmla="*/ 0 w 3152217"/>
                <a:gd name="connsiteY29" fmla="*/ 1266825 h 2217998"/>
                <a:gd name="connsiteX30" fmla="*/ 9525 w 3152217"/>
                <a:gd name="connsiteY30" fmla="*/ 28575 h 2217998"/>
                <a:gd name="connsiteX31" fmla="*/ 323850 w 3152217"/>
                <a:gd name="connsiteY31"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314575 w 3152217"/>
                <a:gd name="connsiteY3" fmla="*/ 285750 h 2217998"/>
                <a:gd name="connsiteX4" fmla="*/ 2724150 w 3152217"/>
                <a:gd name="connsiteY4" fmla="*/ 781050 h 2217998"/>
                <a:gd name="connsiteX5" fmla="*/ 3152217 w 3152217"/>
                <a:gd name="connsiteY5" fmla="*/ 1217685 h 2217998"/>
                <a:gd name="connsiteX6" fmla="*/ 3152217 w 3152217"/>
                <a:gd name="connsiteY6" fmla="*/ 1429902 h 2217998"/>
                <a:gd name="connsiteX7" fmla="*/ 2940000 w 3152217"/>
                <a:gd name="connsiteY7" fmla="*/ 1429902 h 2217998"/>
                <a:gd name="connsiteX8" fmla="*/ 2539107 w 3152217"/>
                <a:gd name="connsiteY8" fmla="*/ 1029008 h 2217998"/>
                <a:gd name="connsiteX9" fmla="*/ 2474399 w 3152217"/>
                <a:gd name="connsiteY9" fmla="*/ 1115717 h 2217998"/>
                <a:gd name="connsiteX10" fmla="*/ 2907621 w 3152217"/>
                <a:gd name="connsiteY10" fmla="*/ 1548940 h 2217998"/>
                <a:gd name="connsiteX11" fmla="*/ 2907621 w 3152217"/>
                <a:gd name="connsiteY11" fmla="*/ 1761157 h 2217998"/>
                <a:gd name="connsiteX12" fmla="*/ 2695404 w 3152217"/>
                <a:gd name="connsiteY12" fmla="*/ 1761157 h 2217998"/>
                <a:gd name="connsiteX13" fmla="*/ 2293017 w 3152217"/>
                <a:gd name="connsiteY13" fmla="*/ 1358769 h 2217998"/>
                <a:gd name="connsiteX14" fmla="*/ 2228234 w 3152217"/>
                <a:gd name="connsiteY14" fmla="*/ 1445578 h 2217998"/>
                <a:gd name="connsiteX15" fmla="*/ 2648161 w 3152217"/>
                <a:gd name="connsiteY15" fmla="*/ 1865505 h 2217998"/>
                <a:gd name="connsiteX16" fmla="*/ 2648161 w 3152217"/>
                <a:gd name="connsiteY16" fmla="*/ 2077722 h 2217998"/>
                <a:gd name="connsiteX17" fmla="*/ 2435944 w 3152217"/>
                <a:gd name="connsiteY17" fmla="*/ 2077722 h 2217998"/>
                <a:gd name="connsiteX18" fmla="*/ 2046853 w 3152217"/>
                <a:gd name="connsiteY18" fmla="*/ 1688629 h 2217998"/>
                <a:gd name="connsiteX19" fmla="*/ 1987859 w 3152217"/>
                <a:gd name="connsiteY19" fmla="*/ 1774879 h 2217998"/>
                <a:gd name="connsiteX20" fmla="*/ 2218760 w 3152217"/>
                <a:gd name="connsiteY20" fmla="*/ 2005781 h 2217998"/>
                <a:gd name="connsiteX21" fmla="*/ 2218760 w 3152217"/>
                <a:gd name="connsiteY21" fmla="*/ 2217998 h 2217998"/>
                <a:gd name="connsiteX22" fmla="*/ 2006543 w 3152217"/>
                <a:gd name="connsiteY22" fmla="*/ 2217998 h 2217998"/>
                <a:gd name="connsiteX23" fmla="*/ 1798691 w 3152217"/>
                <a:gd name="connsiteY23" fmla="*/ 2010144 h 2217998"/>
                <a:gd name="connsiteX24" fmla="*/ 1775643 w 3152217"/>
                <a:gd name="connsiteY24" fmla="*/ 1987096 h 2217998"/>
                <a:gd name="connsiteX25" fmla="*/ 1842458 w 3152217"/>
                <a:gd name="connsiteY25" fmla="*/ 1897840 h 2217998"/>
                <a:gd name="connsiteX26" fmla="*/ 1533525 w 3152217"/>
                <a:gd name="connsiteY26" fmla="*/ 1485900 h 2217998"/>
                <a:gd name="connsiteX27" fmla="*/ 1219200 w 3152217"/>
                <a:gd name="connsiteY27" fmla="*/ 1181100 h 2217998"/>
                <a:gd name="connsiteX28" fmla="*/ 571500 w 3152217"/>
                <a:gd name="connsiteY28" fmla="*/ 1295400 h 2217998"/>
                <a:gd name="connsiteX29" fmla="*/ 0 w 3152217"/>
                <a:gd name="connsiteY29" fmla="*/ 1266825 h 2217998"/>
                <a:gd name="connsiteX30" fmla="*/ 9525 w 3152217"/>
                <a:gd name="connsiteY30" fmla="*/ 28575 h 2217998"/>
                <a:gd name="connsiteX31" fmla="*/ 323850 w 3152217"/>
                <a:gd name="connsiteY31" fmla="*/ 0 h 2217998"/>
                <a:gd name="connsiteX0" fmla="*/ 361950 w 3152217"/>
                <a:gd name="connsiteY0" fmla="*/ 0 h 2256098"/>
                <a:gd name="connsiteX1" fmla="*/ 95250 w 3152217"/>
                <a:gd name="connsiteY1" fmla="*/ 247650 h 2256098"/>
                <a:gd name="connsiteX2" fmla="*/ 1352550 w 3152217"/>
                <a:gd name="connsiteY2" fmla="*/ 123825 h 2256098"/>
                <a:gd name="connsiteX3" fmla="*/ 2314575 w 3152217"/>
                <a:gd name="connsiteY3" fmla="*/ 323850 h 2256098"/>
                <a:gd name="connsiteX4" fmla="*/ 2724150 w 3152217"/>
                <a:gd name="connsiteY4" fmla="*/ 819150 h 2256098"/>
                <a:gd name="connsiteX5" fmla="*/ 3152217 w 3152217"/>
                <a:gd name="connsiteY5" fmla="*/ 1255785 h 2256098"/>
                <a:gd name="connsiteX6" fmla="*/ 3152217 w 3152217"/>
                <a:gd name="connsiteY6" fmla="*/ 1468002 h 2256098"/>
                <a:gd name="connsiteX7" fmla="*/ 2940000 w 3152217"/>
                <a:gd name="connsiteY7" fmla="*/ 1468002 h 2256098"/>
                <a:gd name="connsiteX8" fmla="*/ 2539107 w 3152217"/>
                <a:gd name="connsiteY8" fmla="*/ 1067108 h 2256098"/>
                <a:gd name="connsiteX9" fmla="*/ 2474399 w 3152217"/>
                <a:gd name="connsiteY9" fmla="*/ 1153817 h 2256098"/>
                <a:gd name="connsiteX10" fmla="*/ 2907621 w 3152217"/>
                <a:gd name="connsiteY10" fmla="*/ 1587040 h 2256098"/>
                <a:gd name="connsiteX11" fmla="*/ 2907621 w 3152217"/>
                <a:gd name="connsiteY11" fmla="*/ 1799257 h 2256098"/>
                <a:gd name="connsiteX12" fmla="*/ 2695404 w 3152217"/>
                <a:gd name="connsiteY12" fmla="*/ 1799257 h 2256098"/>
                <a:gd name="connsiteX13" fmla="*/ 2293017 w 3152217"/>
                <a:gd name="connsiteY13" fmla="*/ 1396869 h 2256098"/>
                <a:gd name="connsiteX14" fmla="*/ 2228234 w 3152217"/>
                <a:gd name="connsiteY14" fmla="*/ 1483678 h 2256098"/>
                <a:gd name="connsiteX15" fmla="*/ 2648161 w 3152217"/>
                <a:gd name="connsiteY15" fmla="*/ 1903605 h 2256098"/>
                <a:gd name="connsiteX16" fmla="*/ 2648161 w 3152217"/>
                <a:gd name="connsiteY16" fmla="*/ 2115822 h 2256098"/>
                <a:gd name="connsiteX17" fmla="*/ 2435944 w 3152217"/>
                <a:gd name="connsiteY17" fmla="*/ 2115822 h 2256098"/>
                <a:gd name="connsiteX18" fmla="*/ 2046853 w 3152217"/>
                <a:gd name="connsiteY18" fmla="*/ 1726729 h 2256098"/>
                <a:gd name="connsiteX19" fmla="*/ 1987859 w 3152217"/>
                <a:gd name="connsiteY19" fmla="*/ 1812979 h 2256098"/>
                <a:gd name="connsiteX20" fmla="*/ 2218760 w 3152217"/>
                <a:gd name="connsiteY20" fmla="*/ 2043881 h 2256098"/>
                <a:gd name="connsiteX21" fmla="*/ 2218760 w 3152217"/>
                <a:gd name="connsiteY21" fmla="*/ 2256098 h 2256098"/>
                <a:gd name="connsiteX22" fmla="*/ 2006543 w 3152217"/>
                <a:gd name="connsiteY22" fmla="*/ 2256098 h 2256098"/>
                <a:gd name="connsiteX23" fmla="*/ 1798691 w 3152217"/>
                <a:gd name="connsiteY23" fmla="*/ 2048244 h 2256098"/>
                <a:gd name="connsiteX24" fmla="*/ 1775643 w 3152217"/>
                <a:gd name="connsiteY24" fmla="*/ 2025196 h 2256098"/>
                <a:gd name="connsiteX25" fmla="*/ 1842458 w 3152217"/>
                <a:gd name="connsiteY25" fmla="*/ 1935940 h 2256098"/>
                <a:gd name="connsiteX26" fmla="*/ 1533525 w 3152217"/>
                <a:gd name="connsiteY26" fmla="*/ 1524000 h 2256098"/>
                <a:gd name="connsiteX27" fmla="*/ 1219200 w 3152217"/>
                <a:gd name="connsiteY27" fmla="*/ 1219200 h 2256098"/>
                <a:gd name="connsiteX28" fmla="*/ 571500 w 3152217"/>
                <a:gd name="connsiteY28" fmla="*/ 1333500 h 2256098"/>
                <a:gd name="connsiteX29" fmla="*/ 0 w 3152217"/>
                <a:gd name="connsiteY29" fmla="*/ 1304925 h 2256098"/>
                <a:gd name="connsiteX30" fmla="*/ 9525 w 3152217"/>
                <a:gd name="connsiteY30" fmla="*/ 66675 h 2256098"/>
                <a:gd name="connsiteX31" fmla="*/ 361950 w 3152217"/>
                <a:gd name="connsiteY31" fmla="*/ 0 h 2256098"/>
                <a:gd name="connsiteX0" fmla="*/ 361950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61950 w 3152217"/>
                <a:gd name="connsiteY31" fmla="*/ 9525 h 2265623"/>
                <a:gd name="connsiteX0" fmla="*/ 40957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409575 w 3152217"/>
                <a:gd name="connsiteY31" fmla="*/ 9525 h 2265623"/>
                <a:gd name="connsiteX0" fmla="*/ 39052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90525 w 3152217"/>
                <a:gd name="connsiteY31" fmla="*/ 9525 h 2265623"/>
                <a:gd name="connsiteX0" fmla="*/ 390525 w 3152217"/>
                <a:gd name="connsiteY0" fmla="*/ 24506 h 2280604"/>
                <a:gd name="connsiteX1" fmla="*/ 95250 w 3152217"/>
                <a:gd name="connsiteY1" fmla="*/ 272156 h 2280604"/>
                <a:gd name="connsiteX2" fmla="*/ 1352550 w 3152217"/>
                <a:gd name="connsiteY2" fmla="*/ 148331 h 2280604"/>
                <a:gd name="connsiteX3" fmla="*/ 2314575 w 3152217"/>
                <a:gd name="connsiteY3" fmla="*/ 348356 h 2280604"/>
                <a:gd name="connsiteX4" fmla="*/ 2724150 w 3152217"/>
                <a:gd name="connsiteY4" fmla="*/ 843656 h 2280604"/>
                <a:gd name="connsiteX5" fmla="*/ 3152217 w 3152217"/>
                <a:gd name="connsiteY5" fmla="*/ 1280291 h 2280604"/>
                <a:gd name="connsiteX6" fmla="*/ 3152217 w 3152217"/>
                <a:gd name="connsiteY6" fmla="*/ 1492508 h 2280604"/>
                <a:gd name="connsiteX7" fmla="*/ 2940000 w 3152217"/>
                <a:gd name="connsiteY7" fmla="*/ 1492508 h 2280604"/>
                <a:gd name="connsiteX8" fmla="*/ 2539107 w 3152217"/>
                <a:gd name="connsiteY8" fmla="*/ 1091614 h 2280604"/>
                <a:gd name="connsiteX9" fmla="*/ 2474399 w 3152217"/>
                <a:gd name="connsiteY9" fmla="*/ 1178323 h 2280604"/>
                <a:gd name="connsiteX10" fmla="*/ 2907621 w 3152217"/>
                <a:gd name="connsiteY10" fmla="*/ 1611546 h 2280604"/>
                <a:gd name="connsiteX11" fmla="*/ 2907621 w 3152217"/>
                <a:gd name="connsiteY11" fmla="*/ 1823763 h 2280604"/>
                <a:gd name="connsiteX12" fmla="*/ 2695404 w 3152217"/>
                <a:gd name="connsiteY12" fmla="*/ 1823763 h 2280604"/>
                <a:gd name="connsiteX13" fmla="*/ 2293017 w 3152217"/>
                <a:gd name="connsiteY13" fmla="*/ 1421375 h 2280604"/>
                <a:gd name="connsiteX14" fmla="*/ 2228234 w 3152217"/>
                <a:gd name="connsiteY14" fmla="*/ 1508184 h 2280604"/>
                <a:gd name="connsiteX15" fmla="*/ 2648161 w 3152217"/>
                <a:gd name="connsiteY15" fmla="*/ 1928111 h 2280604"/>
                <a:gd name="connsiteX16" fmla="*/ 2648161 w 3152217"/>
                <a:gd name="connsiteY16" fmla="*/ 2140328 h 2280604"/>
                <a:gd name="connsiteX17" fmla="*/ 2435944 w 3152217"/>
                <a:gd name="connsiteY17" fmla="*/ 2140328 h 2280604"/>
                <a:gd name="connsiteX18" fmla="*/ 2046853 w 3152217"/>
                <a:gd name="connsiteY18" fmla="*/ 1751235 h 2280604"/>
                <a:gd name="connsiteX19" fmla="*/ 1987859 w 3152217"/>
                <a:gd name="connsiteY19" fmla="*/ 1837485 h 2280604"/>
                <a:gd name="connsiteX20" fmla="*/ 2218760 w 3152217"/>
                <a:gd name="connsiteY20" fmla="*/ 2068387 h 2280604"/>
                <a:gd name="connsiteX21" fmla="*/ 2218760 w 3152217"/>
                <a:gd name="connsiteY21" fmla="*/ 2280604 h 2280604"/>
                <a:gd name="connsiteX22" fmla="*/ 2006543 w 3152217"/>
                <a:gd name="connsiteY22" fmla="*/ 2280604 h 2280604"/>
                <a:gd name="connsiteX23" fmla="*/ 1798691 w 3152217"/>
                <a:gd name="connsiteY23" fmla="*/ 2072750 h 2280604"/>
                <a:gd name="connsiteX24" fmla="*/ 1775643 w 3152217"/>
                <a:gd name="connsiteY24" fmla="*/ 2049702 h 2280604"/>
                <a:gd name="connsiteX25" fmla="*/ 1842458 w 3152217"/>
                <a:gd name="connsiteY25" fmla="*/ 1960446 h 2280604"/>
                <a:gd name="connsiteX26" fmla="*/ 1533525 w 3152217"/>
                <a:gd name="connsiteY26" fmla="*/ 1548506 h 2280604"/>
                <a:gd name="connsiteX27" fmla="*/ 1219200 w 3152217"/>
                <a:gd name="connsiteY27" fmla="*/ 1243706 h 2280604"/>
                <a:gd name="connsiteX28" fmla="*/ 571500 w 3152217"/>
                <a:gd name="connsiteY28" fmla="*/ 1358006 h 2280604"/>
                <a:gd name="connsiteX29" fmla="*/ 0 w 3152217"/>
                <a:gd name="connsiteY29" fmla="*/ 1329431 h 2280604"/>
                <a:gd name="connsiteX30" fmla="*/ 0 w 3152217"/>
                <a:gd name="connsiteY30" fmla="*/ 14981 h 2280604"/>
                <a:gd name="connsiteX31" fmla="*/ 390525 w 3152217"/>
                <a:gd name="connsiteY31" fmla="*/ 24506 h 2280604"/>
                <a:gd name="connsiteX0" fmla="*/ 390525 w 3152217"/>
                <a:gd name="connsiteY0" fmla="*/ 33386 h 2289484"/>
                <a:gd name="connsiteX1" fmla="*/ 95250 w 3152217"/>
                <a:gd name="connsiteY1" fmla="*/ 281036 h 2289484"/>
                <a:gd name="connsiteX2" fmla="*/ 1352550 w 3152217"/>
                <a:gd name="connsiteY2" fmla="*/ 157211 h 2289484"/>
                <a:gd name="connsiteX3" fmla="*/ 2314575 w 3152217"/>
                <a:gd name="connsiteY3" fmla="*/ 357236 h 2289484"/>
                <a:gd name="connsiteX4" fmla="*/ 2724150 w 3152217"/>
                <a:gd name="connsiteY4" fmla="*/ 852536 h 2289484"/>
                <a:gd name="connsiteX5" fmla="*/ 3152217 w 3152217"/>
                <a:gd name="connsiteY5" fmla="*/ 1289171 h 2289484"/>
                <a:gd name="connsiteX6" fmla="*/ 3152217 w 3152217"/>
                <a:gd name="connsiteY6" fmla="*/ 1501388 h 2289484"/>
                <a:gd name="connsiteX7" fmla="*/ 2940000 w 3152217"/>
                <a:gd name="connsiteY7" fmla="*/ 1501388 h 2289484"/>
                <a:gd name="connsiteX8" fmla="*/ 2539107 w 3152217"/>
                <a:gd name="connsiteY8" fmla="*/ 1100494 h 2289484"/>
                <a:gd name="connsiteX9" fmla="*/ 2474399 w 3152217"/>
                <a:gd name="connsiteY9" fmla="*/ 1187203 h 2289484"/>
                <a:gd name="connsiteX10" fmla="*/ 2907621 w 3152217"/>
                <a:gd name="connsiteY10" fmla="*/ 1620426 h 2289484"/>
                <a:gd name="connsiteX11" fmla="*/ 2907621 w 3152217"/>
                <a:gd name="connsiteY11" fmla="*/ 1832643 h 2289484"/>
                <a:gd name="connsiteX12" fmla="*/ 2695404 w 3152217"/>
                <a:gd name="connsiteY12" fmla="*/ 1832643 h 2289484"/>
                <a:gd name="connsiteX13" fmla="*/ 2293017 w 3152217"/>
                <a:gd name="connsiteY13" fmla="*/ 1430255 h 2289484"/>
                <a:gd name="connsiteX14" fmla="*/ 2228234 w 3152217"/>
                <a:gd name="connsiteY14" fmla="*/ 1517064 h 2289484"/>
                <a:gd name="connsiteX15" fmla="*/ 2648161 w 3152217"/>
                <a:gd name="connsiteY15" fmla="*/ 1936991 h 2289484"/>
                <a:gd name="connsiteX16" fmla="*/ 2648161 w 3152217"/>
                <a:gd name="connsiteY16" fmla="*/ 2149208 h 2289484"/>
                <a:gd name="connsiteX17" fmla="*/ 2435944 w 3152217"/>
                <a:gd name="connsiteY17" fmla="*/ 2149208 h 2289484"/>
                <a:gd name="connsiteX18" fmla="*/ 2046853 w 3152217"/>
                <a:gd name="connsiteY18" fmla="*/ 1760115 h 2289484"/>
                <a:gd name="connsiteX19" fmla="*/ 1987859 w 3152217"/>
                <a:gd name="connsiteY19" fmla="*/ 1846365 h 2289484"/>
                <a:gd name="connsiteX20" fmla="*/ 2218760 w 3152217"/>
                <a:gd name="connsiteY20" fmla="*/ 2077267 h 2289484"/>
                <a:gd name="connsiteX21" fmla="*/ 2218760 w 3152217"/>
                <a:gd name="connsiteY21" fmla="*/ 2289484 h 2289484"/>
                <a:gd name="connsiteX22" fmla="*/ 2006543 w 3152217"/>
                <a:gd name="connsiteY22" fmla="*/ 2289484 h 2289484"/>
                <a:gd name="connsiteX23" fmla="*/ 1798691 w 3152217"/>
                <a:gd name="connsiteY23" fmla="*/ 2081630 h 2289484"/>
                <a:gd name="connsiteX24" fmla="*/ 1775643 w 3152217"/>
                <a:gd name="connsiteY24" fmla="*/ 2058582 h 2289484"/>
                <a:gd name="connsiteX25" fmla="*/ 1842458 w 3152217"/>
                <a:gd name="connsiteY25" fmla="*/ 1969326 h 2289484"/>
                <a:gd name="connsiteX26" fmla="*/ 1533525 w 3152217"/>
                <a:gd name="connsiteY26" fmla="*/ 1557386 h 2289484"/>
                <a:gd name="connsiteX27" fmla="*/ 1219200 w 3152217"/>
                <a:gd name="connsiteY27" fmla="*/ 1252586 h 2289484"/>
                <a:gd name="connsiteX28" fmla="*/ 571500 w 3152217"/>
                <a:gd name="connsiteY28" fmla="*/ 1366886 h 2289484"/>
                <a:gd name="connsiteX29" fmla="*/ 0 w 3152217"/>
                <a:gd name="connsiteY29" fmla="*/ 1338311 h 2289484"/>
                <a:gd name="connsiteX30" fmla="*/ 0 w 3152217"/>
                <a:gd name="connsiteY30" fmla="*/ 23861 h 2289484"/>
                <a:gd name="connsiteX31" fmla="*/ 390525 w 3152217"/>
                <a:gd name="connsiteY31" fmla="*/ 33386 h 2289484"/>
                <a:gd name="connsiteX0" fmla="*/ 390525 w 3152217"/>
                <a:gd name="connsiteY0" fmla="*/ 24507 h 2280605"/>
                <a:gd name="connsiteX1" fmla="*/ 95250 w 3152217"/>
                <a:gd name="connsiteY1" fmla="*/ 272157 h 2280605"/>
                <a:gd name="connsiteX2" fmla="*/ 1352550 w 3152217"/>
                <a:gd name="connsiteY2" fmla="*/ 148332 h 2280605"/>
                <a:gd name="connsiteX3" fmla="*/ 2314575 w 3152217"/>
                <a:gd name="connsiteY3" fmla="*/ 348357 h 2280605"/>
                <a:gd name="connsiteX4" fmla="*/ 2724150 w 3152217"/>
                <a:gd name="connsiteY4" fmla="*/ 843657 h 2280605"/>
                <a:gd name="connsiteX5" fmla="*/ 3152217 w 3152217"/>
                <a:gd name="connsiteY5" fmla="*/ 1280292 h 2280605"/>
                <a:gd name="connsiteX6" fmla="*/ 3152217 w 3152217"/>
                <a:gd name="connsiteY6" fmla="*/ 1492509 h 2280605"/>
                <a:gd name="connsiteX7" fmla="*/ 2940000 w 3152217"/>
                <a:gd name="connsiteY7" fmla="*/ 1492509 h 2280605"/>
                <a:gd name="connsiteX8" fmla="*/ 2539107 w 3152217"/>
                <a:gd name="connsiteY8" fmla="*/ 1091615 h 2280605"/>
                <a:gd name="connsiteX9" fmla="*/ 2474399 w 3152217"/>
                <a:gd name="connsiteY9" fmla="*/ 1178324 h 2280605"/>
                <a:gd name="connsiteX10" fmla="*/ 2907621 w 3152217"/>
                <a:gd name="connsiteY10" fmla="*/ 1611547 h 2280605"/>
                <a:gd name="connsiteX11" fmla="*/ 2907621 w 3152217"/>
                <a:gd name="connsiteY11" fmla="*/ 1823764 h 2280605"/>
                <a:gd name="connsiteX12" fmla="*/ 2695404 w 3152217"/>
                <a:gd name="connsiteY12" fmla="*/ 1823764 h 2280605"/>
                <a:gd name="connsiteX13" fmla="*/ 2293017 w 3152217"/>
                <a:gd name="connsiteY13" fmla="*/ 1421376 h 2280605"/>
                <a:gd name="connsiteX14" fmla="*/ 2228234 w 3152217"/>
                <a:gd name="connsiteY14" fmla="*/ 1508185 h 2280605"/>
                <a:gd name="connsiteX15" fmla="*/ 2648161 w 3152217"/>
                <a:gd name="connsiteY15" fmla="*/ 1928112 h 2280605"/>
                <a:gd name="connsiteX16" fmla="*/ 2648161 w 3152217"/>
                <a:gd name="connsiteY16" fmla="*/ 2140329 h 2280605"/>
                <a:gd name="connsiteX17" fmla="*/ 2435944 w 3152217"/>
                <a:gd name="connsiteY17" fmla="*/ 2140329 h 2280605"/>
                <a:gd name="connsiteX18" fmla="*/ 2046853 w 3152217"/>
                <a:gd name="connsiteY18" fmla="*/ 1751236 h 2280605"/>
                <a:gd name="connsiteX19" fmla="*/ 1987859 w 3152217"/>
                <a:gd name="connsiteY19" fmla="*/ 1837486 h 2280605"/>
                <a:gd name="connsiteX20" fmla="*/ 2218760 w 3152217"/>
                <a:gd name="connsiteY20" fmla="*/ 2068388 h 2280605"/>
                <a:gd name="connsiteX21" fmla="*/ 2218760 w 3152217"/>
                <a:gd name="connsiteY21" fmla="*/ 2280605 h 2280605"/>
                <a:gd name="connsiteX22" fmla="*/ 2006543 w 3152217"/>
                <a:gd name="connsiteY22" fmla="*/ 2280605 h 2280605"/>
                <a:gd name="connsiteX23" fmla="*/ 1798691 w 3152217"/>
                <a:gd name="connsiteY23" fmla="*/ 2072751 h 2280605"/>
                <a:gd name="connsiteX24" fmla="*/ 1775643 w 3152217"/>
                <a:gd name="connsiteY24" fmla="*/ 2049703 h 2280605"/>
                <a:gd name="connsiteX25" fmla="*/ 1842458 w 3152217"/>
                <a:gd name="connsiteY25" fmla="*/ 1960447 h 2280605"/>
                <a:gd name="connsiteX26" fmla="*/ 1533525 w 3152217"/>
                <a:gd name="connsiteY26" fmla="*/ 1548507 h 2280605"/>
                <a:gd name="connsiteX27" fmla="*/ 1219200 w 3152217"/>
                <a:gd name="connsiteY27" fmla="*/ 1243707 h 2280605"/>
                <a:gd name="connsiteX28" fmla="*/ 571500 w 3152217"/>
                <a:gd name="connsiteY28" fmla="*/ 1358007 h 2280605"/>
                <a:gd name="connsiteX29" fmla="*/ 0 w 3152217"/>
                <a:gd name="connsiteY29" fmla="*/ 1329432 h 2280605"/>
                <a:gd name="connsiteX30" fmla="*/ 0 w 3152217"/>
                <a:gd name="connsiteY30" fmla="*/ 14982 h 2280605"/>
                <a:gd name="connsiteX31" fmla="*/ 390525 w 3152217"/>
                <a:gd name="connsiteY31" fmla="*/ 24507 h 2280605"/>
                <a:gd name="connsiteX0" fmla="*/ 39052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90525 w 3152217"/>
                <a:gd name="connsiteY31" fmla="*/ 9525 h 2265623"/>
                <a:gd name="connsiteX0" fmla="*/ 39052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90525 w 3152217"/>
                <a:gd name="connsiteY31" fmla="*/ 9525 h 2265623"/>
                <a:gd name="connsiteX0" fmla="*/ 400050 w 3152217"/>
                <a:gd name="connsiteY0" fmla="*/ 0 h 2284673"/>
                <a:gd name="connsiteX1" fmla="*/ 95250 w 3152217"/>
                <a:gd name="connsiteY1" fmla="*/ 276225 h 2284673"/>
                <a:gd name="connsiteX2" fmla="*/ 1352550 w 3152217"/>
                <a:gd name="connsiteY2" fmla="*/ 152400 h 2284673"/>
                <a:gd name="connsiteX3" fmla="*/ 2314575 w 3152217"/>
                <a:gd name="connsiteY3" fmla="*/ 352425 h 2284673"/>
                <a:gd name="connsiteX4" fmla="*/ 2724150 w 3152217"/>
                <a:gd name="connsiteY4" fmla="*/ 847725 h 2284673"/>
                <a:gd name="connsiteX5" fmla="*/ 3152217 w 3152217"/>
                <a:gd name="connsiteY5" fmla="*/ 1284360 h 2284673"/>
                <a:gd name="connsiteX6" fmla="*/ 3152217 w 3152217"/>
                <a:gd name="connsiteY6" fmla="*/ 1496577 h 2284673"/>
                <a:gd name="connsiteX7" fmla="*/ 2940000 w 3152217"/>
                <a:gd name="connsiteY7" fmla="*/ 1496577 h 2284673"/>
                <a:gd name="connsiteX8" fmla="*/ 2539107 w 3152217"/>
                <a:gd name="connsiteY8" fmla="*/ 1095683 h 2284673"/>
                <a:gd name="connsiteX9" fmla="*/ 2474399 w 3152217"/>
                <a:gd name="connsiteY9" fmla="*/ 1182392 h 2284673"/>
                <a:gd name="connsiteX10" fmla="*/ 2907621 w 3152217"/>
                <a:gd name="connsiteY10" fmla="*/ 1615615 h 2284673"/>
                <a:gd name="connsiteX11" fmla="*/ 2907621 w 3152217"/>
                <a:gd name="connsiteY11" fmla="*/ 1827832 h 2284673"/>
                <a:gd name="connsiteX12" fmla="*/ 2695404 w 3152217"/>
                <a:gd name="connsiteY12" fmla="*/ 1827832 h 2284673"/>
                <a:gd name="connsiteX13" fmla="*/ 2293017 w 3152217"/>
                <a:gd name="connsiteY13" fmla="*/ 1425444 h 2284673"/>
                <a:gd name="connsiteX14" fmla="*/ 2228234 w 3152217"/>
                <a:gd name="connsiteY14" fmla="*/ 1512253 h 2284673"/>
                <a:gd name="connsiteX15" fmla="*/ 2648161 w 3152217"/>
                <a:gd name="connsiteY15" fmla="*/ 1932180 h 2284673"/>
                <a:gd name="connsiteX16" fmla="*/ 2648161 w 3152217"/>
                <a:gd name="connsiteY16" fmla="*/ 2144397 h 2284673"/>
                <a:gd name="connsiteX17" fmla="*/ 2435944 w 3152217"/>
                <a:gd name="connsiteY17" fmla="*/ 2144397 h 2284673"/>
                <a:gd name="connsiteX18" fmla="*/ 2046853 w 3152217"/>
                <a:gd name="connsiteY18" fmla="*/ 1755304 h 2284673"/>
                <a:gd name="connsiteX19" fmla="*/ 1987859 w 3152217"/>
                <a:gd name="connsiteY19" fmla="*/ 1841554 h 2284673"/>
                <a:gd name="connsiteX20" fmla="*/ 2218760 w 3152217"/>
                <a:gd name="connsiteY20" fmla="*/ 2072456 h 2284673"/>
                <a:gd name="connsiteX21" fmla="*/ 2218760 w 3152217"/>
                <a:gd name="connsiteY21" fmla="*/ 2284673 h 2284673"/>
                <a:gd name="connsiteX22" fmla="*/ 2006543 w 3152217"/>
                <a:gd name="connsiteY22" fmla="*/ 2284673 h 2284673"/>
                <a:gd name="connsiteX23" fmla="*/ 1798691 w 3152217"/>
                <a:gd name="connsiteY23" fmla="*/ 2076819 h 2284673"/>
                <a:gd name="connsiteX24" fmla="*/ 1775643 w 3152217"/>
                <a:gd name="connsiteY24" fmla="*/ 2053771 h 2284673"/>
                <a:gd name="connsiteX25" fmla="*/ 1842458 w 3152217"/>
                <a:gd name="connsiteY25" fmla="*/ 1964515 h 2284673"/>
                <a:gd name="connsiteX26" fmla="*/ 1533525 w 3152217"/>
                <a:gd name="connsiteY26" fmla="*/ 1552575 h 2284673"/>
                <a:gd name="connsiteX27" fmla="*/ 1219200 w 3152217"/>
                <a:gd name="connsiteY27" fmla="*/ 1247775 h 2284673"/>
                <a:gd name="connsiteX28" fmla="*/ 571500 w 3152217"/>
                <a:gd name="connsiteY28" fmla="*/ 1362075 h 2284673"/>
                <a:gd name="connsiteX29" fmla="*/ 0 w 3152217"/>
                <a:gd name="connsiteY29" fmla="*/ 1333500 h 2284673"/>
                <a:gd name="connsiteX30" fmla="*/ 0 w 3152217"/>
                <a:gd name="connsiteY30" fmla="*/ 19050 h 2284673"/>
                <a:gd name="connsiteX31" fmla="*/ 400050 w 3152217"/>
                <a:gd name="connsiteY31" fmla="*/ 0 h 228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52217" h="2284673">
                  <a:moveTo>
                    <a:pt x="400050" y="0"/>
                  </a:moveTo>
                  <a:lnTo>
                    <a:pt x="95250" y="276225"/>
                  </a:lnTo>
                  <a:cubicBezTo>
                    <a:pt x="349250" y="777875"/>
                    <a:pt x="831850" y="460375"/>
                    <a:pt x="1352550" y="152400"/>
                  </a:cubicBezTo>
                  <a:cubicBezTo>
                    <a:pt x="1641475" y="288925"/>
                    <a:pt x="1968500" y="301625"/>
                    <a:pt x="2314575" y="352425"/>
                  </a:cubicBezTo>
                  <a:cubicBezTo>
                    <a:pt x="2451100" y="603250"/>
                    <a:pt x="2587625" y="682625"/>
                    <a:pt x="2724150" y="847725"/>
                  </a:cubicBezTo>
                  <a:lnTo>
                    <a:pt x="3152217" y="1284360"/>
                  </a:lnTo>
                  <a:cubicBezTo>
                    <a:pt x="3210819" y="1342962"/>
                    <a:pt x="3210819" y="1437975"/>
                    <a:pt x="3152217" y="1496577"/>
                  </a:cubicBezTo>
                  <a:cubicBezTo>
                    <a:pt x="3093615" y="1555179"/>
                    <a:pt x="2998602" y="1555179"/>
                    <a:pt x="2940000" y="1496577"/>
                  </a:cubicBezTo>
                  <a:lnTo>
                    <a:pt x="2539107" y="1095683"/>
                  </a:lnTo>
                  <a:lnTo>
                    <a:pt x="2474399" y="1182392"/>
                  </a:lnTo>
                  <a:lnTo>
                    <a:pt x="2907621" y="1615615"/>
                  </a:lnTo>
                  <a:cubicBezTo>
                    <a:pt x="2966223" y="1674217"/>
                    <a:pt x="2966223" y="1769230"/>
                    <a:pt x="2907621" y="1827832"/>
                  </a:cubicBezTo>
                  <a:cubicBezTo>
                    <a:pt x="2849019" y="1886434"/>
                    <a:pt x="2754006" y="1886434"/>
                    <a:pt x="2695404" y="1827832"/>
                  </a:cubicBezTo>
                  <a:lnTo>
                    <a:pt x="2293017" y="1425444"/>
                  </a:lnTo>
                  <a:lnTo>
                    <a:pt x="2228234" y="1512253"/>
                  </a:lnTo>
                  <a:lnTo>
                    <a:pt x="2648161" y="1932180"/>
                  </a:lnTo>
                  <a:cubicBezTo>
                    <a:pt x="2706763" y="1990782"/>
                    <a:pt x="2706763" y="2085795"/>
                    <a:pt x="2648161" y="2144397"/>
                  </a:cubicBezTo>
                  <a:cubicBezTo>
                    <a:pt x="2589559" y="2202999"/>
                    <a:pt x="2494546" y="2202999"/>
                    <a:pt x="2435944" y="2144397"/>
                  </a:cubicBezTo>
                  <a:lnTo>
                    <a:pt x="2046853" y="1755304"/>
                  </a:lnTo>
                  <a:lnTo>
                    <a:pt x="1987859" y="1841554"/>
                  </a:lnTo>
                  <a:lnTo>
                    <a:pt x="2218760" y="2072456"/>
                  </a:lnTo>
                  <a:cubicBezTo>
                    <a:pt x="2277362" y="2131058"/>
                    <a:pt x="2277362" y="2226071"/>
                    <a:pt x="2218760" y="2284673"/>
                  </a:cubicBezTo>
                  <a:cubicBezTo>
                    <a:pt x="2160158" y="2343275"/>
                    <a:pt x="2065146" y="2343275"/>
                    <a:pt x="2006543" y="2284673"/>
                  </a:cubicBezTo>
                  <a:lnTo>
                    <a:pt x="1798691" y="2076819"/>
                  </a:lnTo>
                  <a:lnTo>
                    <a:pt x="1775643" y="2053771"/>
                  </a:lnTo>
                  <a:lnTo>
                    <a:pt x="1842458" y="1964515"/>
                  </a:lnTo>
                  <a:cubicBezTo>
                    <a:pt x="2026677" y="1607442"/>
                    <a:pt x="1697608" y="1472750"/>
                    <a:pt x="1533525" y="1552575"/>
                  </a:cubicBezTo>
                  <a:cubicBezTo>
                    <a:pt x="1555750" y="1323975"/>
                    <a:pt x="1380229" y="1237081"/>
                    <a:pt x="1219200" y="1247775"/>
                  </a:cubicBezTo>
                  <a:cubicBezTo>
                    <a:pt x="1190625" y="958850"/>
                    <a:pt x="838200" y="793750"/>
                    <a:pt x="571500" y="1362075"/>
                  </a:cubicBezTo>
                  <a:cubicBezTo>
                    <a:pt x="504825" y="1114425"/>
                    <a:pt x="276225" y="1066800"/>
                    <a:pt x="0" y="1333500"/>
                  </a:cubicBezTo>
                  <a:lnTo>
                    <a:pt x="0" y="19050"/>
                  </a:lnTo>
                  <a:lnTo>
                    <a:pt x="40005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grpSp>
        <p:nvGrpSpPr>
          <p:cNvPr id="106" name="Group 105">
            <a:extLst>
              <a:ext uri="{FF2B5EF4-FFF2-40B4-BE49-F238E27FC236}">
                <a16:creationId xmlns:a16="http://schemas.microsoft.com/office/drawing/2014/main" id="{39AA0703-79E3-4ECD-BF42-4DCC98FD57D7}"/>
              </a:ext>
            </a:extLst>
          </p:cNvPr>
          <p:cNvGrpSpPr/>
          <p:nvPr/>
        </p:nvGrpSpPr>
        <p:grpSpPr>
          <a:xfrm>
            <a:off x="3478408" y="4524040"/>
            <a:ext cx="2166512" cy="2189356"/>
            <a:chOff x="4418825" y="1666106"/>
            <a:chExt cx="3343265" cy="3378518"/>
          </a:xfrm>
        </p:grpSpPr>
        <p:sp>
          <p:nvSpPr>
            <p:cNvPr id="107" name="자유형: 도형 19">
              <a:extLst>
                <a:ext uri="{FF2B5EF4-FFF2-40B4-BE49-F238E27FC236}">
                  <a16:creationId xmlns:a16="http://schemas.microsoft.com/office/drawing/2014/main" id="{15259B88-50D3-40CC-8ED7-1AD544EF20D4}"/>
                </a:ext>
              </a:extLst>
            </p:cNvPr>
            <p:cNvSpPr/>
            <p:nvPr/>
          </p:nvSpPr>
          <p:spPr>
            <a:xfrm rot="18805991">
              <a:off x="4401199" y="1683732"/>
              <a:ext cx="3378518" cy="3343265"/>
            </a:xfrm>
            <a:custGeom>
              <a:avLst/>
              <a:gdLst>
                <a:gd name="connsiteX0" fmla="*/ 1582868 w 3378518"/>
                <a:gd name="connsiteY0" fmla="*/ 2514775 h 3343265"/>
                <a:gd name="connsiteX1" fmla="*/ 1585140 w 3378518"/>
                <a:gd name="connsiteY1" fmla="*/ 2520032 h 3343265"/>
                <a:gd name="connsiteX2" fmla="*/ 1571007 w 3378518"/>
                <a:gd name="connsiteY2" fmla="*/ 2543617 h 3343265"/>
                <a:gd name="connsiteX3" fmla="*/ 890036 w 3378518"/>
                <a:gd name="connsiteY3" fmla="*/ 1777279 h 3343265"/>
                <a:gd name="connsiteX4" fmla="*/ 867690 w 3378518"/>
                <a:gd name="connsiteY4" fmla="*/ 1772294 h 3343265"/>
                <a:gd name="connsiteX5" fmla="*/ 874046 w 3378518"/>
                <a:gd name="connsiteY5" fmla="*/ 1768943 h 3343265"/>
                <a:gd name="connsiteX6" fmla="*/ 910377 w 3378518"/>
                <a:gd name="connsiteY6" fmla="*/ 1787884 h 3343265"/>
                <a:gd name="connsiteX7" fmla="*/ 909725 w 3378518"/>
                <a:gd name="connsiteY7" fmla="*/ 1788361 h 3343265"/>
                <a:gd name="connsiteX8" fmla="*/ 905259 w 3378518"/>
                <a:gd name="connsiteY8" fmla="*/ 1785216 h 3343265"/>
                <a:gd name="connsiteX9" fmla="*/ 1540529 w 3378518"/>
                <a:gd name="connsiteY9" fmla="*/ 2416784 h 3343265"/>
                <a:gd name="connsiteX10" fmla="*/ 1544133 w 3378518"/>
                <a:gd name="connsiteY10" fmla="*/ 2425125 h 3343265"/>
                <a:gd name="connsiteX11" fmla="*/ 1537828 w 3378518"/>
                <a:gd name="connsiteY11" fmla="*/ 2422532 h 3343265"/>
                <a:gd name="connsiteX12" fmla="*/ 2052499 w 3378518"/>
                <a:gd name="connsiteY12" fmla="*/ 409197 h 3343265"/>
                <a:gd name="connsiteX13" fmla="*/ 1721848 w 3378518"/>
                <a:gd name="connsiteY13" fmla="*/ 978193 h 3343265"/>
                <a:gd name="connsiteX14" fmla="*/ 1718264 w 3378518"/>
                <a:gd name="connsiteY14" fmla="*/ 1549318 h 3343265"/>
                <a:gd name="connsiteX15" fmla="*/ 1553358 w 3378518"/>
                <a:gd name="connsiteY15" fmla="*/ 1712169 h 3343265"/>
                <a:gd name="connsiteX16" fmla="*/ 982233 w 3378518"/>
                <a:gd name="connsiteY16" fmla="*/ 1708585 h 3343265"/>
                <a:gd name="connsiteX17" fmla="*/ 438132 w 3378518"/>
                <a:gd name="connsiteY17" fmla="*/ 1996240 h 3343265"/>
                <a:gd name="connsiteX18" fmla="*/ 1327831 w 3378518"/>
                <a:gd name="connsiteY18" fmla="*/ 2935982 h 3343265"/>
                <a:gd name="connsiteX19" fmla="*/ 1644360 w 3378518"/>
                <a:gd name="connsiteY19" fmla="*/ 2379076 h 3343265"/>
                <a:gd name="connsiteX20" fmla="*/ 1647944 w 3378518"/>
                <a:gd name="connsiteY20" fmla="*/ 1807951 h 3343265"/>
                <a:gd name="connsiteX21" fmla="*/ 1812850 w 3378518"/>
                <a:gd name="connsiteY21" fmla="*/ 1645100 h 3343265"/>
                <a:gd name="connsiteX22" fmla="*/ 2383975 w 3378518"/>
                <a:gd name="connsiteY22" fmla="*/ 1648684 h 3343265"/>
                <a:gd name="connsiteX23" fmla="*/ 2775160 w 3378518"/>
                <a:gd name="connsiteY23" fmla="*/ 1524061 h 3343265"/>
                <a:gd name="connsiteX24" fmla="*/ 2793741 w 3378518"/>
                <a:gd name="connsiteY24" fmla="*/ 1508778 h 3343265"/>
                <a:gd name="connsiteX25" fmla="*/ 2816322 w 3378518"/>
                <a:gd name="connsiteY25" fmla="*/ 1508471 h 3343265"/>
                <a:gd name="connsiteX26" fmla="*/ 2806599 w 3378518"/>
                <a:gd name="connsiteY26" fmla="*/ 1498202 h 3343265"/>
                <a:gd name="connsiteX27" fmla="*/ 2837773 w 3378518"/>
                <a:gd name="connsiteY27" fmla="*/ 1472561 h 3343265"/>
                <a:gd name="connsiteX28" fmla="*/ 2941609 w 3378518"/>
                <a:gd name="connsiteY28" fmla="*/ 1348315 h 3343265"/>
                <a:gd name="connsiteX29" fmla="*/ 2174049 w 3378518"/>
                <a:gd name="connsiteY29" fmla="*/ 52146 h 3343265"/>
                <a:gd name="connsiteX30" fmla="*/ 3332823 w 3378518"/>
                <a:gd name="connsiteY30" fmla="*/ 1276097 h 3343265"/>
                <a:gd name="connsiteX31" fmla="*/ 3326372 w 3378518"/>
                <a:gd name="connsiteY31" fmla="*/ 1512000 h 3343265"/>
                <a:gd name="connsiteX32" fmla="*/ 3090468 w 3378518"/>
                <a:gd name="connsiteY32" fmla="*/ 1505547 h 3343265"/>
                <a:gd name="connsiteX33" fmla="*/ 3073378 w 3378518"/>
                <a:gd name="connsiteY33" fmla="*/ 1487496 h 3343265"/>
                <a:gd name="connsiteX34" fmla="*/ 2382792 w 3378518"/>
                <a:gd name="connsiteY34" fmla="*/ 1837062 h 3343265"/>
                <a:gd name="connsiteX35" fmla="*/ 1832752 w 3378518"/>
                <a:gd name="connsiteY35" fmla="*/ 1833609 h 3343265"/>
                <a:gd name="connsiteX36" fmla="*/ 1832752 w 3378518"/>
                <a:gd name="connsiteY36" fmla="*/ 2374892 h 3343265"/>
                <a:gd name="connsiteX37" fmla="*/ 1457702 w 3378518"/>
                <a:gd name="connsiteY37" fmla="*/ 3079064 h 3343265"/>
                <a:gd name="connsiteX38" fmla="*/ 1440373 w 3378518"/>
                <a:gd name="connsiteY38" fmla="*/ 3297572 h 3343265"/>
                <a:gd name="connsiteX39" fmla="*/ 1204469 w 3378518"/>
                <a:gd name="connsiteY39" fmla="*/ 3291119 h 3343265"/>
                <a:gd name="connsiteX40" fmla="*/ 45693 w 3378518"/>
                <a:gd name="connsiteY40" fmla="*/ 2067168 h 3343265"/>
                <a:gd name="connsiteX41" fmla="*/ 52146 w 3378518"/>
                <a:gd name="connsiteY41" fmla="*/ 1831267 h 3343265"/>
                <a:gd name="connsiteX42" fmla="*/ 288050 w 3378518"/>
                <a:gd name="connsiteY42" fmla="*/ 1837718 h 3343265"/>
                <a:gd name="connsiteX43" fmla="*/ 305161 w 3378518"/>
                <a:gd name="connsiteY43" fmla="*/ 1855791 h 3343265"/>
                <a:gd name="connsiteX44" fmla="*/ 978047 w 3378518"/>
                <a:gd name="connsiteY44" fmla="*/ 1520187 h 3343265"/>
                <a:gd name="connsiteX45" fmla="*/ 1530057 w 3378518"/>
                <a:gd name="connsiteY45" fmla="*/ 1520187 h 3343265"/>
                <a:gd name="connsiteX46" fmla="*/ 1533467 w 3378518"/>
                <a:gd name="connsiteY46" fmla="*/ 977008 h 3343265"/>
                <a:gd name="connsiteX47" fmla="*/ 1923558 w 3378518"/>
                <a:gd name="connsiteY47" fmla="*/ 268587 h 3343265"/>
                <a:gd name="connsiteX48" fmla="*/ 1938145 w 3378518"/>
                <a:gd name="connsiteY48" fmla="*/ 45695 h 3343265"/>
                <a:gd name="connsiteX49" fmla="*/ 2174049 w 3378518"/>
                <a:gd name="connsiteY49" fmla="*/ 52146 h 3343265"/>
                <a:gd name="connsiteX0" fmla="*/ 1582868 w 3378518"/>
                <a:gd name="connsiteY0" fmla="*/ 2514775 h 3343265"/>
                <a:gd name="connsiteX1" fmla="*/ 1585140 w 3378518"/>
                <a:gd name="connsiteY1" fmla="*/ 2520032 h 3343265"/>
                <a:gd name="connsiteX2" fmla="*/ 1571007 w 3378518"/>
                <a:gd name="connsiteY2" fmla="*/ 2543617 h 3343265"/>
                <a:gd name="connsiteX3" fmla="*/ 1582868 w 3378518"/>
                <a:gd name="connsiteY3" fmla="*/ 2514775 h 3343265"/>
                <a:gd name="connsiteX4" fmla="*/ 890036 w 3378518"/>
                <a:gd name="connsiteY4" fmla="*/ 1777279 h 3343265"/>
                <a:gd name="connsiteX5" fmla="*/ 867690 w 3378518"/>
                <a:gd name="connsiteY5" fmla="*/ 1772294 h 3343265"/>
                <a:gd name="connsiteX6" fmla="*/ 874046 w 3378518"/>
                <a:gd name="connsiteY6" fmla="*/ 1768943 h 3343265"/>
                <a:gd name="connsiteX7" fmla="*/ 890036 w 3378518"/>
                <a:gd name="connsiteY7" fmla="*/ 1777279 h 3343265"/>
                <a:gd name="connsiteX8" fmla="*/ 910377 w 3378518"/>
                <a:gd name="connsiteY8" fmla="*/ 1787884 h 3343265"/>
                <a:gd name="connsiteX9" fmla="*/ 909725 w 3378518"/>
                <a:gd name="connsiteY9" fmla="*/ 1788361 h 3343265"/>
                <a:gd name="connsiteX10" fmla="*/ 905259 w 3378518"/>
                <a:gd name="connsiteY10" fmla="*/ 1785216 h 3343265"/>
                <a:gd name="connsiteX11" fmla="*/ 910377 w 3378518"/>
                <a:gd name="connsiteY11" fmla="*/ 1787884 h 3343265"/>
                <a:gd name="connsiteX12" fmla="*/ 1540529 w 3378518"/>
                <a:gd name="connsiteY12" fmla="*/ 2416784 h 3343265"/>
                <a:gd name="connsiteX13" fmla="*/ 1544133 w 3378518"/>
                <a:gd name="connsiteY13" fmla="*/ 2425125 h 3343265"/>
                <a:gd name="connsiteX14" fmla="*/ 1537828 w 3378518"/>
                <a:gd name="connsiteY14" fmla="*/ 2422532 h 3343265"/>
                <a:gd name="connsiteX15" fmla="*/ 1540529 w 3378518"/>
                <a:gd name="connsiteY15" fmla="*/ 2416784 h 3343265"/>
                <a:gd name="connsiteX16" fmla="*/ 2052499 w 3378518"/>
                <a:gd name="connsiteY16" fmla="*/ 409197 h 3343265"/>
                <a:gd name="connsiteX17" fmla="*/ 1721848 w 3378518"/>
                <a:gd name="connsiteY17" fmla="*/ 978193 h 3343265"/>
                <a:gd name="connsiteX18" fmla="*/ 1718264 w 3378518"/>
                <a:gd name="connsiteY18" fmla="*/ 1549318 h 3343265"/>
                <a:gd name="connsiteX19" fmla="*/ 1553358 w 3378518"/>
                <a:gd name="connsiteY19" fmla="*/ 1712169 h 3343265"/>
                <a:gd name="connsiteX20" fmla="*/ 982233 w 3378518"/>
                <a:gd name="connsiteY20" fmla="*/ 1708585 h 3343265"/>
                <a:gd name="connsiteX21" fmla="*/ 438132 w 3378518"/>
                <a:gd name="connsiteY21" fmla="*/ 1996240 h 3343265"/>
                <a:gd name="connsiteX22" fmla="*/ 1327831 w 3378518"/>
                <a:gd name="connsiteY22" fmla="*/ 2935982 h 3343265"/>
                <a:gd name="connsiteX23" fmla="*/ 1644360 w 3378518"/>
                <a:gd name="connsiteY23" fmla="*/ 2379076 h 3343265"/>
                <a:gd name="connsiteX24" fmla="*/ 1647944 w 3378518"/>
                <a:gd name="connsiteY24" fmla="*/ 1807951 h 3343265"/>
                <a:gd name="connsiteX25" fmla="*/ 1812850 w 3378518"/>
                <a:gd name="connsiteY25" fmla="*/ 1645100 h 3343265"/>
                <a:gd name="connsiteX26" fmla="*/ 2383975 w 3378518"/>
                <a:gd name="connsiteY26" fmla="*/ 1648684 h 3343265"/>
                <a:gd name="connsiteX27" fmla="*/ 2775160 w 3378518"/>
                <a:gd name="connsiteY27" fmla="*/ 1524061 h 3343265"/>
                <a:gd name="connsiteX28" fmla="*/ 2793741 w 3378518"/>
                <a:gd name="connsiteY28" fmla="*/ 1508778 h 3343265"/>
                <a:gd name="connsiteX29" fmla="*/ 2816322 w 3378518"/>
                <a:gd name="connsiteY29" fmla="*/ 1508471 h 3343265"/>
                <a:gd name="connsiteX30" fmla="*/ 2806599 w 3378518"/>
                <a:gd name="connsiteY30" fmla="*/ 1498202 h 3343265"/>
                <a:gd name="connsiteX31" fmla="*/ 2837773 w 3378518"/>
                <a:gd name="connsiteY31" fmla="*/ 1472561 h 3343265"/>
                <a:gd name="connsiteX32" fmla="*/ 2941609 w 3378518"/>
                <a:gd name="connsiteY32" fmla="*/ 1348315 h 3343265"/>
                <a:gd name="connsiteX33" fmla="*/ 2052499 w 3378518"/>
                <a:gd name="connsiteY33" fmla="*/ 409197 h 3343265"/>
                <a:gd name="connsiteX34" fmla="*/ 2174049 w 3378518"/>
                <a:gd name="connsiteY34" fmla="*/ 52146 h 3343265"/>
                <a:gd name="connsiteX35" fmla="*/ 3332823 w 3378518"/>
                <a:gd name="connsiteY35" fmla="*/ 1276097 h 3343265"/>
                <a:gd name="connsiteX36" fmla="*/ 3326372 w 3378518"/>
                <a:gd name="connsiteY36" fmla="*/ 1512000 h 3343265"/>
                <a:gd name="connsiteX37" fmla="*/ 3090468 w 3378518"/>
                <a:gd name="connsiteY37" fmla="*/ 1505547 h 3343265"/>
                <a:gd name="connsiteX38" fmla="*/ 3073378 w 3378518"/>
                <a:gd name="connsiteY38" fmla="*/ 1487496 h 3343265"/>
                <a:gd name="connsiteX39" fmla="*/ 2382792 w 3378518"/>
                <a:gd name="connsiteY39" fmla="*/ 1837062 h 3343265"/>
                <a:gd name="connsiteX40" fmla="*/ 1832752 w 3378518"/>
                <a:gd name="connsiteY40" fmla="*/ 1833609 h 3343265"/>
                <a:gd name="connsiteX41" fmla="*/ 1832752 w 3378518"/>
                <a:gd name="connsiteY41" fmla="*/ 2374892 h 3343265"/>
                <a:gd name="connsiteX42" fmla="*/ 1457702 w 3378518"/>
                <a:gd name="connsiteY42" fmla="*/ 3079064 h 3343265"/>
                <a:gd name="connsiteX43" fmla="*/ 1440373 w 3378518"/>
                <a:gd name="connsiteY43" fmla="*/ 3297572 h 3343265"/>
                <a:gd name="connsiteX44" fmla="*/ 1204469 w 3378518"/>
                <a:gd name="connsiteY44" fmla="*/ 3291119 h 3343265"/>
                <a:gd name="connsiteX45" fmla="*/ 45693 w 3378518"/>
                <a:gd name="connsiteY45" fmla="*/ 2067168 h 3343265"/>
                <a:gd name="connsiteX46" fmla="*/ 52146 w 3378518"/>
                <a:gd name="connsiteY46" fmla="*/ 1831267 h 3343265"/>
                <a:gd name="connsiteX47" fmla="*/ 288050 w 3378518"/>
                <a:gd name="connsiteY47" fmla="*/ 1837718 h 3343265"/>
                <a:gd name="connsiteX48" fmla="*/ 305161 w 3378518"/>
                <a:gd name="connsiteY48" fmla="*/ 1855791 h 3343265"/>
                <a:gd name="connsiteX49" fmla="*/ 978047 w 3378518"/>
                <a:gd name="connsiteY49" fmla="*/ 1520187 h 3343265"/>
                <a:gd name="connsiteX50" fmla="*/ 1530057 w 3378518"/>
                <a:gd name="connsiteY50" fmla="*/ 1520187 h 3343265"/>
                <a:gd name="connsiteX51" fmla="*/ 1533467 w 3378518"/>
                <a:gd name="connsiteY51" fmla="*/ 977008 h 3343265"/>
                <a:gd name="connsiteX52" fmla="*/ 1923558 w 3378518"/>
                <a:gd name="connsiteY52" fmla="*/ 268587 h 3343265"/>
                <a:gd name="connsiteX53" fmla="*/ 1938145 w 3378518"/>
                <a:gd name="connsiteY53" fmla="*/ 45695 h 3343265"/>
                <a:gd name="connsiteX54" fmla="*/ 2174049 w 3378518"/>
                <a:gd name="connsiteY54" fmla="*/ 52146 h 3343265"/>
                <a:gd name="connsiteX0" fmla="*/ 1571007 w 3378518"/>
                <a:gd name="connsiteY0" fmla="*/ 2543617 h 3343265"/>
                <a:gd name="connsiteX1" fmla="*/ 1585140 w 3378518"/>
                <a:gd name="connsiteY1" fmla="*/ 2520032 h 3343265"/>
                <a:gd name="connsiteX2" fmla="*/ 1571007 w 3378518"/>
                <a:gd name="connsiteY2" fmla="*/ 2543617 h 3343265"/>
                <a:gd name="connsiteX3" fmla="*/ 890036 w 3378518"/>
                <a:gd name="connsiteY3" fmla="*/ 1777279 h 3343265"/>
                <a:gd name="connsiteX4" fmla="*/ 867690 w 3378518"/>
                <a:gd name="connsiteY4" fmla="*/ 1772294 h 3343265"/>
                <a:gd name="connsiteX5" fmla="*/ 874046 w 3378518"/>
                <a:gd name="connsiteY5" fmla="*/ 1768943 h 3343265"/>
                <a:gd name="connsiteX6" fmla="*/ 890036 w 3378518"/>
                <a:gd name="connsiteY6" fmla="*/ 1777279 h 3343265"/>
                <a:gd name="connsiteX7" fmla="*/ 910377 w 3378518"/>
                <a:gd name="connsiteY7" fmla="*/ 1787884 h 3343265"/>
                <a:gd name="connsiteX8" fmla="*/ 909725 w 3378518"/>
                <a:gd name="connsiteY8" fmla="*/ 1788361 h 3343265"/>
                <a:gd name="connsiteX9" fmla="*/ 905259 w 3378518"/>
                <a:gd name="connsiteY9" fmla="*/ 1785216 h 3343265"/>
                <a:gd name="connsiteX10" fmla="*/ 910377 w 3378518"/>
                <a:gd name="connsiteY10" fmla="*/ 1787884 h 3343265"/>
                <a:gd name="connsiteX11" fmla="*/ 1540529 w 3378518"/>
                <a:gd name="connsiteY11" fmla="*/ 2416784 h 3343265"/>
                <a:gd name="connsiteX12" fmla="*/ 1544133 w 3378518"/>
                <a:gd name="connsiteY12" fmla="*/ 2425125 h 3343265"/>
                <a:gd name="connsiteX13" fmla="*/ 1537828 w 3378518"/>
                <a:gd name="connsiteY13" fmla="*/ 2422532 h 3343265"/>
                <a:gd name="connsiteX14" fmla="*/ 1540529 w 3378518"/>
                <a:gd name="connsiteY14" fmla="*/ 2416784 h 3343265"/>
                <a:gd name="connsiteX15" fmla="*/ 2052499 w 3378518"/>
                <a:gd name="connsiteY15" fmla="*/ 409197 h 3343265"/>
                <a:gd name="connsiteX16" fmla="*/ 1721848 w 3378518"/>
                <a:gd name="connsiteY16" fmla="*/ 978193 h 3343265"/>
                <a:gd name="connsiteX17" fmla="*/ 1718264 w 3378518"/>
                <a:gd name="connsiteY17" fmla="*/ 1549318 h 3343265"/>
                <a:gd name="connsiteX18" fmla="*/ 1553358 w 3378518"/>
                <a:gd name="connsiteY18" fmla="*/ 1712169 h 3343265"/>
                <a:gd name="connsiteX19" fmla="*/ 982233 w 3378518"/>
                <a:gd name="connsiteY19" fmla="*/ 1708585 h 3343265"/>
                <a:gd name="connsiteX20" fmla="*/ 438132 w 3378518"/>
                <a:gd name="connsiteY20" fmla="*/ 1996240 h 3343265"/>
                <a:gd name="connsiteX21" fmla="*/ 1327831 w 3378518"/>
                <a:gd name="connsiteY21" fmla="*/ 2935982 h 3343265"/>
                <a:gd name="connsiteX22" fmla="*/ 1644360 w 3378518"/>
                <a:gd name="connsiteY22" fmla="*/ 2379076 h 3343265"/>
                <a:gd name="connsiteX23" fmla="*/ 1647944 w 3378518"/>
                <a:gd name="connsiteY23" fmla="*/ 1807951 h 3343265"/>
                <a:gd name="connsiteX24" fmla="*/ 1812850 w 3378518"/>
                <a:gd name="connsiteY24" fmla="*/ 1645100 h 3343265"/>
                <a:gd name="connsiteX25" fmla="*/ 2383975 w 3378518"/>
                <a:gd name="connsiteY25" fmla="*/ 1648684 h 3343265"/>
                <a:gd name="connsiteX26" fmla="*/ 2775160 w 3378518"/>
                <a:gd name="connsiteY26" fmla="*/ 1524061 h 3343265"/>
                <a:gd name="connsiteX27" fmla="*/ 2793741 w 3378518"/>
                <a:gd name="connsiteY27" fmla="*/ 1508778 h 3343265"/>
                <a:gd name="connsiteX28" fmla="*/ 2816322 w 3378518"/>
                <a:gd name="connsiteY28" fmla="*/ 1508471 h 3343265"/>
                <a:gd name="connsiteX29" fmla="*/ 2806599 w 3378518"/>
                <a:gd name="connsiteY29" fmla="*/ 1498202 h 3343265"/>
                <a:gd name="connsiteX30" fmla="*/ 2837773 w 3378518"/>
                <a:gd name="connsiteY30" fmla="*/ 1472561 h 3343265"/>
                <a:gd name="connsiteX31" fmla="*/ 2941609 w 3378518"/>
                <a:gd name="connsiteY31" fmla="*/ 1348315 h 3343265"/>
                <a:gd name="connsiteX32" fmla="*/ 2052499 w 3378518"/>
                <a:gd name="connsiteY32" fmla="*/ 409197 h 3343265"/>
                <a:gd name="connsiteX33" fmla="*/ 2174049 w 3378518"/>
                <a:gd name="connsiteY33" fmla="*/ 52146 h 3343265"/>
                <a:gd name="connsiteX34" fmla="*/ 3332823 w 3378518"/>
                <a:gd name="connsiteY34" fmla="*/ 1276097 h 3343265"/>
                <a:gd name="connsiteX35" fmla="*/ 3326372 w 3378518"/>
                <a:gd name="connsiteY35" fmla="*/ 1512000 h 3343265"/>
                <a:gd name="connsiteX36" fmla="*/ 3090468 w 3378518"/>
                <a:gd name="connsiteY36" fmla="*/ 1505547 h 3343265"/>
                <a:gd name="connsiteX37" fmla="*/ 3073378 w 3378518"/>
                <a:gd name="connsiteY37" fmla="*/ 1487496 h 3343265"/>
                <a:gd name="connsiteX38" fmla="*/ 2382792 w 3378518"/>
                <a:gd name="connsiteY38" fmla="*/ 1837062 h 3343265"/>
                <a:gd name="connsiteX39" fmla="*/ 1832752 w 3378518"/>
                <a:gd name="connsiteY39" fmla="*/ 1833609 h 3343265"/>
                <a:gd name="connsiteX40" fmla="*/ 1832752 w 3378518"/>
                <a:gd name="connsiteY40" fmla="*/ 2374892 h 3343265"/>
                <a:gd name="connsiteX41" fmla="*/ 1457702 w 3378518"/>
                <a:gd name="connsiteY41" fmla="*/ 3079064 h 3343265"/>
                <a:gd name="connsiteX42" fmla="*/ 1440373 w 3378518"/>
                <a:gd name="connsiteY42" fmla="*/ 3297572 h 3343265"/>
                <a:gd name="connsiteX43" fmla="*/ 1204469 w 3378518"/>
                <a:gd name="connsiteY43" fmla="*/ 3291119 h 3343265"/>
                <a:gd name="connsiteX44" fmla="*/ 45693 w 3378518"/>
                <a:gd name="connsiteY44" fmla="*/ 2067168 h 3343265"/>
                <a:gd name="connsiteX45" fmla="*/ 52146 w 3378518"/>
                <a:gd name="connsiteY45" fmla="*/ 1831267 h 3343265"/>
                <a:gd name="connsiteX46" fmla="*/ 288050 w 3378518"/>
                <a:gd name="connsiteY46" fmla="*/ 1837718 h 3343265"/>
                <a:gd name="connsiteX47" fmla="*/ 305161 w 3378518"/>
                <a:gd name="connsiteY47" fmla="*/ 1855791 h 3343265"/>
                <a:gd name="connsiteX48" fmla="*/ 978047 w 3378518"/>
                <a:gd name="connsiteY48" fmla="*/ 1520187 h 3343265"/>
                <a:gd name="connsiteX49" fmla="*/ 1530057 w 3378518"/>
                <a:gd name="connsiteY49" fmla="*/ 1520187 h 3343265"/>
                <a:gd name="connsiteX50" fmla="*/ 1533467 w 3378518"/>
                <a:gd name="connsiteY50" fmla="*/ 977008 h 3343265"/>
                <a:gd name="connsiteX51" fmla="*/ 1923558 w 3378518"/>
                <a:gd name="connsiteY51" fmla="*/ 268587 h 3343265"/>
                <a:gd name="connsiteX52" fmla="*/ 1938145 w 3378518"/>
                <a:gd name="connsiteY52" fmla="*/ 45695 h 3343265"/>
                <a:gd name="connsiteX53" fmla="*/ 2174049 w 3378518"/>
                <a:gd name="connsiteY53" fmla="*/ 52146 h 3343265"/>
                <a:gd name="connsiteX0" fmla="*/ 890036 w 3378518"/>
                <a:gd name="connsiteY0" fmla="*/ 1777279 h 3343265"/>
                <a:gd name="connsiteX1" fmla="*/ 867690 w 3378518"/>
                <a:gd name="connsiteY1" fmla="*/ 1772294 h 3343265"/>
                <a:gd name="connsiteX2" fmla="*/ 874046 w 3378518"/>
                <a:gd name="connsiteY2" fmla="*/ 1768943 h 3343265"/>
                <a:gd name="connsiteX3" fmla="*/ 890036 w 3378518"/>
                <a:gd name="connsiteY3" fmla="*/ 1777279 h 3343265"/>
                <a:gd name="connsiteX4" fmla="*/ 910377 w 3378518"/>
                <a:gd name="connsiteY4" fmla="*/ 1787884 h 3343265"/>
                <a:gd name="connsiteX5" fmla="*/ 909725 w 3378518"/>
                <a:gd name="connsiteY5" fmla="*/ 1788361 h 3343265"/>
                <a:gd name="connsiteX6" fmla="*/ 905259 w 3378518"/>
                <a:gd name="connsiteY6" fmla="*/ 1785216 h 3343265"/>
                <a:gd name="connsiteX7" fmla="*/ 910377 w 3378518"/>
                <a:gd name="connsiteY7" fmla="*/ 1787884 h 3343265"/>
                <a:gd name="connsiteX8" fmla="*/ 1540529 w 3378518"/>
                <a:gd name="connsiteY8" fmla="*/ 2416784 h 3343265"/>
                <a:gd name="connsiteX9" fmla="*/ 1544133 w 3378518"/>
                <a:gd name="connsiteY9" fmla="*/ 2425125 h 3343265"/>
                <a:gd name="connsiteX10" fmla="*/ 1537828 w 3378518"/>
                <a:gd name="connsiteY10" fmla="*/ 2422532 h 3343265"/>
                <a:gd name="connsiteX11" fmla="*/ 1540529 w 3378518"/>
                <a:gd name="connsiteY11" fmla="*/ 2416784 h 3343265"/>
                <a:gd name="connsiteX12" fmla="*/ 2052499 w 3378518"/>
                <a:gd name="connsiteY12" fmla="*/ 409197 h 3343265"/>
                <a:gd name="connsiteX13" fmla="*/ 1721848 w 3378518"/>
                <a:gd name="connsiteY13" fmla="*/ 978193 h 3343265"/>
                <a:gd name="connsiteX14" fmla="*/ 1718264 w 3378518"/>
                <a:gd name="connsiteY14" fmla="*/ 1549318 h 3343265"/>
                <a:gd name="connsiteX15" fmla="*/ 1553358 w 3378518"/>
                <a:gd name="connsiteY15" fmla="*/ 1712169 h 3343265"/>
                <a:gd name="connsiteX16" fmla="*/ 982233 w 3378518"/>
                <a:gd name="connsiteY16" fmla="*/ 1708585 h 3343265"/>
                <a:gd name="connsiteX17" fmla="*/ 438132 w 3378518"/>
                <a:gd name="connsiteY17" fmla="*/ 1996240 h 3343265"/>
                <a:gd name="connsiteX18" fmla="*/ 1327831 w 3378518"/>
                <a:gd name="connsiteY18" fmla="*/ 2935982 h 3343265"/>
                <a:gd name="connsiteX19" fmla="*/ 1644360 w 3378518"/>
                <a:gd name="connsiteY19" fmla="*/ 2379076 h 3343265"/>
                <a:gd name="connsiteX20" fmla="*/ 1647944 w 3378518"/>
                <a:gd name="connsiteY20" fmla="*/ 1807951 h 3343265"/>
                <a:gd name="connsiteX21" fmla="*/ 1812850 w 3378518"/>
                <a:gd name="connsiteY21" fmla="*/ 1645100 h 3343265"/>
                <a:gd name="connsiteX22" fmla="*/ 2383975 w 3378518"/>
                <a:gd name="connsiteY22" fmla="*/ 1648684 h 3343265"/>
                <a:gd name="connsiteX23" fmla="*/ 2775160 w 3378518"/>
                <a:gd name="connsiteY23" fmla="*/ 1524061 h 3343265"/>
                <a:gd name="connsiteX24" fmla="*/ 2793741 w 3378518"/>
                <a:gd name="connsiteY24" fmla="*/ 1508778 h 3343265"/>
                <a:gd name="connsiteX25" fmla="*/ 2816322 w 3378518"/>
                <a:gd name="connsiteY25" fmla="*/ 1508471 h 3343265"/>
                <a:gd name="connsiteX26" fmla="*/ 2806599 w 3378518"/>
                <a:gd name="connsiteY26" fmla="*/ 1498202 h 3343265"/>
                <a:gd name="connsiteX27" fmla="*/ 2837773 w 3378518"/>
                <a:gd name="connsiteY27" fmla="*/ 1472561 h 3343265"/>
                <a:gd name="connsiteX28" fmla="*/ 2941609 w 3378518"/>
                <a:gd name="connsiteY28" fmla="*/ 1348315 h 3343265"/>
                <a:gd name="connsiteX29" fmla="*/ 2052499 w 3378518"/>
                <a:gd name="connsiteY29" fmla="*/ 409197 h 3343265"/>
                <a:gd name="connsiteX30" fmla="*/ 2174049 w 3378518"/>
                <a:gd name="connsiteY30" fmla="*/ 52146 h 3343265"/>
                <a:gd name="connsiteX31" fmla="*/ 3332823 w 3378518"/>
                <a:gd name="connsiteY31" fmla="*/ 1276097 h 3343265"/>
                <a:gd name="connsiteX32" fmla="*/ 3326372 w 3378518"/>
                <a:gd name="connsiteY32" fmla="*/ 1512000 h 3343265"/>
                <a:gd name="connsiteX33" fmla="*/ 3090468 w 3378518"/>
                <a:gd name="connsiteY33" fmla="*/ 1505547 h 3343265"/>
                <a:gd name="connsiteX34" fmla="*/ 3073378 w 3378518"/>
                <a:gd name="connsiteY34" fmla="*/ 1487496 h 3343265"/>
                <a:gd name="connsiteX35" fmla="*/ 2382792 w 3378518"/>
                <a:gd name="connsiteY35" fmla="*/ 1837062 h 3343265"/>
                <a:gd name="connsiteX36" fmla="*/ 1832752 w 3378518"/>
                <a:gd name="connsiteY36" fmla="*/ 1833609 h 3343265"/>
                <a:gd name="connsiteX37" fmla="*/ 1832752 w 3378518"/>
                <a:gd name="connsiteY37" fmla="*/ 2374892 h 3343265"/>
                <a:gd name="connsiteX38" fmla="*/ 1457702 w 3378518"/>
                <a:gd name="connsiteY38" fmla="*/ 3079064 h 3343265"/>
                <a:gd name="connsiteX39" fmla="*/ 1440373 w 3378518"/>
                <a:gd name="connsiteY39" fmla="*/ 3297572 h 3343265"/>
                <a:gd name="connsiteX40" fmla="*/ 1204469 w 3378518"/>
                <a:gd name="connsiteY40" fmla="*/ 3291119 h 3343265"/>
                <a:gd name="connsiteX41" fmla="*/ 45693 w 3378518"/>
                <a:gd name="connsiteY41" fmla="*/ 2067168 h 3343265"/>
                <a:gd name="connsiteX42" fmla="*/ 52146 w 3378518"/>
                <a:gd name="connsiteY42" fmla="*/ 1831267 h 3343265"/>
                <a:gd name="connsiteX43" fmla="*/ 288050 w 3378518"/>
                <a:gd name="connsiteY43" fmla="*/ 1837718 h 3343265"/>
                <a:gd name="connsiteX44" fmla="*/ 305161 w 3378518"/>
                <a:gd name="connsiteY44" fmla="*/ 1855791 h 3343265"/>
                <a:gd name="connsiteX45" fmla="*/ 978047 w 3378518"/>
                <a:gd name="connsiteY45" fmla="*/ 1520187 h 3343265"/>
                <a:gd name="connsiteX46" fmla="*/ 1530057 w 3378518"/>
                <a:gd name="connsiteY46" fmla="*/ 1520187 h 3343265"/>
                <a:gd name="connsiteX47" fmla="*/ 1533467 w 3378518"/>
                <a:gd name="connsiteY47" fmla="*/ 977008 h 3343265"/>
                <a:gd name="connsiteX48" fmla="*/ 1923558 w 3378518"/>
                <a:gd name="connsiteY48" fmla="*/ 268587 h 3343265"/>
                <a:gd name="connsiteX49" fmla="*/ 1938145 w 3378518"/>
                <a:gd name="connsiteY49" fmla="*/ 45695 h 3343265"/>
                <a:gd name="connsiteX50" fmla="*/ 2174049 w 3378518"/>
                <a:gd name="connsiteY50" fmla="*/ 52146 h 3343265"/>
                <a:gd name="connsiteX0" fmla="*/ 890036 w 3378518"/>
                <a:gd name="connsiteY0" fmla="*/ 1777279 h 3343265"/>
                <a:gd name="connsiteX1" fmla="*/ 867690 w 3378518"/>
                <a:gd name="connsiteY1" fmla="*/ 1772294 h 3343265"/>
                <a:gd name="connsiteX2" fmla="*/ 874046 w 3378518"/>
                <a:gd name="connsiteY2" fmla="*/ 1768943 h 3343265"/>
                <a:gd name="connsiteX3" fmla="*/ 890036 w 3378518"/>
                <a:gd name="connsiteY3" fmla="*/ 1777279 h 3343265"/>
                <a:gd name="connsiteX4" fmla="*/ 910377 w 3378518"/>
                <a:gd name="connsiteY4" fmla="*/ 1787884 h 3343265"/>
                <a:gd name="connsiteX5" fmla="*/ 909725 w 3378518"/>
                <a:gd name="connsiteY5" fmla="*/ 1788361 h 3343265"/>
                <a:gd name="connsiteX6" fmla="*/ 905259 w 3378518"/>
                <a:gd name="connsiteY6" fmla="*/ 1785216 h 3343265"/>
                <a:gd name="connsiteX7" fmla="*/ 910377 w 3378518"/>
                <a:gd name="connsiteY7" fmla="*/ 1787884 h 3343265"/>
                <a:gd name="connsiteX8" fmla="*/ 1537828 w 3378518"/>
                <a:gd name="connsiteY8" fmla="*/ 2422532 h 3343265"/>
                <a:gd name="connsiteX9" fmla="*/ 1544133 w 3378518"/>
                <a:gd name="connsiteY9" fmla="*/ 2425125 h 3343265"/>
                <a:gd name="connsiteX10" fmla="*/ 1537828 w 3378518"/>
                <a:gd name="connsiteY10" fmla="*/ 2422532 h 3343265"/>
                <a:gd name="connsiteX11" fmla="*/ 2052499 w 3378518"/>
                <a:gd name="connsiteY11" fmla="*/ 409197 h 3343265"/>
                <a:gd name="connsiteX12" fmla="*/ 1721848 w 3378518"/>
                <a:gd name="connsiteY12" fmla="*/ 978193 h 3343265"/>
                <a:gd name="connsiteX13" fmla="*/ 1718264 w 3378518"/>
                <a:gd name="connsiteY13" fmla="*/ 1549318 h 3343265"/>
                <a:gd name="connsiteX14" fmla="*/ 1553358 w 3378518"/>
                <a:gd name="connsiteY14" fmla="*/ 1712169 h 3343265"/>
                <a:gd name="connsiteX15" fmla="*/ 982233 w 3378518"/>
                <a:gd name="connsiteY15" fmla="*/ 1708585 h 3343265"/>
                <a:gd name="connsiteX16" fmla="*/ 438132 w 3378518"/>
                <a:gd name="connsiteY16" fmla="*/ 1996240 h 3343265"/>
                <a:gd name="connsiteX17" fmla="*/ 1327831 w 3378518"/>
                <a:gd name="connsiteY17" fmla="*/ 2935982 h 3343265"/>
                <a:gd name="connsiteX18" fmla="*/ 1644360 w 3378518"/>
                <a:gd name="connsiteY18" fmla="*/ 2379076 h 3343265"/>
                <a:gd name="connsiteX19" fmla="*/ 1647944 w 3378518"/>
                <a:gd name="connsiteY19" fmla="*/ 1807951 h 3343265"/>
                <a:gd name="connsiteX20" fmla="*/ 1812850 w 3378518"/>
                <a:gd name="connsiteY20" fmla="*/ 1645100 h 3343265"/>
                <a:gd name="connsiteX21" fmla="*/ 2383975 w 3378518"/>
                <a:gd name="connsiteY21" fmla="*/ 1648684 h 3343265"/>
                <a:gd name="connsiteX22" fmla="*/ 2775160 w 3378518"/>
                <a:gd name="connsiteY22" fmla="*/ 1524061 h 3343265"/>
                <a:gd name="connsiteX23" fmla="*/ 2793741 w 3378518"/>
                <a:gd name="connsiteY23" fmla="*/ 1508778 h 3343265"/>
                <a:gd name="connsiteX24" fmla="*/ 2816322 w 3378518"/>
                <a:gd name="connsiteY24" fmla="*/ 1508471 h 3343265"/>
                <a:gd name="connsiteX25" fmla="*/ 2806599 w 3378518"/>
                <a:gd name="connsiteY25" fmla="*/ 1498202 h 3343265"/>
                <a:gd name="connsiteX26" fmla="*/ 2837773 w 3378518"/>
                <a:gd name="connsiteY26" fmla="*/ 1472561 h 3343265"/>
                <a:gd name="connsiteX27" fmla="*/ 2941609 w 3378518"/>
                <a:gd name="connsiteY27" fmla="*/ 1348315 h 3343265"/>
                <a:gd name="connsiteX28" fmla="*/ 2052499 w 3378518"/>
                <a:gd name="connsiteY28" fmla="*/ 409197 h 3343265"/>
                <a:gd name="connsiteX29" fmla="*/ 2174049 w 3378518"/>
                <a:gd name="connsiteY29" fmla="*/ 52146 h 3343265"/>
                <a:gd name="connsiteX30" fmla="*/ 3332823 w 3378518"/>
                <a:gd name="connsiteY30" fmla="*/ 1276097 h 3343265"/>
                <a:gd name="connsiteX31" fmla="*/ 3326372 w 3378518"/>
                <a:gd name="connsiteY31" fmla="*/ 1512000 h 3343265"/>
                <a:gd name="connsiteX32" fmla="*/ 3090468 w 3378518"/>
                <a:gd name="connsiteY32" fmla="*/ 1505547 h 3343265"/>
                <a:gd name="connsiteX33" fmla="*/ 3073378 w 3378518"/>
                <a:gd name="connsiteY33" fmla="*/ 1487496 h 3343265"/>
                <a:gd name="connsiteX34" fmla="*/ 2382792 w 3378518"/>
                <a:gd name="connsiteY34" fmla="*/ 1837062 h 3343265"/>
                <a:gd name="connsiteX35" fmla="*/ 1832752 w 3378518"/>
                <a:gd name="connsiteY35" fmla="*/ 1833609 h 3343265"/>
                <a:gd name="connsiteX36" fmla="*/ 1832752 w 3378518"/>
                <a:gd name="connsiteY36" fmla="*/ 2374892 h 3343265"/>
                <a:gd name="connsiteX37" fmla="*/ 1457702 w 3378518"/>
                <a:gd name="connsiteY37" fmla="*/ 3079064 h 3343265"/>
                <a:gd name="connsiteX38" fmla="*/ 1440373 w 3378518"/>
                <a:gd name="connsiteY38" fmla="*/ 3297572 h 3343265"/>
                <a:gd name="connsiteX39" fmla="*/ 1204469 w 3378518"/>
                <a:gd name="connsiteY39" fmla="*/ 3291119 h 3343265"/>
                <a:gd name="connsiteX40" fmla="*/ 45693 w 3378518"/>
                <a:gd name="connsiteY40" fmla="*/ 2067168 h 3343265"/>
                <a:gd name="connsiteX41" fmla="*/ 52146 w 3378518"/>
                <a:gd name="connsiteY41" fmla="*/ 1831267 h 3343265"/>
                <a:gd name="connsiteX42" fmla="*/ 288050 w 3378518"/>
                <a:gd name="connsiteY42" fmla="*/ 1837718 h 3343265"/>
                <a:gd name="connsiteX43" fmla="*/ 305161 w 3378518"/>
                <a:gd name="connsiteY43" fmla="*/ 1855791 h 3343265"/>
                <a:gd name="connsiteX44" fmla="*/ 978047 w 3378518"/>
                <a:gd name="connsiteY44" fmla="*/ 1520187 h 3343265"/>
                <a:gd name="connsiteX45" fmla="*/ 1530057 w 3378518"/>
                <a:gd name="connsiteY45" fmla="*/ 1520187 h 3343265"/>
                <a:gd name="connsiteX46" fmla="*/ 1533467 w 3378518"/>
                <a:gd name="connsiteY46" fmla="*/ 977008 h 3343265"/>
                <a:gd name="connsiteX47" fmla="*/ 1923558 w 3378518"/>
                <a:gd name="connsiteY47" fmla="*/ 268587 h 3343265"/>
                <a:gd name="connsiteX48" fmla="*/ 1938145 w 3378518"/>
                <a:gd name="connsiteY48" fmla="*/ 45695 h 3343265"/>
                <a:gd name="connsiteX49" fmla="*/ 2174049 w 3378518"/>
                <a:gd name="connsiteY49" fmla="*/ 52146 h 3343265"/>
                <a:gd name="connsiteX0" fmla="*/ 890036 w 3378518"/>
                <a:gd name="connsiteY0" fmla="*/ 1777279 h 3343265"/>
                <a:gd name="connsiteX1" fmla="*/ 867690 w 3378518"/>
                <a:gd name="connsiteY1" fmla="*/ 1772294 h 3343265"/>
                <a:gd name="connsiteX2" fmla="*/ 874046 w 3378518"/>
                <a:gd name="connsiteY2" fmla="*/ 1768943 h 3343265"/>
                <a:gd name="connsiteX3" fmla="*/ 890036 w 3378518"/>
                <a:gd name="connsiteY3" fmla="*/ 1777279 h 3343265"/>
                <a:gd name="connsiteX4" fmla="*/ 910377 w 3378518"/>
                <a:gd name="connsiteY4" fmla="*/ 1787884 h 3343265"/>
                <a:gd name="connsiteX5" fmla="*/ 909725 w 3378518"/>
                <a:gd name="connsiteY5" fmla="*/ 1788361 h 3343265"/>
                <a:gd name="connsiteX6" fmla="*/ 905259 w 3378518"/>
                <a:gd name="connsiteY6" fmla="*/ 1785216 h 3343265"/>
                <a:gd name="connsiteX7" fmla="*/ 910377 w 3378518"/>
                <a:gd name="connsiteY7" fmla="*/ 1787884 h 3343265"/>
                <a:gd name="connsiteX8" fmla="*/ 2052499 w 3378518"/>
                <a:gd name="connsiteY8" fmla="*/ 409197 h 3343265"/>
                <a:gd name="connsiteX9" fmla="*/ 1721848 w 3378518"/>
                <a:gd name="connsiteY9" fmla="*/ 978193 h 3343265"/>
                <a:gd name="connsiteX10" fmla="*/ 1718264 w 3378518"/>
                <a:gd name="connsiteY10" fmla="*/ 1549318 h 3343265"/>
                <a:gd name="connsiteX11" fmla="*/ 1553358 w 3378518"/>
                <a:gd name="connsiteY11" fmla="*/ 1712169 h 3343265"/>
                <a:gd name="connsiteX12" fmla="*/ 982233 w 3378518"/>
                <a:gd name="connsiteY12" fmla="*/ 1708585 h 3343265"/>
                <a:gd name="connsiteX13" fmla="*/ 438132 w 3378518"/>
                <a:gd name="connsiteY13" fmla="*/ 1996240 h 3343265"/>
                <a:gd name="connsiteX14" fmla="*/ 1327831 w 3378518"/>
                <a:gd name="connsiteY14" fmla="*/ 2935982 h 3343265"/>
                <a:gd name="connsiteX15" fmla="*/ 1644360 w 3378518"/>
                <a:gd name="connsiteY15" fmla="*/ 2379076 h 3343265"/>
                <a:gd name="connsiteX16" fmla="*/ 1647944 w 3378518"/>
                <a:gd name="connsiteY16" fmla="*/ 1807951 h 3343265"/>
                <a:gd name="connsiteX17" fmla="*/ 1812850 w 3378518"/>
                <a:gd name="connsiteY17" fmla="*/ 1645100 h 3343265"/>
                <a:gd name="connsiteX18" fmla="*/ 2383975 w 3378518"/>
                <a:gd name="connsiteY18" fmla="*/ 1648684 h 3343265"/>
                <a:gd name="connsiteX19" fmla="*/ 2775160 w 3378518"/>
                <a:gd name="connsiteY19" fmla="*/ 1524061 h 3343265"/>
                <a:gd name="connsiteX20" fmla="*/ 2793741 w 3378518"/>
                <a:gd name="connsiteY20" fmla="*/ 1508778 h 3343265"/>
                <a:gd name="connsiteX21" fmla="*/ 2816322 w 3378518"/>
                <a:gd name="connsiteY21" fmla="*/ 1508471 h 3343265"/>
                <a:gd name="connsiteX22" fmla="*/ 2806599 w 3378518"/>
                <a:gd name="connsiteY22" fmla="*/ 1498202 h 3343265"/>
                <a:gd name="connsiteX23" fmla="*/ 2837773 w 3378518"/>
                <a:gd name="connsiteY23" fmla="*/ 1472561 h 3343265"/>
                <a:gd name="connsiteX24" fmla="*/ 2941609 w 3378518"/>
                <a:gd name="connsiteY24" fmla="*/ 1348315 h 3343265"/>
                <a:gd name="connsiteX25" fmla="*/ 2052499 w 3378518"/>
                <a:gd name="connsiteY25" fmla="*/ 409197 h 3343265"/>
                <a:gd name="connsiteX26" fmla="*/ 2174049 w 3378518"/>
                <a:gd name="connsiteY26" fmla="*/ 52146 h 3343265"/>
                <a:gd name="connsiteX27" fmla="*/ 3332823 w 3378518"/>
                <a:gd name="connsiteY27" fmla="*/ 1276097 h 3343265"/>
                <a:gd name="connsiteX28" fmla="*/ 3326372 w 3378518"/>
                <a:gd name="connsiteY28" fmla="*/ 1512000 h 3343265"/>
                <a:gd name="connsiteX29" fmla="*/ 3090468 w 3378518"/>
                <a:gd name="connsiteY29" fmla="*/ 1505547 h 3343265"/>
                <a:gd name="connsiteX30" fmla="*/ 3073378 w 3378518"/>
                <a:gd name="connsiteY30" fmla="*/ 1487496 h 3343265"/>
                <a:gd name="connsiteX31" fmla="*/ 2382792 w 3378518"/>
                <a:gd name="connsiteY31" fmla="*/ 1837062 h 3343265"/>
                <a:gd name="connsiteX32" fmla="*/ 1832752 w 3378518"/>
                <a:gd name="connsiteY32" fmla="*/ 1833609 h 3343265"/>
                <a:gd name="connsiteX33" fmla="*/ 1832752 w 3378518"/>
                <a:gd name="connsiteY33" fmla="*/ 2374892 h 3343265"/>
                <a:gd name="connsiteX34" fmla="*/ 1457702 w 3378518"/>
                <a:gd name="connsiteY34" fmla="*/ 3079064 h 3343265"/>
                <a:gd name="connsiteX35" fmla="*/ 1440373 w 3378518"/>
                <a:gd name="connsiteY35" fmla="*/ 3297572 h 3343265"/>
                <a:gd name="connsiteX36" fmla="*/ 1204469 w 3378518"/>
                <a:gd name="connsiteY36" fmla="*/ 3291119 h 3343265"/>
                <a:gd name="connsiteX37" fmla="*/ 45693 w 3378518"/>
                <a:gd name="connsiteY37" fmla="*/ 2067168 h 3343265"/>
                <a:gd name="connsiteX38" fmla="*/ 52146 w 3378518"/>
                <a:gd name="connsiteY38" fmla="*/ 1831267 h 3343265"/>
                <a:gd name="connsiteX39" fmla="*/ 288050 w 3378518"/>
                <a:gd name="connsiteY39" fmla="*/ 1837718 h 3343265"/>
                <a:gd name="connsiteX40" fmla="*/ 305161 w 3378518"/>
                <a:gd name="connsiteY40" fmla="*/ 1855791 h 3343265"/>
                <a:gd name="connsiteX41" fmla="*/ 978047 w 3378518"/>
                <a:gd name="connsiteY41" fmla="*/ 1520187 h 3343265"/>
                <a:gd name="connsiteX42" fmla="*/ 1530057 w 3378518"/>
                <a:gd name="connsiteY42" fmla="*/ 1520187 h 3343265"/>
                <a:gd name="connsiteX43" fmla="*/ 1533467 w 3378518"/>
                <a:gd name="connsiteY43" fmla="*/ 977008 h 3343265"/>
                <a:gd name="connsiteX44" fmla="*/ 1923558 w 3378518"/>
                <a:gd name="connsiteY44" fmla="*/ 268587 h 3343265"/>
                <a:gd name="connsiteX45" fmla="*/ 1938145 w 3378518"/>
                <a:gd name="connsiteY45" fmla="*/ 45695 h 3343265"/>
                <a:gd name="connsiteX46" fmla="*/ 2174049 w 3378518"/>
                <a:gd name="connsiteY46" fmla="*/ 52146 h 334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78518" h="3343265">
                  <a:moveTo>
                    <a:pt x="890036" y="1777279"/>
                  </a:moveTo>
                  <a:lnTo>
                    <a:pt x="867690" y="1772294"/>
                  </a:lnTo>
                  <a:lnTo>
                    <a:pt x="874046" y="1768943"/>
                  </a:lnTo>
                  <a:lnTo>
                    <a:pt x="890036" y="1777279"/>
                  </a:lnTo>
                  <a:close/>
                  <a:moveTo>
                    <a:pt x="910377" y="1787884"/>
                  </a:moveTo>
                  <a:lnTo>
                    <a:pt x="909725" y="1788361"/>
                  </a:lnTo>
                  <a:lnTo>
                    <a:pt x="905259" y="1785216"/>
                  </a:lnTo>
                  <a:lnTo>
                    <a:pt x="910377" y="1787884"/>
                  </a:lnTo>
                  <a:close/>
                  <a:moveTo>
                    <a:pt x="2052499" y="409197"/>
                  </a:moveTo>
                  <a:cubicBezTo>
                    <a:pt x="1855567" y="522139"/>
                    <a:pt x="1723377" y="734475"/>
                    <a:pt x="1721848" y="978193"/>
                  </a:cubicBezTo>
                  <a:cubicBezTo>
                    <a:pt x="1720653" y="1168568"/>
                    <a:pt x="1719459" y="1358943"/>
                    <a:pt x="1718264" y="1549318"/>
                  </a:cubicBezTo>
                  <a:lnTo>
                    <a:pt x="1553358" y="1712169"/>
                  </a:lnTo>
                  <a:lnTo>
                    <a:pt x="982233" y="1708585"/>
                  </a:lnTo>
                  <a:cubicBezTo>
                    <a:pt x="755048" y="1707160"/>
                    <a:pt x="553704" y="1819601"/>
                    <a:pt x="438132" y="1996240"/>
                  </a:cubicBezTo>
                  <a:lnTo>
                    <a:pt x="1327831" y="2935982"/>
                  </a:lnTo>
                  <a:cubicBezTo>
                    <a:pt x="1517741" y="2823547"/>
                    <a:pt x="1642874" y="2616160"/>
                    <a:pt x="1644360" y="2379076"/>
                  </a:cubicBezTo>
                  <a:cubicBezTo>
                    <a:pt x="1645555" y="2188701"/>
                    <a:pt x="1646749" y="1998326"/>
                    <a:pt x="1647944" y="1807951"/>
                  </a:cubicBezTo>
                  <a:lnTo>
                    <a:pt x="1812850" y="1645100"/>
                  </a:lnTo>
                  <a:lnTo>
                    <a:pt x="2383975" y="1648684"/>
                  </a:lnTo>
                  <a:cubicBezTo>
                    <a:pt x="2530062" y="1649601"/>
                    <a:pt x="2665464" y="1603436"/>
                    <a:pt x="2775160" y="1524061"/>
                  </a:cubicBezTo>
                  <a:lnTo>
                    <a:pt x="2793741" y="1508778"/>
                  </a:lnTo>
                  <a:lnTo>
                    <a:pt x="2816322" y="1508471"/>
                  </a:lnTo>
                  <a:lnTo>
                    <a:pt x="2806599" y="1498202"/>
                  </a:lnTo>
                  <a:lnTo>
                    <a:pt x="2837773" y="1472561"/>
                  </a:lnTo>
                  <a:cubicBezTo>
                    <a:pt x="2877299" y="1435719"/>
                    <a:pt x="2912231" y="1394008"/>
                    <a:pt x="2941609" y="1348315"/>
                  </a:cubicBezTo>
                  <a:lnTo>
                    <a:pt x="2052499" y="409197"/>
                  </a:lnTo>
                  <a:close/>
                  <a:moveTo>
                    <a:pt x="2174049" y="52146"/>
                  </a:moveTo>
                  <a:lnTo>
                    <a:pt x="3332823" y="1276097"/>
                  </a:lnTo>
                  <a:cubicBezTo>
                    <a:pt x="3396186" y="1343023"/>
                    <a:pt x="3393298" y="1448638"/>
                    <a:pt x="3326372" y="1512000"/>
                  </a:cubicBezTo>
                  <a:cubicBezTo>
                    <a:pt x="3259446" y="1575361"/>
                    <a:pt x="3153829" y="1572473"/>
                    <a:pt x="3090468" y="1505547"/>
                  </a:cubicBezTo>
                  <a:lnTo>
                    <a:pt x="3073378" y="1487496"/>
                  </a:lnTo>
                  <a:cubicBezTo>
                    <a:pt x="2919662" y="1701713"/>
                    <a:pt x="2666991" y="1838843"/>
                    <a:pt x="2382792" y="1837062"/>
                  </a:cubicBezTo>
                  <a:lnTo>
                    <a:pt x="1832752" y="1833609"/>
                  </a:lnTo>
                  <a:lnTo>
                    <a:pt x="1832752" y="2374892"/>
                  </a:lnTo>
                  <a:cubicBezTo>
                    <a:pt x="1832752" y="2668478"/>
                    <a:pt x="1684730" y="2927490"/>
                    <a:pt x="1457702" y="3079064"/>
                  </a:cubicBezTo>
                  <a:cubicBezTo>
                    <a:pt x="1509390" y="3144226"/>
                    <a:pt x="1502268" y="3238971"/>
                    <a:pt x="1440373" y="3297572"/>
                  </a:cubicBezTo>
                  <a:cubicBezTo>
                    <a:pt x="1373447" y="3360933"/>
                    <a:pt x="1267830" y="3358045"/>
                    <a:pt x="1204469" y="3291119"/>
                  </a:cubicBezTo>
                  <a:lnTo>
                    <a:pt x="45693" y="2067168"/>
                  </a:lnTo>
                  <a:cubicBezTo>
                    <a:pt x="-17668" y="2000245"/>
                    <a:pt x="-14779" y="1894627"/>
                    <a:pt x="52146" y="1831267"/>
                  </a:cubicBezTo>
                  <a:cubicBezTo>
                    <a:pt x="119072" y="1767904"/>
                    <a:pt x="224687" y="1770794"/>
                    <a:pt x="288050" y="1837718"/>
                  </a:cubicBezTo>
                  <a:lnTo>
                    <a:pt x="305161" y="1855791"/>
                  </a:lnTo>
                  <a:cubicBezTo>
                    <a:pt x="457589" y="1650481"/>
                    <a:pt x="702601" y="1520187"/>
                    <a:pt x="978047" y="1520187"/>
                  </a:cubicBezTo>
                  <a:lnTo>
                    <a:pt x="1530057" y="1520187"/>
                  </a:lnTo>
                  <a:cubicBezTo>
                    <a:pt x="1531194" y="1339127"/>
                    <a:pt x="1532330" y="1158068"/>
                    <a:pt x="1533467" y="977008"/>
                  </a:cubicBezTo>
                  <a:cubicBezTo>
                    <a:pt x="1535338" y="678827"/>
                    <a:pt x="1689679" y="417271"/>
                    <a:pt x="1923558" y="268587"/>
                  </a:cubicBezTo>
                  <a:cubicBezTo>
                    <a:pt x="1868853" y="203019"/>
                    <a:pt x="1874955" y="105520"/>
                    <a:pt x="1938145" y="45695"/>
                  </a:cubicBezTo>
                  <a:cubicBezTo>
                    <a:pt x="2005071" y="-17668"/>
                    <a:pt x="2110688" y="-14780"/>
                    <a:pt x="2174049" y="5214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nvGrpSpPr>
            <p:cNvPr id="108" name="그룹 60">
              <a:extLst>
                <a:ext uri="{FF2B5EF4-FFF2-40B4-BE49-F238E27FC236}">
                  <a16:creationId xmlns:a16="http://schemas.microsoft.com/office/drawing/2014/main" id="{91154DCE-415E-4665-A692-0DD3A9CEDECC}"/>
                </a:ext>
              </a:extLst>
            </p:cNvPr>
            <p:cNvGrpSpPr/>
            <p:nvPr/>
          </p:nvGrpSpPr>
          <p:grpSpPr>
            <a:xfrm>
              <a:off x="5536852" y="2753578"/>
              <a:ext cx="1089476" cy="1686250"/>
              <a:chOff x="5558699" y="2598826"/>
              <a:chExt cx="1089476" cy="1686250"/>
            </a:xfrm>
          </p:grpSpPr>
          <p:grpSp>
            <p:nvGrpSpPr>
              <p:cNvPr id="109" name="그룹 49">
                <a:extLst>
                  <a:ext uri="{FF2B5EF4-FFF2-40B4-BE49-F238E27FC236}">
                    <a16:creationId xmlns:a16="http://schemas.microsoft.com/office/drawing/2014/main" id="{1CB3A2B7-EF8C-4AF7-BE04-2EFE2B943BBA}"/>
                  </a:ext>
                </a:extLst>
              </p:cNvPr>
              <p:cNvGrpSpPr/>
              <p:nvPr/>
            </p:nvGrpSpPr>
            <p:grpSpPr>
              <a:xfrm>
                <a:off x="5617507" y="3979880"/>
                <a:ext cx="305196" cy="305196"/>
                <a:chOff x="2460435" y="1380960"/>
                <a:chExt cx="914400" cy="914400"/>
              </a:xfrm>
              <a:solidFill>
                <a:schemeClr val="accent3"/>
              </a:solidFill>
            </p:grpSpPr>
            <p:sp>
              <p:nvSpPr>
                <p:cNvPr id="140" name="타원 50">
                  <a:extLst>
                    <a:ext uri="{FF2B5EF4-FFF2-40B4-BE49-F238E27FC236}">
                      <a16:creationId xmlns:a16="http://schemas.microsoft.com/office/drawing/2014/main" id="{6EBE60A5-78D5-461C-A24D-2E4690A10575}"/>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1" name="타원 51">
                  <a:extLst>
                    <a:ext uri="{FF2B5EF4-FFF2-40B4-BE49-F238E27FC236}">
                      <a16:creationId xmlns:a16="http://schemas.microsoft.com/office/drawing/2014/main" id="{D6BEA413-8E25-4F3E-A495-B422A5DC7FA8}"/>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2" name="Block Arc 11">
                  <a:extLst>
                    <a:ext uri="{FF2B5EF4-FFF2-40B4-BE49-F238E27FC236}">
                      <a16:creationId xmlns:a16="http://schemas.microsoft.com/office/drawing/2014/main" id="{F0C88EAD-A1D1-4346-819A-9915E95A01D0}"/>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10" name="그룹 21">
                <a:extLst>
                  <a:ext uri="{FF2B5EF4-FFF2-40B4-BE49-F238E27FC236}">
                    <a16:creationId xmlns:a16="http://schemas.microsoft.com/office/drawing/2014/main" id="{414B3727-9439-4D68-9F99-56549F546CC8}"/>
                  </a:ext>
                </a:extLst>
              </p:cNvPr>
              <p:cNvGrpSpPr/>
              <p:nvPr/>
            </p:nvGrpSpPr>
            <p:grpSpPr>
              <a:xfrm>
                <a:off x="5811672" y="3628906"/>
                <a:ext cx="305196" cy="305196"/>
                <a:chOff x="2460435" y="1380960"/>
                <a:chExt cx="914400" cy="914400"/>
              </a:xfrm>
              <a:solidFill>
                <a:schemeClr val="accent3"/>
              </a:solidFill>
            </p:grpSpPr>
            <p:sp>
              <p:nvSpPr>
                <p:cNvPr id="137" name="타원 22">
                  <a:extLst>
                    <a:ext uri="{FF2B5EF4-FFF2-40B4-BE49-F238E27FC236}">
                      <a16:creationId xmlns:a16="http://schemas.microsoft.com/office/drawing/2014/main" id="{430A95CB-9BD1-4BC2-922D-2C8AB463C66F}"/>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8" name="타원 23">
                  <a:extLst>
                    <a:ext uri="{FF2B5EF4-FFF2-40B4-BE49-F238E27FC236}">
                      <a16:creationId xmlns:a16="http://schemas.microsoft.com/office/drawing/2014/main" id="{0A435201-3409-43EC-B5BA-4FCEFEA8F9E0}"/>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9" name="Block Arc 11">
                  <a:extLst>
                    <a:ext uri="{FF2B5EF4-FFF2-40B4-BE49-F238E27FC236}">
                      <a16:creationId xmlns:a16="http://schemas.microsoft.com/office/drawing/2014/main" id="{32B38BBC-A3C6-4419-A200-4EDDF39E10FA}"/>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11" name="그룹 25">
                <a:extLst>
                  <a:ext uri="{FF2B5EF4-FFF2-40B4-BE49-F238E27FC236}">
                    <a16:creationId xmlns:a16="http://schemas.microsoft.com/office/drawing/2014/main" id="{B274EA53-F360-44BB-8E5F-E3C1BF8514EB}"/>
                  </a:ext>
                </a:extLst>
              </p:cNvPr>
              <p:cNvGrpSpPr/>
              <p:nvPr/>
            </p:nvGrpSpPr>
            <p:grpSpPr>
              <a:xfrm>
                <a:off x="6050354" y="3733355"/>
                <a:ext cx="305196" cy="305196"/>
                <a:chOff x="2460435" y="1380960"/>
                <a:chExt cx="914400" cy="914400"/>
              </a:xfrm>
              <a:solidFill>
                <a:schemeClr val="accent3"/>
              </a:solidFill>
            </p:grpSpPr>
            <p:sp>
              <p:nvSpPr>
                <p:cNvPr id="134" name="타원 26">
                  <a:extLst>
                    <a:ext uri="{FF2B5EF4-FFF2-40B4-BE49-F238E27FC236}">
                      <a16:creationId xmlns:a16="http://schemas.microsoft.com/office/drawing/2014/main" id="{D39EA9E8-3B32-4605-810B-CE725208892D}"/>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5" name="타원 27">
                  <a:extLst>
                    <a:ext uri="{FF2B5EF4-FFF2-40B4-BE49-F238E27FC236}">
                      <a16:creationId xmlns:a16="http://schemas.microsoft.com/office/drawing/2014/main" id="{03C3A83E-B964-403E-B342-F9E52D80CDF2}"/>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6" name="Block Arc 11">
                  <a:extLst>
                    <a:ext uri="{FF2B5EF4-FFF2-40B4-BE49-F238E27FC236}">
                      <a16:creationId xmlns:a16="http://schemas.microsoft.com/office/drawing/2014/main" id="{F69F559F-0B22-471C-8DF5-ED89E816716E}"/>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12" name="그룹 29">
                <a:extLst>
                  <a:ext uri="{FF2B5EF4-FFF2-40B4-BE49-F238E27FC236}">
                    <a16:creationId xmlns:a16="http://schemas.microsoft.com/office/drawing/2014/main" id="{BE9226A0-ACDC-45C8-97A7-55A4F9A3B04E}"/>
                  </a:ext>
                </a:extLst>
              </p:cNvPr>
              <p:cNvGrpSpPr/>
              <p:nvPr/>
            </p:nvGrpSpPr>
            <p:grpSpPr>
              <a:xfrm>
                <a:off x="5804852" y="3899206"/>
                <a:ext cx="305196" cy="305196"/>
                <a:chOff x="2460435" y="1380960"/>
                <a:chExt cx="914400" cy="914400"/>
              </a:xfrm>
              <a:solidFill>
                <a:schemeClr val="accent3"/>
              </a:solidFill>
            </p:grpSpPr>
            <p:sp>
              <p:nvSpPr>
                <p:cNvPr id="131" name="타원 30">
                  <a:extLst>
                    <a:ext uri="{FF2B5EF4-FFF2-40B4-BE49-F238E27FC236}">
                      <a16:creationId xmlns:a16="http://schemas.microsoft.com/office/drawing/2014/main" id="{A0C1152F-BA50-4E47-88FA-924796D39D86}"/>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2" name="타원 31">
                  <a:extLst>
                    <a:ext uri="{FF2B5EF4-FFF2-40B4-BE49-F238E27FC236}">
                      <a16:creationId xmlns:a16="http://schemas.microsoft.com/office/drawing/2014/main" id="{DDDF423A-6B58-47F1-B0DC-E4756CDDCCEC}"/>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3" name="Block Arc 11">
                  <a:extLst>
                    <a:ext uri="{FF2B5EF4-FFF2-40B4-BE49-F238E27FC236}">
                      <a16:creationId xmlns:a16="http://schemas.microsoft.com/office/drawing/2014/main" id="{53ECB8F3-46D8-4B9D-8973-E7E7F7177AB3}"/>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13" name="그룹 33">
                <a:extLst>
                  <a:ext uri="{FF2B5EF4-FFF2-40B4-BE49-F238E27FC236}">
                    <a16:creationId xmlns:a16="http://schemas.microsoft.com/office/drawing/2014/main" id="{FB4AD5BD-ECD8-41C9-9D13-2290118F7571}"/>
                  </a:ext>
                </a:extLst>
              </p:cNvPr>
              <p:cNvGrpSpPr/>
              <p:nvPr/>
            </p:nvGrpSpPr>
            <p:grpSpPr>
              <a:xfrm>
                <a:off x="5558699" y="3770159"/>
                <a:ext cx="305196" cy="305196"/>
                <a:chOff x="2460435" y="1380960"/>
                <a:chExt cx="914400" cy="914400"/>
              </a:xfrm>
              <a:solidFill>
                <a:schemeClr val="accent3"/>
              </a:solidFill>
            </p:grpSpPr>
            <p:sp>
              <p:nvSpPr>
                <p:cNvPr id="128" name="타원 34">
                  <a:extLst>
                    <a:ext uri="{FF2B5EF4-FFF2-40B4-BE49-F238E27FC236}">
                      <a16:creationId xmlns:a16="http://schemas.microsoft.com/office/drawing/2014/main" id="{1494C41E-F1CF-47BF-8980-613C08933F16}"/>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9" name="타원 35">
                  <a:extLst>
                    <a:ext uri="{FF2B5EF4-FFF2-40B4-BE49-F238E27FC236}">
                      <a16:creationId xmlns:a16="http://schemas.microsoft.com/office/drawing/2014/main" id="{42EAE357-9E25-4EAF-810A-B0394D498BDD}"/>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0" name="Block Arc 11">
                  <a:extLst>
                    <a:ext uri="{FF2B5EF4-FFF2-40B4-BE49-F238E27FC236}">
                      <a16:creationId xmlns:a16="http://schemas.microsoft.com/office/drawing/2014/main" id="{A00B362D-B2E1-445A-8E7F-DAECC0FDA94D}"/>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14" name="그룹 37">
                <a:extLst>
                  <a:ext uri="{FF2B5EF4-FFF2-40B4-BE49-F238E27FC236}">
                    <a16:creationId xmlns:a16="http://schemas.microsoft.com/office/drawing/2014/main" id="{9CAD7C96-0703-4F19-8AFC-4CE7DB059BEA}"/>
                  </a:ext>
                </a:extLst>
              </p:cNvPr>
              <p:cNvGrpSpPr/>
              <p:nvPr/>
            </p:nvGrpSpPr>
            <p:grpSpPr>
              <a:xfrm>
                <a:off x="6065408" y="3964544"/>
                <a:ext cx="305196" cy="305196"/>
                <a:chOff x="2460435" y="1380960"/>
                <a:chExt cx="914400" cy="914400"/>
              </a:xfrm>
              <a:solidFill>
                <a:schemeClr val="accent3"/>
              </a:solidFill>
            </p:grpSpPr>
            <p:sp>
              <p:nvSpPr>
                <p:cNvPr id="125" name="타원 38">
                  <a:extLst>
                    <a:ext uri="{FF2B5EF4-FFF2-40B4-BE49-F238E27FC236}">
                      <a16:creationId xmlns:a16="http://schemas.microsoft.com/office/drawing/2014/main" id="{13533FF7-94D1-4EE7-8A35-78072CB6B185}"/>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6" name="타원 39">
                  <a:extLst>
                    <a:ext uri="{FF2B5EF4-FFF2-40B4-BE49-F238E27FC236}">
                      <a16:creationId xmlns:a16="http://schemas.microsoft.com/office/drawing/2014/main" id="{AD905305-35A9-4CBD-9A6F-3D51F5DC6F05}"/>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7" name="Block Arc 11">
                  <a:extLst>
                    <a:ext uri="{FF2B5EF4-FFF2-40B4-BE49-F238E27FC236}">
                      <a16:creationId xmlns:a16="http://schemas.microsoft.com/office/drawing/2014/main" id="{A54DD930-74BF-4415-A78A-2BE297C28A08}"/>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15" name="그룹 41">
                <a:extLst>
                  <a:ext uri="{FF2B5EF4-FFF2-40B4-BE49-F238E27FC236}">
                    <a16:creationId xmlns:a16="http://schemas.microsoft.com/office/drawing/2014/main" id="{F6736BE9-7E04-4F08-9EBD-F5E688E148FE}"/>
                  </a:ext>
                </a:extLst>
              </p:cNvPr>
              <p:cNvGrpSpPr/>
              <p:nvPr/>
            </p:nvGrpSpPr>
            <p:grpSpPr>
              <a:xfrm>
                <a:off x="6342979" y="3957518"/>
                <a:ext cx="305196" cy="305196"/>
                <a:chOff x="2460435" y="1380960"/>
                <a:chExt cx="914400" cy="914400"/>
              </a:xfrm>
              <a:solidFill>
                <a:schemeClr val="accent3"/>
              </a:solidFill>
            </p:grpSpPr>
            <p:sp>
              <p:nvSpPr>
                <p:cNvPr id="122" name="타원 42">
                  <a:extLst>
                    <a:ext uri="{FF2B5EF4-FFF2-40B4-BE49-F238E27FC236}">
                      <a16:creationId xmlns:a16="http://schemas.microsoft.com/office/drawing/2014/main" id="{F2A49194-5C6D-4730-B1BB-6B3E695EB3CD}"/>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타원 43">
                  <a:extLst>
                    <a:ext uri="{FF2B5EF4-FFF2-40B4-BE49-F238E27FC236}">
                      <a16:creationId xmlns:a16="http://schemas.microsoft.com/office/drawing/2014/main" id="{233CDE03-9F52-4791-A836-81ABB07AB7CD}"/>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4" name="Block Arc 11">
                  <a:extLst>
                    <a:ext uri="{FF2B5EF4-FFF2-40B4-BE49-F238E27FC236}">
                      <a16:creationId xmlns:a16="http://schemas.microsoft.com/office/drawing/2014/main" id="{9FA452DE-723B-403C-8A50-8CBF40F759F0}"/>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16" name="그룹 45">
                <a:extLst>
                  <a:ext uri="{FF2B5EF4-FFF2-40B4-BE49-F238E27FC236}">
                    <a16:creationId xmlns:a16="http://schemas.microsoft.com/office/drawing/2014/main" id="{6ABB6BB5-B7E3-4A2A-B6E7-9C80280ACBE2}"/>
                  </a:ext>
                </a:extLst>
              </p:cNvPr>
              <p:cNvGrpSpPr/>
              <p:nvPr/>
            </p:nvGrpSpPr>
            <p:grpSpPr>
              <a:xfrm>
                <a:off x="6322640" y="3721994"/>
                <a:ext cx="305196" cy="305196"/>
                <a:chOff x="2460435" y="1380960"/>
                <a:chExt cx="914400" cy="914400"/>
              </a:xfrm>
              <a:solidFill>
                <a:schemeClr val="accent3"/>
              </a:solidFill>
            </p:grpSpPr>
            <p:sp>
              <p:nvSpPr>
                <p:cNvPr id="119" name="타원 46">
                  <a:extLst>
                    <a:ext uri="{FF2B5EF4-FFF2-40B4-BE49-F238E27FC236}">
                      <a16:creationId xmlns:a16="http://schemas.microsoft.com/office/drawing/2014/main" id="{704175CC-3052-43CC-A676-F9A98C95A45B}"/>
                    </a:ext>
                  </a:extLst>
                </p:cNvPr>
                <p:cNvSpPr/>
                <p:nvPr/>
              </p:nvSpPr>
              <p:spPr>
                <a:xfrm>
                  <a:off x="2460435" y="1380960"/>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타원 47">
                  <a:extLst>
                    <a:ext uri="{FF2B5EF4-FFF2-40B4-BE49-F238E27FC236}">
                      <a16:creationId xmlns:a16="http://schemas.microsoft.com/office/drawing/2014/main" id="{285B0A7C-436B-493C-8F80-E19434626013}"/>
                    </a:ext>
                  </a:extLst>
                </p:cNvPr>
                <p:cNvSpPr/>
                <p:nvPr/>
              </p:nvSpPr>
              <p:spPr>
                <a:xfrm>
                  <a:off x="2528509" y="1449034"/>
                  <a:ext cx="778251" cy="77825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1" name="Block Arc 11">
                  <a:extLst>
                    <a:ext uri="{FF2B5EF4-FFF2-40B4-BE49-F238E27FC236}">
                      <a16:creationId xmlns:a16="http://schemas.microsoft.com/office/drawing/2014/main" id="{1F3BC2C1-5476-417D-9A2A-89662A542614}"/>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117" name="이등변 삼각형 58">
                <a:extLst>
                  <a:ext uri="{FF2B5EF4-FFF2-40B4-BE49-F238E27FC236}">
                    <a16:creationId xmlns:a16="http://schemas.microsoft.com/office/drawing/2014/main" id="{FABE7AC8-83B6-462C-8DAE-E4118152FAB6}"/>
                  </a:ext>
                </a:extLst>
              </p:cNvPr>
              <p:cNvSpPr/>
              <p:nvPr/>
            </p:nvSpPr>
            <p:spPr>
              <a:xfrm rot="10800000">
                <a:off x="5637159" y="2598826"/>
                <a:ext cx="945777" cy="48901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8" name="직사각형 59">
                <a:extLst>
                  <a:ext uri="{FF2B5EF4-FFF2-40B4-BE49-F238E27FC236}">
                    <a16:creationId xmlns:a16="http://schemas.microsoft.com/office/drawing/2014/main" id="{F594AE64-C8AA-42F6-BDB6-6FD6EC966774}"/>
                  </a:ext>
                </a:extLst>
              </p:cNvPr>
              <p:cNvSpPr/>
              <p:nvPr/>
            </p:nvSpPr>
            <p:spPr>
              <a:xfrm>
                <a:off x="6088867" y="3022230"/>
                <a:ext cx="36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grpSp>
        <p:nvGrpSpPr>
          <p:cNvPr id="143" name="Group 142">
            <a:extLst>
              <a:ext uri="{FF2B5EF4-FFF2-40B4-BE49-F238E27FC236}">
                <a16:creationId xmlns:a16="http://schemas.microsoft.com/office/drawing/2014/main" id="{B60A1FA1-E7FE-496D-B23F-34DC32DE67BA}"/>
              </a:ext>
            </a:extLst>
          </p:cNvPr>
          <p:cNvGrpSpPr/>
          <p:nvPr/>
        </p:nvGrpSpPr>
        <p:grpSpPr>
          <a:xfrm>
            <a:off x="3056256" y="2642883"/>
            <a:ext cx="2066639" cy="1795425"/>
            <a:chOff x="4070449" y="2766517"/>
            <a:chExt cx="2346599" cy="2038644"/>
          </a:xfrm>
        </p:grpSpPr>
        <p:sp>
          <p:nvSpPr>
            <p:cNvPr id="144" name="Diagonal Stripe 18">
              <a:extLst>
                <a:ext uri="{FF2B5EF4-FFF2-40B4-BE49-F238E27FC236}">
                  <a16:creationId xmlns:a16="http://schemas.microsoft.com/office/drawing/2014/main" id="{6401F426-BAD2-426E-890E-3AD6EDCF310F}"/>
                </a:ext>
              </a:extLst>
            </p:cNvPr>
            <p:cNvSpPr>
              <a:spLocks noChangeAspect="1"/>
            </p:cNvSpPr>
            <p:nvPr/>
          </p:nvSpPr>
          <p:spPr>
            <a:xfrm rot="2848566">
              <a:off x="4228697" y="3717695"/>
              <a:ext cx="1076813" cy="1098119"/>
            </a:xfrm>
            <a:custGeom>
              <a:avLst/>
              <a:gdLst>
                <a:gd name="connsiteX0" fmla="*/ 348904 w 675990"/>
                <a:gd name="connsiteY0" fmla="*/ 312950 h 675086"/>
                <a:gd name="connsiteX1" fmla="*/ 361744 w 675990"/>
                <a:gd name="connsiteY1" fmla="*/ 304427 h 675086"/>
                <a:gd name="connsiteX2" fmla="*/ 387609 w 675990"/>
                <a:gd name="connsiteY2" fmla="*/ 311914 h 675086"/>
                <a:gd name="connsiteX3" fmla="*/ 399673 w 675990"/>
                <a:gd name="connsiteY3" fmla="*/ 352981 h 675086"/>
                <a:gd name="connsiteX4" fmla="*/ 398092 w 675990"/>
                <a:gd name="connsiteY4" fmla="*/ 358061 h 675086"/>
                <a:gd name="connsiteX5" fmla="*/ 348904 w 675990"/>
                <a:gd name="connsiteY5" fmla="*/ 312950 h 675086"/>
                <a:gd name="connsiteX6" fmla="*/ 230585 w 675990"/>
                <a:gd name="connsiteY6" fmla="*/ 257376 h 675086"/>
                <a:gd name="connsiteX7" fmla="*/ 274797 w 675990"/>
                <a:gd name="connsiteY7" fmla="*/ 297922 h 675086"/>
                <a:gd name="connsiteX8" fmla="*/ 274337 w 675990"/>
                <a:gd name="connsiteY8" fmla="*/ 298038 h 675086"/>
                <a:gd name="connsiteX9" fmla="*/ 239961 w 675990"/>
                <a:gd name="connsiteY9" fmla="*/ 288170 h 675086"/>
                <a:gd name="connsiteX10" fmla="*/ 239716 w 675990"/>
                <a:gd name="connsiteY10" fmla="*/ 288461 h 675086"/>
                <a:gd name="connsiteX11" fmla="*/ 230585 w 675990"/>
                <a:gd name="connsiteY11" fmla="*/ 257376 h 675086"/>
                <a:gd name="connsiteX12" fmla="*/ 175280 w 675990"/>
                <a:gd name="connsiteY12" fmla="*/ 206655 h 675086"/>
                <a:gd name="connsiteX13" fmla="*/ 188018 w 675990"/>
                <a:gd name="connsiteY13" fmla="*/ 218337 h 675086"/>
                <a:gd name="connsiteX14" fmla="*/ 176767 w 675990"/>
                <a:gd name="connsiteY14" fmla="*/ 241787 h 675086"/>
                <a:gd name="connsiteX15" fmla="*/ 204569 w 675990"/>
                <a:gd name="connsiteY15" fmla="*/ 330107 h 675086"/>
                <a:gd name="connsiteX16" fmla="*/ 280866 w 675990"/>
                <a:gd name="connsiteY16" fmla="*/ 352529 h 675086"/>
                <a:gd name="connsiteX17" fmla="*/ 318697 w 675990"/>
                <a:gd name="connsiteY17" fmla="*/ 338182 h 675086"/>
                <a:gd name="connsiteX18" fmla="*/ 369250 w 675990"/>
                <a:gd name="connsiteY18" fmla="*/ 384545 h 675086"/>
                <a:gd name="connsiteX19" fmla="*/ 327006 w 675990"/>
                <a:gd name="connsiteY19" fmla="*/ 373364 h 675086"/>
                <a:gd name="connsiteX20" fmla="*/ 284812 w 675990"/>
                <a:gd name="connsiteY20" fmla="*/ 415213 h 675086"/>
                <a:gd name="connsiteX21" fmla="*/ 385381 w 675990"/>
                <a:gd name="connsiteY21" fmla="*/ 441752 h 675086"/>
                <a:gd name="connsiteX22" fmla="*/ 415805 w 675990"/>
                <a:gd name="connsiteY22" fmla="*/ 427239 h 675086"/>
                <a:gd name="connsiteX23" fmla="*/ 428627 w 675990"/>
                <a:gd name="connsiteY23" fmla="*/ 438999 h 675086"/>
                <a:gd name="connsiteX24" fmla="*/ 454996 w 675990"/>
                <a:gd name="connsiteY24" fmla="*/ 410247 h 675086"/>
                <a:gd name="connsiteX25" fmla="*/ 443131 w 675990"/>
                <a:gd name="connsiteY25" fmla="*/ 399365 h 675086"/>
                <a:gd name="connsiteX26" fmla="*/ 457476 w 675990"/>
                <a:gd name="connsiteY26" fmla="*/ 366780 h 675086"/>
                <a:gd name="connsiteX27" fmla="*/ 428374 w 675990"/>
                <a:gd name="connsiteY27" fmla="*/ 268744 h 675086"/>
                <a:gd name="connsiteX28" fmla="*/ 428534 w 675990"/>
                <a:gd name="connsiteY28" fmla="*/ 268557 h 675086"/>
                <a:gd name="connsiteX29" fmla="*/ 427407 w 675990"/>
                <a:gd name="connsiteY29" fmla="*/ 267729 h 675086"/>
                <a:gd name="connsiteX30" fmla="*/ 427024 w 675990"/>
                <a:gd name="connsiteY30" fmla="*/ 267327 h 675086"/>
                <a:gd name="connsiteX31" fmla="*/ 426958 w 675990"/>
                <a:gd name="connsiteY31" fmla="*/ 267399 h 675086"/>
                <a:gd name="connsiteX32" fmla="*/ 352832 w 675990"/>
                <a:gd name="connsiteY32" fmla="*/ 248366 h 675086"/>
                <a:gd name="connsiteX33" fmla="*/ 307533 w 675990"/>
                <a:gd name="connsiteY33" fmla="*/ 275010 h 675086"/>
                <a:gd name="connsiteX34" fmla="*/ 255217 w 675990"/>
                <a:gd name="connsiteY34" fmla="*/ 227031 h 675086"/>
                <a:gd name="connsiteX35" fmla="*/ 258272 w 675990"/>
                <a:gd name="connsiteY35" fmla="*/ 225712 h 675086"/>
                <a:gd name="connsiteX36" fmla="*/ 296374 w 675990"/>
                <a:gd name="connsiteY36" fmla="*/ 235767 h 675086"/>
                <a:gd name="connsiteX37" fmla="*/ 334358 w 675990"/>
                <a:gd name="connsiteY37" fmla="*/ 198094 h 675086"/>
                <a:gd name="connsiteX38" fmla="*/ 243823 w 675990"/>
                <a:gd name="connsiteY38" fmla="*/ 174203 h 675086"/>
                <a:gd name="connsiteX39" fmla="*/ 213832 w 675990"/>
                <a:gd name="connsiteY39" fmla="*/ 189078 h 675086"/>
                <a:gd name="connsiteX40" fmla="*/ 201648 w 675990"/>
                <a:gd name="connsiteY40" fmla="*/ 177904 h 675086"/>
                <a:gd name="connsiteX41" fmla="*/ 175280 w 675990"/>
                <a:gd name="connsiteY41" fmla="*/ 206655 h 675086"/>
                <a:gd name="connsiteX42" fmla="*/ 12 w 675990"/>
                <a:gd name="connsiteY42" fmla="*/ 293155 h 675086"/>
                <a:gd name="connsiteX43" fmla="*/ 249809 w 675990"/>
                <a:gd name="connsiteY43" fmla="*/ 1624 h 675086"/>
                <a:gd name="connsiteX44" fmla="*/ 594173 w 675990"/>
                <a:gd name="connsiteY44" fmla="*/ 64966 h 675086"/>
                <a:gd name="connsiteX45" fmla="*/ 510663 w 675990"/>
                <a:gd name="connsiteY45" fmla="*/ 486821 h 675086"/>
                <a:gd name="connsiteX46" fmla="*/ 71150 w 675990"/>
                <a:gd name="connsiteY46" fmla="*/ 602445 h 675086"/>
                <a:gd name="connsiteX47" fmla="*/ 70567 w 675990"/>
                <a:gd name="connsiteY47" fmla="*/ 601568 h 675086"/>
                <a:gd name="connsiteX48" fmla="*/ 12 w 675990"/>
                <a:gd name="connsiteY48" fmla="*/ 293155 h 675086"/>
                <a:gd name="connsiteX0" fmla="*/ 348904 w 650157"/>
                <a:gd name="connsiteY0" fmla="*/ 335888 h 698024"/>
                <a:gd name="connsiteX1" fmla="*/ 361744 w 650157"/>
                <a:gd name="connsiteY1" fmla="*/ 327365 h 698024"/>
                <a:gd name="connsiteX2" fmla="*/ 387609 w 650157"/>
                <a:gd name="connsiteY2" fmla="*/ 334852 h 698024"/>
                <a:gd name="connsiteX3" fmla="*/ 399673 w 650157"/>
                <a:gd name="connsiteY3" fmla="*/ 375919 h 698024"/>
                <a:gd name="connsiteX4" fmla="*/ 398092 w 650157"/>
                <a:gd name="connsiteY4" fmla="*/ 380999 h 698024"/>
                <a:gd name="connsiteX5" fmla="*/ 348904 w 650157"/>
                <a:gd name="connsiteY5" fmla="*/ 335888 h 698024"/>
                <a:gd name="connsiteX6" fmla="*/ 230585 w 650157"/>
                <a:gd name="connsiteY6" fmla="*/ 280314 h 698024"/>
                <a:gd name="connsiteX7" fmla="*/ 274797 w 650157"/>
                <a:gd name="connsiteY7" fmla="*/ 320860 h 698024"/>
                <a:gd name="connsiteX8" fmla="*/ 274337 w 650157"/>
                <a:gd name="connsiteY8" fmla="*/ 320976 h 698024"/>
                <a:gd name="connsiteX9" fmla="*/ 239961 w 650157"/>
                <a:gd name="connsiteY9" fmla="*/ 311108 h 698024"/>
                <a:gd name="connsiteX10" fmla="*/ 239716 w 650157"/>
                <a:gd name="connsiteY10" fmla="*/ 311399 h 698024"/>
                <a:gd name="connsiteX11" fmla="*/ 230585 w 650157"/>
                <a:gd name="connsiteY11" fmla="*/ 280314 h 698024"/>
                <a:gd name="connsiteX12" fmla="*/ 175280 w 650157"/>
                <a:gd name="connsiteY12" fmla="*/ 229593 h 698024"/>
                <a:gd name="connsiteX13" fmla="*/ 188018 w 650157"/>
                <a:gd name="connsiteY13" fmla="*/ 241275 h 698024"/>
                <a:gd name="connsiteX14" fmla="*/ 176767 w 650157"/>
                <a:gd name="connsiteY14" fmla="*/ 264725 h 698024"/>
                <a:gd name="connsiteX15" fmla="*/ 204569 w 650157"/>
                <a:gd name="connsiteY15" fmla="*/ 353045 h 698024"/>
                <a:gd name="connsiteX16" fmla="*/ 280866 w 650157"/>
                <a:gd name="connsiteY16" fmla="*/ 375467 h 698024"/>
                <a:gd name="connsiteX17" fmla="*/ 318697 w 650157"/>
                <a:gd name="connsiteY17" fmla="*/ 361120 h 698024"/>
                <a:gd name="connsiteX18" fmla="*/ 369250 w 650157"/>
                <a:gd name="connsiteY18" fmla="*/ 407483 h 698024"/>
                <a:gd name="connsiteX19" fmla="*/ 327006 w 650157"/>
                <a:gd name="connsiteY19" fmla="*/ 396302 h 698024"/>
                <a:gd name="connsiteX20" fmla="*/ 284812 w 650157"/>
                <a:gd name="connsiteY20" fmla="*/ 438151 h 698024"/>
                <a:gd name="connsiteX21" fmla="*/ 385381 w 650157"/>
                <a:gd name="connsiteY21" fmla="*/ 464690 h 698024"/>
                <a:gd name="connsiteX22" fmla="*/ 415805 w 650157"/>
                <a:gd name="connsiteY22" fmla="*/ 450177 h 698024"/>
                <a:gd name="connsiteX23" fmla="*/ 428627 w 650157"/>
                <a:gd name="connsiteY23" fmla="*/ 461937 h 698024"/>
                <a:gd name="connsiteX24" fmla="*/ 454996 w 650157"/>
                <a:gd name="connsiteY24" fmla="*/ 433185 h 698024"/>
                <a:gd name="connsiteX25" fmla="*/ 443131 w 650157"/>
                <a:gd name="connsiteY25" fmla="*/ 422303 h 698024"/>
                <a:gd name="connsiteX26" fmla="*/ 457476 w 650157"/>
                <a:gd name="connsiteY26" fmla="*/ 389718 h 698024"/>
                <a:gd name="connsiteX27" fmla="*/ 428374 w 650157"/>
                <a:gd name="connsiteY27" fmla="*/ 291682 h 698024"/>
                <a:gd name="connsiteX28" fmla="*/ 428534 w 650157"/>
                <a:gd name="connsiteY28" fmla="*/ 291495 h 698024"/>
                <a:gd name="connsiteX29" fmla="*/ 427407 w 650157"/>
                <a:gd name="connsiteY29" fmla="*/ 290667 h 698024"/>
                <a:gd name="connsiteX30" fmla="*/ 427024 w 650157"/>
                <a:gd name="connsiteY30" fmla="*/ 290265 h 698024"/>
                <a:gd name="connsiteX31" fmla="*/ 426958 w 650157"/>
                <a:gd name="connsiteY31" fmla="*/ 290337 h 698024"/>
                <a:gd name="connsiteX32" fmla="*/ 352832 w 650157"/>
                <a:gd name="connsiteY32" fmla="*/ 271304 h 698024"/>
                <a:gd name="connsiteX33" fmla="*/ 307533 w 650157"/>
                <a:gd name="connsiteY33" fmla="*/ 297948 h 698024"/>
                <a:gd name="connsiteX34" fmla="*/ 255217 w 650157"/>
                <a:gd name="connsiteY34" fmla="*/ 249969 h 698024"/>
                <a:gd name="connsiteX35" fmla="*/ 258272 w 650157"/>
                <a:gd name="connsiteY35" fmla="*/ 248650 h 698024"/>
                <a:gd name="connsiteX36" fmla="*/ 296374 w 650157"/>
                <a:gd name="connsiteY36" fmla="*/ 258705 h 698024"/>
                <a:gd name="connsiteX37" fmla="*/ 334358 w 650157"/>
                <a:gd name="connsiteY37" fmla="*/ 221032 h 698024"/>
                <a:gd name="connsiteX38" fmla="*/ 243823 w 650157"/>
                <a:gd name="connsiteY38" fmla="*/ 197141 h 698024"/>
                <a:gd name="connsiteX39" fmla="*/ 213832 w 650157"/>
                <a:gd name="connsiteY39" fmla="*/ 212016 h 698024"/>
                <a:gd name="connsiteX40" fmla="*/ 201648 w 650157"/>
                <a:gd name="connsiteY40" fmla="*/ 200842 h 698024"/>
                <a:gd name="connsiteX41" fmla="*/ 175280 w 650157"/>
                <a:gd name="connsiteY41" fmla="*/ 229593 h 698024"/>
                <a:gd name="connsiteX42" fmla="*/ 12 w 650157"/>
                <a:gd name="connsiteY42" fmla="*/ 316093 h 698024"/>
                <a:gd name="connsiteX43" fmla="*/ 225239 w 650157"/>
                <a:gd name="connsiteY43" fmla="*/ 2029 h 698024"/>
                <a:gd name="connsiteX44" fmla="*/ 594173 w 650157"/>
                <a:gd name="connsiteY44" fmla="*/ 87904 h 698024"/>
                <a:gd name="connsiteX45" fmla="*/ 510663 w 650157"/>
                <a:gd name="connsiteY45" fmla="*/ 509759 h 698024"/>
                <a:gd name="connsiteX46" fmla="*/ 71150 w 650157"/>
                <a:gd name="connsiteY46" fmla="*/ 625383 h 698024"/>
                <a:gd name="connsiteX47" fmla="*/ 70567 w 650157"/>
                <a:gd name="connsiteY47" fmla="*/ 624506 h 698024"/>
                <a:gd name="connsiteX48" fmla="*/ 12 w 650157"/>
                <a:gd name="connsiteY48" fmla="*/ 316093 h 698024"/>
                <a:gd name="connsiteX0" fmla="*/ 348904 w 650157"/>
                <a:gd name="connsiteY0" fmla="*/ 335888 h 698024"/>
                <a:gd name="connsiteX1" fmla="*/ 361744 w 650157"/>
                <a:gd name="connsiteY1" fmla="*/ 327365 h 698024"/>
                <a:gd name="connsiteX2" fmla="*/ 387609 w 650157"/>
                <a:gd name="connsiteY2" fmla="*/ 334852 h 698024"/>
                <a:gd name="connsiteX3" fmla="*/ 399673 w 650157"/>
                <a:gd name="connsiteY3" fmla="*/ 375919 h 698024"/>
                <a:gd name="connsiteX4" fmla="*/ 398092 w 650157"/>
                <a:gd name="connsiteY4" fmla="*/ 380999 h 698024"/>
                <a:gd name="connsiteX5" fmla="*/ 348904 w 650157"/>
                <a:gd name="connsiteY5" fmla="*/ 335888 h 698024"/>
                <a:gd name="connsiteX6" fmla="*/ 230585 w 650157"/>
                <a:gd name="connsiteY6" fmla="*/ 280314 h 698024"/>
                <a:gd name="connsiteX7" fmla="*/ 274797 w 650157"/>
                <a:gd name="connsiteY7" fmla="*/ 320860 h 698024"/>
                <a:gd name="connsiteX8" fmla="*/ 274337 w 650157"/>
                <a:gd name="connsiteY8" fmla="*/ 320976 h 698024"/>
                <a:gd name="connsiteX9" fmla="*/ 239961 w 650157"/>
                <a:gd name="connsiteY9" fmla="*/ 311108 h 698024"/>
                <a:gd name="connsiteX10" fmla="*/ 239716 w 650157"/>
                <a:gd name="connsiteY10" fmla="*/ 311399 h 698024"/>
                <a:gd name="connsiteX11" fmla="*/ 230585 w 650157"/>
                <a:gd name="connsiteY11" fmla="*/ 280314 h 698024"/>
                <a:gd name="connsiteX12" fmla="*/ 175280 w 650157"/>
                <a:gd name="connsiteY12" fmla="*/ 229593 h 698024"/>
                <a:gd name="connsiteX13" fmla="*/ 188018 w 650157"/>
                <a:gd name="connsiteY13" fmla="*/ 241275 h 698024"/>
                <a:gd name="connsiteX14" fmla="*/ 176767 w 650157"/>
                <a:gd name="connsiteY14" fmla="*/ 264725 h 698024"/>
                <a:gd name="connsiteX15" fmla="*/ 204569 w 650157"/>
                <a:gd name="connsiteY15" fmla="*/ 353045 h 698024"/>
                <a:gd name="connsiteX16" fmla="*/ 280866 w 650157"/>
                <a:gd name="connsiteY16" fmla="*/ 375467 h 698024"/>
                <a:gd name="connsiteX17" fmla="*/ 318697 w 650157"/>
                <a:gd name="connsiteY17" fmla="*/ 361120 h 698024"/>
                <a:gd name="connsiteX18" fmla="*/ 369250 w 650157"/>
                <a:gd name="connsiteY18" fmla="*/ 407483 h 698024"/>
                <a:gd name="connsiteX19" fmla="*/ 327006 w 650157"/>
                <a:gd name="connsiteY19" fmla="*/ 396302 h 698024"/>
                <a:gd name="connsiteX20" fmla="*/ 284812 w 650157"/>
                <a:gd name="connsiteY20" fmla="*/ 438151 h 698024"/>
                <a:gd name="connsiteX21" fmla="*/ 385381 w 650157"/>
                <a:gd name="connsiteY21" fmla="*/ 464690 h 698024"/>
                <a:gd name="connsiteX22" fmla="*/ 415805 w 650157"/>
                <a:gd name="connsiteY22" fmla="*/ 450177 h 698024"/>
                <a:gd name="connsiteX23" fmla="*/ 428627 w 650157"/>
                <a:gd name="connsiteY23" fmla="*/ 461937 h 698024"/>
                <a:gd name="connsiteX24" fmla="*/ 454996 w 650157"/>
                <a:gd name="connsiteY24" fmla="*/ 433185 h 698024"/>
                <a:gd name="connsiteX25" fmla="*/ 443131 w 650157"/>
                <a:gd name="connsiteY25" fmla="*/ 422303 h 698024"/>
                <a:gd name="connsiteX26" fmla="*/ 457476 w 650157"/>
                <a:gd name="connsiteY26" fmla="*/ 389718 h 698024"/>
                <a:gd name="connsiteX27" fmla="*/ 428374 w 650157"/>
                <a:gd name="connsiteY27" fmla="*/ 291682 h 698024"/>
                <a:gd name="connsiteX28" fmla="*/ 428534 w 650157"/>
                <a:gd name="connsiteY28" fmla="*/ 291495 h 698024"/>
                <a:gd name="connsiteX29" fmla="*/ 427407 w 650157"/>
                <a:gd name="connsiteY29" fmla="*/ 290667 h 698024"/>
                <a:gd name="connsiteX30" fmla="*/ 427024 w 650157"/>
                <a:gd name="connsiteY30" fmla="*/ 290265 h 698024"/>
                <a:gd name="connsiteX31" fmla="*/ 426958 w 650157"/>
                <a:gd name="connsiteY31" fmla="*/ 290337 h 698024"/>
                <a:gd name="connsiteX32" fmla="*/ 352832 w 650157"/>
                <a:gd name="connsiteY32" fmla="*/ 271304 h 698024"/>
                <a:gd name="connsiteX33" fmla="*/ 307533 w 650157"/>
                <a:gd name="connsiteY33" fmla="*/ 297948 h 698024"/>
                <a:gd name="connsiteX34" fmla="*/ 255217 w 650157"/>
                <a:gd name="connsiteY34" fmla="*/ 249969 h 698024"/>
                <a:gd name="connsiteX35" fmla="*/ 258272 w 650157"/>
                <a:gd name="connsiteY35" fmla="*/ 248650 h 698024"/>
                <a:gd name="connsiteX36" fmla="*/ 296374 w 650157"/>
                <a:gd name="connsiteY36" fmla="*/ 258705 h 698024"/>
                <a:gd name="connsiteX37" fmla="*/ 334358 w 650157"/>
                <a:gd name="connsiteY37" fmla="*/ 221032 h 698024"/>
                <a:gd name="connsiteX38" fmla="*/ 243823 w 650157"/>
                <a:gd name="connsiteY38" fmla="*/ 197141 h 698024"/>
                <a:gd name="connsiteX39" fmla="*/ 213832 w 650157"/>
                <a:gd name="connsiteY39" fmla="*/ 212016 h 698024"/>
                <a:gd name="connsiteX40" fmla="*/ 201648 w 650157"/>
                <a:gd name="connsiteY40" fmla="*/ 200842 h 698024"/>
                <a:gd name="connsiteX41" fmla="*/ 175280 w 650157"/>
                <a:gd name="connsiteY41" fmla="*/ 229593 h 698024"/>
                <a:gd name="connsiteX42" fmla="*/ 12 w 650157"/>
                <a:gd name="connsiteY42" fmla="*/ 316093 h 698024"/>
                <a:gd name="connsiteX43" fmla="*/ 225239 w 650157"/>
                <a:gd name="connsiteY43" fmla="*/ 2029 h 698024"/>
                <a:gd name="connsiteX44" fmla="*/ 594173 w 650157"/>
                <a:gd name="connsiteY44" fmla="*/ 87904 h 698024"/>
                <a:gd name="connsiteX45" fmla="*/ 510663 w 650157"/>
                <a:gd name="connsiteY45" fmla="*/ 509759 h 698024"/>
                <a:gd name="connsiteX46" fmla="*/ 71150 w 650157"/>
                <a:gd name="connsiteY46" fmla="*/ 625383 h 698024"/>
                <a:gd name="connsiteX47" fmla="*/ 70567 w 650157"/>
                <a:gd name="connsiteY47" fmla="*/ 624506 h 698024"/>
                <a:gd name="connsiteX48" fmla="*/ 12 w 650157"/>
                <a:gd name="connsiteY48" fmla="*/ 316093 h 698024"/>
                <a:gd name="connsiteX0" fmla="*/ 348904 w 681821"/>
                <a:gd name="connsiteY0" fmla="*/ 335464 h 697600"/>
                <a:gd name="connsiteX1" fmla="*/ 361744 w 681821"/>
                <a:gd name="connsiteY1" fmla="*/ 326941 h 697600"/>
                <a:gd name="connsiteX2" fmla="*/ 387609 w 681821"/>
                <a:gd name="connsiteY2" fmla="*/ 334428 h 697600"/>
                <a:gd name="connsiteX3" fmla="*/ 399673 w 681821"/>
                <a:gd name="connsiteY3" fmla="*/ 375495 h 697600"/>
                <a:gd name="connsiteX4" fmla="*/ 398092 w 681821"/>
                <a:gd name="connsiteY4" fmla="*/ 380575 h 697600"/>
                <a:gd name="connsiteX5" fmla="*/ 348904 w 681821"/>
                <a:gd name="connsiteY5" fmla="*/ 335464 h 697600"/>
                <a:gd name="connsiteX6" fmla="*/ 230585 w 681821"/>
                <a:gd name="connsiteY6" fmla="*/ 279890 h 697600"/>
                <a:gd name="connsiteX7" fmla="*/ 274797 w 681821"/>
                <a:gd name="connsiteY7" fmla="*/ 320436 h 697600"/>
                <a:gd name="connsiteX8" fmla="*/ 274337 w 681821"/>
                <a:gd name="connsiteY8" fmla="*/ 320552 h 697600"/>
                <a:gd name="connsiteX9" fmla="*/ 239961 w 681821"/>
                <a:gd name="connsiteY9" fmla="*/ 310684 h 697600"/>
                <a:gd name="connsiteX10" fmla="*/ 239716 w 681821"/>
                <a:gd name="connsiteY10" fmla="*/ 310975 h 697600"/>
                <a:gd name="connsiteX11" fmla="*/ 230585 w 681821"/>
                <a:gd name="connsiteY11" fmla="*/ 279890 h 697600"/>
                <a:gd name="connsiteX12" fmla="*/ 175280 w 681821"/>
                <a:gd name="connsiteY12" fmla="*/ 229169 h 697600"/>
                <a:gd name="connsiteX13" fmla="*/ 188018 w 681821"/>
                <a:gd name="connsiteY13" fmla="*/ 240851 h 697600"/>
                <a:gd name="connsiteX14" fmla="*/ 176767 w 681821"/>
                <a:gd name="connsiteY14" fmla="*/ 264301 h 697600"/>
                <a:gd name="connsiteX15" fmla="*/ 204569 w 681821"/>
                <a:gd name="connsiteY15" fmla="*/ 352621 h 697600"/>
                <a:gd name="connsiteX16" fmla="*/ 280866 w 681821"/>
                <a:gd name="connsiteY16" fmla="*/ 375043 h 697600"/>
                <a:gd name="connsiteX17" fmla="*/ 318697 w 681821"/>
                <a:gd name="connsiteY17" fmla="*/ 360696 h 697600"/>
                <a:gd name="connsiteX18" fmla="*/ 369250 w 681821"/>
                <a:gd name="connsiteY18" fmla="*/ 407059 h 697600"/>
                <a:gd name="connsiteX19" fmla="*/ 327006 w 681821"/>
                <a:gd name="connsiteY19" fmla="*/ 395878 h 697600"/>
                <a:gd name="connsiteX20" fmla="*/ 284812 w 681821"/>
                <a:gd name="connsiteY20" fmla="*/ 437727 h 697600"/>
                <a:gd name="connsiteX21" fmla="*/ 385381 w 681821"/>
                <a:gd name="connsiteY21" fmla="*/ 464266 h 697600"/>
                <a:gd name="connsiteX22" fmla="*/ 415805 w 681821"/>
                <a:gd name="connsiteY22" fmla="*/ 449753 h 697600"/>
                <a:gd name="connsiteX23" fmla="*/ 428627 w 681821"/>
                <a:gd name="connsiteY23" fmla="*/ 461513 h 697600"/>
                <a:gd name="connsiteX24" fmla="*/ 454996 w 681821"/>
                <a:gd name="connsiteY24" fmla="*/ 432761 h 697600"/>
                <a:gd name="connsiteX25" fmla="*/ 443131 w 681821"/>
                <a:gd name="connsiteY25" fmla="*/ 421879 h 697600"/>
                <a:gd name="connsiteX26" fmla="*/ 457476 w 681821"/>
                <a:gd name="connsiteY26" fmla="*/ 389294 h 697600"/>
                <a:gd name="connsiteX27" fmla="*/ 428374 w 681821"/>
                <a:gd name="connsiteY27" fmla="*/ 291258 h 697600"/>
                <a:gd name="connsiteX28" fmla="*/ 428534 w 681821"/>
                <a:gd name="connsiteY28" fmla="*/ 291071 h 697600"/>
                <a:gd name="connsiteX29" fmla="*/ 427407 w 681821"/>
                <a:gd name="connsiteY29" fmla="*/ 290243 h 697600"/>
                <a:gd name="connsiteX30" fmla="*/ 427024 w 681821"/>
                <a:gd name="connsiteY30" fmla="*/ 289841 h 697600"/>
                <a:gd name="connsiteX31" fmla="*/ 426958 w 681821"/>
                <a:gd name="connsiteY31" fmla="*/ 289913 h 697600"/>
                <a:gd name="connsiteX32" fmla="*/ 352832 w 681821"/>
                <a:gd name="connsiteY32" fmla="*/ 270880 h 697600"/>
                <a:gd name="connsiteX33" fmla="*/ 307533 w 681821"/>
                <a:gd name="connsiteY33" fmla="*/ 297524 h 697600"/>
                <a:gd name="connsiteX34" fmla="*/ 255217 w 681821"/>
                <a:gd name="connsiteY34" fmla="*/ 249545 h 697600"/>
                <a:gd name="connsiteX35" fmla="*/ 258272 w 681821"/>
                <a:gd name="connsiteY35" fmla="*/ 248226 h 697600"/>
                <a:gd name="connsiteX36" fmla="*/ 296374 w 681821"/>
                <a:gd name="connsiteY36" fmla="*/ 258281 h 697600"/>
                <a:gd name="connsiteX37" fmla="*/ 334358 w 681821"/>
                <a:gd name="connsiteY37" fmla="*/ 220608 h 697600"/>
                <a:gd name="connsiteX38" fmla="*/ 243823 w 681821"/>
                <a:gd name="connsiteY38" fmla="*/ 196717 h 697600"/>
                <a:gd name="connsiteX39" fmla="*/ 213832 w 681821"/>
                <a:gd name="connsiteY39" fmla="*/ 211592 h 697600"/>
                <a:gd name="connsiteX40" fmla="*/ 201648 w 681821"/>
                <a:gd name="connsiteY40" fmla="*/ 200418 h 697600"/>
                <a:gd name="connsiteX41" fmla="*/ 175280 w 681821"/>
                <a:gd name="connsiteY41" fmla="*/ 229169 h 697600"/>
                <a:gd name="connsiteX42" fmla="*/ 12 w 681821"/>
                <a:gd name="connsiteY42" fmla="*/ 315669 h 697600"/>
                <a:gd name="connsiteX43" fmla="*/ 225239 w 681821"/>
                <a:gd name="connsiteY43" fmla="*/ 1605 h 697600"/>
                <a:gd name="connsiteX44" fmla="*/ 594173 w 681821"/>
                <a:gd name="connsiteY44" fmla="*/ 87480 h 697600"/>
                <a:gd name="connsiteX45" fmla="*/ 510663 w 681821"/>
                <a:gd name="connsiteY45" fmla="*/ 509335 h 697600"/>
                <a:gd name="connsiteX46" fmla="*/ 71150 w 681821"/>
                <a:gd name="connsiteY46" fmla="*/ 624959 h 697600"/>
                <a:gd name="connsiteX47" fmla="*/ 70567 w 681821"/>
                <a:gd name="connsiteY47" fmla="*/ 624082 h 697600"/>
                <a:gd name="connsiteX48" fmla="*/ 12 w 681821"/>
                <a:gd name="connsiteY48" fmla="*/ 315669 h 697600"/>
                <a:gd name="connsiteX0" fmla="*/ 348904 w 700110"/>
                <a:gd name="connsiteY0" fmla="*/ 336630 h 721497"/>
                <a:gd name="connsiteX1" fmla="*/ 361744 w 700110"/>
                <a:gd name="connsiteY1" fmla="*/ 328107 h 721497"/>
                <a:gd name="connsiteX2" fmla="*/ 387609 w 700110"/>
                <a:gd name="connsiteY2" fmla="*/ 335594 h 721497"/>
                <a:gd name="connsiteX3" fmla="*/ 399673 w 700110"/>
                <a:gd name="connsiteY3" fmla="*/ 376661 h 721497"/>
                <a:gd name="connsiteX4" fmla="*/ 398092 w 700110"/>
                <a:gd name="connsiteY4" fmla="*/ 381741 h 721497"/>
                <a:gd name="connsiteX5" fmla="*/ 348904 w 700110"/>
                <a:gd name="connsiteY5" fmla="*/ 336630 h 721497"/>
                <a:gd name="connsiteX6" fmla="*/ 230585 w 700110"/>
                <a:gd name="connsiteY6" fmla="*/ 281056 h 721497"/>
                <a:gd name="connsiteX7" fmla="*/ 274797 w 700110"/>
                <a:gd name="connsiteY7" fmla="*/ 321602 h 721497"/>
                <a:gd name="connsiteX8" fmla="*/ 274337 w 700110"/>
                <a:gd name="connsiteY8" fmla="*/ 321718 h 721497"/>
                <a:gd name="connsiteX9" fmla="*/ 239961 w 700110"/>
                <a:gd name="connsiteY9" fmla="*/ 311850 h 721497"/>
                <a:gd name="connsiteX10" fmla="*/ 239716 w 700110"/>
                <a:gd name="connsiteY10" fmla="*/ 312141 h 721497"/>
                <a:gd name="connsiteX11" fmla="*/ 230585 w 700110"/>
                <a:gd name="connsiteY11" fmla="*/ 281056 h 721497"/>
                <a:gd name="connsiteX12" fmla="*/ 175280 w 700110"/>
                <a:gd name="connsiteY12" fmla="*/ 230335 h 721497"/>
                <a:gd name="connsiteX13" fmla="*/ 188018 w 700110"/>
                <a:gd name="connsiteY13" fmla="*/ 242017 h 721497"/>
                <a:gd name="connsiteX14" fmla="*/ 176767 w 700110"/>
                <a:gd name="connsiteY14" fmla="*/ 265467 h 721497"/>
                <a:gd name="connsiteX15" fmla="*/ 204569 w 700110"/>
                <a:gd name="connsiteY15" fmla="*/ 353787 h 721497"/>
                <a:gd name="connsiteX16" fmla="*/ 280866 w 700110"/>
                <a:gd name="connsiteY16" fmla="*/ 376209 h 721497"/>
                <a:gd name="connsiteX17" fmla="*/ 318697 w 700110"/>
                <a:gd name="connsiteY17" fmla="*/ 361862 h 721497"/>
                <a:gd name="connsiteX18" fmla="*/ 369250 w 700110"/>
                <a:gd name="connsiteY18" fmla="*/ 408225 h 721497"/>
                <a:gd name="connsiteX19" fmla="*/ 327006 w 700110"/>
                <a:gd name="connsiteY19" fmla="*/ 397044 h 721497"/>
                <a:gd name="connsiteX20" fmla="*/ 284812 w 700110"/>
                <a:gd name="connsiteY20" fmla="*/ 438893 h 721497"/>
                <a:gd name="connsiteX21" fmla="*/ 385381 w 700110"/>
                <a:gd name="connsiteY21" fmla="*/ 465432 h 721497"/>
                <a:gd name="connsiteX22" fmla="*/ 415805 w 700110"/>
                <a:gd name="connsiteY22" fmla="*/ 450919 h 721497"/>
                <a:gd name="connsiteX23" fmla="*/ 428627 w 700110"/>
                <a:gd name="connsiteY23" fmla="*/ 462679 h 721497"/>
                <a:gd name="connsiteX24" fmla="*/ 454996 w 700110"/>
                <a:gd name="connsiteY24" fmla="*/ 433927 h 721497"/>
                <a:gd name="connsiteX25" fmla="*/ 443131 w 700110"/>
                <a:gd name="connsiteY25" fmla="*/ 423045 h 721497"/>
                <a:gd name="connsiteX26" fmla="*/ 457476 w 700110"/>
                <a:gd name="connsiteY26" fmla="*/ 390460 h 721497"/>
                <a:gd name="connsiteX27" fmla="*/ 428374 w 700110"/>
                <a:gd name="connsiteY27" fmla="*/ 292424 h 721497"/>
                <a:gd name="connsiteX28" fmla="*/ 428534 w 700110"/>
                <a:gd name="connsiteY28" fmla="*/ 292237 h 721497"/>
                <a:gd name="connsiteX29" fmla="*/ 427407 w 700110"/>
                <a:gd name="connsiteY29" fmla="*/ 291409 h 721497"/>
                <a:gd name="connsiteX30" fmla="*/ 427024 w 700110"/>
                <a:gd name="connsiteY30" fmla="*/ 291007 h 721497"/>
                <a:gd name="connsiteX31" fmla="*/ 426958 w 700110"/>
                <a:gd name="connsiteY31" fmla="*/ 291079 h 721497"/>
                <a:gd name="connsiteX32" fmla="*/ 352832 w 700110"/>
                <a:gd name="connsiteY32" fmla="*/ 272046 h 721497"/>
                <a:gd name="connsiteX33" fmla="*/ 307533 w 700110"/>
                <a:gd name="connsiteY33" fmla="*/ 298690 h 721497"/>
                <a:gd name="connsiteX34" fmla="*/ 255217 w 700110"/>
                <a:gd name="connsiteY34" fmla="*/ 250711 h 721497"/>
                <a:gd name="connsiteX35" fmla="*/ 258272 w 700110"/>
                <a:gd name="connsiteY35" fmla="*/ 249392 h 721497"/>
                <a:gd name="connsiteX36" fmla="*/ 296374 w 700110"/>
                <a:gd name="connsiteY36" fmla="*/ 259447 h 721497"/>
                <a:gd name="connsiteX37" fmla="*/ 334358 w 700110"/>
                <a:gd name="connsiteY37" fmla="*/ 221774 h 721497"/>
                <a:gd name="connsiteX38" fmla="*/ 243823 w 700110"/>
                <a:gd name="connsiteY38" fmla="*/ 197883 h 721497"/>
                <a:gd name="connsiteX39" fmla="*/ 213832 w 700110"/>
                <a:gd name="connsiteY39" fmla="*/ 212758 h 721497"/>
                <a:gd name="connsiteX40" fmla="*/ 201648 w 700110"/>
                <a:gd name="connsiteY40" fmla="*/ 201584 h 721497"/>
                <a:gd name="connsiteX41" fmla="*/ 175280 w 700110"/>
                <a:gd name="connsiteY41" fmla="*/ 230335 h 721497"/>
                <a:gd name="connsiteX42" fmla="*/ 12 w 700110"/>
                <a:gd name="connsiteY42" fmla="*/ 316835 h 721497"/>
                <a:gd name="connsiteX43" fmla="*/ 225239 w 700110"/>
                <a:gd name="connsiteY43" fmla="*/ 2771 h 721497"/>
                <a:gd name="connsiteX44" fmla="*/ 594173 w 700110"/>
                <a:gd name="connsiteY44" fmla="*/ 88646 h 721497"/>
                <a:gd name="connsiteX45" fmla="*/ 588618 w 700110"/>
                <a:gd name="connsiteY45" fmla="*/ 559376 h 721497"/>
                <a:gd name="connsiteX46" fmla="*/ 71150 w 700110"/>
                <a:gd name="connsiteY46" fmla="*/ 626125 h 721497"/>
                <a:gd name="connsiteX47" fmla="*/ 70567 w 700110"/>
                <a:gd name="connsiteY47" fmla="*/ 625248 h 721497"/>
                <a:gd name="connsiteX48" fmla="*/ 12 w 700110"/>
                <a:gd name="connsiteY48" fmla="*/ 316835 h 721497"/>
                <a:gd name="connsiteX0" fmla="*/ 348904 w 717019"/>
                <a:gd name="connsiteY0" fmla="*/ 335844 h 720711"/>
                <a:gd name="connsiteX1" fmla="*/ 361744 w 717019"/>
                <a:gd name="connsiteY1" fmla="*/ 327321 h 720711"/>
                <a:gd name="connsiteX2" fmla="*/ 387609 w 717019"/>
                <a:gd name="connsiteY2" fmla="*/ 334808 h 720711"/>
                <a:gd name="connsiteX3" fmla="*/ 399673 w 717019"/>
                <a:gd name="connsiteY3" fmla="*/ 375875 h 720711"/>
                <a:gd name="connsiteX4" fmla="*/ 398092 w 717019"/>
                <a:gd name="connsiteY4" fmla="*/ 380955 h 720711"/>
                <a:gd name="connsiteX5" fmla="*/ 348904 w 717019"/>
                <a:gd name="connsiteY5" fmla="*/ 335844 h 720711"/>
                <a:gd name="connsiteX6" fmla="*/ 230585 w 717019"/>
                <a:gd name="connsiteY6" fmla="*/ 280270 h 720711"/>
                <a:gd name="connsiteX7" fmla="*/ 274797 w 717019"/>
                <a:gd name="connsiteY7" fmla="*/ 320816 h 720711"/>
                <a:gd name="connsiteX8" fmla="*/ 274337 w 717019"/>
                <a:gd name="connsiteY8" fmla="*/ 320932 h 720711"/>
                <a:gd name="connsiteX9" fmla="*/ 239961 w 717019"/>
                <a:gd name="connsiteY9" fmla="*/ 311064 h 720711"/>
                <a:gd name="connsiteX10" fmla="*/ 239716 w 717019"/>
                <a:gd name="connsiteY10" fmla="*/ 311355 h 720711"/>
                <a:gd name="connsiteX11" fmla="*/ 230585 w 717019"/>
                <a:gd name="connsiteY11" fmla="*/ 280270 h 720711"/>
                <a:gd name="connsiteX12" fmla="*/ 175280 w 717019"/>
                <a:gd name="connsiteY12" fmla="*/ 229549 h 720711"/>
                <a:gd name="connsiteX13" fmla="*/ 188018 w 717019"/>
                <a:gd name="connsiteY13" fmla="*/ 241231 h 720711"/>
                <a:gd name="connsiteX14" fmla="*/ 176767 w 717019"/>
                <a:gd name="connsiteY14" fmla="*/ 264681 h 720711"/>
                <a:gd name="connsiteX15" fmla="*/ 204569 w 717019"/>
                <a:gd name="connsiteY15" fmla="*/ 353001 h 720711"/>
                <a:gd name="connsiteX16" fmla="*/ 280866 w 717019"/>
                <a:gd name="connsiteY16" fmla="*/ 375423 h 720711"/>
                <a:gd name="connsiteX17" fmla="*/ 318697 w 717019"/>
                <a:gd name="connsiteY17" fmla="*/ 361076 h 720711"/>
                <a:gd name="connsiteX18" fmla="*/ 369250 w 717019"/>
                <a:gd name="connsiteY18" fmla="*/ 407439 h 720711"/>
                <a:gd name="connsiteX19" fmla="*/ 327006 w 717019"/>
                <a:gd name="connsiteY19" fmla="*/ 396258 h 720711"/>
                <a:gd name="connsiteX20" fmla="*/ 284812 w 717019"/>
                <a:gd name="connsiteY20" fmla="*/ 438107 h 720711"/>
                <a:gd name="connsiteX21" fmla="*/ 385381 w 717019"/>
                <a:gd name="connsiteY21" fmla="*/ 464646 h 720711"/>
                <a:gd name="connsiteX22" fmla="*/ 415805 w 717019"/>
                <a:gd name="connsiteY22" fmla="*/ 450133 h 720711"/>
                <a:gd name="connsiteX23" fmla="*/ 428627 w 717019"/>
                <a:gd name="connsiteY23" fmla="*/ 461893 h 720711"/>
                <a:gd name="connsiteX24" fmla="*/ 454996 w 717019"/>
                <a:gd name="connsiteY24" fmla="*/ 433141 h 720711"/>
                <a:gd name="connsiteX25" fmla="*/ 443131 w 717019"/>
                <a:gd name="connsiteY25" fmla="*/ 422259 h 720711"/>
                <a:gd name="connsiteX26" fmla="*/ 457476 w 717019"/>
                <a:gd name="connsiteY26" fmla="*/ 389674 h 720711"/>
                <a:gd name="connsiteX27" fmla="*/ 428374 w 717019"/>
                <a:gd name="connsiteY27" fmla="*/ 291638 h 720711"/>
                <a:gd name="connsiteX28" fmla="*/ 428534 w 717019"/>
                <a:gd name="connsiteY28" fmla="*/ 291451 h 720711"/>
                <a:gd name="connsiteX29" fmla="*/ 427407 w 717019"/>
                <a:gd name="connsiteY29" fmla="*/ 290623 h 720711"/>
                <a:gd name="connsiteX30" fmla="*/ 427024 w 717019"/>
                <a:gd name="connsiteY30" fmla="*/ 290221 h 720711"/>
                <a:gd name="connsiteX31" fmla="*/ 426958 w 717019"/>
                <a:gd name="connsiteY31" fmla="*/ 290293 h 720711"/>
                <a:gd name="connsiteX32" fmla="*/ 352832 w 717019"/>
                <a:gd name="connsiteY32" fmla="*/ 271260 h 720711"/>
                <a:gd name="connsiteX33" fmla="*/ 307533 w 717019"/>
                <a:gd name="connsiteY33" fmla="*/ 297904 h 720711"/>
                <a:gd name="connsiteX34" fmla="*/ 255217 w 717019"/>
                <a:gd name="connsiteY34" fmla="*/ 249925 h 720711"/>
                <a:gd name="connsiteX35" fmla="*/ 258272 w 717019"/>
                <a:gd name="connsiteY35" fmla="*/ 248606 h 720711"/>
                <a:gd name="connsiteX36" fmla="*/ 296374 w 717019"/>
                <a:gd name="connsiteY36" fmla="*/ 258661 h 720711"/>
                <a:gd name="connsiteX37" fmla="*/ 334358 w 717019"/>
                <a:gd name="connsiteY37" fmla="*/ 220988 h 720711"/>
                <a:gd name="connsiteX38" fmla="*/ 243823 w 717019"/>
                <a:gd name="connsiteY38" fmla="*/ 197097 h 720711"/>
                <a:gd name="connsiteX39" fmla="*/ 213832 w 717019"/>
                <a:gd name="connsiteY39" fmla="*/ 211972 h 720711"/>
                <a:gd name="connsiteX40" fmla="*/ 201648 w 717019"/>
                <a:gd name="connsiteY40" fmla="*/ 200798 h 720711"/>
                <a:gd name="connsiteX41" fmla="*/ 175280 w 717019"/>
                <a:gd name="connsiteY41" fmla="*/ 229549 h 720711"/>
                <a:gd name="connsiteX42" fmla="*/ 12 w 717019"/>
                <a:gd name="connsiteY42" fmla="*/ 316049 h 720711"/>
                <a:gd name="connsiteX43" fmla="*/ 225239 w 717019"/>
                <a:gd name="connsiteY43" fmla="*/ 1985 h 720711"/>
                <a:gd name="connsiteX44" fmla="*/ 638347 w 717019"/>
                <a:gd name="connsiteY44" fmla="*/ 96063 h 720711"/>
                <a:gd name="connsiteX45" fmla="*/ 588618 w 717019"/>
                <a:gd name="connsiteY45" fmla="*/ 558590 h 720711"/>
                <a:gd name="connsiteX46" fmla="*/ 71150 w 717019"/>
                <a:gd name="connsiteY46" fmla="*/ 625339 h 720711"/>
                <a:gd name="connsiteX47" fmla="*/ 70567 w 717019"/>
                <a:gd name="connsiteY47" fmla="*/ 624462 h 720711"/>
                <a:gd name="connsiteX48" fmla="*/ 12 w 717019"/>
                <a:gd name="connsiteY48" fmla="*/ 316049 h 720711"/>
                <a:gd name="connsiteX0" fmla="*/ 348904 w 720751"/>
                <a:gd name="connsiteY0" fmla="*/ 335142 h 720009"/>
                <a:gd name="connsiteX1" fmla="*/ 361744 w 720751"/>
                <a:gd name="connsiteY1" fmla="*/ 326619 h 720009"/>
                <a:gd name="connsiteX2" fmla="*/ 387609 w 720751"/>
                <a:gd name="connsiteY2" fmla="*/ 334106 h 720009"/>
                <a:gd name="connsiteX3" fmla="*/ 399673 w 720751"/>
                <a:gd name="connsiteY3" fmla="*/ 375173 h 720009"/>
                <a:gd name="connsiteX4" fmla="*/ 398092 w 720751"/>
                <a:gd name="connsiteY4" fmla="*/ 380253 h 720009"/>
                <a:gd name="connsiteX5" fmla="*/ 348904 w 720751"/>
                <a:gd name="connsiteY5" fmla="*/ 335142 h 720009"/>
                <a:gd name="connsiteX6" fmla="*/ 230585 w 720751"/>
                <a:gd name="connsiteY6" fmla="*/ 279568 h 720009"/>
                <a:gd name="connsiteX7" fmla="*/ 274797 w 720751"/>
                <a:gd name="connsiteY7" fmla="*/ 320114 h 720009"/>
                <a:gd name="connsiteX8" fmla="*/ 274337 w 720751"/>
                <a:gd name="connsiteY8" fmla="*/ 320230 h 720009"/>
                <a:gd name="connsiteX9" fmla="*/ 239961 w 720751"/>
                <a:gd name="connsiteY9" fmla="*/ 310362 h 720009"/>
                <a:gd name="connsiteX10" fmla="*/ 239716 w 720751"/>
                <a:gd name="connsiteY10" fmla="*/ 310653 h 720009"/>
                <a:gd name="connsiteX11" fmla="*/ 230585 w 720751"/>
                <a:gd name="connsiteY11" fmla="*/ 279568 h 720009"/>
                <a:gd name="connsiteX12" fmla="*/ 175280 w 720751"/>
                <a:gd name="connsiteY12" fmla="*/ 228847 h 720009"/>
                <a:gd name="connsiteX13" fmla="*/ 188018 w 720751"/>
                <a:gd name="connsiteY13" fmla="*/ 240529 h 720009"/>
                <a:gd name="connsiteX14" fmla="*/ 176767 w 720751"/>
                <a:gd name="connsiteY14" fmla="*/ 263979 h 720009"/>
                <a:gd name="connsiteX15" fmla="*/ 204569 w 720751"/>
                <a:gd name="connsiteY15" fmla="*/ 352299 h 720009"/>
                <a:gd name="connsiteX16" fmla="*/ 280866 w 720751"/>
                <a:gd name="connsiteY16" fmla="*/ 374721 h 720009"/>
                <a:gd name="connsiteX17" fmla="*/ 318697 w 720751"/>
                <a:gd name="connsiteY17" fmla="*/ 360374 h 720009"/>
                <a:gd name="connsiteX18" fmla="*/ 369250 w 720751"/>
                <a:gd name="connsiteY18" fmla="*/ 406737 h 720009"/>
                <a:gd name="connsiteX19" fmla="*/ 327006 w 720751"/>
                <a:gd name="connsiteY19" fmla="*/ 395556 h 720009"/>
                <a:gd name="connsiteX20" fmla="*/ 284812 w 720751"/>
                <a:gd name="connsiteY20" fmla="*/ 437405 h 720009"/>
                <a:gd name="connsiteX21" fmla="*/ 385381 w 720751"/>
                <a:gd name="connsiteY21" fmla="*/ 463944 h 720009"/>
                <a:gd name="connsiteX22" fmla="*/ 415805 w 720751"/>
                <a:gd name="connsiteY22" fmla="*/ 449431 h 720009"/>
                <a:gd name="connsiteX23" fmla="*/ 428627 w 720751"/>
                <a:gd name="connsiteY23" fmla="*/ 461191 h 720009"/>
                <a:gd name="connsiteX24" fmla="*/ 454996 w 720751"/>
                <a:gd name="connsiteY24" fmla="*/ 432439 h 720009"/>
                <a:gd name="connsiteX25" fmla="*/ 443131 w 720751"/>
                <a:gd name="connsiteY25" fmla="*/ 421557 h 720009"/>
                <a:gd name="connsiteX26" fmla="*/ 457476 w 720751"/>
                <a:gd name="connsiteY26" fmla="*/ 388972 h 720009"/>
                <a:gd name="connsiteX27" fmla="*/ 428374 w 720751"/>
                <a:gd name="connsiteY27" fmla="*/ 290936 h 720009"/>
                <a:gd name="connsiteX28" fmla="*/ 428534 w 720751"/>
                <a:gd name="connsiteY28" fmla="*/ 290749 h 720009"/>
                <a:gd name="connsiteX29" fmla="*/ 427407 w 720751"/>
                <a:gd name="connsiteY29" fmla="*/ 289921 h 720009"/>
                <a:gd name="connsiteX30" fmla="*/ 427024 w 720751"/>
                <a:gd name="connsiteY30" fmla="*/ 289519 h 720009"/>
                <a:gd name="connsiteX31" fmla="*/ 426958 w 720751"/>
                <a:gd name="connsiteY31" fmla="*/ 289591 h 720009"/>
                <a:gd name="connsiteX32" fmla="*/ 352832 w 720751"/>
                <a:gd name="connsiteY32" fmla="*/ 270558 h 720009"/>
                <a:gd name="connsiteX33" fmla="*/ 307533 w 720751"/>
                <a:gd name="connsiteY33" fmla="*/ 297202 h 720009"/>
                <a:gd name="connsiteX34" fmla="*/ 255217 w 720751"/>
                <a:gd name="connsiteY34" fmla="*/ 249223 h 720009"/>
                <a:gd name="connsiteX35" fmla="*/ 258272 w 720751"/>
                <a:gd name="connsiteY35" fmla="*/ 247904 h 720009"/>
                <a:gd name="connsiteX36" fmla="*/ 296374 w 720751"/>
                <a:gd name="connsiteY36" fmla="*/ 257959 h 720009"/>
                <a:gd name="connsiteX37" fmla="*/ 334358 w 720751"/>
                <a:gd name="connsiteY37" fmla="*/ 220286 h 720009"/>
                <a:gd name="connsiteX38" fmla="*/ 243823 w 720751"/>
                <a:gd name="connsiteY38" fmla="*/ 196395 h 720009"/>
                <a:gd name="connsiteX39" fmla="*/ 213832 w 720751"/>
                <a:gd name="connsiteY39" fmla="*/ 211270 h 720009"/>
                <a:gd name="connsiteX40" fmla="*/ 201648 w 720751"/>
                <a:gd name="connsiteY40" fmla="*/ 200096 h 720009"/>
                <a:gd name="connsiteX41" fmla="*/ 175280 w 720751"/>
                <a:gd name="connsiteY41" fmla="*/ 228847 h 720009"/>
                <a:gd name="connsiteX42" fmla="*/ 12 w 720751"/>
                <a:gd name="connsiteY42" fmla="*/ 315347 h 720009"/>
                <a:gd name="connsiteX43" fmla="*/ 225239 w 720751"/>
                <a:gd name="connsiteY43" fmla="*/ 1283 h 720009"/>
                <a:gd name="connsiteX44" fmla="*/ 638347 w 720751"/>
                <a:gd name="connsiteY44" fmla="*/ 95361 h 720009"/>
                <a:gd name="connsiteX45" fmla="*/ 588618 w 720751"/>
                <a:gd name="connsiteY45" fmla="*/ 557888 h 720009"/>
                <a:gd name="connsiteX46" fmla="*/ 71150 w 720751"/>
                <a:gd name="connsiteY46" fmla="*/ 624637 h 720009"/>
                <a:gd name="connsiteX47" fmla="*/ 70567 w 720751"/>
                <a:gd name="connsiteY47" fmla="*/ 623760 h 720009"/>
                <a:gd name="connsiteX48" fmla="*/ 12 w 720751"/>
                <a:gd name="connsiteY48" fmla="*/ 315347 h 720009"/>
                <a:gd name="connsiteX0" fmla="*/ 362658 w 734505"/>
                <a:gd name="connsiteY0" fmla="*/ 335142 h 720009"/>
                <a:gd name="connsiteX1" fmla="*/ 375498 w 734505"/>
                <a:gd name="connsiteY1" fmla="*/ 326619 h 720009"/>
                <a:gd name="connsiteX2" fmla="*/ 401363 w 734505"/>
                <a:gd name="connsiteY2" fmla="*/ 334106 h 720009"/>
                <a:gd name="connsiteX3" fmla="*/ 413427 w 734505"/>
                <a:gd name="connsiteY3" fmla="*/ 375173 h 720009"/>
                <a:gd name="connsiteX4" fmla="*/ 411846 w 734505"/>
                <a:gd name="connsiteY4" fmla="*/ 380253 h 720009"/>
                <a:gd name="connsiteX5" fmla="*/ 362658 w 734505"/>
                <a:gd name="connsiteY5" fmla="*/ 335142 h 720009"/>
                <a:gd name="connsiteX6" fmla="*/ 244339 w 734505"/>
                <a:gd name="connsiteY6" fmla="*/ 279568 h 720009"/>
                <a:gd name="connsiteX7" fmla="*/ 288551 w 734505"/>
                <a:gd name="connsiteY7" fmla="*/ 320114 h 720009"/>
                <a:gd name="connsiteX8" fmla="*/ 288091 w 734505"/>
                <a:gd name="connsiteY8" fmla="*/ 320230 h 720009"/>
                <a:gd name="connsiteX9" fmla="*/ 253715 w 734505"/>
                <a:gd name="connsiteY9" fmla="*/ 310362 h 720009"/>
                <a:gd name="connsiteX10" fmla="*/ 253470 w 734505"/>
                <a:gd name="connsiteY10" fmla="*/ 310653 h 720009"/>
                <a:gd name="connsiteX11" fmla="*/ 244339 w 734505"/>
                <a:gd name="connsiteY11" fmla="*/ 279568 h 720009"/>
                <a:gd name="connsiteX12" fmla="*/ 189034 w 734505"/>
                <a:gd name="connsiteY12" fmla="*/ 228847 h 720009"/>
                <a:gd name="connsiteX13" fmla="*/ 201772 w 734505"/>
                <a:gd name="connsiteY13" fmla="*/ 240529 h 720009"/>
                <a:gd name="connsiteX14" fmla="*/ 190521 w 734505"/>
                <a:gd name="connsiteY14" fmla="*/ 263979 h 720009"/>
                <a:gd name="connsiteX15" fmla="*/ 218323 w 734505"/>
                <a:gd name="connsiteY15" fmla="*/ 352299 h 720009"/>
                <a:gd name="connsiteX16" fmla="*/ 294620 w 734505"/>
                <a:gd name="connsiteY16" fmla="*/ 374721 h 720009"/>
                <a:gd name="connsiteX17" fmla="*/ 332451 w 734505"/>
                <a:gd name="connsiteY17" fmla="*/ 360374 h 720009"/>
                <a:gd name="connsiteX18" fmla="*/ 383004 w 734505"/>
                <a:gd name="connsiteY18" fmla="*/ 406737 h 720009"/>
                <a:gd name="connsiteX19" fmla="*/ 340760 w 734505"/>
                <a:gd name="connsiteY19" fmla="*/ 395556 h 720009"/>
                <a:gd name="connsiteX20" fmla="*/ 298566 w 734505"/>
                <a:gd name="connsiteY20" fmla="*/ 437405 h 720009"/>
                <a:gd name="connsiteX21" fmla="*/ 399135 w 734505"/>
                <a:gd name="connsiteY21" fmla="*/ 463944 h 720009"/>
                <a:gd name="connsiteX22" fmla="*/ 429559 w 734505"/>
                <a:gd name="connsiteY22" fmla="*/ 449431 h 720009"/>
                <a:gd name="connsiteX23" fmla="*/ 442381 w 734505"/>
                <a:gd name="connsiteY23" fmla="*/ 461191 h 720009"/>
                <a:gd name="connsiteX24" fmla="*/ 468750 w 734505"/>
                <a:gd name="connsiteY24" fmla="*/ 432439 h 720009"/>
                <a:gd name="connsiteX25" fmla="*/ 456885 w 734505"/>
                <a:gd name="connsiteY25" fmla="*/ 421557 h 720009"/>
                <a:gd name="connsiteX26" fmla="*/ 471230 w 734505"/>
                <a:gd name="connsiteY26" fmla="*/ 388972 h 720009"/>
                <a:gd name="connsiteX27" fmla="*/ 442128 w 734505"/>
                <a:gd name="connsiteY27" fmla="*/ 290936 h 720009"/>
                <a:gd name="connsiteX28" fmla="*/ 442288 w 734505"/>
                <a:gd name="connsiteY28" fmla="*/ 290749 h 720009"/>
                <a:gd name="connsiteX29" fmla="*/ 441161 w 734505"/>
                <a:gd name="connsiteY29" fmla="*/ 289921 h 720009"/>
                <a:gd name="connsiteX30" fmla="*/ 440778 w 734505"/>
                <a:gd name="connsiteY30" fmla="*/ 289519 h 720009"/>
                <a:gd name="connsiteX31" fmla="*/ 440712 w 734505"/>
                <a:gd name="connsiteY31" fmla="*/ 289591 h 720009"/>
                <a:gd name="connsiteX32" fmla="*/ 366586 w 734505"/>
                <a:gd name="connsiteY32" fmla="*/ 270558 h 720009"/>
                <a:gd name="connsiteX33" fmla="*/ 321287 w 734505"/>
                <a:gd name="connsiteY33" fmla="*/ 297202 h 720009"/>
                <a:gd name="connsiteX34" fmla="*/ 268971 w 734505"/>
                <a:gd name="connsiteY34" fmla="*/ 249223 h 720009"/>
                <a:gd name="connsiteX35" fmla="*/ 272026 w 734505"/>
                <a:gd name="connsiteY35" fmla="*/ 247904 h 720009"/>
                <a:gd name="connsiteX36" fmla="*/ 310128 w 734505"/>
                <a:gd name="connsiteY36" fmla="*/ 257959 h 720009"/>
                <a:gd name="connsiteX37" fmla="*/ 348112 w 734505"/>
                <a:gd name="connsiteY37" fmla="*/ 220286 h 720009"/>
                <a:gd name="connsiteX38" fmla="*/ 257577 w 734505"/>
                <a:gd name="connsiteY38" fmla="*/ 196395 h 720009"/>
                <a:gd name="connsiteX39" fmla="*/ 227586 w 734505"/>
                <a:gd name="connsiteY39" fmla="*/ 211270 h 720009"/>
                <a:gd name="connsiteX40" fmla="*/ 215402 w 734505"/>
                <a:gd name="connsiteY40" fmla="*/ 200096 h 720009"/>
                <a:gd name="connsiteX41" fmla="*/ 189034 w 734505"/>
                <a:gd name="connsiteY41" fmla="*/ 228847 h 720009"/>
                <a:gd name="connsiteX42" fmla="*/ 13766 w 734505"/>
                <a:gd name="connsiteY42" fmla="*/ 315347 h 720009"/>
                <a:gd name="connsiteX43" fmla="*/ 238993 w 734505"/>
                <a:gd name="connsiteY43" fmla="*/ 1283 h 720009"/>
                <a:gd name="connsiteX44" fmla="*/ 652101 w 734505"/>
                <a:gd name="connsiteY44" fmla="*/ 95361 h 720009"/>
                <a:gd name="connsiteX45" fmla="*/ 602372 w 734505"/>
                <a:gd name="connsiteY45" fmla="*/ 557888 h 720009"/>
                <a:gd name="connsiteX46" fmla="*/ 84904 w 734505"/>
                <a:gd name="connsiteY46" fmla="*/ 624637 h 720009"/>
                <a:gd name="connsiteX47" fmla="*/ 34164 w 734505"/>
                <a:gd name="connsiteY47" fmla="*/ 555144 h 720009"/>
                <a:gd name="connsiteX48" fmla="*/ 13766 w 734505"/>
                <a:gd name="connsiteY48" fmla="*/ 315347 h 720009"/>
                <a:gd name="connsiteX0" fmla="*/ 362658 w 734505"/>
                <a:gd name="connsiteY0" fmla="*/ 335142 h 735979"/>
                <a:gd name="connsiteX1" fmla="*/ 375498 w 734505"/>
                <a:gd name="connsiteY1" fmla="*/ 326619 h 735979"/>
                <a:gd name="connsiteX2" fmla="*/ 401363 w 734505"/>
                <a:gd name="connsiteY2" fmla="*/ 334106 h 735979"/>
                <a:gd name="connsiteX3" fmla="*/ 413427 w 734505"/>
                <a:gd name="connsiteY3" fmla="*/ 375173 h 735979"/>
                <a:gd name="connsiteX4" fmla="*/ 411846 w 734505"/>
                <a:gd name="connsiteY4" fmla="*/ 380253 h 735979"/>
                <a:gd name="connsiteX5" fmla="*/ 362658 w 734505"/>
                <a:gd name="connsiteY5" fmla="*/ 335142 h 735979"/>
                <a:gd name="connsiteX6" fmla="*/ 244339 w 734505"/>
                <a:gd name="connsiteY6" fmla="*/ 279568 h 735979"/>
                <a:gd name="connsiteX7" fmla="*/ 288551 w 734505"/>
                <a:gd name="connsiteY7" fmla="*/ 320114 h 735979"/>
                <a:gd name="connsiteX8" fmla="*/ 288091 w 734505"/>
                <a:gd name="connsiteY8" fmla="*/ 320230 h 735979"/>
                <a:gd name="connsiteX9" fmla="*/ 253715 w 734505"/>
                <a:gd name="connsiteY9" fmla="*/ 310362 h 735979"/>
                <a:gd name="connsiteX10" fmla="*/ 253470 w 734505"/>
                <a:gd name="connsiteY10" fmla="*/ 310653 h 735979"/>
                <a:gd name="connsiteX11" fmla="*/ 244339 w 734505"/>
                <a:gd name="connsiteY11" fmla="*/ 279568 h 735979"/>
                <a:gd name="connsiteX12" fmla="*/ 189034 w 734505"/>
                <a:gd name="connsiteY12" fmla="*/ 228847 h 735979"/>
                <a:gd name="connsiteX13" fmla="*/ 201772 w 734505"/>
                <a:gd name="connsiteY13" fmla="*/ 240529 h 735979"/>
                <a:gd name="connsiteX14" fmla="*/ 190521 w 734505"/>
                <a:gd name="connsiteY14" fmla="*/ 263979 h 735979"/>
                <a:gd name="connsiteX15" fmla="*/ 218323 w 734505"/>
                <a:gd name="connsiteY15" fmla="*/ 352299 h 735979"/>
                <a:gd name="connsiteX16" fmla="*/ 294620 w 734505"/>
                <a:gd name="connsiteY16" fmla="*/ 374721 h 735979"/>
                <a:gd name="connsiteX17" fmla="*/ 332451 w 734505"/>
                <a:gd name="connsiteY17" fmla="*/ 360374 h 735979"/>
                <a:gd name="connsiteX18" fmla="*/ 383004 w 734505"/>
                <a:gd name="connsiteY18" fmla="*/ 406737 h 735979"/>
                <a:gd name="connsiteX19" fmla="*/ 340760 w 734505"/>
                <a:gd name="connsiteY19" fmla="*/ 395556 h 735979"/>
                <a:gd name="connsiteX20" fmla="*/ 298566 w 734505"/>
                <a:gd name="connsiteY20" fmla="*/ 437405 h 735979"/>
                <a:gd name="connsiteX21" fmla="*/ 399135 w 734505"/>
                <a:gd name="connsiteY21" fmla="*/ 463944 h 735979"/>
                <a:gd name="connsiteX22" fmla="*/ 429559 w 734505"/>
                <a:gd name="connsiteY22" fmla="*/ 449431 h 735979"/>
                <a:gd name="connsiteX23" fmla="*/ 442381 w 734505"/>
                <a:gd name="connsiteY23" fmla="*/ 461191 h 735979"/>
                <a:gd name="connsiteX24" fmla="*/ 468750 w 734505"/>
                <a:gd name="connsiteY24" fmla="*/ 432439 h 735979"/>
                <a:gd name="connsiteX25" fmla="*/ 456885 w 734505"/>
                <a:gd name="connsiteY25" fmla="*/ 421557 h 735979"/>
                <a:gd name="connsiteX26" fmla="*/ 471230 w 734505"/>
                <a:gd name="connsiteY26" fmla="*/ 388972 h 735979"/>
                <a:gd name="connsiteX27" fmla="*/ 442128 w 734505"/>
                <a:gd name="connsiteY27" fmla="*/ 290936 h 735979"/>
                <a:gd name="connsiteX28" fmla="*/ 442288 w 734505"/>
                <a:gd name="connsiteY28" fmla="*/ 290749 h 735979"/>
                <a:gd name="connsiteX29" fmla="*/ 441161 w 734505"/>
                <a:gd name="connsiteY29" fmla="*/ 289921 h 735979"/>
                <a:gd name="connsiteX30" fmla="*/ 440778 w 734505"/>
                <a:gd name="connsiteY30" fmla="*/ 289519 h 735979"/>
                <a:gd name="connsiteX31" fmla="*/ 440712 w 734505"/>
                <a:gd name="connsiteY31" fmla="*/ 289591 h 735979"/>
                <a:gd name="connsiteX32" fmla="*/ 366586 w 734505"/>
                <a:gd name="connsiteY32" fmla="*/ 270558 h 735979"/>
                <a:gd name="connsiteX33" fmla="*/ 321287 w 734505"/>
                <a:gd name="connsiteY33" fmla="*/ 297202 h 735979"/>
                <a:gd name="connsiteX34" fmla="*/ 268971 w 734505"/>
                <a:gd name="connsiteY34" fmla="*/ 249223 h 735979"/>
                <a:gd name="connsiteX35" fmla="*/ 272026 w 734505"/>
                <a:gd name="connsiteY35" fmla="*/ 247904 h 735979"/>
                <a:gd name="connsiteX36" fmla="*/ 310128 w 734505"/>
                <a:gd name="connsiteY36" fmla="*/ 257959 h 735979"/>
                <a:gd name="connsiteX37" fmla="*/ 348112 w 734505"/>
                <a:gd name="connsiteY37" fmla="*/ 220286 h 735979"/>
                <a:gd name="connsiteX38" fmla="*/ 257577 w 734505"/>
                <a:gd name="connsiteY38" fmla="*/ 196395 h 735979"/>
                <a:gd name="connsiteX39" fmla="*/ 227586 w 734505"/>
                <a:gd name="connsiteY39" fmla="*/ 211270 h 735979"/>
                <a:gd name="connsiteX40" fmla="*/ 215402 w 734505"/>
                <a:gd name="connsiteY40" fmla="*/ 200096 h 735979"/>
                <a:gd name="connsiteX41" fmla="*/ 189034 w 734505"/>
                <a:gd name="connsiteY41" fmla="*/ 228847 h 735979"/>
                <a:gd name="connsiteX42" fmla="*/ 13766 w 734505"/>
                <a:gd name="connsiteY42" fmla="*/ 315347 h 735979"/>
                <a:gd name="connsiteX43" fmla="*/ 238993 w 734505"/>
                <a:gd name="connsiteY43" fmla="*/ 1283 h 735979"/>
                <a:gd name="connsiteX44" fmla="*/ 652101 w 734505"/>
                <a:gd name="connsiteY44" fmla="*/ 95361 h 735979"/>
                <a:gd name="connsiteX45" fmla="*/ 602372 w 734505"/>
                <a:gd name="connsiteY45" fmla="*/ 557888 h 735979"/>
                <a:gd name="connsiteX46" fmla="*/ 146920 w 734505"/>
                <a:gd name="connsiteY46" fmla="*/ 655663 h 735979"/>
                <a:gd name="connsiteX47" fmla="*/ 34164 w 734505"/>
                <a:gd name="connsiteY47" fmla="*/ 555144 h 735979"/>
                <a:gd name="connsiteX48" fmla="*/ 13766 w 734505"/>
                <a:gd name="connsiteY48" fmla="*/ 315347 h 735979"/>
                <a:gd name="connsiteX0" fmla="*/ 348892 w 720739"/>
                <a:gd name="connsiteY0" fmla="*/ 335142 h 735979"/>
                <a:gd name="connsiteX1" fmla="*/ 361732 w 720739"/>
                <a:gd name="connsiteY1" fmla="*/ 326619 h 735979"/>
                <a:gd name="connsiteX2" fmla="*/ 387597 w 720739"/>
                <a:gd name="connsiteY2" fmla="*/ 334106 h 735979"/>
                <a:gd name="connsiteX3" fmla="*/ 399661 w 720739"/>
                <a:gd name="connsiteY3" fmla="*/ 375173 h 735979"/>
                <a:gd name="connsiteX4" fmla="*/ 398080 w 720739"/>
                <a:gd name="connsiteY4" fmla="*/ 380253 h 735979"/>
                <a:gd name="connsiteX5" fmla="*/ 348892 w 720739"/>
                <a:gd name="connsiteY5" fmla="*/ 335142 h 735979"/>
                <a:gd name="connsiteX6" fmla="*/ 230573 w 720739"/>
                <a:gd name="connsiteY6" fmla="*/ 279568 h 735979"/>
                <a:gd name="connsiteX7" fmla="*/ 274785 w 720739"/>
                <a:gd name="connsiteY7" fmla="*/ 320114 h 735979"/>
                <a:gd name="connsiteX8" fmla="*/ 274325 w 720739"/>
                <a:gd name="connsiteY8" fmla="*/ 320230 h 735979"/>
                <a:gd name="connsiteX9" fmla="*/ 239949 w 720739"/>
                <a:gd name="connsiteY9" fmla="*/ 310362 h 735979"/>
                <a:gd name="connsiteX10" fmla="*/ 239704 w 720739"/>
                <a:gd name="connsiteY10" fmla="*/ 310653 h 735979"/>
                <a:gd name="connsiteX11" fmla="*/ 230573 w 720739"/>
                <a:gd name="connsiteY11" fmla="*/ 279568 h 735979"/>
                <a:gd name="connsiteX12" fmla="*/ 175268 w 720739"/>
                <a:gd name="connsiteY12" fmla="*/ 228847 h 735979"/>
                <a:gd name="connsiteX13" fmla="*/ 188006 w 720739"/>
                <a:gd name="connsiteY13" fmla="*/ 240529 h 735979"/>
                <a:gd name="connsiteX14" fmla="*/ 176755 w 720739"/>
                <a:gd name="connsiteY14" fmla="*/ 263979 h 735979"/>
                <a:gd name="connsiteX15" fmla="*/ 204557 w 720739"/>
                <a:gd name="connsiteY15" fmla="*/ 352299 h 735979"/>
                <a:gd name="connsiteX16" fmla="*/ 280854 w 720739"/>
                <a:gd name="connsiteY16" fmla="*/ 374721 h 735979"/>
                <a:gd name="connsiteX17" fmla="*/ 318685 w 720739"/>
                <a:gd name="connsiteY17" fmla="*/ 360374 h 735979"/>
                <a:gd name="connsiteX18" fmla="*/ 369238 w 720739"/>
                <a:gd name="connsiteY18" fmla="*/ 406737 h 735979"/>
                <a:gd name="connsiteX19" fmla="*/ 326994 w 720739"/>
                <a:gd name="connsiteY19" fmla="*/ 395556 h 735979"/>
                <a:gd name="connsiteX20" fmla="*/ 284800 w 720739"/>
                <a:gd name="connsiteY20" fmla="*/ 437405 h 735979"/>
                <a:gd name="connsiteX21" fmla="*/ 385369 w 720739"/>
                <a:gd name="connsiteY21" fmla="*/ 463944 h 735979"/>
                <a:gd name="connsiteX22" fmla="*/ 415793 w 720739"/>
                <a:gd name="connsiteY22" fmla="*/ 449431 h 735979"/>
                <a:gd name="connsiteX23" fmla="*/ 428615 w 720739"/>
                <a:gd name="connsiteY23" fmla="*/ 461191 h 735979"/>
                <a:gd name="connsiteX24" fmla="*/ 454984 w 720739"/>
                <a:gd name="connsiteY24" fmla="*/ 432439 h 735979"/>
                <a:gd name="connsiteX25" fmla="*/ 443119 w 720739"/>
                <a:gd name="connsiteY25" fmla="*/ 421557 h 735979"/>
                <a:gd name="connsiteX26" fmla="*/ 457464 w 720739"/>
                <a:gd name="connsiteY26" fmla="*/ 388972 h 735979"/>
                <a:gd name="connsiteX27" fmla="*/ 428362 w 720739"/>
                <a:gd name="connsiteY27" fmla="*/ 290936 h 735979"/>
                <a:gd name="connsiteX28" fmla="*/ 428522 w 720739"/>
                <a:gd name="connsiteY28" fmla="*/ 290749 h 735979"/>
                <a:gd name="connsiteX29" fmla="*/ 427395 w 720739"/>
                <a:gd name="connsiteY29" fmla="*/ 289921 h 735979"/>
                <a:gd name="connsiteX30" fmla="*/ 427012 w 720739"/>
                <a:gd name="connsiteY30" fmla="*/ 289519 h 735979"/>
                <a:gd name="connsiteX31" fmla="*/ 426946 w 720739"/>
                <a:gd name="connsiteY31" fmla="*/ 289591 h 735979"/>
                <a:gd name="connsiteX32" fmla="*/ 352820 w 720739"/>
                <a:gd name="connsiteY32" fmla="*/ 270558 h 735979"/>
                <a:gd name="connsiteX33" fmla="*/ 307521 w 720739"/>
                <a:gd name="connsiteY33" fmla="*/ 297202 h 735979"/>
                <a:gd name="connsiteX34" fmla="*/ 255205 w 720739"/>
                <a:gd name="connsiteY34" fmla="*/ 249223 h 735979"/>
                <a:gd name="connsiteX35" fmla="*/ 258260 w 720739"/>
                <a:gd name="connsiteY35" fmla="*/ 247904 h 735979"/>
                <a:gd name="connsiteX36" fmla="*/ 296362 w 720739"/>
                <a:gd name="connsiteY36" fmla="*/ 257959 h 735979"/>
                <a:gd name="connsiteX37" fmla="*/ 334346 w 720739"/>
                <a:gd name="connsiteY37" fmla="*/ 220286 h 735979"/>
                <a:gd name="connsiteX38" fmla="*/ 243811 w 720739"/>
                <a:gd name="connsiteY38" fmla="*/ 196395 h 735979"/>
                <a:gd name="connsiteX39" fmla="*/ 213820 w 720739"/>
                <a:gd name="connsiteY39" fmla="*/ 211270 h 735979"/>
                <a:gd name="connsiteX40" fmla="*/ 201636 w 720739"/>
                <a:gd name="connsiteY40" fmla="*/ 200096 h 735979"/>
                <a:gd name="connsiteX41" fmla="*/ 175268 w 720739"/>
                <a:gd name="connsiteY41" fmla="*/ 228847 h 735979"/>
                <a:gd name="connsiteX42" fmla="*/ 0 w 720739"/>
                <a:gd name="connsiteY42" fmla="*/ 315347 h 735979"/>
                <a:gd name="connsiteX43" fmla="*/ 225227 w 720739"/>
                <a:gd name="connsiteY43" fmla="*/ 1283 h 735979"/>
                <a:gd name="connsiteX44" fmla="*/ 638335 w 720739"/>
                <a:gd name="connsiteY44" fmla="*/ 95361 h 735979"/>
                <a:gd name="connsiteX45" fmla="*/ 588606 w 720739"/>
                <a:gd name="connsiteY45" fmla="*/ 557888 h 735979"/>
                <a:gd name="connsiteX46" fmla="*/ 133154 w 720739"/>
                <a:gd name="connsiteY46" fmla="*/ 655663 h 735979"/>
                <a:gd name="connsiteX47" fmla="*/ 0 w 720739"/>
                <a:gd name="connsiteY47" fmla="*/ 315347 h 735979"/>
                <a:gd name="connsiteX0" fmla="*/ 348892 w 720739"/>
                <a:gd name="connsiteY0" fmla="*/ 335142 h 719800"/>
                <a:gd name="connsiteX1" fmla="*/ 361732 w 720739"/>
                <a:gd name="connsiteY1" fmla="*/ 326619 h 719800"/>
                <a:gd name="connsiteX2" fmla="*/ 387597 w 720739"/>
                <a:gd name="connsiteY2" fmla="*/ 334106 h 719800"/>
                <a:gd name="connsiteX3" fmla="*/ 399661 w 720739"/>
                <a:gd name="connsiteY3" fmla="*/ 375173 h 719800"/>
                <a:gd name="connsiteX4" fmla="*/ 398080 w 720739"/>
                <a:gd name="connsiteY4" fmla="*/ 380253 h 719800"/>
                <a:gd name="connsiteX5" fmla="*/ 348892 w 720739"/>
                <a:gd name="connsiteY5" fmla="*/ 335142 h 719800"/>
                <a:gd name="connsiteX6" fmla="*/ 230573 w 720739"/>
                <a:gd name="connsiteY6" fmla="*/ 279568 h 719800"/>
                <a:gd name="connsiteX7" fmla="*/ 274785 w 720739"/>
                <a:gd name="connsiteY7" fmla="*/ 320114 h 719800"/>
                <a:gd name="connsiteX8" fmla="*/ 274325 w 720739"/>
                <a:gd name="connsiteY8" fmla="*/ 320230 h 719800"/>
                <a:gd name="connsiteX9" fmla="*/ 239949 w 720739"/>
                <a:gd name="connsiteY9" fmla="*/ 310362 h 719800"/>
                <a:gd name="connsiteX10" fmla="*/ 239704 w 720739"/>
                <a:gd name="connsiteY10" fmla="*/ 310653 h 719800"/>
                <a:gd name="connsiteX11" fmla="*/ 230573 w 720739"/>
                <a:gd name="connsiteY11" fmla="*/ 279568 h 719800"/>
                <a:gd name="connsiteX12" fmla="*/ 175268 w 720739"/>
                <a:gd name="connsiteY12" fmla="*/ 228847 h 719800"/>
                <a:gd name="connsiteX13" fmla="*/ 188006 w 720739"/>
                <a:gd name="connsiteY13" fmla="*/ 240529 h 719800"/>
                <a:gd name="connsiteX14" fmla="*/ 176755 w 720739"/>
                <a:gd name="connsiteY14" fmla="*/ 263979 h 719800"/>
                <a:gd name="connsiteX15" fmla="*/ 204557 w 720739"/>
                <a:gd name="connsiteY15" fmla="*/ 352299 h 719800"/>
                <a:gd name="connsiteX16" fmla="*/ 280854 w 720739"/>
                <a:gd name="connsiteY16" fmla="*/ 374721 h 719800"/>
                <a:gd name="connsiteX17" fmla="*/ 318685 w 720739"/>
                <a:gd name="connsiteY17" fmla="*/ 360374 h 719800"/>
                <a:gd name="connsiteX18" fmla="*/ 369238 w 720739"/>
                <a:gd name="connsiteY18" fmla="*/ 406737 h 719800"/>
                <a:gd name="connsiteX19" fmla="*/ 326994 w 720739"/>
                <a:gd name="connsiteY19" fmla="*/ 395556 h 719800"/>
                <a:gd name="connsiteX20" fmla="*/ 284800 w 720739"/>
                <a:gd name="connsiteY20" fmla="*/ 437405 h 719800"/>
                <a:gd name="connsiteX21" fmla="*/ 385369 w 720739"/>
                <a:gd name="connsiteY21" fmla="*/ 463944 h 719800"/>
                <a:gd name="connsiteX22" fmla="*/ 415793 w 720739"/>
                <a:gd name="connsiteY22" fmla="*/ 449431 h 719800"/>
                <a:gd name="connsiteX23" fmla="*/ 428615 w 720739"/>
                <a:gd name="connsiteY23" fmla="*/ 461191 h 719800"/>
                <a:gd name="connsiteX24" fmla="*/ 454984 w 720739"/>
                <a:gd name="connsiteY24" fmla="*/ 432439 h 719800"/>
                <a:gd name="connsiteX25" fmla="*/ 443119 w 720739"/>
                <a:gd name="connsiteY25" fmla="*/ 421557 h 719800"/>
                <a:gd name="connsiteX26" fmla="*/ 457464 w 720739"/>
                <a:gd name="connsiteY26" fmla="*/ 388972 h 719800"/>
                <a:gd name="connsiteX27" fmla="*/ 428362 w 720739"/>
                <a:gd name="connsiteY27" fmla="*/ 290936 h 719800"/>
                <a:gd name="connsiteX28" fmla="*/ 428522 w 720739"/>
                <a:gd name="connsiteY28" fmla="*/ 290749 h 719800"/>
                <a:gd name="connsiteX29" fmla="*/ 427395 w 720739"/>
                <a:gd name="connsiteY29" fmla="*/ 289921 h 719800"/>
                <a:gd name="connsiteX30" fmla="*/ 427012 w 720739"/>
                <a:gd name="connsiteY30" fmla="*/ 289519 h 719800"/>
                <a:gd name="connsiteX31" fmla="*/ 426946 w 720739"/>
                <a:gd name="connsiteY31" fmla="*/ 289591 h 719800"/>
                <a:gd name="connsiteX32" fmla="*/ 352820 w 720739"/>
                <a:gd name="connsiteY32" fmla="*/ 270558 h 719800"/>
                <a:gd name="connsiteX33" fmla="*/ 307521 w 720739"/>
                <a:gd name="connsiteY33" fmla="*/ 297202 h 719800"/>
                <a:gd name="connsiteX34" fmla="*/ 255205 w 720739"/>
                <a:gd name="connsiteY34" fmla="*/ 249223 h 719800"/>
                <a:gd name="connsiteX35" fmla="*/ 258260 w 720739"/>
                <a:gd name="connsiteY35" fmla="*/ 247904 h 719800"/>
                <a:gd name="connsiteX36" fmla="*/ 296362 w 720739"/>
                <a:gd name="connsiteY36" fmla="*/ 257959 h 719800"/>
                <a:gd name="connsiteX37" fmla="*/ 334346 w 720739"/>
                <a:gd name="connsiteY37" fmla="*/ 220286 h 719800"/>
                <a:gd name="connsiteX38" fmla="*/ 243811 w 720739"/>
                <a:gd name="connsiteY38" fmla="*/ 196395 h 719800"/>
                <a:gd name="connsiteX39" fmla="*/ 213820 w 720739"/>
                <a:gd name="connsiteY39" fmla="*/ 211270 h 719800"/>
                <a:gd name="connsiteX40" fmla="*/ 201636 w 720739"/>
                <a:gd name="connsiteY40" fmla="*/ 200096 h 719800"/>
                <a:gd name="connsiteX41" fmla="*/ 175268 w 720739"/>
                <a:gd name="connsiteY41" fmla="*/ 228847 h 719800"/>
                <a:gd name="connsiteX42" fmla="*/ 0 w 720739"/>
                <a:gd name="connsiteY42" fmla="*/ 315347 h 719800"/>
                <a:gd name="connsiteX43" fmla="*/ 225227 w 720739"/>
                <a:gd name="connsiteY43" fmla="*/ 1283 h 719800"/>
                <a:gd name="connsiteX44" fmla="*/ 638335 w 720739"/>
                <a:gd name="connsiteY44" fmla="*/ 95361 h 719800"/>
                <a:gd name="connsiteX45" fmla="*/ 588606 w 720739"/>
                <a:gd name="connsiteY45" fmla="*/ 557888 h 719800"/>
                <a:gd name="connsiteX46" fmla="*/ 81233 w 720739"/>
                <a:gd name="connsiteY46" fmla="*/ 624201 h 719800"/>
                <a:gd name="connsiteX47" fmla="*/ 0 w 720739"/>
                <a:gd name="connsiteY47" fmla="*/ 315347 h 719800"/>
                <a:gd name="connsiteX0" fmla="*/ 348892 w 720739"/>
                <a:gd name="connsiteY0" fmla="*/ 335142 h 719800"/>
                <a:gd name="connsiteX1" fmla="*/ 361732 w 720739"/>
                <a:gd name="connsiteY1" fmla="*/ 326619 h 719800"/>
                <a:gd name="connsiteX2" fmla="*/ 387597 w 720739"/>
                <a:gd name="connsiteY2" fmla="*/ 334106 h 719800"/>
                <a:gd name="connsiteX3" fmla="*/ 399661 w 720739"/>
                <a:gd name="connsiteY3" fmla="*/ 375173 h 719800"/>
                <a:gd name="connsiteX4" fmla="*/ 398080 w 720739"/>
                <a:gd name="connsiteY4" fmla="*/ 380253 h 719800"/>
                <a:gd name="connsiteX5" fmla="*/ 348892 w 720739"/>
                <a:gd name="connsiteY5" fmla="*/ 335142 h 719800"/>
                <a:gd name="connsiteX6" fmla="*/ 230573 w 720739"/>
                <a:gd name="connsiteY6" fmla="*/ 279568 h 719800"/>
                <a:gd name="connsiteX7" fmla="*/ 274785 w 720739"/>
                <a:gd name="connsiteY7" fmla="*/ 320114 h 719800"/>
                <a:gd name="connsiteX8" fmla="*/ 274325 w 720739"/>
                <a:gd name="connsiteY8" fmla="*/ 320230 h 719800"/>
                <a:gd name="connsiteX9" fmla="*/ 239949 w 720739"/>
                <a:gd name="connsiteY9" fmla="*/ 310362 h 719800"/>
                <a:gd name="connsiteX10" fmla="*/ 239704 w 720739"/>
                <a:gd name="connsiteY10" fmla="*/ 310653 h 719800"/>
                <a:gd name="connsiteX11" fmla="*/ 230573 w 720739"/>
                <a:gd name="connsiteY11" fmla="*/ 279568 h 719800"/>
                <a:gd name="connsiteX12" fmla="*/ 175268 w 720739"/>
                <a:gd name="connsiteY12" fmla="*/ 228847 h 719800"/>
                <a:gd name="connsiteX13" fmla="*/ 188006 w 720739"/>
                <a:gd name="connsiteY13" fmla="*/ 240529 h 719800"/>
                <a:gd name="connsiteX14" fmla="*/ 176755 w 720739"/>
                <a:gd name="connsiteY14" fmla="*/ 263979 h 719800"/>
                <a:gd name="connsiteX15" fmla="*/ 204557 w 720739"/>
                <a:gd name="connsiteY15" fmla="*/ 352299 h 719800"/>
                <a:gd name="connsiteX16" fmla="*/ 280854 w 720739"/>
                <a:gd name="connsiteY16" fmla="*/ 374721 h 719800"/>
                <a:gd name="connsiteX17" fmla="*/ 318685 w 720739"/>
                <a:gd name="connsiteY17" fmla="*/ 360374 h 719800"/>
                <a:gd name="connsiteX18" fmla="*/ 369238 w 720739"/>
                <a:gd name="connsiteY18" fmla="*/ 406737 h 719800"/>
                <a:gd name="connsiteX19" fmla="*/ 326994 w 720739"/>
                <a:gd name="connsiteY19" fmla="*/ 395556 h 719800"/>
                <a:gd name="connsiteX20" fmla="*/ 284800 w 720739"/>
                <a:gd name="connsiteY20" fmla="*/ 437405 h 719800"/>
                <a:gd name="connsiteX21" fmla="*/ 385369 w 720739"/>
                <a:gd name="connsiteY21" fmla="*/ 463944 h 719800"/>
                <a:gd name="connsiteX22" fmla="*/ 415793 w 720739"/>
                <a:gd name="connsiteY22" fmla="*/ 449431 h 719800"/>
                <a:gd name="connsiteX23" fmla="*/ 428615 w 720739"/>
                <a:gd name="connsiteY23" fmla="*/ 461191 h 719800"/>
                <a:gd name="connsiteX24" fmla="*/ 454984 w 720739"/>
                <a:gd name="connsiteY24" fmla="*/ 432439 h 719800"/>
                <a:gd name="connsiteX25" fmla="*/ 443119 w 720739"/>
                <a:gd name="connsiteY25" fmla="*/ 421557 h 719800"/>
                <a:gd name="connsiteX26" fmla="*/ 457464 w 720739"/>
                <a:gd name="connsiteY26" fmla="*/ 388972 h 719800"/>
                <a:gd name="connsiteX27" fmla="*/ 428362 w 720739"/>
                <a:gd name="connsiteY27" fmla="*/ 290936 h 719800"/>
                <a:gd name="connsiteX28" fmla="*/ 428522 w 720739"/>
                <a:gd name="connsiteY28" fmla="*/ 290749 h 719800"/>
                <a:gd name="connsiteX29" fmla="*/ 427395 w 720739"/>
                <a:gd name="connsiteY29" fmla="*/ 289921 h 719800"/>
                <a:gd name="connsiteX30" fmla="*/ 427012 w 720739"/>
                <a:gd name="connsiteY30" fmla="*/ 289519 h 719800"/>
                <a:gd name="connsiteX31" fmla="*/ 426946 w 720739"/>
                <a:gd name="connsiteY31" fmla="*/ 289591 h 719800"/>
                <a:gd name="connsiteX32" fmla="*/ 352820 w 720739"/>
                <a:gd name="connsiteY32" fmla="*/ 270558 h 719800"/>
                <a:gd name="connsiteX33" fmla="*/ 307521 w 720739"/>
                <a:gd name="connsiteY33" fmla="*/ 297202 h 719800"/>
                <a:gd name="connsiteX34" fmla="*/ 255205 w 720739"/>
                <a:gd name="connsiteY34" fmla="*/ 249223 h 719800"/>
                <a:gd name="connsiteX35" fmla="*/ 258260 w 720739"/>
                <a:gd name="connsiteY35" fmla="*/ 247904 h 719800"/>
                <a:gd name="connsiteX36" fmla="*/ 296362 w 720739"/>
                <a:gd name="connsiteY36" fmla="*/ 257959 h 719800"/>
                <a:gd name="connsiteX37" fmla="*/ 334346 w 720739"/>
                <a:gd name="connsiteY37" fmla="*/ 220286 h 719800"/>
                <a:gd name="connsiteX38" fmla="*/ 243811 w 720739"/>
                <a:gd name="connsiteY38" fmla="*/ 196395 h 719800"/>
                <a:gd name="connsiteX39" fmla="*/ 213820 w 720739"/>
                <a:gd name="connsiteY39" fmla="*/ 211270 h 719800"/>
                <a:gd name="connsiteX40" fmla="*/ 201636 w 720739"/>
                <a:gd name="connsiteY40" fmla="*/ 200096 h 719800"/>
                <a:gd name="connsiteX41" fmla="*/ 175268 w 720739"/>
                <a:gd name="connsiteY41" fmla="*/ 228847 h 719800"/>
                <a:gd name="connsiteX42" fmla="*/ 0 w 720739"/>
                <a:gd name="connsiteY42" fmla="*/ 315347 h 719800"/>
                <a:gd name="connsiteX43" fmla="*/ 225227 w 720739"/>
                <a:gd name="connsiteY43" fmla="*/ 1283 h 719800"/>
                <a:gd name="connsiteX44" fmla="*/ 638335 w 720739"/>
                <a:gd name="connsiteY44" fmla="*/ 95361 h 719800"/>
                <a:gd name="connsiteX45" fmla="*/ 588606 w 720739"/>
                <a:gd name="connsiteY45" fmla="*/ 557888 h 719800"/>
                <a:gd name="connsiteX46" fmla="*/ 81233 w 720739"/>
                <a:gd name="connsiteY46" fmla="*/ 624201 h 719800"/>
                <a:gd name="connsiteX47" fmla="*/ 0 w 720739"/>
                <a:gd name="connsiteY47" fmla="*/ 315347 h 719800"/>
                <a:gd name="connsiteX0" fmla="*/ 348892 w 720739"/>
                <a:gd name="connsiteY0" fmla="*/ 335142 h 729933"/>
                <a:gd name="connsiteX1" fmla="*/ 361732 w 720739"/>
                <a:gd name="connsiteY1" fmla="*/ 326619 h 729933"/>
                <a:gd name="connsiteX2" fmla="*/ 387597 w 720739"/>
                <a:gd name="connsiteY2" fmla="*/ 334106 h 729933"/>
                <a:gd name="connsiteX3" fmla="*/ 399661 w 720739"/>
                <a:gd name="connsiteY3" fmla="*/ 375173 h 729933"/>
                <a:gd name="connsiteX4" fmla="*/ 398080 w 720739"/>
                <a:gd name="connsiteY4" fmla="*/ 380253 h 729933"/>
                <a:gd name="connsiteX5" fmla="*/ 348892 w 720739"/>
                <a:gd name="connsiteY5" fmla="*/ 335142 h 729933"/>
                <a:gd name="connsiteX6" fmla="*/ 230573 w 720739"/>
                <a:gd name="connsiteY6" fmla="*/ 279568 h 729933"/>
                <a:gd name="connsiteX7" fmla="*/ 274785 w 720739"/>
                <a:gd name="connsiteY7" fmla="*/ 320114 h 729933"/>
                <a:gd name="connsiteX8" fmla="*/ 274325 w 720739"/>
                <a:gd name="connsiteY8" fmla="*/ 320230 h 729933"/>
                <a:gd name="connsiteX9" fmla="*/ 239949 w 720739"/>
                <a:gd name="connsiteY9" fmla="*/ 310362 h 729933"/>
                <a:gd name="connsiteX10" fmla="*/ 239704 w 720739"/>
                <a:gd name="connsiteY10" fmla="*/ 310653 h 729933"/>
                <a:gd name="connsiteX11" fmla="*/ 230573 w 720739"/>
                <a:gd name="connsiteY11" fmla="*/ 279568 h 729933"/>
                <a:gd name="connsiteX12" fmla="*/ 175268 w 720739"/>
                <a:gd name="connsiteY12" fmla="*/ 228847 h 729933"/>
                <a:gd name="connsiteX13" fmla="*/ 188006 w 720739"/>
                <a:gd name="connsiteY13" fmla="*/ 240529 h 729933"/>
                <a:gd name="connsiteX14" fmla="*/ 176755 w 720739"/>
                <a:gd name="connsiteY14" fmla="*/ 263979 h 729933"/>
                <a:gd name="connsiteX15" fmla="*/ 204557 w 720739"/>
                <a:gd name="connsiteY15" fmla="*/ 352299 h 729933"/>
                <a:gd name="connsiteX16" fmla="*/ 280854 w 720739"/>
                <a:gd name="connsiteY16" fmla="*/ 374721 h 729933"/>
                <a:gd name="connsiteX17" fmla="*/ 318685 w 720739"/>
                <a:gd name="connsiteY17" fmla="*/ 360374 h 729933"/>
                <a:gd name="connsiteX18" fmla="*/ 369238 w 720739"/>
                <a:gd name="connsiteY18" fmla="*/ 406737 h 729933"/>
                <a:gd name="connsiteX19" fmla="*/ 326994 w 720739"/>
                <a:gd name="connsiteY19" fmla="*/ 395556 h 729933"/>
                <a:gd name="connsiteX20" fmla="*/ 284800 w 720739"/>
                <a:gd name="connsiteY20" fmla="*/ 437405 h 729933"/>
                <a:gd name="connsiteX21" fmla="*/ 385369 w 720739"/>
                <a:gd name="connsiteY21" fmla="*/ 463944 h 729933"/>
                <a:gd name="connsiteX22" fmla="*/ 415793 w 720739"/>
                <a:gd name="connsiteY22" fmla="*/ 449431 h 729933"/>
                <a:gd name="connsiteX23" fmla="*/ 428615 w 720739"/>
                <a:gd name="connsiteY23" fmla="*/ 461191 h 729933"/>
                <a:gd name="connsiteX24" fmla="*/ 454984 w 720739"/>
                <a:gd name="connsiteY24" fmla="*/ 432439 h 729933"/>
                <a:gd name="connsiteX25" fmla="*/ 443119 w 720739"/>
                <a:gd name="connsiteY25" fmla="*/ 421557 h 729933"/>
                <a:gd name="connsiteX26" fmla="*/ 457464 w 720739"/>
                <a:gd name="connsiteY26" fmla="*/ 388972 h 729933"/>
                <a:gd name="connsiteX27" fmla="*/ 428362 w 720739"/>
                <a:gd name="connsiteY27" fmla="*/ 290936 h 729933"/>
                <a:gd name="connsiteX28" fmla="*/ 428522 w 720739"/>
                <a:gd name="connsiteY28" fmla="*/ 290749 h 729933"/>
                <a:gd name="connsiteX29" fmla="*/ 427395 w 720739"/>
                <a:gd name="connsiteY29" fmla="*/ 289921 h 729933"/>
                <a:gd name="connsiteX30" fmla="*/ 427012 w 720739"/>
                <a:gd name="connsiteY30" fmla="*/ 289519 h 729933"/>
                <a:gd name="connsiteX31" fmla="*/ 426946 w 720739"/>
                <a:gd name="connsiteY31" fmla="*/ 289591 h 729933"/>
                <a:gd name="connsiteX32" fmla="*/ 352820 w 720739"/>
                <a:gd name="connsiteY32" fmla="*/ 270558 h 729933"/>
                <a:gd name="connsiteX33" fmla="*/ 307521 w 720739"/>
                <a:gd name="connsiteY33" fmla="*/ 297202 h 729933"/>
                <a:gd name="connsiteX34" fmla="*/ 255205 w 720739"/>
                <a:gd name="connsiteY34" fmla="*/ 249223 h 729933"/>
                <a:gd name="connsiteX35" fmla="*/ 258260 w 720739"/>
                <a:gd name="connsiteY35" fmla="*/ 247904 h 729933"/>
                <a:gd name="connsiteX36" fmla="*/ 296362 w 720739"/>
                <a:gd name="connsiteY36" fmla="*/ 257959 h 729933"/>
                <a:gd name="connsiteX37" fmla="*/ 334346 w 720739"/>
                <a:gd name="connsiteY37" fmla="*/ 220286 h 729933"/>
                <a:gd name="connsiteX38" fmla="*/ 243811 w 720739"/>
                <a:gd name="connsiteY38" fmla="*/ 196395 h 729933"/>
                <a:gd name="connsiteX39" fmla="*/ 213820 w 720739"/>
                <a:gd name="connsiteY39" fmla="*/ 211270 h 729933"/>
                <a:gd name="connsiteX40" fmla="*/ 201636 w 720739"/>
                <a:gd name="connsiteY40" fmla="*/ 200096 h 729933"/>
                <a:gd name="connsiteX41" fmla="*/ 175268 w 720739"/>
                <a:gd name="connsiteY41" fmla="*/ 228847 h 729933"/>
                <a:gd name="connsiteX42" fmla="*/ 0 w 720739"/>
                <a:gd name="connsiteY42" fmla="*/ 315347 h 729933"/>
                <a:gd name="connsiteX43" fmla="*/ 225227 w 720739"/>
                <a:gd name="connsiteY43" fmla="*/ 1283 h 729933"/>
                <a:gd name="connsiteX44" fmla="*/ 638335 w 720739"/>
                <a:gd name="connsiteY44" fmla="*/ 95361 h 729933"/>
                <a:gd name="connsiteX45" fmla="*/ 588606 w 720739"/>
                <a:gd name="connsiteY45" fmla="*/ 557888 h 729933"/>
                <a:gd name="connsiteX46" fmla="*/ 120870 w 720739"/>
                <a:gd name="connsiteY46" fmla="*/ 644397 h 729933"/>
                <a:gd name="connsiteX47" fmla="*/ 0 w 720739"/>
                <a:gd name="connsiteY47" fmla="*/ 315347 h 729933"/>
                <a:gd name="connsiteX0" fmla="*/ 348892 w 720739"/>
                <a:gd name="connsiteY0" fmla="*/ 335142 h 731465"/>
                <a:gd name="connsiteX1" fmla="*/ 361732 w 720739"/>
                <a:gd name="connsiteY1" fmla="*/ 326619 h 731465"/>
                <a:gd name="connsiteX2" fmla="*/ 387597 w 720739"/>
                <a:gd name="connsiteY2" fmla="*/ 334106 h 731465"/>
                <a:gd name="connsiteX3" fmla="*/ 399661 w 720739"/>
                <a:gd name="connsiteY3" fmla="*/ 375173 h 731465"/>
                <a:gd name="connsiteX4" fmla="*/ 398080 w 720739"/>
                <a:gd name="connsiteY4" fmla="*/ 380253 h 731465"/>
                <a:gd name="connsiteX5" fmla="*/ 348892 w 720739"/>
                <a:gd name="connsiteY5" fmla="*/ 335142 h 731465"/>
                <a:gd name="connsiteX6" fmla="*/ 230573 w 720739"/>
                <a:gd name="connsiteY6" fmla="*/ 279568 h 731465"/>
                <a:gd name="connsiteX7" fmla="*/ 274785 w 720739"/>
                <a:gd name="connsiteY7" fmla="*/ 320114 h 731465"/>
                <a:gd name="connsiteX8" fmla="*/ 274325 w 720739"/>
                <a:gd name="connsiteY8" fmla="*/ 320230 h 731465"/>
                <a:gd name="connsiteX9" fmla="*/ 239949 w 720739"/>
                <a:gd name="connsiteY9" fmla="*/ 310362 h 731465"/>
                <a:gd name="connsiteX10" fmla="*/ 239704 w 720739"/>
                <a:gd name="connsiteY10" fmla="*/ 310653 h 731465"/>
                <a:gd name="connsiteX11" fmla="*/ 230573 w 720739"/>
                <a:gd name="connsiteY11" fmla="*/ 279568 h 731465"/>
                <a:gd name="connsiteX12" fmla="*/ 175268 w 720739"/>
                <a:gd name="connsiteY12" fmla="*/ 228847 h 731465"/>
                <a:gd name="connsiteX13" fmla="*/ 188006 w 720739"/>
                <a:gd name="connsiteY13" fmla="*/ 240529 h 731465"/>
                <a:gd name="connsiteX14" fmla="*/ 176755 w 720739"/>
                <a:gd name="connsiteY14" fmla="*/ 263979 h 731465"/>
                <a:gd name="connsiteX15" fmla="*/ 204557 w 720739"/>
                <a:gd name="connsiteY15" fmla="*/ 352299 h 731465"/>
                <a:gd name="connsiteX16" fmla="*/ 280854 w 720739"/>
                <a:gd name="connsiteY16" fmla="*/ 374721 h 731465"/>
                <a:gd name="connsiteX17" fmla="*/ 318685 w 720739"/>
                <a:gd name="connsiteY17" fmla="*/ 360374 h 731465"/>
                <a:gd name="connsiteX18" fmla="*/ 369238 w 720739"/>
                <a:gd name="connsiteY18" fmla="*/ 406737 h 731465"/>
                <a:gd name="connsiteX19" fmla="*/ 326994 w 720739"/>
                <a:gd name="connsiteY19" fmla="*/ 395556 h 731465"/>
                <a:gd name="connsiteX20" fmla="*/ 284800 w 720739"/>
                <a:gd name="connsiteY20" fmla="*/ 437405 h 731465"/>
                <a:gd name="connsiteX21" fmla="*/ 385369 w 720739"/>
                <a:gd name="connsiteY21" fmla="*/ 463944 h 731465"/>
                <a:gd name="connsiteX22" fmla="*/ 415793 w 720739"/>
                <a:gd name="connsiteY22" fmla="*/ 449431 h 731465"/>
                <a:gd name="connsiteX23" fmla="*/ 428615 w 720739"/>
                <a:gd name="connsiteY23" fmla="*/ 461191 h 731465"/>
                <a:gd name="connsiteX24" fmla="*/ 454984 w 720739"/>
                <a:gd name="connsiteY24" fmla="*/ 432439 h 731465"/>
                <a:gd name="connsiteX25" fmla="*/ 443119 w 720739"/>
                <a:gd name="connsiteY25" fmla="*/ 421557 h 731465"/>
                <a:gd name="connsiteX26" fmla="*/ 457464 w 720739"/>
                <a:gd name="connsiteY26" fmla="*/ 388972 h 731465"/>
                <a:gd name="connsiteX27" fmla="*/ 428362 w 720739"/>
                <a:gd name="connsiteY27" fmla="*/ 290936 h 731465"/>
                <a:gd name="connsiteX28" fmla="*/ 428522 w 720739"/>
                <a:gd name="connsiteY28" fmla="*/ 290749 h 731465"/>
                <a:gd name="connsiteX29" fmla="*/ 427395 w 720739"/>
                <a:gd name="connsiteY29" fmla="*/ 289921 h 731465"/>
                <a:gd name="connsiteX30" fmla="*/ 427012 w 720739"/>
                <a:gd name="connsiteY30" fmla="*/ 289519 h 731465"/>
                <a:gd name="connsiteX31" fmla="*/ 426946 w 720739"/>
                <a:gd name="connsiteY31" fmla="*/ 289591 h 731465"/>
                <a:gd name="connsiteX32" fmla="*/ 352820 w 720739"/>
                <a:gd name="connsiteY32" fmla="*/ 270558 h 731465"/>
                <a:gd name="connsiteX33" fmla="*/ 307521 w 720739"/>
                <a:gd name="connsiteY33" fmla="*/ 297202 h 731465"/>
                <a:gd name="connsiteX34" fmla="*/ 255205 w 720739"/>
                <a:gd name="connsiteY34" fmla="*/ 249223 h 731465"/>
                <a:gd name="connsiteX35" fmla="*/ 258260 w 720739"/>
                <a:gd name="connsiteY35" fmla="*/ 247904 h 731465"/>
                <a:gd name="connsiteX36" fmla="*/ 296362 w 720739"/>
                <a:gd name="connsiteY36" fmla="*/ 257959 h 731465"/>
                <a:gd name="connsiteX37" fmla="*/ 334346 w 720739"/>
                <a:gd name="connsiteY37" fmla="*/ 220286 h 731465"/>
                <a:gd name="connsiteX38" fmla="*/ 243811 w 720739"/>
                <a:gd name="connsiteY38" fmla="*/ 196395 h 731465"/>
                <a:gd name="connsiteX39" fmla="*/ 213820 w 720739"/>
                <a:gd name="connsiteY39" fmla="*/ 211270 h 731465"/>
                <a:gd name="connsiteX40" fmla="*/ 201636 w 720739"/>
                <a:gd name="connsiteY40" fmla="*/ 200096 h 731465"/>
                <a:gd name="connsiteX41" fmla="*/ 175268 w 720739"/>
                <a:gd name="connsiteY41" fmla="*/ 228847 h 731465"/>
                <a:gd name="connsiteX42" fmla="*/ 0 w 720739"/>
                <a:gd name="connsiteY42" fmla="*/ 315347 h 731465"/>
                <a:gd name="connsiteX43" fmla="*/ 225227 w 720739"/>
                <a:gd name="connsiteY43" fmla="*/ 1283 h 731465"/>
                <a:gd name="connsiteX44" fmla="*/ 638335 w 720739"/>
                <a:gd name="connsiteY44" fmla="*/ 95361 h 731465"/>
                <a:gd name="connsiteX45" fmla="*/ 588606 w 720739"/>
                <a:gd name="connsiteY45" fmla="*/ 557888 h 731465"/>
                <a:gd name="connsiteX46" fmla="*/ 120870 w 720739"/>
                <a:gd name="connsiteY46" fmla="*/ 644397 h 731465"/>
                <a:gd name="connsiteX47" fmla="*/ 0 w 720739"/>
                <a:gd name="connsiteY47" fmla="*/ 315347 h 731465"/>
                <a:gd name="connsiteX0" fmla="*/ 348892 w 731940"/>
                <a:gd name="connsiteY0" fmla="*/ 336207 h 746412"/>
                <a:gd name="connsiteX1" fmla="*/ 361732 w 731940"/>
                <a:gd name="connsiteY1" fmla="*/ 327684 h 746412"/>
                <a:gd name="connsiteX2" fmla="*/ 387597 w 731940"/>
                <a:gd name="connsiteY2" fmla="*/ 335171 h 746412"/>
                <a:gd name="connsiteX3" fmla="*/ 399661 w 731940"/>
                <a:gd name="connsiteY3" fmla="*/ 376238 h 746412"/>
                <a:gd name="connsiteX4" fmla="*/ 398080 w 731940"/>
                <a:gd name="connsiteY4" fmla="*/ 381318 h 746412"/>
                <a:gd name="connsiteX5" fmla="*/ 348892 w 731940"/>
                <a:gd name="connsiteY5" fmla="*/ 336207 h 746412"/>
                <a:gd name="connsiteX6" fmla="*/ 230573 w 731940"/>
                <a:gd name="connsiteY6" fmla="*/ 280633 h 746412"/>
                <a:gd name="connsiteX7" fmla="*/ 274785 w 731940"/>
                <a:gd name="connsiteY7" fmla="*/ 321179 h 746412"/>
                <a:gd name="connsiteX8" fmla="*/ 274325 w 731940"/>
                <a:gd name="connsiteY8" fmla="*/ 321295 h 746412"/>
                <a:gd name="connsiteX9" fmla="*/ 239949 w 731940"/>
                <a:gd name="connsiteY9" fmla="*/ 311427 h 746412"/>
                <a:gd name="connsiteX10" fmla="*/ 239704 w 731940"/>
                <a:gd name="connsiteY10" fmla="*/ 311718 h 746412"/>
                <a:gd name="connsiteX11" fmla="*/ 230573 w 731940"/>
                <a:gd name="connsiteY11" fmla="*/ 280633 h 746412"/>
                <a:gd name="connsiteX12" fmla="*/ 175268 w 731940"/>
                <a:gd name="connsiteY12" fmla="*/ 229912 h 746412"/>
                <a:gd name="connsiteX13" fmla="*/ 188006 w 731940"/>
                <a:gd name="connsiteY13" fmla="*/ 241594 h 746412"/>
                <a:gd name="connsiteX14" fmla="*/ 176755 w 731940"/>
                <a:gd name="connsiteY14" fmla="*/ 265044 h 746412"/>
                <a:gd name="connsiteX15" fmla="*/ 204557 w 731940"/>
                <a:gd name="connsiteY15" fmla="*/ 353364 h 746412"/>
                <a:gd name="connsiteX16" fmla="*/ 280854 w 731940"/>
                <a:gd name="connsiteY16" fmla="*/ 375786 h 746412"/>
                <a:gd name="connsiteX17" fmla="*/ 318685 w 731940"/>
                <a:gd name="connsiteY17" fmla="*/ 361439 h 746412"/>
                <a:gd name="connsiteX18" fmla="*/ 369238 w 731940"/>
                <a:gd name="connsiteY18" fmla="*/ 407802 h 746412"/>
                <a:gd name="connsiteX19" fmla="*/ 326994 w 731940"/>
                <a:gd name="connsiteY19" fmla="*/ 396621 h 746412"/>
                <a:gd name="connsiteX20" fmla="*/ 284800 w 731940"/>
                <a:gd name="connsiteY20" fmla="*/ 438470 h 746412"/>
                <a:gd name="connsiteX21" fmla="*/ 385369 w 731940"/>
                <a:gd name="connsiteY21" fmla="*/ 465009 h 746412"/>
                <a:gd name="connsiteX22" fmla="*/ 415793 w 731940"/>
                <a:gd name="connsiteY22" fmla="*/ 450496 h 746412"/>
                <a:gd name="connsiteX23" fmla="*/ 428615 w 731940"/>
                <a:gd name="connsiteY23" fmla="*/ 462256 h 746412"/>
                <a:gd name="connsiteX24" fmla="*/ 454984 w 731940"/>
                <a:gd name="connsiteY24" fmla="*/ 433504 h 746412"/>
                <a:gd name="connsiteX25" fmla="*/ 443119 w 731940"/>
                <a:gd name="connsiteY25" fmla="*/ 422622 h 746412"/>
                <a:gd name="connsiteX26" fmla="*/ 457464 w 731940"/>
                <a:gd name="connsiteY26" fmla="*/ 390037 h 746412"/>
                <a:gd name="connsiteX27" fmla="*/ 428362 w 731940"/>
                <a:gd name="connsiteY27" fmla="*/ 292001 h 746412"/>
                <a:gd name="connsiteX28" fmla="*/ 428522 w 731940"/>
                <a:gd name="connsiteY28" fmla="*/ 291814 h 746412"/>
                <a:gd name="connsiteX29" fmla="*/ 427395 w 731940"/>
                <a:gd name="connsiteY29" fmla="*/ 290986 h 746412"/>
                <a:gd name="connsiteX30" fmla="*/ 427012 w 731940"/>
                <a:gd name="connsiteY30" fmla="*/ 290584 h 746412"/>
                <a:gd name="connsiteX31" fmla="*/ 426946 w 731940"/>
                <a:gd name="connsiteY31" fmla="*/ 290656 h 746412"/>
                <a:gd name="connsiteX32" fmla="*/ 352820 w 731940"/>
                <a:gd name="connsiteY32" fmla="*/ 271623 h 746412"/>
                <a:gd name="connsiteX33" fmla="*/ 307521 w 731940"/>
                <a:gd name="connsiteY33" fmla="*/ 298267 h 746412"/>
                <a:gd name="connsiteX34" fmla="*/ 255205 w 731940"/>
                <a:gd name="connsiteY34" fmla="*/ 250288 h 746412"/>
                <a:gd name="connsiteX35" fmla="*/ 258260 w 731940"/>
                <a:gd name="connsiteY35" fmla="*/ 248969 h 746412"/>
                <a:gd name="connsiteX36" fmla="*/ 296362 w 731940"/>
                <a:gd name="connsiteY36" fmla="*/ 259024 h 746412"/>
                <a:gd name="connsiteX37" fmla="*/ 334346 w 731940"/>
                <a:gd name="connsiteY37" fmla="*/ 221351 h 746412"/>
                <a:gd name="connsiteX38" fmla="*/ 243811 w 731940"/>
                <a:gd name="connsiteY38" fmla="*/ 197460 h 746412"/>
                <a:gd name="connsiteX39" fmla="*/ 213820 w 731940"/>
                <a:gd name="connsiteY39" fmla="*/ 212335 h 746412"/>
                <a:gd name="connsiteX40" fmla="*/ 201636 w 731940"/>
                <a:gd name="connsiteY40" fmla="*/ 201161 h 746412"/>
                <a:gd name="connsiteX41" fmla="*/ 175268 w 731940"/>
                <a:gd name="connsiteY41" fmla="*/ 229912 h 746412"/>
                <a:gd name="connsiteX42" fmla="*/ 0 w 731940"/>
                <a:gd name="connsiteY42" fmla="*/ 316412 h 746412"/>
                <a:gd name="connsiteX43" fmla="*/ 225227 w 731940"/>
                <a:gd name="connsiteY43" fmla="*/ 2348 h 746412"/>
                <a:gd name="connsiteX44" fmla="*/ 638335 w 731940"/>
                <a:gd name="connsiteY44" fmla="*/ 96426 h 746412"/>
                <a:gd name="connsiteX45" fmla="*/ 611711 w 731940"/>
                <a:gd name="connsiteY45" fmla="*/ 586606 h 746412"/>
                <a:gd name="connsiteX46" fmla="*/ 120870 w 731940"/>
                <a:gd name="connsiteY46" fmla="*/ 645462 h 746412"/>
                <a:gd name="connsiteX47" fmla="*/ 0 w 731940"/>
                <a:gd name="connsiteY47" fmla="*/ 316412 h 746412"/>
                <a:gd name="connsiteX0" fmla="*/ 348892 w 731940"/>
                <a:gd name="connsiteY0" fmla="*/ 336207 h 721787"/>
                <a:gd name="connsiteX1" fmla="*/ 361732 w 731940"/>
                <a:gd name="connsiteY1" fmla="*/ 327684 h 721787"/>
                <a:gd name="connsiteX2" fmla="*/ 387597 w 731940"/>
                <a:gd name="connsiteY2" fmla="*/ 335171 h 721787"/>
                <a:gd name="connsiteX3" fmla="*/ 399661 w 731940"/>
                <a:gd name="connsiteY3" fmla="*/ 376238 h 721787"/>
                <a:gd name="connsiteX4" fmla="*/ 398080 w 731940"/>
                <a:gd name="connsiteY4" fmla="*/ 381318 h 721787"/>
                <a:gd name="connsiteX5" fmla="*/ 348892 w 731940"/>
                <a:gd name="connsiteY5" fmla="*/ 336207 h 721787"/>
                <a:gd name="connsiteX6" fmla="*/ 230573 w 731940"/>
                <a:gd name="connsiteY6" fmla="*/ 280633 h 721787"/>
                <a:gd name="connsiteX7" fmla="*/ 274785 w 731940"/>
                <a:gd name="connsiteY7" fmla="*/ 321179 h 721787"/>
                <a:gd name="connsiteX8" fmla="*/ 274325 w 731940"/>
                <a:gd name="connsiteY8" fmla="*/ 321295 h 721787"/>
                <a:gd name="connsiteX9" fmla="*/ 239949 w 731940"/>
                <a:gd name="connsiteY9" fmla="*/ 311427 h 721787"/>
                <a:gd name="connsiteX10" fmla="*/ 239704 w 731940"/>
                <a:gd name="connsiteY10" fmla="*/ 311718 h 721787"/>
                <a:gd name="connsiteX11" fmla="*/ 230573 w 731940"/>
                <a:gd name="connsiteY11" fmla="*/ 280633 h 721787"/>
                <a:gd name="connsiteX12" fmla="*/ 175268 w 731940"/>
                <a:gd name="connsiteY12" fmla="*/ 229912 h 721787"/>
                <a:gd name="connsiteX13" fmla="*/ 188006 w 731940"/>
                <a:gd name="connsiteY13" fmla="*/ 241594 h 721787"/>
                <a:gd name="connsiteX14" fmla="*/ 176755 w 731940"/>
                <a:gd name="connsiteY14" fmla="*/ 265044 h 721787"/>
                <a:gd name="connsiteX15" fmla="*/ 204557 w 731940"/>
                <a:gd name="connsiteY15" fmla="*/ 353364 h 721787"/>
                <a:gd name="connsiteX16" fmla="*/ 280854 w 731940"/>
                <a:gd name="connsiteY16" fmla="*/ 375786 h 721787"/>
                <a:gd name="connsiteX17" fmla="*/ 318685 w 731940"/>
                <a:gd name="connsiteY17" fmla="*/ 361439 h 721787"/>
                <a:gd name="connsiteX18" fmla="*/ 369238 w 731940"/>
                <a:gd name="connsiteY18" fmla="*/ 407802 h 721787"/>
                <a:gd name="connsiteX19" fmla="*/ 326994 w 731940"/>
                <a:gd name="connsiteY19" fmla="*/ 396621 h 721787"/>
                <a:gd name="connsiteX20" fmla="*/ 284800 w 731940"/>
                <a:gd name="connsiteY20" fmla="*/ 438470 h 721787"/>
                <a:gd name="connsiteX21" fmla="*/ 385369 w 731940"/>
                <a:gd name="connsiteY21" fmla="*/ 465009 h 721787"/>
                <a:gd name="connsiteX22" fmla="*/ 415793 w 731940"/>
                <a:gd name="connsiteY22" fmla="*/ 450496 h 721787"/>
                <a:gd name="connsiteX23" fmla="*/ 428615 w 731940"/>
                <a:gd name="connsiteY23" fmla="*/ 462256 h 721787"/>
                <a:gd name="connsiteX24" fmla="*/ 454984 w 731940"/>
                <a:gd name="connsiteY24" fmla="*/ 433504 h 721787"/>
                <a:gd name="connsiteX25" fmla="*/ 443119 w 731940"/>
                <a:gd name="connsiteY25" fmla="*/ 422622 h 721787"/>
                <a:gd name="connsiteX26" fmla="*/ 457464 w 731940"/>
                <a:gd name="connsiteY26" fmla="*/ 390037 h 721787"/>
                <a:gd name="connsiteX27" fmla="*/ 428362 w 731940"/>
                <a:gd name="connsiteY27" fmla="*/ 292001 h 721787"/>
                <a:gd name="connsiteX28" fmla="*/ 428522 w 731940"/>
                <a:gd name="connsiteY28" fmla="*/ 291814 h 721787"/>
                <a:gd name="connsiteX29" fmla="*/ 427395 w 731940"/>
                <a:gd name="connsiteY29" fmla="*/ 290986 h 721787"/>
                <a:gd name="connsiteX30" fmla="*/ 427012 w 731940"/>
                <a:gd name="connsiteY30" fmla="*/ 290584 h 721787"/>
                <a:gd name="connsiteX31" fmla="*/ 426946 w 731940"/>
                <a:gd name="connsiteY31" fmla="*/ 290656 h 721787"/>
                <a:gd name="connsiteX32" fmla="*/ 352820 w 731940"/>
                <a:gd name="connsiteY32" fmla="*/ 271623 h 721787"/>
                <a:gd name="connsiteX33" fmla="*/ 307521 w 731940"/>
                <a:gd name="connsiteY33" fmla="*/ 298267 h 721787"/>
                <a:gd name="connsiteX34" fmla="*/ 255205 w 731940"/>
                <a:gd name="connsiteY34" fmla="*/ 250288 h 721787"/>
                <a:gd name="connsiteX35" fmla="*/ 258260 w 731940"/>
                <a:gd name="connsiteY35" fmla="*/ 248969 h 721787"/>
                <a:gd name="connsiteX36" fmla="*/ 296362 w 731940"/>
                <a:gd name="connsiteY36" fmla="*/ 259024 h 721787"/>
                <a:gd name="connsiteX37" fmla="*/ 334346 w 731940"/>
                <a:gd name="connsiteY37" fmla="*/ 221351 h 721787"/>
                <a:gd name="connsiteX38" fmla="*/ 243811 w 731940"/>
                <a:gd name="connsiteY38" fmla="*/ 197460 h 721787"/>
                <a:gd name="connsiteX39" fmla="*/ 213820 w 731940"/>
                <a:gd name="connsiteY39" fmla="*/ 212335 h 721787"/>
                <a:gd name="connsiteX40" fmla="*/ 201636 w 731940"/>
                <a:gd name="connsiteY40" fmla="*/ 201161 h 721787"/>
                <a:gd name="connsiteX41" fmla="*/ 175268 w 731940"/>
                <a:gd name="connsiteY41" fmla="*/ 229912 h 721787"/>
                <a:gd name="connsiteX42" fmla="*/ 0 w 731940"/>
                <a:gd name="connsiteY42" fmla="*/ 316412 h 721787"/>
                <a:gd name="connsiteX43" fmla="*/ 225227 w 731940"/>
                <a:gd name="connsiteY43" fmla="*/ 2348 h 721787"/>
                <a:gd name="connsiteX44" fmla="*/ 638335 w 731940"/>
                <a:gd name="connsiteY44" fmla="*/ 96426 h 721787"/>
                <a:gd name="connsiteX45" fmla="*/ 611711 w 731940"/>
                <a:gd name="connsiteY45" fmla="*/ 586606 h 721787"/>
                <a:gd name="connsiteX46" fmla="*/ 120870 w 731940"/>
                <a:gd name="connsiteY46" fmla="*/ 645462 h 721787"/>
                <a:gd name="connsiteX47" fmla="*/ 0 w 731940"/>
                <a:gd name="connsiteY47" fmla="*/ 316412 h 721787"/>
                <a:gd name="connsiteX0" fmla="*/ 348892 w 703658"/>
                <a:gd name="connsiteY0" fmla="*/ 336207 h 721787"/>
                <a:gd name="connsiteX1" fmla="*/ 361732 w 703658"/>
                <a:gd name="connsiteY1" fmla="*/ 327684 h 721787"/>
                <a:gd name="connsiteX2" fmla="*/ 387597 w 703658"/>
                <a:gd name="connsiteY2" fmla="*/ 335171 h 721787"/>
                <a:gd name="connsiteX3" fmla="*/ 399661 w 703658"/>
                <a:gd name="connsiteY3" fmla="*/ 376238 h 721787"/>
                <a:gd name="connsiteX4" fmla="*/ 398080 w 703658"/>
                <a:gd name="connsiteY4" fmla="*/ 381318 h 721787"/>
                <a:gd name="connsiteX5" fmla="*/ 348892 w 703658"/>
                <a:gd name="connsiteY5" fmla="*/ 336207 h 721787"/>
                <a:gd name="connsiteX6" fmla="*/ 230573 w 703658"/>
                <a:gd name="connsiteY6" fmla="*/ 280633 h 721787"/>
                <a:gd name="connsiteX7" fmla="*/ 274785 w 703658"/>
                <a:gd name="connsiteY7" fmla="*/ 321179 h 721787"/>
                <a:gd name="connsiteX8" fmla="*/ 274325 w 703658"/>
                <a:gd name="connsiteY8" fmla="*/ 321295 h 721787"/>
                <a:gd name="connsiteX9" fmla="*/ 239949 w 703658"/>
                <a:gd name="connsiteY9" fmla="*/ 311427 h 721787"/>
                <a:gd name="connsiteX10" fmla="*/ 239704 w 703658"/>
                <a:gd name="connsiteY10" fmla="*/ 311718 h 721787"/>
                <a:gd name="connsiteX11" fmla="*/ 230573 w 703658"/>
                <a:gd name="connsiteY11" fmla="*/ 280633 h 721787"/>
                <a:gd name="connsiteX12" fmla="*/ 175268 w 703658"/>
                <a:gd name="connsiteY12" fmla="*/ 229912 h 721787"/>
                <a:gd name="connsiteX13" fmla="*/ 188006 w 703658"/>
                <a:gd name="connsiteY13" fmla="*/ 241594 h 721787"/>
                <a:gd name="connsiteX14" fmla="*/ 176755 w 703658"/>
                <a:gd name="connsiteY14" fmla="*/ 265044 h 721787"/>
                <a:gd name="connsiteX15" fmla="*/ 204557 w 703658"/>
                <a:gd name="connsiteY15" fmla="*/ 353364 h 721787"/>
                <a:gd name="connsiteX16" fmla="*/ 280854 w 703658"/>
                <a:gd name="connsiteY16" fmla="*/ 375786 h 721787"/>
                <a:gd name="connsiteX17" fmla="*/ 318685 w 703658"/>
                <a:gd name="connsiteY17" fmla="*/ 361439 h 721787"/>
                <a:gd name="connsiteX18" fmla="*/ 369238 w 703658"/>
                <a:gd name="connsiteY18" fmla="*/ 407802 h 721787"/>
                <a:gd name="connsiteX19" fmla="*/ 326994 w 703658"/>
                <a:gd name="connsiteY19" fmla="*/ 396621 h 721787"/>
                <a:gd name="connsiteX20" fmla="*/ 284800 w 703658"/>
                <a:gd name="connsiteY20" fmla="*/ 438470 h 721787"/>
                <a:gd name="connsiteX21" fmla="*/ 385369 w 703658"/>
                <a:gd name="connsiteY21" fmla="*/ 465009 h 721787"/>
                <a:gd name="connsiteX22" fmla="*/ 415793 w 703658"/>
                <a:gd name="connsiteY22" fmla="*/ 450496 h 721787"/>
                <a:gd name="connsiteX23" fmla="*/ 428615 w 703658"/>
                <a:gd name="connsiteY23" fmla="*/ 462256 h 721787"/>
                <a:gd name="connsiteX24" fmla="*/ 454984 w 703658"/>
                <a:gd name="connsiteY24" fmla="*/ 433504 h 721787"/>
                <a:gd name="connsiteX25" fmla="*/ 443119 w 703658"/>
                <a:gd name="connsiteY25" fmla="*/ 422622 h 721787"/>
                <a:gd name="connsiteX26" fmla="*/ 457464 w 703658"/>
                <a:gd name="connsiteY26" fmla="*/ 390037 h 721787"/>
                <a:gd name="connsiteX27" fmla="*/ 428362 w 703658"/>
                <a:gd name="connsiteY27" fmla="*/ 292001 h 721787"/>
                <a:gd name="connsiteX28" fmla="*/ 428522 w 703658"/>
                <a:gd name="connsiteY28" fmla="*/ 291814 h 721787"/>
                <a:gd name="connsiteX29" fmla="*/ 427395 w 703658"/>
                <a:gd name="connsiteY29" fmla="*/ 290986 h 721787"/>
                <a:gd name="connsiteX30" fmla="*/ 427012 w 703658"/>
                <a:gd name="connsiteY30" fmla="*/ 290584 h 721787"/>
                <a:gd name="connsiteX31" fmla="*/ 426946 w 703658"/>
                <a:gd name="connsiteY31" fmla="*/ 290656 h 721787"/>
                <a:gd name="connsiteX32" fmla="*/ 352820 w 703658"/>
                <a:gd name="connsiteY32" fmla="*/ 271623 h 721787"/>
                <a:gd name="connsiteX33" fmla="*/ 307521 w 703658"/>
                <a:gd name="connsiteY33" fmla="*/ 298267 h 721787"/>
                <a:gd name="connsiteX34" fmla="*/ 255205 w 703658"/>
                <a:gd name="connsiteY34" fmla="*/ 250288 h 721787"/>
                <a:gd name="connsiteX35" fmla="*/ 258260 w 703658"/>
                <a:gd name="connsiteY35" fmla="*/ 248969 h 721787"/>
                <a:gd name="connsiteX36" fmla="*/ 296362 w 703658"/>
                <a:gd name="connsiteY36" fmla="*/ 259024 h 721787"/>
                <a:gd name="connsiteX37" fmla="*/ 334346 w 703658"/>
                <a:gd name="connsiteY37" fmla="*/ 221351 h 721787"/>
                <a:gd name="connsiteX38" fmla="*/ 243811 w 703658"/>
                <a:gd name="connsiteY38" fmla="*/ 197460 h 721787"/>
                <a:gd name="connsiteX39" fmla="*/ 213820 w 703658"/>
                <a:gd name="connsiteY39" fmla="*/ 212335 h 721787"/>
                <a:gd name="connsiteX40" fmla="*/ 201636 w 703658"/>
                <a:gd name="connsiteY40" fmla="*/ 201161 h 721787"/>
                <a:gd name="connsiteX41" fmla="*/ 175268 w 703658"/>
                <a:gd name="connsiteY41" fmla="*/ 229912 h 721787"/>
                <a:gd name="connsiteX42" fmla="*/ 0 w 703658"/>
                <a:gd name="connsiteY42" fmla="*/ 316412 h 721787"/>
                <a:gd name="connsiteX43" fmla="*/ 225227 w 703658"/>
                <a:gd name="connsiteY43" fmla="*/ 2348 h 721787"/>
                <a:gd name="connsiteX44" fmla="*/ 638335 w 703658"/>
                <a:gd name="connsiteY44" fmla="*/ 96426 h 721787"/>
                <a:gd name="connsiteX45" fmla="*/ 611711 w 703658"/>
                <a:gd name="connsiteY45" fmla="*/ 586606 h 721787"/>
                <a:gd name="connsiteX46" fmla="*/ 120870 w 703658"/>
                <a:gd name="connsiteY46" fmla="*/ 645462 h 721787"/>
                <a:gd name="connsiteX47" fmla="*/ 0 w 703658"/>
                <a:gd name="connsiteY47" fmla="*/ 316412 h 721787"/>
                <a:gd name="connsiteX0" fmla="*/ 348892 w 712232"/>
                <a:gd name="connsiteY0" fmla="*/ 336300 h 724701"/>
                <a:gd name="connsiteX1" fmla="*/ 361732 w 712232"/>
                <a:gd name="connsiteY1" fmla="*/ 327777 h 724701"/>
                <a:gd name="connsiteX2" fmla="*/ 387597 w 712232"/>
                <a:gd name="connsiteY2" fmla="*/ 335264 h 724701"/>
                <a:gd name="connsiteX3" fmla="*/ 399661 w 712232"/>
                <a:gd name="connsiteY3" fmla="*/ 376331 h 724701"/>
                <a:gd name="connsiteX4" fmla="*/ 398080 w 712232"/>
                <a:gd name="connsiteY4" fmla="*/ 381411 h 724701"/>
                <a:gd name="connsiteX5" fmla="*/ 348892 w 712232"/>
                <a:gd name="connsiteY5" fmla="*/ 336300 h 724701"/>
                <a:gd name="connsiteX6" fmla="*/ 230573 w 712232"/>
                <a:gd name="connsiteY6" fmla="*/ 280726 h 724701"/>
                <a:gd name="connsiteX7" fmla="*/ 274785 w 712232"/>
                <a:gd name="connsiteY7" fmla="*/ 321272 h 724701"/>
                <a:gd name="connsiteX8" fmla="*/ 274325 w 712232"/>
                <a:gd name="connsiteY8" fmla="*/ 321388 h 724701"/>
                <a:gd name="connsiteX9" fmla="*/ 239949 w 712232"/>
                <a:gd name="connsiteY9" fmla="*/ 311520 h 724701"/>
                <a:gd name="connsiteX10" fmla="*/ 239704 w 712232"/>
                <a:gd name="connsiteY10" fmla="*/ 311811 h 724701"/>
                <a:gd name="connsiteX11" fmla="*/ 230573 w 712232"/>
                <a:gd name="connsiteY11" fmla="*/ 280726 h 724701"/>
                <a:gd name="connsiteX12" fmla="*/ 175268 w 712232"/>
                <a:gd name="connsiteY12" fmla="*/ 230005 h 724701"/>
                <a:gd name="connsiteX13" fmla="*/ 188006 w 712232"/>
                <a:gd name="connsiteY13" fmla="*/ 241687 h 724701"/>
                <a:gd name="connsiteX14" fmla="*/ 176755 w 712232"/>
                <a:gd name="connsiteY14" fmla="*/ 265137 h 724701"/>
                <a:gd name="connsiteX15" fmla="*/ 204557 w 712232"/>
                <a:gd name="connsiteY15" fmla="*/ 353457 h 724701"/>
                <a:gd name="connsiteX16" fmla="*/ 280854 w 712232"/>
                <a:gd name="connsiteY16" fmla="*/ 375879 h 724701"/>
                <a:gd name="connsiteX17" fmla="*/ 318685 w 712232"/>
                <a:gd name="connsiteY17" fmla="*/ 361532 h 724701"/>
                <a:gd name="connsiteX18" fmla="*/ 369238 w 712232"/>
                <a:gd name="connsiteY18" fmla="*/ 407895 h 724701"/>
                <a:gd name="connsiteX19" fmla="*/ 326994 w 712232"/>
                <a:gd name="connsiteY19" fmla="*/ 396714 h 724701"/>
                <a:gd name="connsiteX20" fmla="*/ 284800 w 712232"/>
                <a:gd name="connsiteY20" fmla="*/ 438563 h 724701"/>
                <a:gd name="connsiteX21" fmla="*/ 385369 w 712232"/>
                <a:gd name="connsiteY21" fmla="*/ 465102 h 724701"/>
                <a:gd name="connsiteX22" fmla="*/ 415793 w 712232"/>
                <a:gd name="connsiteY22" fmla="*/ 450589 h 724701"/>
                <a:gd name="connsiteX23" fmla="*/ 428615 w 712232"/>
                <a:gd name="connsiteY23" fmla="*/ 462349 h 724701"/>
                <a:gd name="connsiteX24" fmla="*/ 454984 w 712232"/>
                <a:gd name="connsiteY24" fmla="*/ 433597 h 724701"/>
                <a:gd name="connsiteX25" fmla="*/ 443119 w 712232"/>
                <a:gd name="connsiteY25" fmla="*/ 422715 h 724701"/>
                <a:gd name="connsiteX26" fmla="*/ 457464 w 712232"/>
                <a:gd name="connsiteY26" fmla="*/ 390130 h 724701"/>
                <a:gd name="connsiteX27" fmla="*/ 428362 w 712232"/>
                <a:gd name="connsiteY27" fmla="*/ 292094 h 724701"/>
                <a:gd name="connsiteX28" fmla="*/ 428522 w 712232"/>
                <a:gd name="connsiteY28" fmla="*/ 291907 h 724701"/>
                <a:gd name="connsiteX29" fmla="*/ 427395 w 712232"/>
                <a:gd name="connsiteY29" fmla="*/ 291079 h 724701"/>
                <a:gd name="connsiteX30" fmla="*/ 427012 w 712232"/>
                <a:gd name="connsiteY30" fmla="*/ 290677 h 724701"/>
                <a:gd name="connsiteX31" fmla="*/ 426946 w 712232"/>
                <a:gd name="connsiteY31" fmla="*/ 290749 h 724701"/>
                <a:gd name="connsiteX32" fmla="*/ 352820 w 712232"/>
                <a:gd name="connsiteY32" fmla="*/ 271716 h 724701"/>
                <a:gd name="connsiteX33" fmla="*/ 307521 w 712232"/>
                <a:gd name="connsiteY33" fmla="*/ 298360 h 724701"/>
                <a:gd name="connsiteX34" fmla="*/ 255205 w 712232"/>
                <a:gd name="connsiteY34" fmla="*/ 250381 h 724701"/>
                <a:gd name="connsiteX35" fmla="*/ 258260 w 712232"/>
                <a:gd name="connsiteY35" fmla="*/ 249062 h 724701"/>
                <a:gd name="connsiteX36" fmla="*/ 296362 w 712232"/>
                <a:gd name="connsiteY36" fmla="*/ 259117 h 724701"/>
                <a:gd name="connsiteX37" fmla="*/ 334346 w 712232"/>
                <a:gd name="connsiteY37" fmla="*/ 221444 h 724701"/>
                <a:gd name="connsiteX38" fmla="*/ 243811 w 712232"/>
                <a:gd name="connsiteY38" fmla="*/ 197553 h 724701"/>
                <a:gd name="connsiteX39" fmla="*/ 213820 w 712232"/>
                <a:gd name="connsiteY39" fmla="*/ 212428 h 724701"/>
                <a:gd name="connsiteX40" fmla="*/ 201636 w 712232"/>
                <a:gd name="connsiteY40" fmla="*/ 201254 h 724701"/>
                <a:gd name="connsiteX41" fmla="*/ 175268 w 712232"/>
                <a:gd name="connsiteY41" fmla="*/ 230005 h 724701"/>
                <a:gd name="connsiteX42" fmla="*/ 0 w 712232"/>
                <a:gd name="connsiteY42" fmla="*/ 316505 h 724701"/>
                <a:gd name="connsiteX43" fmla="*/ 225227 w 712232"/>
                <a:gd name="connsiteY43" fmla="*/ 2441 h 724701"/>
                <a:gd name="connsiteX44" fmla="*/ 638335 w 712232"/>
                <a:gd name="connsiteY44" fmla="*/ 96519 h 724701"/>
                <a:gd name="connsiteX45" fmla="*/ 625461 w 712232"/>
                <a:gd name="connsiteY45" fmla="*/ 592846 h 724701"/>
                <a:gd name="connsiteX46" fmla="*/ 120870 w 712232"/>
                <a:gd name="connsiteY46" fmla="*/ 645555 h 724701"/>
                <a:gd name="connsiteX47" fmla="*/ 0 w 712232"/>
                <a:gd name="connsiteY47" fmla="*/ 316505 h 724701"/>
                <a:gd name="connsiteX0" fmla="*/ 348892 w 716659"/>
                <a:gd name="connsiteY0" fmla="*/ 335530 h 723931"/>
                <a:gd name="connsiteX1" fmla="*/ 361732 w 716659"/>
                <a:gd name="connsiteY1" fmla="*/ 327007 h 723931"/>
                <a:gd name="connsiteX2" fmla="*/ 387597 w 716659"/>
                <a:gd name="connsiteY2" fmla="*/ 334494 h 723931"/>
                <a:gd name="connsiteX3" fmla="*/ 399661 w 716659"/>
                <a:gd name="connsiteY3" fmla="*/ 375561 h 723931"/>
                <a:gd name="connsiteX4" fmla="*/ 398080 w 716659"/>
                <a:gd name="connsiteY4" fmla="*/ 380641 h 723931"/>
                <a:gd name="connsiteX5" fmla="*/ 348892 w 716659"/>
                <a:gd name="connsiteY5" fmla="*/ 335530 h 723931"/>
                <a:gd name="connsiteX6" fmla="*/ 230573 w 716659"/>
                <a:gd name="connsiteY6" fmla="*/ 279956 h 723931"/>
                <a:gd name="connsiteX7" fmla="*/ 274785 w 716659"/>
                <a:gd name="connsiteY7" fmla="*/ 320502 h 723931"/>
                <a:gd name="connsiteX8" fmla="*/ 274325 w 716659"/>
                <a:gd name="connsiteY8" fmla="*/ 320618 h 723931"/>
                <a:gd name="connsiteX9" fmla="*/ 239949 w 716659"/>
                <a:gd name="connsiteY9" fmla="*/ 310750 h 723931"/>
                <a:gd name="connsiteX10" fmla="*/ 239704 w 716659"/>
                <a:gd name="connsiteY10" fmla="*/ 311041 h 723931"/>
                <a:gd name="connsiteX11" fmla="*/ 230573 w 716659"/>
                <a:gd name="connsiteY11" fmla="*/ 279956 h 723931"/>
                <a:gd name="connsiteX12" fmla="*/ 175268 w 716659"/>
                <a:gd name="connsiteY12" fmla="*/ 229235 h 723931"/>
                <a:gd name="connsiteX13" fmla="*/ 188006 w 716659"/>
                <a:gd name="connsiteY13" fmla="*/ 240917 h 723931"/>
                <a:gd name="connsiteX14" fmla="*/ 176755 w 716659"/>
                <a:gd name="connsiteY14" fmla="*/ 264367 h 723931"/>
                <a:gd name="connsiteX15" fmla="*/ 204557 w 716659"/>
                <a:gd name="connsiteY15" fmla="*/ 352687 h 723931"/>
                <a:gd name="connsiteX16" fmla="*/ 280854 w 716659"/>
                <a:gd name="connsiteY16" fmla="*/ 375109 h 723931"/>
                <a:gd name="connsiteX17" fmla="*/ 318685 w 716659"/>
                <a:gd name="connsiteY17" fmla="*/ 360762 h 723931"/>
                <a:gd name="connsiteX18" fmla="*/ 369238 w 716659"/>
                <a:gd name="connsiteY18" fmla="*/ 407125 h 723931"/>
                <a:gd name="connsiteX19" fmla="*/ 326994 w 716659"/>
                <a:gd name="connsiteY19" fmla="*/ 395944 h 723931"/>
                <a:gd name="connsiteX20" fmla="*/ 284800 w 716659"/>
                <a:gd name="connsiteY20" fmla="*/ 437793 h 723931"/>
                <a:gd name="connsiteX21" fmla="*/ 385369 w 716659"/>
                <a:gd name="connsiteY21" fmla="*/ 464332 h 723931"/>
                <a:gd name="connsiteX22" fmla="*/ 415793 w 716659"/>
                <a:gd name="connsiteY22" fmla="*/ 449819 h 723931"/>
                <a:gd name="connsiteX23" fmla="*/ 428615 w 716659"/>
                <a:gd name="connsiteY23" fmla="*/ 461579 h 723931"/>
                <a:gd name="connsiteX24" fmla="*/ 454984 w 716659"/>
                <a:gd name="connsiteY24" fmla="*/ 432827 h 723931"/>
                <a:gd name="connsiteX25" fmla="*/ 443119 w 716659"/>
                <a:gd name="connsiteY25" fmla="*/ 421945 h 723931"/>
                <a:gd name="connsiteX26" fmla="*/ 457464 w 716659"/>
                <a:gd name="connsiteY26" fmla="*/ 389360 h 723931"/>
                <a:gd name="connsiteX27" fmla="*/ 428362 w 716659"/>
                <a:gd name="connsiteY27" fmla="*/ 291324 h 723931"/>
                <a:gd name="connsiteX28" fmla="*/ 428522 w 716659"/>
                <a:gd name="connsiteY28" fmla="*/ 291137 h 723931"/>
                <a:gd name="connsiteX29" fmla="*/ 427395 w 716659"/>
                <a:gd name="connsiteY29" fmla="*/ 290309 h 723931"/>
                <a:gd name="connsiteX30" fmla="*/ 427012 w 716659"/>
                <a:gd name="connsiteY30" fmla="*/ 289907 h 723931"/>
                <a:gd name="connsiteX31" fmla="*/ 426946 w 716659"/>
                <a:gd name="connsiteY31" fmla="*/ 289979 h 723931"/>
                <a:gd name="connsiteX32" fmla="*/ 352820 w 716659"/>
                <a:gd name="connsiteY32" fmla="*/ 270946 h 723931"/>
                <a:gd name="connsiteX33" fmla="*/ 307521 w 716659"/>
                <a:gd name="connsiteY33" fmla="*/ 297590 h 723931"/>
                <a:gd name="connsiteX34" fmla="*/ 255205 w 716659"/>
                <a:gd name="connsiteY34" fmla="*/ 249611 h 723931"/>
                <a:gd name="connsiteX35" fmla="*/ 258260 w 716659"/>
                <a:gd name="connsiteY35" fmla="*/ 248292 h 723931"/>
                <a:gd name="connsiteX36" fmla="*/ 296362 w 716659"/>
                <a:gd name="connsiteY36" fmla="*/ 258347 h 723931"/>
                <a:gd name="connsiteX37" fmla="*/ 334346 w 716659"/>
                <a:gd name="connsiteY37" fmla="*/ 220674 h 723931"/>
                <a:gd name="connsiteX38" fmla="*/ 243811 w 716659"/>
                <a:gd name="connsiteY38" fmla="*/ 196783 h 723931"/>
                <a:gd name="connsiteX39" fmla="*/ 213820 w 716659"/>
                <a:gd name="connsiteY39" fmla="*/ 211658 h 723931"/>
                <a:gd name="connsiteX40" fmla="*/ 201636 w 716659"/>
                <a:gd name="connsiteY40" fmla="*/ 200484 h 723931"/>
                <a:gd name="connsiteX41" fmla="*/ 175268 w 716659"/>
                <a:gd name="connsiteY41" fmla="*/ 229235 h 723931"/>
                <a:gd name="connsiteX42" fmla="*/ 0 w 716659"/>
                <a:gd name="connsiteY42" fmla="*/ 315735 h 723931"/>
                <a:gd name="connsiteX43" fmla="*/ 225227 w 716659"/>
                <a:gd name="connsiteY43" fmla="*/ 1671 h 723931"/>
                <a:gd name="connsiteX44" fmla="*/ 638335 w 716659"/>
                <a:gd name="connsiteY44" fmla="*/ 95749 h 723931"/>
                <a:gd name="connsiteX45" fmla="*/ 625461 w 716659"/>
                <a:gd name="connsiteY45" fmla="*/ 592076 h 723931"/>
                <a:gd name="connsiteX46" fmla="*/ 120870 w 716659"/>
                <a:gd name="connsiteY46" fmla="*/ 644785 h 723931"/>
                <a:gd name="connsiteX47" fmla="*/ 0 w 716659"/>
                <a:gd name="connsiteY47" fmla="*/ 315735 h 723931"/>
                <a:gd name="connsiteX0" fmla="*/ 348892 w 734416"/>
                <a:gd name="connsiteY0" fmla="*/ 334428 h 722829"/>
                <a:gd name="connsiteX1" fmla="*/ 361732 w 734416"/>
                <a:gd name="connsiteY1" fmla="*/ 325905 h 722829"/>
                <a:gd name="connsiteX2" fmla="*/ 387597 w 734416"/>
                <a:gd name="connsiteY2" fmla="*/ 333392 h 722829"/>
                <a:gd name="connsiteX3" fmla="*/ 399661 w 734416"/>
                <a:gd name="connsiteY3" fmla="*/ 374459 h 722829"/>
                <a:gd name="connsiteX4" fmla="*/ 398080 w 734416"/>
                <a:gd name="connsiteY4" fmla="*/ 379539 h 722829"/>
                <a:gd name="connsiteX5" fmla="*/ 348892 w 734416"/>
                <a:gd name="connsiteY5" fmla="*/ 334428 h 722829"/>
                <a:gd name="connsiteX6" fmla="*/ 230573 w 734416"/>
                <a:gd name="connsiteY6" fmla="*/ 278854 h 722829"/>
                <a:gd name="connsiteX7" fmla="*/ 274785 w 734416"/>
                <a:gd name="connsiteY7" fmla="*/ 319400 h 722829"/>
                <a:gd name="connsiteX8" fmla="*/ 274325 w 734416"/>
                <a:gd name="connsiteY8" fmla="*/ 319516 h 722829"/>
                <a:gd name="connsiteX9" fmla="*/ 239949 w 734416"/>
                <a:gd name="connsiteY9" fmla="*/ 309648 h 722829"/>
                <a:gd name="connsiteX10" fmla="*/ 239704 w 734416"/>
                <a:gd name="connsiteY10" fmla="*/ 309939 h 722829"/>
                <a:gd name="connsiteX11" fmla="*/ 230573 w 734416"/>
                <a:gd name="connsiteY11" fmla="*/ 278854 h 722829"/>
                <a:gd name="connsiteX12" fmla="*/ 175268 w 734416"/>
                <a:gd name="connsiteY12" fmla="*/ 228133 h 722829"/>
                <a:gd name="connsiteX13" fmla="*/ 188006 w 734416"/>
                <a:gd name="connsiteY13" fmla="*/ 239815 h 722829"/>
                <a:gd name="connsiteX14" fmla="*/ 176755 w 734416"/>
                <a:gd name="connsiteY14" fmla="*/ 263265 h 722829"/>
                <a:gd name="connsiteX15" fmla="*/ 204557 w 734416"/>
                <a:gd name="connsiteY15" fmla="*/ 351585 h 722829"/>
                <a:gd name="connsiteX16" fmla="*/ 280854 w 734416"/>
                <a:gd name="connsiteY16" fmla="*/ 374007 h 722829"/>
                <a:gd name="connsiteX17" fmla="*/ 318685 w 734416"/>
                <a:gd name="connsiteY17" fmla="*/ 359660 h 722829"/>
                <a:gd name="connsiteX18" fmla="*/ 369238 w 734416"/>
                <a:gd name="connsiteY18" fmla="*/ 406023 h 722829"/>
                <a:gd name="connsiteX19" fmla="*/ 326994 w 734416"/>
                <a:gd name="connsiteY19" fmla="*/ 394842 h 722829"/>
                <a:gd name="connsiteX20" fmla="*/ 284800 w 734416"/>
                <a:gd name="connsiteY20" fmla="*/ 436691 h 722829"/>
                <a:gd name="connsiteX21" fmla="*/ 385369 w 734416"/>
                <a:gd name="connsiteY21" fmla="*/ 463230 h 722829"/>
                <a:gd name="connsiteX22" fmla="*/ 415793 w 734416"/>
                <a:gd name="connsiteY22" fmla="*/ 448717 h 722829"/>
                <a:gd name="connsiteX23" fmla="*/ 428615 w 734416"/>
                <a:gd name="connsiteY23" fmla="*/ 460477 h 722829"/>
                <a:gd name="connsiteX24" fmla="*/ 454984 w 734416"/>
                <a:gd name="connsiteY24" fmla="*/ 431725 h 722829"/>
                <a:gd name="connsiteX25" fmla="*/ 443119 w 734416"/>
                <a:gd name="connsiteY25" fmla="*/ 420843 h 722829"/>
                <a:gd name="connsiteX26" fmla="*/ 457464 w 734416"/>
                <a:gd name="connsiteY26" fmla="*/ 388258 h 722829"/>
                <a:gd name="connsiteX27" fmla="*/ 428362 w 734416"/>
                <a:gd name="connsiteY27" fmla="*/ 290222 h 722829"/>
                <a:gd name="connsiteX28" fmla="*/ 428522 w 734416"/>
                <a:gd name="connsiteY28" fmla="*/ 290035 h 722829"/>
                <a:gd name="connsiteX29" fmla="*/ 427395 w 734416"/>
                <a:gd name="connsiteY29" fmla="*/ 289207 h 722829"/>
                <a:gd name="connsiteX30" fmla="*/ 427012 w 734416"/>
                <a:gd name="connsiteY30" fmla="*/ 288805 h 722829"/>
                <a:gd name="connsiteX31" fmla="*/ 426946 w 734416"/>
                <a:gd name="connsiteY31" fmla="*/ 288877 h 722829"/>
                <a:gd name="connsiteX32" fmla="*/ 352820 w 734416"/>
                <a:gd name="connsiteY32" fmla="*/ 269844 h 722829"/>
                <a:gd name="connsiteX33" fmla="*/ 307521 w 734416"/>
                <a:gd name="connsiteY33" fmla="*/ 296488 h 722829"/>
                <a:gd name="connsiteX34" fmla="*/ 255205 w 734416"/>
                <a:gd name="connsiteY34" fmla="*/ 248509 h 722829"/>
                <a:gd name="connsiteX35" fmla="*/ 258260 w 734416"/>
                <a:gd name="connsiteY35" fmla="*/ 247190 h 722829"/>
                <a:gd name="connsiteX36" fmla="*/ 296362 w 734416"/>
                <a:gd name="connsiteY36" fmla="*/ 257245 h 722829"/>
                <a:gd name="connsiteX37" fmla="*/ 334346 w 734416"/>
                <a:gd name="connsiteY37" fmla="*/ 219572 h 722829"/>
                <a:gd name="connsiteX38" fmla="*/ 243811 w 734416"/>
                <a:gd name="connsiteY38" fmla="*/ 195681 h 722829"/>
                <a:gd name="connsiteX39" fmla="*/ 213820 w 734416"/>
                <a:gd name="connsiteY39" fmla="*/ 210556 h 722829"/>
                <a:gd name="connsiteX40" fmla="*/ 201636 w 734416"/>
                <a:gd name="connsiteY40" fmla="*/ 199382 h 722829"/>
                <a:gd name="connsiteX41" fmla="*/ 175268 w 734416"/>
                <a:gd name="connsiteY41" fmla="*/ 228133 h 722829"/>
                <a:gd name="connsiteX42" fmla="*/ 0 w 734416"/>
                <a:gd name="connsiteY42" fmla="*/ 314633 h 722829"/>
                <a:gd name="connsiteX43" fmla="*/ 225227 w 734416"/>
                <a:gd name="connsiteY43" fmla="*/ 569 h 722829"/>
                <a:gd name="connsiteX44" fmla="*/ 674161 w 734416"/>
                <a:gd name="connsiteY44" fmla="*/ 143659 h 722829"/>
                <a:gd name="connsiteX45" fmla="*/ 625461 w 734416"/>
                <a:gd name="connsiteY45" fmla="*/ 590974 h 722829"/>
                <a:gd name="connsiteX46" fmla="*/ 120870 w 734416"/>
                <a:gd name="connsiteY46" fmla="*/ 643683 h 722829"/>
                <a:gd name="connsiteX47" fmla="*/ 0 w 734416"/>
                <a:gd name="connsiteY47" fmla="*/ 314633 h 722829"/>
                <a:gd name="connsiteX0" fmla="*/ 348892 w 734000"/>
                <a:gd name="connsiteY0" fmla="*/ 334499 h 722900"/>
                <a:gd name="connsiteX1" fmla="*/ 361732 w 734000"/>
                <a:gd name="connsiteY1" fmla="*/ 325976 h 722900"/>
                <a:gd name="connsiteX2" fmla="*/ 387597 w 734000"/>
                <a:gd name="connsiteY2" fmla="*/ 333463 h 722900"/>
                <a:gd name="connsiteX3" fmla="*/ 399661 w 734000"/>
                <a:gd name="connsiteY3" fmla="*/ 374530 h 722900"/>
                <a:gd name="connsiteX4" fmla="*/ 398080 w 734000"/>
                <a:gd name="connsiteY4" fmla="*/ 379610 h 722900"/>
                <a:gd name="connsiteX5" fmla="*/ 348892 w 734000"/>
                <a:gd name="connsiteY5" fmla="*/ 334499 h 722900"/>
                <a:gd name="connsiteX6" fmla="*/ 230573 w 734000"/>
                <a:gd name="connsiteY6" fmla="*/ 278925 h 722900"/>
                <a:gd name="connsiteX7" fmla="*/ 274785 w 734000"/>
                <a:gd name="connsiteY7" fmla="*/ 319471 h 722900"/>
                <a:gd name="connsiteX8" fmla="*/ 274325 w 734000"/>
                <a:gd name="connsiteY8" fmla="*/ 319587 h 722900"/>
                <a:gd name="connsiteX9" fmla="*/ 239949 w 734000"/>
                <a:gd name="connsiteY9" fmla="*/ 309719 h 722900"/>
                <a:gd name="connsiteX10" fmla="*/ 239704 w 734000"/>
                <a:gd name="connsiteY10" fmla="*/ 310010 h 722900"/>
                <a:gd name="connsiteX11" fmla="*/ 230573 w 734000"/>
                <a:gd name="connsiteY11" fmla="*/ 278925 h 722900"/>
                <a:gd name="connsiteX12" fmla="*/ 175268 w 734000"/>
                <a:gd name="connsiteY12" fmla="*/ 228204 h 722900"/>
                <a:gd name="connsiteX13" fmla="*/ 188006 w 734000"/>
                <a:gd name="connsiteY13" fmla="*/ 239886 h 722900"/>
                <a:gd name="connsiteX14" fmla="*/ 176755 w 734000"/>
                <a:gd name="connsiteY14" fmla="*/ 263336 h 722900"/>
                <a:gd name="connsiteX15" fmla="*/ 204557 w 734000"/>
                <a:gd name="connsiteY15" fmla="*/ 351656 h 722900"/>
                <a:gd name="connsiteX16" fmla="*/ 280854 w 734000"/>
                <a:gd name="connsiteY16" fmla="*/ 374078 h 722900"/>
                <a:gd name="connsiteX17" fmla="*/ 318685 w 734000"/>
                <a:gd name="connsiteY17" fmla="*/ 359731 h 722900"/>
                <a:gd name="connsiteX18" fmla="*/ 369238 w 734000"/>
                <a:gd name="connsiteY18" fmla="*/ 406094 h 722900"/>
                <a:gd name="connsiteX19" fmla="*/ 326994 w 734000"/>
                <a:gd name="connsiteY19" fmla="*/ 394913 h 722900"/>
                <a:gd name="connsiteX20" fmla="*/ 284800 w 734000"/>
                <a:gd name="connsiteY20" fmla="*/ 436762 h 722900"/>
                <a:gd name="connsiteX21" fmla="*/ 385369 w 734000"/>
                <a:gd name="connsiteY21" fmla="*/ 463301 h 722900"/>
                <a:gd name="connsiteX22" fmla="*/ 415793 w 734000"/>
                <a:gd name="connsiteY22" fmla="*/ 448788 h 722900"/>
                <a:gd name="connsiteX23" fmla="*/ 428615 w 734000"/>
                <a:gd name="connsiteY23" fmla="*/ 460548 h 722900"/>
                <a:gd name="connsiteX24" fmla="*/ 454984 w 734000"/>
                <a:gd name="connsiteY24" fmla="*/ 431796 h 722900"/>
                <a:gd name="connsiteX25" fmla="*/ 443119 w 734000"/>
                <a:gd name="connsiteY25" fmla="*/ 420914 h 722900"/>
                <a:gd name="connsiteX26" fmla="*/ 457464 w 734000"/>
                <a:gd name="connsiteY26" fmla="*/ 388329 h 722900"/>
                <a:gd name="connsiteX27" fmla="*/ 428362 w 734000"/>
                <a:gd name="connsiteY27" fmla="*/ 290293 h 722900"/>
                <a:gd name="connsiteX28" fmla="*/ 428522 w 734000"/>
                <a:gd name="connsiteY28" fmla="*/ 290106 h 722900"/>
                <a:gd name="connsiteX29" fmla="*/ 427395 w 734000"/>
                <a:gd name="connsiteY29" fmla="*/ 289278 h 722900"/>
                <a:gd name="connsiteX30" fmla="*/ 427012 w 734000"/>
                <a:gd name="connsiteY30" fmla="*/ 288876 h 722900"/>
                <a:gd name="connsiteX31" fmla="*/ 426946 w 734000"/>
                <a:gd name="connsiteY31" fmla="*/ 288948 h 722900"/>
                <a:gd name="connsiteX32" fmla="*/ 352820 w 734000"/>
                <a:gd name="connsiteY32" fmla="*/ 269915 h 722900"/>
                <a:gd name="connsiteX33" fmla="*/ 307521 w 734000"/>
                <a:gd name="connsiteY33" fmla="*/ 296559 h 722900"/>
                <a:gd name="connsiteX34" fmla="*/ 255205 w 734000"/>
                <a:gd name="connsiteY34" fmla="*/ 248580 h 722900"/>
                <a:gd name="connsiteX35" fmla="*/ 258260 w 734000"/>
                <a:gd name="connsiteY35" fmla="*/ 247261 h 722900"/>
                <a:gd name="connsiteX36" fmla="*/ 296362 w 734000"/>
                <a:gd name="connsiteY36" fmla="*/ 257316 h 722900"/>
                <a:gd name="connsiteX37" fmla="*/ 334346 w 734000"/>
                <a:gd name="connsiteY37" fmla="*/ 219643 h 722900"/>
                <a:gd name="connsiteX38" fmla="*/ 243811 w 734000"/>
                <a:gd name="connsiteY38" fmla="*/ 195752 h 722900"/>
                <a:gd name="connsiteX39" fmla="*/ 213820 w 734000"/>
                <a:gd name="connsiteY39" fmla="*/ 210627 h 722900"/>
                <a:gd name="connsiteX40" fmla="*/ 201636 w 734000"/>
                <a:gd name="connsiteY40" fmla="*/ 199453 h 722900"/>
                <a:gd name="connsiteX41" fmla="*/ 175268 w 734000"/>
                <a:gd name="connsiteY41" fmla="*/ 228204 h 722900"/>
                <a:gd name="connsiteX42" fmla="*/ 0 w 734000"/>
                <a:gd name="connsiteY42" fmla="*/ 314704 h 722900"/>
                <a:gd name="connsiteX43" fmla="*/ 225227 w 734000"/>
                <a:gd name="connsiteY43" fmla="*/ 640 h 722900"/>
                <a:gd name="connsiteX44" fmla="*/ 674161 w 734000"/>
                <a:gd name="connsiteY44" fmla="*/ 143730 h 722900"/>
                <a:gd name="connsiteX45" fmla="*/ 625461 w 734000"/>
                <a:gd name="connsiteY45" fmla="*/ 591045 h 722900"/>
                <a:gd name="connsiteX46" fmla="*/ 120870 w 734000"/>
                <a:gd name="connsiteY46" fmla="*/ 643754 h 722900"/>
                <a:gd name="connsiteX47" fmla="*/ 0 w 734000"/>
                <a:gd name="connsiteY47" fmla="*/ 314704 h 722900"/>
                <a:gd name="connsiteX0" fmla="*/ 348892 w 734000"/>
                <a:gd name="connsiteY0" fmla="*/ 334499 h 722205"/>
                <a:gd name="connsiteX1" fmla="*/ 361732 w 734000"/>
                <a:gd name="connsiteY1" fmla="*/ 325976 h 722205"/>
                <a:gd name="connsiteX2" fmla="*/ 387597 w 734000"/>
                <a:gd name="connsiteY2" fmla="*/ 333463 h 722205"/>
                <a:gd name="connsiteX3" fmla="*/ 399661 w 734000"/>
                <a:gd name="connsiteY3" fmla="*/ 374530 h 722205"/>
                <a:gd name="connsiteX4" fmla="*/ 398080 w 734000"/>
                <a:gd name="connsiteY4" fmla="*/ 379610 h 722205"/>
                <a:gd name="connsiteX5" fmla="*/ 348892 w 734000"/>
                <a:gd name="connsiteY5" fmla="*/ 334499 h 722205"/>
                <a:gd name="connsiteX6" fmla="*/ 230573 w 734000"/>
                <a:gd name="connsiteY6" fmla="*/ 278925 h 722205"/>
                <a:gd name="connsiteX7" fmla="*/ 274785 w 734000"/>
                <a:gd name="connsiteY7" fmla="*/ 319471 h 722205"/>
                <a:gd name="connsiteX8" fmla="*/ 274325 w 734000"/>
                <a:gd name="connsiteY8" fmla="*/ 319587 h 722205"/>
                <a:gd name="connsiteX9" fmla="*/ 239949 w 734000"/>
                <a:gd name="connsiteY9" fmla="*/ 309719 h 722205"/>
                <a:gd name="connsiteX10" fmla="*/ 239704 w 734000"/>
                <a:gd name="connsiteY10" fmla="*/ 310010 h 722205"/>
                <a:gd name="connsiteX11" fmla="*/ 230573 w 734000"/>
                <a:gd name="connsiteY11" fmla="*/ 278925 h 722205"/>
                <a:gd name="connsiteX12" fmla="*/ 175268 w 734000"/>
                <a:gd name="connsiteY12" fmla="*/ 228204 h 722205"/>
                <a:gd name="connsiteX13" fmla="*/ 188006 w 734000"/>
                <a:gd name="connsiteY13" fmla="*/ 239886 h 722205"/>
                <a:gd name="connsiteX14" fmla="*/ 176755 w 734000"/>
                <a:gd name="connsiteY14" fmla="*/ 263336 h 722205"/>
                <a:gd name="connsiteX15" fmla="*/ 204557 w 734000"/>
                <a:gd name="connsiteY15" fmla="*/ 351656 h 722205"/>
                <a:gd name="connsiteX16" fmla="*/ 280854 w 734000"/>
                <a:gd name="connsiteY16" fmla="*/ 374078 h 722205"/>
                <a:gd name="connsiteX17" fmla="*/ 318685 w 734000"/>
                <a:gd name="connsiteY17" fmla="*/ 359731 h 722205"/>
                <a:gd name="connsiteX18" fmla="*/ 369238 w 734000"/>
                <a:gd name="connsiteY18" fmla="*/ 406094 h 722205"/>
                <a:gd name="connsiteX19" fmla="*/ 326994 w 734000"/>
                <a:gd name="connsiteY19" fmla="*/ 394913 h 722205"/>
                <a:gd name="connsiteX20" fmla="*/ 284800 w 734000"/>
                <a:gd name="connsiteY20" fmla="*/ 436762 h 722205"/>
                <a:gd name="connsiteX21" fmla="*/ 385369 w 734000"/>
                <a:gd name="connsiteY21" fmla="*/ 463301 h 722205"/>
                <a:gd name="connsiteX22" fmla="*/ 415793 w 734000"/>
                <a:gd name="connsiteY22" fmla="*/ 448788 h 722205"/>
                <a:gd name="connsiteX23" fmla="*/ 428615 w 734000"/>
                <a:gd name="connsiteY23" fmla="*/ 460548 h 722205"/>
                <a:gd name="connsiteX24" fmla="*/ 454984 w 734000"/>
                <a:gd name="connsiteY24" fmla="*/ 431796 h 722205"/>
                <a:gd name="connsiteX25" fmla="*/ 443119 w 734000"/>
                <a:gd name="connsiteY25" fmla="*/ 420914 h 722205"/>
                <a:gd name="connsiteX26" fmla="*/ 457464 w 734000"/>
                <a:gd name="connsiteY26" fmla="*/ 388329 h 722205"/>
                <a:gd name="connsiteX27" fmla="*/ 428362 w 734000"/>
                <a:gd name="connsiteY27" fmla="*/ 290293 h 722205"/>
                <a:gd name="connsiteX28" fmla="*/ 428522 w 734000"/>
                <a:gd name="connsiteY28" fmla="*/ 290106 h 722205"/>
                <a:gd name="connsiteX29" fmla="*/ 427395 w 734000"/>
                <a:gd name="connsiteY29" fmla="*/ 289278 h 722205"/>
                <a:gd name="connsiteX30" fmla="*/ 427012 w 734000"/>
                <a:gd name="connsiteY30" fmla="*/ 288876 h 722205"/>
                <a:gd name="connsiteX31" fmla="*/ 426946 w 734000"/>
                <a:gd name="connsiteY31" fmla="*/ 288948 h 722205"/>
                <a:gd name="connsiteX32" fmla="*/ 352820 w 734000"/>
                <a:gd name="connsiteY32" fmla="*/ 269915 h 722205"/>
                <a:gd name="connsiteX33" fmla="*/ 307521 w 734000"/>
                <a:gd name="connsiteY33" fmla="*/ 296559 h 722205"/>
                <a:gd name="connsiteX34" fmla="*/ 255205 w 734000"/>
                <a:gd name="connsiteY34" fmla="*/ 248580 h 722205"/>
                <a:gd name="connsiteX35" fmla="*/ 258260 w 734000"/>
                <a:gd name="connsiteY35" fmla="*/ 247261 h 722205"/>
                <a:gd name="connsiteX36" fmla="*/ 296362 w 734000"/>
                <a:gd name="connsiteY36" fmla="*/ 257316 h 722205"/>
                <a:gd name="connsiteX37" fmla="*/ 334346 w 734000"/>
                <a:gd name="connsiteY37" fmla="*/ 219643 h 722205"/>
                <a:gd name="connsiteX38" fmla="*/ 243811 w 734000"/>
                <a:gd name="connsiteY38" fmla="*/ 195752 h 722205"/>
                <a:gd name="connsiteX39" fmla="*/ 213820 w 734000"/>
                <a:gd name="connsiteY39" fmla="*/ 210627 h 722205"/>
                <a:gd name="connsiteX40" fmla="*/ 201636 w 734000"/>
                <a:gd name="connsiteY40" fmla="*/ 199453 h 722205"/>
                <a:gd name="connsiteX41" fmla="*/ 175268 w 734000"/>
                <a:gd name="connsiteY41" fmla="*/ 228204 h 722205"/>
                <a:gd name="connsiteX42" fmla="*/ 0 w 734000"/>
                <a:gd name="connsiteY42" fmla="*/ 314704 h 722205"/>
                <a:gd name="connsiteX43" fmla="*/ 225227 w 734000"/>
                <a:gd name="connsiteY43" fmla="*/ 640 h 722205"/>
                <a:gd name="connsiteX44" fmla="*/ 674161 w 734000"/>
                <a:gd name="connsiteY44" fmla="*/ 143730 h 722205"/>
                <a:gd name="connsiteX45" fmla="*/ 625461 w 734000"/>
                <a:gd name="connsiteY45" fmla="*/ 591045 h 722205"/>
                <a:gd name="connsiteX46" fmla="*/ 151149 w 734000"/>
                <a:gd name="connsiteY46" fmla="*/ 642445 h 722205"/>
                <a:gd name="connsiteX47" fmla="*/ 0 w 734000"/>
                <a:gd name="connsiteY47" fmla="*/ 314704 h 722205"/>
                <a:gd name="connsiteX0" fmla="*/ 348892 w 734000"/>
                <a:gd name="connsiteY0" fmla="*/ 334499 h 722205"/>
                <a:gd name="connsiteX1" fmla="*/ 361732 w 734000"/>
                <a:gd name="connsiteY1" fmla="*/ 325976 h 722205"/>
                <a:gd name="connsiteX2" fmla="*/ 387597 w 734000"/>
                <a:gd name="connsiteY2" fmla="*/ 333463 h 722205"/>
                <a:gd name="connsiteX3" fmla="*/ 399661 w 734000"/>
                <a:gd name="connsiteY3" fmla="*/ 374530 h 722205"/>
                <a:gd name="connsiteX4" fmla="*/ 398080 w 734000"/>
                <a:gd name="connsiteY4" fmla="*/ 379610 h 722205"/>
                <a:gd name="connsiteX5" fmla="*/ 348892 w 734000"/>
                <a:gd name="connsiteY5" fmla="*/ 334499 h 722205"/>
                <a:gd name="connsiteX6" fmla="*/ 230573 w 734000"/>
                <a:gd name="connsiteY6" fmla="*/ 278925 h 722205"/>
                <a:gd name="connsiteX7" fmla="*/ 274785 w 734000"/>
                <a:gd name="connsiteY7" fmla="*/ 319471 h 722205"/>
                <a:gd name="connsiteX8" fmla="*/ 274325 w 734000"/>
                <a:gd name="connsiteY8" fmla="*/ 319587 h 722205"/>
                <a:gd name="connsiteX9" fmla="*/ 239949 w 734000"/>
                <a:gd name="connsiteY9" fmla="*/ 309719 h 722205"/>
                <a:gd name="connsiteX10" fmla="*/ 239704 w 734000"/>
                <a:gd name="connsiteY10" fmla="*/ 310010 h 722205"/>
                <a:gd name="connsiteX11" fmla="*/ 230573 w 734000"/>
                <a:gd name="connsiteY11" fmla="*/ 278925 h 722205"/>
                <a:gd name="connsiteX12" fmla="*/ 175268 w 734000"/>
                <a:gd name="connsiteY12" fmla="*/ 228204 h 722205"/>
                <a:gd name="connsiteX13" fmla="*/ 188006 w 734000"/>
                <a:gd name="connsiteY13" fmla="*/ 239886 h 722205"/>
                <a:gd name="connsiteX14" fmla="*/ 176755 w 734000"/>
                <a:gd name="connsiteY14" fmla="*/ 263336 h 722205"/>
                <a:gd name="connsiteX15" fmla="*/ 204557 w 734000"/>
                <a:gd name="connsiteY15" fmla="*/ 351656 h 722205"/>
                <a:gd name="connsiteX16" fmla="*/ 280854 w 734000"/>
                <a:gd name="connsiteY16" fmla="*/ 374078 h 722205"/>
                <a:gd name="connsiteX17" fmla="*/ 318685 w 734000"/>
                <a:gd name="connsiteY17" fmla="*/ 359731 h 722205"/>
                <a:gd name="connsiteX18" fmla="*/ 369238 w 734000"/>
                <a:gd name="connsiteY18" fmla="*/ 406094 h 722205"/>
                <a:gd name="connsiteX19" fmla="*/ 326994 w 734000"/>
                <a:gd name="connsiteY19" fmla="*/ 394913 h 722205"/>
                <a:gd name="connsiteX20" fmla="*/ 284800 w 734000"/>
                <a:gd name="connsiteY20" fmla="*/ 436762 h 722205"/>
                <a:gd name="connsiteX21" fmla="*/ 385369 w 734000"/>
                <a:gd name="connsiteY21" fmla="*/ 463301 h 722205"/>
                <a:gd name="connsiteX22" fmla="*/ 415793 w 734000"/>
                <a:gd name="connsiteY22" fmla="*/ 448788 h 722205"/>
                <a:gd name="connsiteX23" fmla="*/ 428615 w 734000"/>
                <a:gd name="connsiteY23" fmla="*/ 460548 h 722205"/>
                <a:gd name="connsiteX24" fmla="*/ 454984 w 734000"/>
                <a:gd name="connsiteY24" fmla="*/ 431796 h 722205"/>
                <a:gd name="connsiteX25" fmla="*/ 443119 w 734000"/>
                <a:gd name="connsiteY25" fmla="*/ 420914 h 722205"/>
                <a:gd name="connsiteX26" fmla="*/ 457464 w 734000"/>
                <a:gd name="connsiteY26" fmla="*/ 388329 h 722205"/>
                <a:gd name="connsiteX27" fmla="*/ 428362 w 734000"/>
                <a:gd name="connsiteY27" fmla="*/ 290293 h 722205"/>
                <a:gd name="connsiteX28" fmla="*/ 428522 w 734000"/>
                <a:gd name="connsiteY28" fmla="*/ 290106 h 722205"/>
                <a:gd name="connsiteX29" fmla="*/ 427395 w 734000"/>
                <a:gd name="connsiteY29" fmla="*/ 289278 h 722205"/>
                <a:gd name="connsiteX30" fmla="*/ 427012 w 734000"/>
                <a:gd name="connsiteY30" fmla="*/ 288876 h 722205"/>
                <a:gd name="connsiteX31" fmla="*/ 426946 w 734000"/>
                <a:gd name="connsiteY31" fmla="*/ 288948 h 722205"/>
                <a:gd name="connsiteX32" fmla="*/ 352820 w 734000"/>
                <a:gd name="connsiteY32" fmla="*/ 269915 h 722205"/>
                <a:gd name="connsiteX33" fmla="*/ 307521 w 734000"/>
                <a:gd name="connsiteY33" fmla="*/ 296559 h 722205"/>
                <a:gd name="connsiteX34" fmla="*/ 255205 w 734000"/>
                <a:gd name="connsiteY34" fmla="*/ 248580 h 722205"/>
                <a:gd name="connsiteX35" fmla="*/ 258260 w 734000"/>
                <a:gd name="connsiteY35" fmla="*/ 247261 h 722205"/>
                <a:gd name="connsiteX36" fmla="*/ 296362 w 734000"/>
                <a:gd name="connsiteY36" fmla="*/ 257316 h 722205"/>
                <a:gd name="connsiteX37" fmla="*/ 334346 w 734000"/>
                <a:gd name="connsiteY37" fmla="*/ 219643 h 722205"/>
                <a:gd name="connsiteX38" fmla="*/ 243811 w 734000"/>
                <a:gd name="connsiteY38" fmla="*/ 195752 h 722205"/>
                <a:gd name="connsiteX39" fmla="*/ 213820 w 734000"/>
                <a:gd name="connsiteY39" fmla="*/ 210627 h 722205"/>
                <a:gd name="connsiteX40" fmla="*/ 201636 w 734000"/>
                <a:gd name="connsiteY40" fmla="*/ 199453 h 722205"/>
                <a:gd name="connsiteX41" fmla="*/ 175268 w 734000"/>
                <a:gd name="connsiteY41" fmla="*/ 228204 h 722205"/>
                <a:gd name="connsiteX42" fmla="*/ 0 w 734000"/>
                <a:gd name="connsiteY42" fmla="*/ 314704 h 722205"/>
                <a:gd name="connsiteX43" fmla="*/ 225227 w 734000"/>
                <a:gd name="connsiteY43" fmla="*/ 640 h 722205"/>
                <a:gd name="connsiteX44" fmla="*/ 674161 w 734000"/>
                <a:gd name="connsiteY44" fmla="*/ 143730 h 722205"/>
                <a:gd name="connsiteX45" fmla="*/ 625461 w 734000"/>
                <a:gd name="connsiteY45" fmla="*/ 591045 h 722205"/>
                <a:gd name="connsiteX46" fmla="*/ 151149 w 734000"/>
                <a:gd name="connsiteY46" fmla="*/ 642445 h 722205"/>
                <a:gd name="connsiteX47" fmla="*/ 0 w 734000"/>
                <a:gd name="connsiteY47" fmla="*/ 314704 h 722205"/>
                <a:gd name="connsiteX0" fmla="*/ 348892 w 734000"/>
                <a:gd name="connsiteY0" fmla="*/ 334499 h 725930"/>
                <a:gd name="connsiteX1" fmla="*/ 361732 w 734000"/>
                <a:gd name="connsiteY1" fmla="*/ 325976 h 725930"/>
                <a:gd name="connsiteX2" fmla="*/ 387597 w 734000"/>
                <a:gd name="connsiteY2" fmla="*/ 333463 h 725930"/>
                <a:gd name="connsiteX3" fmla="*/ 399661 w 734000"/>
                <a:gd name="connsiteY3" fmla="*/ 374530 h 725930"/>
                <a:gd name="connsiteX4" fmla="*/ 398080 w 734000"/>
                <a:gd name="connsiteY4" fmla="*/ 379610 h 725930"/>
                <a:gd name="connsiteX5" fmla="*/ 348892 w 734000"/>
                <a:gd name="connsiteY5" fmla="*/ 334499 h 725930"/>
                <a:gd name="connsiteX6" fmla="*/ 230573 w 734000"/>
                <a:gd name="connsiteY6" fmla="*/ 278925 h 725930"/>
                <a:gd name="connsiteX7" fmla="*/ 274785 w 734000"/>
                <a:gd name="connsiteY7" fmla="*/ 319471 h 725930"/>
                <a:gd name="connsiteX8" fmla="*/ 274325 w 734000"/>
                <a:gd name="connsiteY8" fmla="*/ 319587 h 725930"/>
                <a:gd name="connsiteX9" fmla="*/ 239949 w 734000"/>
                <a:gd name="connsiteY9" fmla="*/ 309719 h 725930"/>
                <a:gd name="connsiteX10" fmla="*/ 239704 w 734000"/>
                <a:gd name="connsiteY10" fmla="*/ 310010 h 725930"/>
                <a:gd name="connsiteX11" fmla="*/ 230573 w 734000"/>
                <a:gd name="connsiteY11" fmla="*/ 278925 h 725930"/>
                <a:gd name="connsiteX12" fmla="*/ 175268 w 734000"/>
                <a:gd name="connsiteY12" fmla="*/ 228204 h 725930"/>
                <a:gd name="connsiteX13" fmla="*/ 188006 w 734000"/>
                <a:gd name="connsiteY13" fmla="*/ 239886 h 725930"/>
                <a:gd name="connsiteX14" fmla="*/ 176755 w 734000"/>
                <a:gd name="connsiteY14" fmla="*/ 263336 h 725930"/>
                <a:gd name="connsiteX15" fmla="*/ 204557 w 734000"/>
                <a:gd name="connsiteY15" fmla="*/ 351656 h 725930"/>
                <a:gd name="connsiteX16" fmla="*/ 280854 w 734000"/>
                <a:gd name="connsiteY16" fmla="*/ 374078 h 725930"/>
                <a:gd name="connsiteX17" fmla="*/ 318685 w 734000"/>
                <a:gd name="connsiteY17" fmla="*/ 359731 h 725930"/>
                <a:gd name="connsiteX18" fmla="*/ 369238 w 734000"/>
                <a:gd name="connsiteY18" fmla="*/ 406094 h 725930"/>
                <a:gd name="connsiteX19" fmla="*/ 326994 w 734000"/>
                <a:gd name="connsiteY19" fmla="*/ 394913 h 725930"/>
                <a:gd name="connsiteX20" fmla="*/ 284800 w 734000"/>
                <a:gd name="connsiteY20" fmla="*/ 436762 h 725930"/>
                <a:gd name="connsiteX21" fmla="*/ 385369 w 734000"/>
                <a:gd name="connsiteY21" fmla="*/ 463301 h 725930"/>
                <a:gd name="connsiteX22" fmla="*/ 415793 w 734000"/>
                <a:gd name="connsiteY22" fmla="*/ 448788 h 725930"/>
                <a:gd name="connsiteX23" fmla="*/ 428615 w 734000"/>
                <a:gd name="connsiteY23" fmla="*/ 460548 h 725930"/>
                <a:gd name="connsiteX24" fmla="*/ 454984 w 734000"/>
                <a:gd name="connsiteY24" fmla="*/ 431796 h 725930"/>
                <a:gd name="connsiteX25" fmla="*/ 443119 w 734000"/>
                <a:gd name="connsiteY25" fmla="*/ 420914 h 725930"/>
                <a:gd name="connsiteX26" fmla="*/ 457464 w 734000"/>
                <a:gd name="connsiteY26" fmla="*/ 388329 h 725930"/>
                <a:gd name="connsiteX27" fmla="*/ 428362 w 734000"/>
                <a:gd name="connsiteY27" fmla="*/ 290293 h 725930"/>
                <a:gd name="connsiteX28" fmla="*/ 428522 w 734000"/>
                <a:gd name="connsiteY28" fmla="*/ 290106 h 725930"/>
                <a:gd name="connsiteX29" fmla="*/ 427395 w 734000"/>
                <a:gd name="connsiteY29" fmla="*/ 289278 h 725930"/>
                <a:gd name="connsiteX30" fmla="*/ 427012 w 734000"/>
                <a:gd name="connsiteY30" fmla="*/ 288876 h 725930"/>
                <a:gd name="connsiteX31" fmla="*/ 426946 w 734000"/>
                <a:gd name="connsiteY31" fmla="*/ 288948 h 725930"/>
                <a:gd name="connsiteX32" fmla="*/ 352820 w 734000"/>
                <a:gd name="connsiteY32" fmla="*/ 269915 h 725930"/>
                <a:gd name="connsiteX33" fmla="*/ 307521 w 734000"/>
                <a:gd name="connsiteY33" fmla="*/ 296559 h 725930"/>
                <a:gd name="connsiteX34" fmla="*/ 255205 w 734000"/>
                <a:gd name="connsiteY34" fmla="*/ 248580 h 725930"/>
                <a:gd name="connsiteX35" fmla="*/ 258260 w 734000"/>
                <a:gd name="connsiteY35" fmla="*/ 247261 h 725930"/>
                <a:gd name="connsiteX36" fmla="*/ 296362 w 734000"/>
                <a:gd name="connsiteY36" fmla="*/ 257316 h 725930"/>
                <a:gd name="connsiteX37" fmla="*/ 334346 w 734000"/>
                <a:gd name="connsiteY37" fmla="*/ 219643 h 725930"/>
                <a:gd name="connsiteX38" fmla="*/ 243811 w 734000"/>
                <a:gd name="connsiteY38" fmla="*/ 195752 h 725930"/>
                <a:gd name="connsiteX39" fmla="*/ 213820 w 734000"/>
                <a:gd name="connsiteY39" fmla="*/ 210627 h 725930"/>
                <a:gd name="connsiteX40" fmla="*/ 201636 w 734000"/>
                <a:gd name="connsiteY40" fmla="*/ 199453 h 725930"/>
                <a:gd name="connsiteX41" fmla="*/ 175268 w 734000"/>
                <a:gd name="connsiteY41" fmla="*/ 228204 h 725930"/>
                <a:gd name="connsiteX42" fmla="*/ 0 w 734000"/>
                <a:gd name="connsiteY42" fmla="*/ 314704 h 725930"/>
                <a:gd name="connsiteX43" fmla="*/ 225227 w 734000"/>
                <a:gd name="connsiteY43" fmla="*/ 640 h 725930"/>
                <a:gd name="connsiteX44" fmla="*/ 674161 w 734000"/>
                <a:gd name="connsiteY44" fmla="*/ 143730 h 725930"/>
                <a:gd name="connsiteX45" fmla="*/ 625461 w 734000"/>
                <a:gd name="connsiteY45" fmla="*/ 591045 h 725930"/>
                <a:gd name="connsiteX46" fmla="*/ 151149 w 734000"/>
                <a:gd name="connsiteY46" fmla="*/ 642445 h 725930"/>
                <a:gd name="connsiteX47" fmla="*/ 0 w 734000"/>
                <a:gd name="connsiteY47" fmla="*/ 314704 h 725930"/>
                <a:gd name="connsiteX0" fmla="*/ 348892 w 734000"/>
                <a:gd name="connsiteY0" fmla="*/ 334499 h 750920"/>
                <a:gd name="connsiteX1" fmla="*/ 361732 w 734000"/>
                <a:gd name="connsiteY1" fmla="*/ 325976 h 750920"/>
                <a:gd name="connsiteX2" fmla="*/ 387597 w 734000"/>
                <a:gd name="connsiteY2" fmla="*/ 333463 h 750920"/>
                <a:gd name="connsiteX3" fmla="*/ 399661 w 734000"/>
                <a:gd name="connsiteY3" fmla="*/ 374530 h 750920"/>
                <a:gd name="connsiteX4" fmla="*/ 398080 w 734000"/>
                <a:gd name="connsiteY4" fmla="*/ 379610 h 750920"/>
                <a:gd name="connsiteX5" fmla="*/ 348892 w 734000"/>
                <a:gd name="connsiteY5" fmla="*/ 334499 h 750920"/>
                <a:gd name="connsiteX6" fmla="*/ 230573 w 734000"/>
                <a:gd name="connsiteY6" fmla="*/ 278925 h 750920"/>
                <a:gd name="connsiteX7" fmla="*/ 274785 w 734000"/>
                <a:gd name="connsiteY7" fmla="*/ 319471 h 750920"/>
                <a:gd name="connsiteX8" fmla="*/ 274325 w 734000"/>
                <a:gd name="connsiteY8" fmla="*/ 319587 h 750920"/>
                <a:gd name="connsiteX9" fmla="*/ 239949 w 734000"/>
                <a:gd name="connsiteY9" fmla="*/ 309719 h 750920"/>
                <a:gd name="connsiteX10" fmla="*/ 239704 w 734000"/>
                <a:gd name="connsiteY10" fmla="*/ 310010 h 750920"/>
                <a:gd name="connsiteX11" fmla="*/ 230573 w 734000"/>
                <a:gd name="connsiteY11" fmla="*/ 278925 h 750920"/>
                <a:gd name="connsiteX12" fmla="*/ 175268 w 734000"/>
                <a:gd name="connsiteY12" fmla="*/ 228204 h 750920"/>
                <a:gd name="connsiteX13" fmla="*/ 188006 w 734000"/>
                <a:gd name="connsiteY13" fmla="*/ 239886 h 750920"/>
                <a:gd name="connsiteX14" fmla="*/ 176755 w 734000"/>
                <a:gd name="connsiteY14" fmla="*/ 263336 h 750920"/>
                <a:gd name="connsiteX15" fmla="*/ 204557 w 734000"/>
                <a:gd name="connsiteY15" fmla="*/ 351656 h 750920"/>
                <a:gd name="connsiteX16" fmla="*/ 280854 w 734000"/>
                <a:gd name="connsiteY16" fmla="*/ 374078 h 750920"/>
                <a:gd name="connsiteX17" fmla="*/ 318685 w 734000"/>
                <a:gd name="connsiteY17" fmla="*/ 359731 h 750920"/>
                <a:gd name="connsiteX18" fmla="*/ 369238 w 734000"/>
                <a:gd name="connsiteY18" fmla="*/ 406094 h 750920"/>
                <a:gd name="connsiteX19" fmla="*/ 326994 w 734000"/>
                <a:gd name="connsiteY19" fmla="*/ 394913 h 750920"/>
                <a:gd name="connsiteX20" fmla="*/ 284800 w 734000"/>
                <a:gd name="connsiteY20" fmla="*/ 436762 h 750920"/>
                <a:gd name="connsiteX21" fmla="*/ 385369 w 734000"/>
                <a:gd name="connsiteY21" fmla="*/ 463301 h 750920"/>
                <a:gd name="connsiteX22" fmla="*/ 415793 w 734000"/>
                <a:gd name="connsiteY22" fmla="*/ 448788 h 750920"/>
                <a:gd name="connsiteX23" fmla="*/ 428615 w 734000"/>
                <a:gd name="connsiteY23" fmla="*/ 460548 h 750920"/>
                <a:gd name="connsiteX24" fmla="*/ 454984 w 734000"/>
                <a:gd name="connsiteY24" fmla="*/ 431796 h 750920"/>
                <a:gd name="connsiteX25" fmla="*/ 443119 w 734000"/>
                <a:gd name="connsiteY25" fmla="*/ 420914 h 750920"/>
                <a:gd name="connsiteX26" fmla="*/ 457464 w 734000"/>
                <a:gd name="connsiteY26" fmla="*/ 388329 h 750920"/>
                <a:gd name="connsiteX27" fmla="*/ 428362 w 734000"/>
                <a:gd name="connsiteY27" fmla="*/ 290293 h 750920"/>
                <a:gd name="connsiteX28" fmla="*/ 428522 w 734000"/>
                <a:gd name="connsiteY28" fmla="*/ 290106 h 750920"/>
                <a:gd name="connsiteX29" fmla="*/ 427395 w 734000"/>
                <a:gd name="connsiteY29" fmla="*/ 289278 h 750920"/>
                <a:gd name="connsiteX30" fmla="*/ 427012 w 734000"/>
                <a:gd name="connsiteY30" fmla="*/ 288876 h 750920"/>
                <a:gd name="connsiteX31" fmla="*/ 426946 w 734000"/>
                <a:gd name="connsiteY31" fmla="*/ 288948 h 750920"/>
                <a:gd name="connsiteX32" fmla="*/ 352820 w 734000"/>
                <a:gd name="connsiteY32" fmla="*/ 269915 h 750920"/>
                <a:gd name="connsiteX33" fmla="*/ 307521 w 734000"/>
                <a:gd name="connsiteY33" fmla="*/ 296559 h 750920"/>
                <a:gd name="connsiteX34" fmla="*/ 255205 w 734000"/>
                <a:gd name="connsiteY34" fmla="*/ 248580 h 750920"/>
                <a:gd name="connsiteX35" fmla="*/ 258260 w 734000"/>
                <a:gd name="connsiteY35" fmla="*/ 247261 h 750920"/>
                <a:gd name="connsiteX36" fmla="*/ 296362 w 734000"/>
                <a:gd name="connsiteY36" fmla="*/ 257316 h 750920"/>
                <a:gd name="connsiteX37" fmla="*/ 334346 w 734000"/>
                <a:gd name="connsiteY37" fmla="*/ 219643 h 750920"/>
                <a:gd name="connsiteX38" fmla="*/ 243811 w 734000"/>
                <a:gd name="connsiteY38" fmla="*/ 195752 h 750920"/>
                <a:gd name="connsiteX39" fmla="*/ 213820 w 734000"/>
                <a:gd name="connsiteY39" fmla="*/ 210627 h 750920"/>
                <a:gd name="connsiteX40" fmla="*/ 201636 w 734000"/>
                <a:gd name="connsiteY40" fmla="*/ 199453 h 750920"/>
                <a:gd name="connsiteX41" fmla="*/ 175268 w 734000"/>
                <a:gd name="connsiteY41" fmla="*/ 228204 h 750920"/>
                <a:gd name="connsiteX42" fmla="*/ 0 w 734000"/>
                <a:gd name="connsiteY42" fmla="*/ 314704 h 750920"/>
                <a:gd name="connsiteX43" fmla="*/ 225227 w 734000"/>
                <a:gd name="connsiteY43" fmla="*/ 640 h 750920"/>
                <a:gd name="connsiteX44" fmla="*/ 674161 w 734000"/>
                <a:gd name="connsiteY44" fmla="*/ 143730 h 750920"/>
                <a:gd name="connsiteX45" fmla="*/ 625461 w 734000"/>
                <a:gd name="connsiteY45" fmla="*/ 591045 h 750920"/>
                <a:gd name="connsiteX46" fmla="*/ 193414 w 734000"/>
                <a:gd name="connsiteY46" fmla="*/ 684437 h 750920"/>
                <a:gd name="connsiteX47" fmla="*/ 0 w 734000"/>
                <a:gd name="connsiteY47" fmla="*/ 314704 h 750920"/>
                <a:gd name="connsiteX0" fmla="*/ 348892 w 734000"/>
                <a:gd name="connsiteY0" fmla="*/ 334499 h 740807"/>
                <a:gd name="connsiteX1" fmla="*/ 361732 w 734000"/>
                <a:gd name="connsiteY1" fmla="*/ 325976 h 740807"/>
                <a:gd name="connsiteX2" fmla="*/ 387597 w 734000"/>
                <a:gd name="connsiteY2" fmla="*/ 333463 h 740807"/>
                <a:gd name="connsiteX3" fmla="*/ 399661 w 734000"/>
                <a:gd name="connsiteY3" fmla="*/ 374530 h 740807"/>
                <a:gd name="connsiteX4" fmla="*/ 398080 w 734000"/>
                <a:gd name="connsiteY4" fmla="*/ 379610 h 740807"/>
                <a:gd name="connsiteX5" fmla="*/ 348892 w 734000"/>
                <a:gd name="connsiteY5" fmla="*/ 334499 h 740807"/>
                <a:gd name="connsiteX6" fmla="*/ 230573 w 734000"/>
                <a:gd name="connsiteY6" fmla="*/ 278925 h 740807"/>
                <a:gd name="connsiteX7" fmla="*/ 274785 w 734000"/>
                <a:gd name="connsiteY7" fmla="*/ 319471 h 740807"/>
                <a:gd name="connsiteX8" fmla="*/ 274325 w 734000"/>
                <a:gd name="connsiteY8" fmla="*/ 319587 h 740807"/>
                <a:gd name="connsiteX9" fmla="*/ 239949 w 734000"/>
                <a:gd name="connsiteY9" fmla="*/ 309719 h 740807"/>
                <a:gd name="connsiteX10" fmla="*/ 239704 w 734000"/>
                <a:gd name="connsiteY10" fmla="*/ 310010 h 740807"/>
                <a:gd name="connsiteX11" fmla="*/ 230573 w 734000"/>
                <a:gd name="connsiteY11" fmla="*/ 278925 h 740807"/>
                <a:gd name="connsiteX12" fmla="*/ 175268 w 734000"/>
                <a:gd name="connsiteY12" fmla="*/ 228204 h 740807"/>
                <a:gd name="connsiteX13" fmla="*/ 188006 w 734000"/>
                <a:gd name="connsiteY13" fmla="*/ 239886 h 740807"/>
                <a:gd name="connsiteX14" fmla="*/ 176755 w 734000"/>
                <a:gd name="connsiteY14" fmla="*/ 263336 h 740807"/>
                <a:gd name="connsiteX15" fmla="*/ 204557 w 734000"/>
                <a:gd name="connsiteY15" fmla="*/ 351656 h 740807"/>
                <a:gd name="connsiteX16" fmla="*/ 280854 w 734000"/>
                <a:gd name="connsiteY16" fmla="*/ 374078 h 740807"/>
                <a:gd name="connsiteX17" fmla="*/ 318685 w 734000"/>
                <a:gd name="connsiteY17" fmla="*/ 359731 h 740807"/>
                <a:gd name="connsiteX18" fmla="*/ 369238 w 734000"/>
                <a:gd name="connsiteY18" fmla="*/ 406094 h 740807"/>
                <a:gd name="connsiteX19" fmla="*/ 326994 w 734000"/>
                <a:gd name="connsiteY19" fmla="*/ 394913 h 740807"/>
                <a:gd name="connsiteX20" fmla="*/ 284800 w 734000"/>
                <a:gd name="connsiteY20" fmla="*/ 436762 h 740807"/>
                <a:gd name="connsiteX21" fmla="*/ 385369 w 734000"/>
                <a:gd name="connsiteY21" fmla="*/ 463301 h 740807"/>
                <a:gd name="connsiteX22" fmla="*/ 415793 w 734000"/>
                <a:gd name="connsiteY22" fmla="*/ 448788 h 740807"/>
                <a:gd name="connsiteX23" fmla="*/ 428615 w 734000"/>
                <a:gd name="connsiteY23" fmla="*/ 460548 h 740807"/>
                <a:gd name="connsiteX24" fmla="*/ 454984 w 734000"/>
                <a:gd name="connsiteY24" fmla="*/ 431796 h 740807"/>
                <a:gd name="connsiteX25" fmla="*/ 443119 w 734000"/>
                <a:gd name="connsiteY25" fmla="*/ 420914 h 740807"/>
                <a:gd name="connsiteX26" fmla="*/ 457464 w 734000"/>
                <a:gd name="connsiteY26" fmla="*/ 388329 h 740807"/>
                <a:gd name="connsiteX27" fmla="*/ 428362 w 734000"/>
                <a:gd name="connsiteY27" fmla="*/ 290293 h 740807"/>
                <a:gd name="connsiteX28" fmla="*/ 428522 w 734000"/>
                <a:gd name="connsiteY28" fmla="*/ 290106 h 740807"/>
                <a:gd name="connsiteX29" fmla="*/ 427395 w 734000"/>
                <a:gd name="connsiteY29" fmla="*/ 289278 h 740807"/>
                <a:gd name="connsiteX30" fmla="*/ 427012 w 734000"/>
                <a:gd name="connsiteY30" fmla="*/ 288876 h 740807"/>
                <a:gd name="connsiteX31" fmla="*/ 426946 w 734000"/>
                <a:gd name="connsiteY31" fmla="*/ 288948 h 740807"/>
                <a:gd name="connsiteX32" fmla="*/ 352820 w 734000"/>
                <a:gd name="connsiteY32" fmla="*/ 269915 h 740807"/>
                <a:gd name="connsiteX33" fmla="*/ 307521 w 734000"/>
                <a:gd name="connsiteY33" fmla="*/ 296559 h 740807"/>
                <a:gd name="connsiteX34" fmla="*/ 255205 w 734000"/>
                <a:gd name="connsiteY34" fmla="*/ 248580 h 740807"/>
                <a:gd name="connsiteX35" fmla="*/ 258260 w 734000"/>
                <a:gd name="connsiteY35" fmla="*/ 247261 h 740807"/>
                <a:gd name="connsiteX36" fmla="*/ 296362 w 734000"/>
                <a:gd name="connsiteY36" fmla="*/ 257316 h 740807"/>
                <a:gd name="connsiteX37" fmla="*/ 334346 w 734000"/>
                <a:gd name="connsiteY37" fmla="*/ 219643 h 740807"/>
                <a:gd name="connsiteX38" fmla="*/ 243811 w 734000"/>
                <a:gd name="connsiteY38" fmla="*/ 195752 h 740807"/>
                <a:gd name="connsiteX39" fmla="*/ 213820 w 734000"/>
                <a:gd name="connsiteY39" fmla="*/ 210627 h 740807"/>
                <a:gd name="connsiteX40" fmla="*/ 201636 w 734000"/>
                <a:gd name="connsiteY40" fmla="*/ 199453 h 740807"/>
                <a:gd name="connsiteX41" fmla="*/ 175268 w 734000"/>
                <a:gd name="connsiteY41" fmla="*/ 228204 h 740807"/>
                <a:gd name="connsiteX42" fmla="*/ 0 w 734000"/>
                <a:gd name="connsiteY42" fmla="*/ 314704 h 740807"/>
                <a:gd name="connsiteX43" fmla="*/ 225227 w 734000"/>
                <a:gd name="connsiteY43" fmla="*/ 640 h 740807"/>
                <a:gd name="connsiteX44" fmla="*/ 674161 w 734000"/>
                <a:gd name="connsiteY44" fmla="*/ 143730 h 740807"/>
                <a:gd name="connsiteX45" fmla="*/ 625461 w 734000"/>
                <a:gd name="connsiteY45" fmla="*/ 591045 h 740807"/>
                <a:gd name="connsiteX46" fmla="*/ 175864 w 734000"/>
                <a:gd name="connsiteY46" fmla="*/ 668341 h 740807"/>
                <a:gd name="connsiteX47" fmla="*/ 0 w 734000"/>
                <a:gd name="connsiteY47" fmla="*/ 314704 h 740807"/>
                <a:gd name="connsiteX0" fmla="*/ 348892 w 734000"/>
                <a:gd name="connsiteY0" fmla="*/ 334499 h 746516"/>
                <a:gd name="connsiteX1" fmla="*/ 361732 w 734000"/>
                <a:gd name="connsiteY1" fmla="*/ 325976 h 746516"/>
                <a:gd name="connsiteX2" fmla="*/ 387597 w 734000"/>
                <a:gd name="connsiteY2" fmla="*/ 333463 h 746516"/>
                <a:gd name="connsiteX3" fmla="*/ 399661 w 734000"/>
                <a:gd name="connsiteY3" fmla="*/ 374530 h 746516"/>
                <a:gd name="connsiteX4" fmla="*/ 398080 w 734000"/>
                <a:gd name="connsiteY4" fmla="*/ 379610 h 746516"/>
                <a:gd name="connsiteX5" fmla="*/ 348892 w 734000"/>
                <a:gd name="connsiteY5" fmla="*/ 334499 h 746516"/>
                <a:gd name="connsiteX6" fmla="*/ 230573 w 734000"/>
                <a:gd name="connsiteY6" fmla="*/ 278925 h 746516"/>
                <a:gd name="connsiteX7" fmla="*/ 274785 w 734000"/>
                <a:gd name="connsiteY7" fmla="*/ 319471 h 746516"/>
                <a:gd name="connsiteX8" fmla="*/ 274325 w 734000"/>
                <a:gd name="connsiteY8" fmla="*/ 319587 h 746516"/>
                <a:gd name="connsiteX9" fmla="*/ 239949 w 734000"/>
                <a:gd name="connsiteY9" fmla="*/ 309719 h 746516"/>
                <a:gd name="connsiteX10" fmla="*/ 239704 w 734000"/>
                <a:gd name="connsiteY10" fmla="*/ 310010 h 746516"/>
                <a:gd name="connsiteX11" fmla="*/ 230573 w 734000"/>
                <a:gd name="connsiteY11" fmla="*/ 278925 h 746516"/>
                <a:gd name="connsiteX12" fmla="*/ 175268 w 734000"/>
                <a:gd name="connsiteY12" fmla="*/ 228204 h 746516"/>
                <a:gd name="connsiteX13" fmla="*/ 188006 w 734000"/>
                <a:gd name="connsiteY13" fmla="*/ 239886 h 746516"/>
                <a:gd name="connsiteX14" fmla="*/ 176755 w 734000"/>
                <a:gd name="connsiteY14" fmla="*/ 263336 h 746516"/>
                <a:gd name="connsiteX15" fmla="*/ 204557 w 734000"/>
                <a:gd name="connsiteY15" fmla="*/ 351656 h 746516"/>
                <a:gd name="connsiteX16" fmla="*/ 280854 w 734000"/>
                <a:gd name="connsiteY16" fmla="*/ 374078 h 746516"/>
                <a:gd name="connsiteX17" fmla="*/ 318685 w 734000"/>
                <a:gd name="connsiteY17" fmla="*/ 359731 h 746516"/>
                <a:gd name="connsiteX18" fmla="*/ 369238 w 734000"/>
                <a:gd name="connsiteY18" fmla="*/ 406094 h 746516"/>
                <a:gd name="connsiteX19" fmla="*/ 326994 w 734000"/>
                <a:gd name="connsiteY19" fmla="*/ 394913 h 746516"/>
                <a:gd name="connsiteX20" fmla="*/ 284800 w 734000"/>
                <a:gd name="connsiteY20" fmla="*/ 436762 h 746516"/>
                <a:gd name="connsiteX21" fmla="*/ 385369 w 734000"/>
                <a:gd name="connsiteY21" fmla="*/ 463301 h 746516"/>
                <a:gd name="connsiteX22" fmla="*/ 415793 w 734000"/>
                <a:gd name="connsiteY22" fmla="*/ 448788 h 746516"/>
                <a:gd name="connsiteX23" fmla="*/ 428615 w 734000"/>
                <a:gd name="connsiteY23" fmla="*/ 460548 h 746516"/>
                <a:gd name="connsiteX24" fmla="*/ 454984 w 734000"/>
                <a:gd name="connsiteY24" fmla="*/ 431796 h 746516"/>
                <a:gd name="connsiteX25" fmla="*/ 443119 w 734000"/>
                <a:gd name="connsiteY25" fmla="*/ 420914 h 746516"/>
                <a:gd name="connsiteX26" fmla="*/ 457464 w 734000"/>
                <a:gd name="connsiteY26" fmla="*/ 388329 h 746516"/>
                <a:gd name="connsiteX27" fmla="*/ 428362 w 734000"/>
                <a:gd name="connsiteY27" fmla="*/ 290293 h 746516"/>
                <a:gd name="connsiteX28" fmla="*/ 428522 w 734000"/>
                <a:gd name="connsiteY28" fmla="*/ 290106 h 746516"/>
                <a:gd name="connsiteX29" fmla="*/ 427395 w 734000"/>
                <a:gd name="connsiteY29" fmla="*/ 289278 h 746516"/>
                <a:gd name="connsiteX30" fmla="*/ 427012 w 734000"/>
                <a:gd name="connsiteY30" fmla="*/ 288876 h 746516"/>
                <a:gd name="connsiteX31" fmla="*/ 426946 w 734000"/>
                <a:gd name="connsiteY31" fmla="*/ 288948 h 746516"/>
                <a:gd name="connsiteX32" fmla="*/ 352820 w 734000"/>
                <a:gd name="connsiteY32" fmla="*/ 269915 h 746516"/>
                <a:gd name="connsiteX33" fmla="*/ 307521 w 734000"/>
                <a:gd name="connsiteY33" fmla="*/ 296559 h 746516"/>
                <a:gd name="connsiteX34" fmla="*/ 255205 w 734000"/>
                <a:gd name="connsiteY34" fmla="*/ 248580 h 746516"/>
                <a:gd name="connsiteX35" fmla="*/ 258260 w 734000"/>
                <a:gd name="connsiteY35" fmla="*/ 247261 h 746516"/>
                <a:gd name="connsiteX36" fmla="*/ 296362 w 734000"/>
                <a:gd name="connsiteY36" fmla="*/ 257316 h 746516"/>
                <a:gd name="connsiteX37" fmla="*/ 334346 w 734000"/>
                <a:gd name="connsiteY37" fmla="*/ 219643 h 746516"/>
                <a:gd name="connsiteX38" fmla="*/ 243811 w 734000"/>
                <a:gd name="connsiteY38" fmla="*/ 195752 h 746516"/>
                <a:gd name="connsiteX39" fmla="*/ 213820 w 734000"/>
                <a:gd name="connsiteY39" fmla="*/ 210627 h 746516"/>
                <a:gd name="connsiteX40" fmla="*/ 201636 w 734000"/>
                <a:gd name="connsiteY40" fmla="*/ 199453 h 746516"/>
                <a:gd name="connsiteX41" fmla="*/ 175268 w 734000"/>
                <a:gd name="connsiteY41" fmla="*/ 228204 h 746516"/>
                <a:gd name="connsiteX42" fmla="*/ 0 w 734000"/>
                <a:gd name="connsiteY42" fmla="*/ 314704 h 746516"/>
                <a:gd name="connsiteX43" fmla="*/ 225227 w 734000"/>
                <a:gd name="connsiteY43" fmla="*/ 640 h 746516"/>
                <a:gd name="connsiteX44" fmla="*/ 674161 w 734000"/>
                <a:gd name="connsiteY44" fmla="*/ 143730 h 746516"/>
                <a:gd name="connsiteX45" fmla="*/ 625461 w 734000"/>
                <a:gd name="connsiteY45" fmla="*/ 591045 h 746516"/>
                <a:gd name="connsiteX46" fmla="*/ 157724 w 734000"/>
                <a:gd name="connsiteY46" fmla="*/ 677553 h 746516"/>
                <a:gd name="connsiteX47" fmla="*/ 0 w 734000"/>
                <a:gd name="connsiteY47" fmla="*/ 314704 h 746516"/>
                <a:gd name="connsiteX0" fmla="*/ 348892 w 729929"/>
                <a:gd name="connsiteY0" fmla="*/ 332354 h 744371"/>
                <a:gd name="connsiteX1" fmla="*/ 361732 w 729929"/>
                <a:gd name="connsiteY1" fmla="*/ 323831 h 744371"/>
                <a:gd name="connsiteX2" fmla="*/ 387597 w 729929"/>
                <a:gd name="connsiteY2" fmla="*/ 331318 h 744371"/>
                <a:gd name="connsiteX3" fmla="*/ 399661 w 729929"/>
                <a:gd name="connsiteY3" fmla="*/ 372385 h 744371"/>
                <a:gd name="connsiteX4" fmla="*/ 398080 w 729929"/>
                <a:gd name="connsiteY4" fmla="*/ 377465 h 744371"/>
                <a:gd name="connsiteX5" fmla="*/ 348892 w 729929"/>
                <a:gd name="connsiteY5" fmla="*/ 332354 h 744371"/>
                <a:gd name="connsiteX6" fmla="*/ 230573 w 729929"/>
                <a:gd name="connsiteY6" fmla="*/ 276780 h 744371"/>
                <a:gd name="connsiteX7" fmla="*/ 274785 w 729929"/>
                <a:gd name="connsiteY7" fmla="*/ 317326 h 744371"/>
                <a:gd name="connsiteX8" fmla="*/ 274325 w 729929"/>
                <a:gd name="connsiteY8" fmla="*/ 317442 h 744371"/>
                <a:gd name="connsiteX9" fmla="*/ 239949 w 729929"/>
                <a:gd name="connsiteY9" fmla="*/ 307574 h 744371"/>
                <a:gd name="connsiteX10" fmla="*/ 239704 w 729929"/>
                <a:gd name="connsiteY10" fmla="*/ 307865 h 744371"/>
                <a:gd name="connsiteX11" fmla="*/ 230573 w 729929"/>
                <a:gd name="connsiteY11" fmla="*/ 276780 h 744371"/>
                <a:gd name="connsiteX12" fmla="*/ 175268 w 729929"/>
                <a:gd name="connsiteY12" fmla="*/ 226059 h 744371"/>
                <a:gd name="connsiteX13" fmla="*/ 188006 w 729929"/>
                <a:gd name="connsiteY13" fmla="*/ 237741 h 744371"/>
                <a:gd name="connsiteX14" fmla="*/ 176755 w 729929"/>
                <a:gd name="connsiteY14" fmla="*/ 261191 h 744371"/>
                <a:gd name="connsiteX15" fmla="*/ 204557 w 729929"/>
                <a:gd name="connsiteY15" fmla="*/ 349511 h 744371"/>
                <a:gd name="connsiteX16" fmla="*/ 280854 w 729929"/>
                <a:gd name="connsiteY16" fmla="*/ 371933 h 744371"/>
                <a:gd name="connsiteX17" fmla="*/ 318685 w 729929"/>
                <a:gd name="connsiteY17" fmla="*/ 357586 h 744371"/>
                <a:gd name="connsiteX18" fmla="*/ 369238 w 729929"/>
                <a:gd name="connsiteY18" fmla="*/ 403949 h 744371"/>
                <a:gd name="connsiteX19" fmla="*/ 326994 w 729929"/>
                <a:gd name="connsiteY19" fmla="*/ 392768 h 744371"/>
                <a:gd name="connsiteX20" fmla="*/ 284800 w 729929"/>
                <a:gd name="connsiteY20" fmla="*/ 434617 h 744371"/>
                <a:gd name="connsiteX21" fmla="*/ 385369 w 729929"/>
                <a:gd name="connsiteY21" fmla="*/ 461156 h 744371"/>
                <a:gd name="connsiteX22" fmla="*/ 415793 w 729929"/>
                <a:gd name="connsiteY22" fmla="*/ 446643 h 744371"/>
                <a:gd name="connsiteX23" fmla="*/ 428615 w 729929"/>
                <a:gd name="connsiteY23" fmla="*/ 458403 h 744371"/>
                <a:gd name="connsiteX24" fmla="*/ 454984 w 729929"/>
                <a:gd name="connsiteY24" fmla="*/ 429651 h 744371"/>
                <a:gd name="connsiteX25" fmla="*/ 443119 w 729929"/>
                <a:gd name="connsiteY25" fmla="*/ 418769 h 744371"/>
                <a:gd name="connsiteX26" fmla="*/ 457464 w 729929"/>
                <a:gd name="connsiteY26" fmla="*/ 386184 h 744371"/>
                <a:gd name="connsiteX27" fmla="*/ 428362 w 729929"/>
                <a:gd name="connsiteY27" fmla="*/ 288148 h 744371"/>
                <a:gd name="connsiteX28" fmla="*/ 428522 w 729929"/>
                <a:gd name="connsiteY28" fmla="*/ 287961 h 744371"/>
                <a:gd name="connsiteX29" fmla="*/ 427395 w 729929"/>
                <a:gd name="connsiteY29" fmla="*/ 287133 h 744371"/>
                <a:gd name="connsiteX30" fmla="*/ 427012 w 729929"/>
                <a:gd name="connsiteY30" fmla="*/ 286731 h 744371"/>
                <a:gd name="connsiteX31" fmla="*/ 426946 w 729929"/>
                <a:gd name="connsiteY31" fmla="*/ 286803 h 744371"/>
                <a:gd name="connsiteX32" fmla="*/ 352820 w 729929"/>
                <a:gd name="connsiteY32" fmla="*/ 267770 h 744371"/>
                <a:gd name="connsiteX33" fmla="*/ 307521 w 729929"/>
                <a:gd name="connsiteY33" fmla="*/ 294414 h 744371"/>
                <a:gd name="connsiteX34" fmla="*/ 255205 w 729929"/>
                <a:gd name="connsiteY34" fmla="*/ 246435 h 744371"/>
                <a:gd name="connsiteX35" fmla="*/ 258260 w 729929"/>
                <a:gd name="connsiteY35" fmla="*/ 245116 h 744371"/>
                <a:gd name="connsiteX36" fmla="*/ 296362 w 729929"/>
                <a:gd name="connsiteY36" fmla="*/ 255171 h 744371"/>
                <a:gd name="connsiteX37" fmla="*/ 334346 w 729929"/>
                <a:gd name="connsiteY37" fmla="*/ 217498 h 744371"/>
                <a:gd name="connsiteX38" fmla="*/ 243811 w 729929"/>
                <a:gd name="connsiteY38" fmla="*/ 193607 h 744371"/>
                <a:gd name="connsiteX39" fmla="*/ 213820 w 729929"/>
                <a:gd name="connsiteY39" fmla="*/ 208482 h 744371"/>
                <a:gd name="connsiteX40" fmla="*/ 201636 w 729929"/>
                <a:gd name="connsiteY40" fmla="*/ 197308 h 744371"/>
                <a:gd name="connsiteX41" fmla="*/ 175268 w 729929"/>
                <a:gd name="connsiteY41" fmla="*/ 226059 h 744371"/>
                <a:gd name="connsiteX42" fmla="*/ 0 w 729929"/>
                <a:gd name="connsiteY42" fmla="*/ 312559 h 744371"/>
                <a:gd name="connsiteX43" fmla="*/ 213524 w 729929"/>
                <a:gd name="connsiteY43" fmla="*/ 687 h 744371"/>
                <a:gd name="connsiteX44" fmla="*/ 674161 w 729929"/>
                <a:gd name="connsiteY44" fmla="*/ 141585 h 744371"/>
                <a:gd name="connsiteX45" fmla="*/ 625461 w 729929"/>
                <a:gd name="connsiteY45" fmla="*/ 588900 h 744371"/>
                <a:gd name="connsiteX46" fmla="*/ 157724 w 729929"/>
                <a:gd name="connsiteY46" fmla="*/ 675408 h 744371"/>
                <a:gd name="connsiteX47" fmla="*/ 0 w 729929"/>
                <a:gd name="connsiteY47" fmla="*/ 312559 h 7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29929" h="744371">
                  <a:moveTo>
                    <a:pt x="348892" y="332354"/>
                  </a:moveTo>
                  <a:cubicBezTo>
                    <a:pt x="352388" y="329029"/>
                    <a:pt x="356359" y="326061"/>
                    <a:pt x="361732" y="323831"/>
                  </a:cubicBezTo>
                  <a:cubicBezTo>
                    <a:pt x="374189" y="321528"/>
                    <a:pt x="379381" y="323623"/>
                    <a:pt x="387597" y="331318"/>
                  </a:cubicBezTo>
                  <a:cubicBezTo>
                    <a:pt x="398618" y="341866"/>
                    <a:pt x="403216" y="357495"/>
                    <a:pt x="399661" y="372385"/>
                  </a:cubicBezTo>
                  <a:cubicBezTo>
                    <a:pt x="399245" y="374125"/>
                    <a:pt x="398726" y="375825"/>
                    <a:pt x="398080" y="377465"/>
                  </a:cubicBezTo>
                  <a:lnTo>
                    <a:pt x="348892" y="332354"/>
                  </a:lnTo>
                  <a:close/>
                  <a:moveTo>
                    <a:pt x="230573" y="276780"/>
                  </a:moveTo>
                  <a:lnTo>
                    <a:pt x="274785" y="317326"/>
                  </a:lnTo>
                  <a:lnTo>
                    <a:pt x="274325" y="317442"/>
                  </a:lnTo>
                  <a:cubicBezTo>
                    <a:pt x="260660" y="320930"/>
                    <a:pt x="248947" y="316497"/>
                    <a:pt x="239949" y="307574"/>
                  </a:cubicBezTo>
                  <a:lnTo>
                    <a:pt x="239704" y="307865"/>
                  </a:lnTo>
                  <a:cubicBezTo>
                    <a:pt x="231988" y="299485"/>
                    <a:pt x="228612" y="288033"/>
                    <a:pt x="230573" y="276780"/>
                  </a:cubicBezTo>
                  <a:close/>
                  <a:moveTo>
                    <a:pt x="175268" y="226059"/>
                  </a:moveTo>
                  <a:lnTo>
                    <a:pt x="188006" y="237741"/>
                  </a:lnTo>
                  <a:cubicBezTo>
                    <a:pt x="183964" y="244973"/>
                    <a:pt x="178732" y="252910"/>
                    <a:pt x="176755" y="261191"/>
                  </a:cubicBezTo>
                  <a:cubicBezTo>
                    <a:pt x="168623" y="294406"/>
                    <a:pt x="174493" y="321834"/>
                    <a:pt x="204557" y="349511"/>
                  </a:cubicBezTo>
                  <a:cubicBezTo>
                    <a:pt x="225638" y="367415"/>
                    <a:pt x="253310" y="375547"/>
                    <a:pt x="280854" y="371933"/>
                  </a:cubicBezTo>
                  <a:cubicBezTo>
                    <a:pt x="294628" y="370126"/>
                    <a:pt x="307353" y="365103"/>
                    <a:pt x="318685" y="357586"/>
                  </a:cubicBezTo>
                  <a:lnTo>
                    <a:pt x="369238" y="403949"/>
                  </a:lnTo>
                  <a:cubicBezTo>
                    <a:pt x="354173" y="408155"/>
                    <a:pt x="338011" y="403876"/>
                    <a:pt x="326994" y="392768"/>
                  </a:cubicBezTo>
                  <a:lnTo>
                    <a:pt x="284800" y="434617"/>
                  </a:lnTo>
                  <a:cubicBezTo>
                    <a:pt x="311024" y="461056"/>
                    <a:pt x="349514" y="471213"/>
                    <a:pt x="385369" y="461156"/>
                  </a:cubicBezTo>
                  <a:cubicBezTo>
                    <a:pt x="396446" y="458049"/>
                    <a:pt x="406734" y="453163"/>
                    <a:pt x="415793" y="446643"/>
                  </a:cubicBezTo>
                  <a:lnTo>
                    <a:pt x="428615" y="458403"/>
                  </a:lnTo>
                  <a:lnTo>
                    <a:pt x="454984" y="429651"/>
                  </a:lnTo>
                  <a:lnTo>
                    <a:pt x="443119" y="418769"/>
                  </a:lnTo>
                  <a:cubicBezTo>
                    <a:pt x="449792" y="409048"/>
                    <a:pt x="454639" y="398018"/>
                    <a:pt x="457464" y="386184"/>
                  </a:cubicBezTo>
                  <a:cubicBezTo>
                    <a:pt x="465960" y="350599"/>
                    <a:pt x="454859" y="313234"/>
                    <a:pt x="428362" y="288148"/>
                  </a:cubicBezTo>
                  <a:lnTo>
                    <a:pt x="428522" y="287961"/>
                  </a:lnTo>
                  <a:cubicBezTo>
                    <a:pt x="428167" y="287660"/>
                    <a:pt x="427809" y="287362"/>
                    <a:pt x="427395" y="287133"/>
                  </a:cubicBezTo>
                  <a:lnTo>
                    <a:pt x="427012" y="286731"/>
                  </a:lnTo>
                  <a:lnTo>
                    <a:pt x="426946" y="286803"/>
                  </a:lnTo>
                  <a:cubicBezTo>
                    <a:pt x="406154" y="269986"/>
                    <a:pt x="378148" y="260836"/>
                    <a:pt x="352820" y="267770"/>
                  </a:cubicBezTo>
                  <a:cubicBezTo>
                    <a:pt x="336255" y="272306"/>
                    <a:pt x="322112" y="280465"/>
                    <a:pt x="307521" y="294414"/>
                  </a:cubicBezTo>
                  <a:lnTo>
                    <a:pt x="255205" y="246435"/>
                  </a:lnTo>
                  <a:lnTo>
                    <a:pt x="258260" y="245116"/>
                  </a:lnTo>
                  <a:cubicBezTo>
                    <a:pt x="271844" y="241306"/>
                    <a:pt x="286426" y="245154"/>
                    <a:pt x="296362" y="255171"/>
                  </a:cubicBezTo>
                  <a:lnTo>
                    <a:pt x="334346" y="217498"/>
                  </a:lnTo>
                  <a:cubicBezTo>
                    <a:pt x="310738" y="193696"/>
                    <a:pt x="276089" y="184553"/>
                    <a:pt x="243811" y="193607"/>
                  </a:cubicBezTo>
                  <a:cubicBezTo>
                    <a:pt x="232788" y="196699"/>
                    <a:pt x="222632" y="201748"/>
                    <a:pt x="213820" y="208482"/>
                  </a:cubicBezTo>
                  <a:lnTo>
                    <a:pt x="201636" y="197308"/>
                  </a:lnTo>
                  <a:lnTo>
                    <a:pt x="175268" y="226059"/>
                  </a:lnTo>
                  <a:close/>
                  <a:moveTo>
                    <a:pt x="0" y="312559"/>
                  </a:moveTo>
                  <a:cubicBezTo>
                    <a:pt x="86239" y="219186"/>
                    <a:pt x="140005" y="115419"/>
                    <a:pt x="213524" y="687"/>
                  </a:cubicBezTo>
                  <a:cubicBezTo>
                    <a:pt x="387144" y="-6545"/>
                    <a:pt x="605505" y="43550"/>
                    <a:pt x="674161" y="141585"/>
                  </a:cubicBezTo>
                  <a:cubicBezTo>
                    <a:pt x="742817" y="239621"/>
                    <a:pt x="769900" y="428944"/>
                    <a:pt x="625461" y="588900"/>
                  </a:cubicBezTo>
                  <a:cubicBezTo>
                    <a:pt x="475818" y="769866"/>
                    <a:pt x="290388" y="784759"/>
                    <a:pt x="157724" y="675408"/>
                  </a:cubicBezTo>
                  <a:cubicBezTo>
                    <a:pt x="49897" y="575950"/>
                    <a:pt x="27078" y="415510"/>
                    <a:pt x="0" y="31255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45" name="Diagonal Stripe 18">
              <a:extLst>
                <a:ext uri="{FF2B5EF4-FFF2-40B4-BE49-F238E27FC236}">
                  <a16:creationId xmlns:a16="http://schemas.microsoft.com/office/drawing/2014/main" id="{AA68460E-1281-4DA1-9CFE-D4BA33DC8DC5}"/>
                </a:ext>
              </a:extLst>
            </p:cNvPr>
            <p:cNvSpPr>
              <a:spLocks noChangeAspect="1"/>
            </p:cNvSpPr>
            <p:nvPr/>
          </p:nvSpPr>
          <p:spPr>
            <a:xfrm rot="1410982">
              <a:off x="4070449" y="2766517"/>
              <a:ext cx="664631" cy="516467"/>
            </a:xfrm>
            <a:custGeom>
              <a:avLst/>
              <a:gdLst>
                <a:gd name="connsiteX0" fmla="*/ 135309 w 423074"/>
                <a:gd name="connsiteY0" fmla="*/ 155518 h 479287"/>
                <a:gd name="connsiteX1" fmla="*/ 261657 w 423074"/>
                <a:gd name="connsiteY1" fmla="*/ 130931 h 479287"/>
                <a:gd name="connsiteX2" fmla="*/ 348802 w 423074"/>
                <a:gd name="connsiteY2" fmla="*/ 966 h 479287"/>
                <a:gd name="connsiteX3" fmla="*/ 413416 w 423074"/>
                <a:gd name="connsiteY3" fmla="*/ 197164 h 479287"/>
                <a:gd name="connsiteX4" fmla="*/ 341534 w 423074"/>
                <a:gd name="connsiteY4" fmla="*/ 362378 h 479287"/>
                <a:gd name="connsiteX5" fmla="*/ 185579 w 423074"/>
                <a:gd name="connsiteY5" fmla="*/ 451773 h 479287"/>
                <a:gd name="connsiteX6" fmla="*/ 28008 w 423074"/>
                <a:gd name="connsiteY6" fmla="*/ 458124 h 479287"/>
                <a:gd name="connsiteX7" fmla="*/ 98259 w 423074"/>
                <a:gd name="connsiteY7" fmla="*/ 319870 h 479287"/>
                <a:gd name="connsiteX8" fmla="*/ 135309 w 423074"/>
                <a:gd name="connsiteY8" fmla="*/ 155518 h 479287"/>
                <a:gd name="connsiteX0" fmla="*/ 135309 w 423074"/>
                <a:gd name="connsiteY0" fmla="*/ 155518 h 479287"/>
                <a:gd name="connsiteX1" fmla="*/ 261657 w 423074"/>
                <a:gd name="connsiteY1" fmla="*/ 130931 h 479287"/>
                <a:gd name="connsiteX2" fmla="*/ 348802 w 423074"/>
                <a:gd name="connsiteY2" fmla="*/ 966 h 479287"/>
                <a:gd name="connsiteX3" fmla="*/ 413416 w 423074"/>
                <a:gd name="connsiteY3" fmla="*/ 197164 h 479287"/>
                <a:gd name="connsiteX4" fmla="*/ 353673 w 423074"/>
                <a:gd name="connsiteY4" fmla="*/ 370280 h 479287"/>
                <a:gd name="connsiteX5" fmla="*/ 185579 w 423074"/>
                <a:gd name="connsiteY5" fmla="*/ 451773 h 479287"/>
                <a:gd name="connsiteX6" fmla="*/ 28008 w 423074"/>
                <a:gd name="connsiteY6" fmla="*/ 458124 h 479287"/>
                <a:gd name="connsiteX7" fmla="*/ 98259 w 423074"/>
                <a:gd name="connsiteY7" fmla="*/ 319870 h 479287"/>
                <a:gd name="connsiteX8" fmla="*/ 135309 w 423074"/>
                <a:gd name="connsiteY8" fmla="*/ 155518 h 479287"/>
                <a:gd name="connsiteX0" fmla="*/ 135309 w 423074"/>
                <a:gd name="connsiteY0" fmla="*/ 155518 h 479287"/>
                <a:gd name="connsiteX1" fmla="*/ 261657 w 423074"/>
                <a:gd name="connsiteY1" fmla="*/ 130931 h 479287"/>
                <a:gd name="connsiteX2" fmla="*/ 348802 w 423074"/>
                <a:gd name="connsiteY2" fmla="*/ 966 h 479287"/>
                <a:gd name="connsiteX3" fmla="*/ 413416 w 423074"/>
                <a:gd name="connsiteY3" fmla="*/ 197164 h 479287"/>
                <a:gd name="connsiteX4" fmla="*/ 324557 w 423074"/>
                <a:gd name="connsiteY4" fmla="*/ 398504 h 479287"/>
                <a:gd name="connsiteX5" fmla="*/ 185579 w 423074"/>
                <a:gd name="connsiteY5" fmla="*/ 451773 h 479287"/>
                <a:gd name="connsiteX6" fmla="*/ 28008 w 423074"/>
                <a:gd name="connsiteY6" fmla="*/ 458124 h 479287"/>
                <a:gd name="connsiteX7" fmla="*/ 98259 w 423074"/>
                <a:gd name="connsiteY7" fmla="*/ 319870 h 479287"/>
                <a:gd name="connsiteX8" fmla="*/ 135309 w 423074"/>
                <a:gd name="connsiteY8" fmla="*/ 155518 h 479287"/>
                <a:gd name="connsiteX0" fmla="*/ 135309 w 423074"/>
                <a:gd name="connsiteY0" fmla="*/ 155518 h 479287"/>
                <a:gd name="connsiteX1" fmla="*/ 261657 w 423074"/>
                <a:gd name="connsiteY1" fmla="*/ 130931 h 479287"/>
                <a:gd name="connsiteX2" fmla="*/ 348802 w 423074"/>
                <a:gd name="connsiteY2" fmla="*/ 966 h 479287"/>
                <a:gd name="connsiteX3" fmla="*/ 413416 w 423074"/>
                <a:gd name="connsiteY3" fmla="*/ 197164 h 479287"/>
                <a:gd name="connsiteX4" fmla="*/ 389082 w 423074"/>
                <a:gd name="connsiteY4" fmla="*/ 331670 h 479287"/>
                <a:gd name="connsiteX5" fmla="*/ 324557 w 423074"/>
                <a:gd name="connsiteY5" fmla="*/ 398504 h 479287"/>
                <a:gd name="connsiteX6" fmla="*/ 185579 w 423074"/>
                <a:gd name="connsiteY6" fmla="*/ 451773 h 479287"/>
                <a:gd name="connsiteX7" fmla="*/ 28008 w 423074"/>
                <a:gd name="connsiteY7" fmla="*/ 458124 h 479287"/>
                <a:gd name="connsiteX8" fmla="*/ 98259 w 423074"/>
                <a:gd name="connsiteY8" fmla="*/ 319870 h 479287"/>
                <a:gd name="connsiteX9" fmla="*/ 135309 w 423074"/>
                <a:gd name="connsiteY9" fmla="*/ 155518 h 479287"/>
                <a:gd name="connsiteX0" fmla="*/ 135309 w 423074"/>
                <a:gd name="connsiteY0" fmla="*/ 155518 h 479286"/>
                <a:gd name="connsiteX1" fmla="*/ 261657 w 423074"/>
                <a:gd name="connsiteY1" fmla="*/ 130931 h 479286"/>
                <a:gd name="connsiteX2" fmla="*/ 348802 w 423074"/>
                <a:gd name="connsiteY2" fmla="*/ 966 h 479286"/>
                <a:gd name="connsiteX3" fmla="*/ 413416 w 423074"/>
                <a:gd name="connsiteY3" fmla="*/ 197164 h 479286"/>
                <a:gd name="connsiteX4" fmla="*/ 389082 w 423074"/>
                <a:gd name="connsiteY4" fmla="*/ 331670 h 479286"/>
                <a:gd name="connsiteX5" fmla="*/ 324557 w 423074"/>
                <a:gd name="connsiteY5" fmla="*/ 398504 h 479286"/>
                <a:gd name="connsiteX6" fmla="*/ 185579 w 423074"/>
                <a:gd name="connsiteY6" fmla="*/ 451772 h 479286"/>
                <a:gd name="connsiteX7" fmla="*/ 28008 w 423074"/>
                <a:gd name="connsiteY7" fmla="*/ 458124 h 479286"/>
                <a:gd name="connsiteX8" fmla="*/ 98259 w 423074"/>
                <a:gd name="connsiteY8" fmla="*/ 319870 h 479286"/>
                <a:gd name="connsiteX9" fmla="*/ 135309 w 423074"/>
                <a:gd name="connsiteY9" fmla="*/ 155518 h 479286"/>
                <a:gd name="connsiteX0" fmla="*/ 135309 w 423074"/>
                <a:gd name="connsiteY0" fmla="*/ 155518 h 479286"/>
                <a:gd name="connsiteX1" fmla="*/ 261657 w 423074"/>
                <a:gd name="connsiteY1" fmla="*/ 130931 h 479286"/>
                <a:gd name="connsiteX2" fmla="*/ 348802 w 423074"/>
                <a:gd name="connsiteY2" fmla="*/ 966 h 479286"/>
                <a:gd name="connsiteX3" fmla="*/ 413416 w 423074"/>
                <a:gd name="connsiteY3" fmla="*/ 197164 h 479286"/>
                <a:gd name="connsiteX4" fmla="*/ 398593 w 423074"/>
                <a:gd name="connsiteY4" fmla="*/ 317776 h 479286"/>
                <a:gd name="connsiteX5" fmla="*/ 324557 w 423074"/>
                <a:gd name="connsiteY5" fmla="*/ 398504 h 479286"/>
                <a:gd name="connsiteX6" fmla="*/ 185579 w 423074"/>
                <a:gd name="connsiteY6" fmla="*/ 451772 h 479286"/>
                <a:gd name="connsiteX7" fmla="*/ 28008 w 423074"/>
                <a:gd name="connsiteY7" fmla="*/ 458124 h 479286"/>
                <a:gd name="connsiteX8" fmla="*/ 98259 w 423074"/>
                <a:gd name="connsiteY8" fmla="*/ 319870 h 479286"/>
                <a:gd name="connsiteX9" fmla="*/ 135309 w 423074"/>
                <a:gd name="connsiteY9" fmla="*/ 155518 h 479286"/>
                <a:gd name="connsiteX0" fmla="*/ 135309 w 423074"/>
                <a:gd name="connsiteY0" fmla="*/ 155518 h 479286"/>
                <a:gd name="connsiteX1" fmla="*/ 261657 w 423074"/>
                <a:gd name="connsiteY1" fmla="*/ 130931 h 479286"/>
                <a:gd name="connsiteX2" fmla="*/ 348802 w 423074"/>
                <a:gd name="connsiteY2" fmla="*/ 966 h 479286"/>
                <a:gd name="connsiteX3" fmla="*/ 413416 w 423074"/>
                <a:gd name="connsiteY3" fmla="*/ 197164 h 479286"/>
                <a:gd name="connsiteX4" fmla="*/ 398593 w 423074"/>
                <a:gd name="connsiteY4" fmla="*/ 317776 h 479286"/>
                <a:gd name="connsiteX5" fmla="*/ 330849 w 423074"/>
                <a:gd name="connsiteY5" fmla="*/ 388120 h 479286"/>
                <a:gd name="connsiteX6" fmla="*/ 185579 w 423074"/>
                <a:gd name="connsiteY6" fmla="*/ 451772 h 479286"/>
                <a:gd name="connsiteX7" fmla="*/ 28008 w 423074"/>
                <a:gd name="connsiteY7" fmla="*/ 458124 h 479286"/>
                <a:gd name="connsiteX8" fmla="*/ 98259 w 423074"/>
                <a:gd name="connsiteY8" fmla="*/ 319870 h 479286"/>
                <a:gd name="connsiteX9" fmla="*/ 135309 w 423074"/>
                <a:gd name="connsiteY9" fmla="*/ 155518 h 479286"/>
                <a:gd name="connsiteX0" fmla="*/ 135309 w 423074"/>
                <a:gd name="connsiteY0" fmla="*/ 155518 h 479286"/>
                <a:gd name="connsiteX1" fmla="*/ 261657 w 423074"/>
                <a:gd name="connsiteY1" fmla="*/ 130931 h 479286"/>
                <a:gd name="connsiteX2" fmla="*/ 348802 w 423074"/>
                <a:gd name="connsiteY2" fmla="*/ 966 h 479286"/>
                <a:gd name="connsiteX3" fmla="*/ 413416 w 423074"/>
                <a:gd name="connsiteY3" fmla="*/ 197164 h 479286"/>
                <a:gd name="connsiteX4" fmla="*/ 398593 w 423074"/>
                <a:gd name="connsiteY4" fmla="*/ 317776 h 479286"/>
                <a:gd name="connsiteX5" fmla="*/ 330849 w 423074"/>
                <a:gd name="connsiteY5" fmla="*/ 388120 h 479286"/>
                <a:gd name="connsiteX6" fmla="*/ 185579 w 423074"/>
                <a:gd name="connsiteY6" fmla="*/ 451772 h 479286"/>
                <a:gd name="connsiteX7" fmla="*/ 28008 w 423074"/>
                <a:gd name="connsiteY7" fmla="*/ 458124 h 479286"/>
                <a:gd name="connsiteX8" fmla="*/ 98259 w 423074"/>
                <a:gd name="connsiteY8" fmla="*/ 319870 h 479286"/>
                <a:gd name="connsiteX9" fmla="*/ 135309 w 423074"/>
                <a:gd name="connsiteY9" fmla="*/ 155518 h 479286"/>
                <a:gd name="connsiteX0" fmla="*/ 135309 w 423074"/>
                <a:gd name="connsiteY0" fmla="*/ 155518 h 479286"/>
                <a:gd name="connsiteX1" fmla="*/ 261657 w 423074"/>
                <a:gd name="connsiteY1" fmla="*/ 130931 h 479286"/>
                <a:gd name="connsiteX2" fmla="*/ 348802 w 423074"/>
                <a:gd name="connsiteY2" fmla="*/ 966 h 479286"/>
                <a:gd name="connsiteX3" fmla="*/ 413416 w 423074"/>
                <a:gd name="connsiteY3" fmla="*/ 197164 h 479286"/>
                <a:gd name="connsiteX4" fmla="*/ 398593 w 423074"/>
                <a:gd name="connsiteY4" fmla="*/ 317776 h 479286"/>
                <a:gd name="connsiteX5" fmla="*/ 338605 w 423074"/>
                <a:gd name="connsiteY5" fmla="*/ 372615 h 479286"/>
                <a:gd name="connsiteX6" fmla="*/ 185579 w 423074"/>
                <a:gd name="connsiteY6" fmla="*/ 451772 h 479286"/>
                <a:gd name="connsiteX7" fmla="*/ 28008 w 423074"/>
                <a:gd name="connsiteY7" fmla="*/ 458124 h 479286"/>
                <a:gd name="connsiteX8" fmla="*/ 98259 w 423074"/>
                <a:gd name="connsiteY8" fmla="*/ 319870 h 479286"/>
                <a:gd name="connsiteX9" fmla="*/ 135309 w 423074"/>
                <a:gd name="connsiteY9" fmla="*/ 155518 h 479286"/>
                <a:gd name="connsiteX0" fmla="*/ 135309 w 423074"/>
                <a:gd name="connsiteY0" fmla="*/ 155518 h 479286"/>
                <a:gd name="connsiteX1" fmla="*/ 261657 w 423074"/>
                <a:gd name="connsiteY1" fmla="*/ 130931 h 479286"/>
                <a:gd name="connsiteX2" fmla="*/ 348802 w 423074"/>
                <a:gd name="connsiteY2" fmla="*/ 966 h 479286"/>
                <a:gd name="connsiteX3" fmla="*/ 413416 w 423074"/>
                <a:gd name="connsiteY3" fmla="*/ 197164 h 479286"/>
                <a:gd name="connsiteX4" fmla="*/ 398593 w 423074"/>
                <a:gd name="connsiteY4" fmla="*/ 317776 h 479286"/>
                <a:gd name="connsiteX5" fmla="*/ 338605 w 423074"/>
                <a:gd name="connsiteY5" fmla="*/ 372615 h 479286"/>
                <a:gd name="connsiteX6" fmla="*/ 185579 w 423074"/>
                <a:gd name="connsiteY6" fmla="*/ 451772 h 479286"/>
                <a:gd name="connsiteX7" fmla="*/ 28008 w 423074"/>
                <a:gd name="connsiteY7" fmla="*/ 458124 h 479286"/>
                <a:gd name="connsiteX8" fmla="*/ 98259 w 423074"/>
                <a:gd name="connsiteY8" fmla="*/ 319870 h 479286"/>
                <a:gd name="connsiteX9" fmla="*/ 135309 w 423074"/>
                <a:gd name="connsiteY9" fmla="*/ 155518 h 479286"/>
                <a:gd name="connsiteX0" fmla="*/ 135309 w 423074"/>
                <a:gd name="connsiteY0" fmla="*/ 155518 h 479286"/>
                <a:gd name="connsiteX1" fmla="*/ 261657 w 423074"/>
                <a:gd name="connsiteY1" fmla="*/ 130931 h 479286"/>
                <a:gd name="connsiteX2" fmla="*/ 348802 w 423074"/>
                <a:gd name="connsiteY2" fmla="*/ 966 h 479286"/>
                <a:gd name="connsiteX3" fmla="*/ 413416 w 423074"/>
                <a:gd name="connsiteY3" fmla="*/ 197164 h 479286"/>
                <a:gd name="connsiteX4" fmla="*/ 388499 w 423074"/>
                <a:gd name="connsiteY4" fmla="*/ 318212 h 479286"/>
                <a:gd name="connsiteX5" fmla="*/ 338605 w 423074"/>
                <a:gd name="connsiteY5" fmla="*/ 372615 h 479286"/>
                <a:gd name="connsiteX6" fmla="*/ 185579 w 423074"/>
                <a:gd name="connsiteY6" fmla="*/ 451772 h 479286"/>
                <a:gd name="connsiteX7" fmla="*/ 28008 w 423074"/>
                <a:gd name="connsiteY7" fmla="*/ 458124 h 479286"/>
                <a:gd name="connsiteX8" fmla="*/ 98259 w 423074"/>
                <a:gd name="connsiteY8" fmla="*/ 319870 h 479286"/>
                <a:gd name="connsiteX9" fmla="*/ 135309 w 423074"/>
                <a:gd name="connsiteY9" fmla="*/ 155518 h 479286"/>
                <a:gd name="connsiteX0" fmla="*/ 135309 w 423074"/>
                <a:gd name="connsiteY0" fmla="*/ 155518 h 479286"/>
                <a:gd name="connsiteX1" fmla="*/ 261657 w 423074"/>
                <a:gd name="connsiteY1" fmla="*/ 130931 h 479286"/>
                <a:gd name="connsiteX2" fmla="*/ 348802 w 423074"/>
                <a:gd name="connsiteY2" fmla="*/ 966 h 479286"/>
                <a:gd name="connsiteX3" fmla="*/ 413416 w 423074"/>
                <a:gd name="connsiteY3" fmla="*/ 197164 h 479286"/>
                <a:gd name="connsiteX4" fmla="*/ 388499 w 423074"/>
                <a:gd name="connsiteY4" fmla="*/ 318212 h 479286"/>
                <a:gd name="connsiteX5" fmla="*/ 347379 w 423074"/>
                <a:gd name="connsiteY5" fmla="*/ 380662 h 479286"/>
                <a:gd name="connsiteX6" fmla="*/ 185579 w 423074"/>
                <a:gd name="connsiteY6" fmla="*/ 451772 h 479286"/>
                <a:gd name="connsiteX7" fmla="*/ 28008 w 423074"/>
                <a:gd name="connsiteY7" fmla="*/ 458124 h 479286"/>
                <a:gd name="connsiteX8" fmla="*/ 98259 w 423074"/>
                <a:gd name="connsiteY8" fmla="*/ 319870 h 479286"/>
                <a:gd name="connsiteX9" fmla="*/ 135309 w 423074"/>
                <a:gd name="connsiteY9" fmla="*/ 155518 h 479286"/>
                <a:gd name="connsiteX0" fmla="*/ 135309 w 396687"/>
                <a:gd name="connsiteY0" fmla="*/ 155783 h 479551"/>
                <a:gd name="connsiteX1" fmla="*/ 261657 w 396687"/>
                <a:gd name="connsiteY1" fmla="*/ 131196 h 479551"/>
                <a:gd name="connsiteX2" fmla="*/ 348802 w 396687"/>
                <a:gd name="connsiteY2" fmla="*/ 1231 h 479551"/>
                <a:gd name="connsiteX3" fmla="*/ 384590 w 396687"/>
                <a:gd name="connsiteY3" fmla="*/ 232383 h 479551"/>
                <a:gd name="connsiteX4" fmla="*/ 388499 w 396687"/>
                <a:gd name="connsiteY4" fmla="*/ 318477 h 479551"/>
                <a:gd name="connsiteX5" fmla="*/ 347379 w 396687"/>
                <a:gd name="connsiteY5" fmla="*/ 380927 h 479551"/>
                <a:gd name="connsiteX6" fmla="*/ 185579 w 396687"/>
                <a:gd name="connsiteY6" fmla="*/ 452037 h 479551"/>
                <a:gd name="connsiteX7" fmla="*/ 28008 w 396687"/>
                <a:gd name="connsiteY7" fmla="*/ 458389 h 479551"/>
                <a:gd name="connsiteX8" fmla="*/ 98259 w 396687"/>
                <a:gd name="connsiteY8" fmla="*/ 320135 h 479551"/>
                <a:gd name="connsiteX9" fmla="*/ 135309 w 396687"/>
                <a:gd name="connsiteY9" fmla="*/ 155783 h 479551"/>
                <a:gd name="connsiteX0" fmla="*/ 135309 w 411002"/>
                <a:gd name="connsiteY0" fmla="*/ 155418 h 479186"/>
                <a:gd name="connsiteX1" fmla="*/ 261657 w 411002"/>
                <a:gd name="connsiteY1" fmla="*/ 130831 h 479186"/>
                <a:gd name="connsiteX2" fmla="*/ 348802 w 411002"/>
                <a:gd name="connsiteY2" fmla="*/ 866 h 479186"/>
                <a:gd name="connsiteX3" fmla="*/ 400684 w 411002"/>
                <a:gd name="connsiteY3" fmla="*/ 214469 h 479186"/>
                <a:gd name="connsiteX4" fmla="*/ 388499 w 411002"/>
                <a:gd name="connsiteY4" fmla="*/ 318112 h 479186"/>
                <a:gd name="connsiteX5" fmla="*/ 347379 w 411002"/>
                <a:gd name="connsiteY5" fmla="*/ 380562 h 479186"/>
                <a:gd name="connsiteX6" fmla="*/ 185579 w 411002"/>
                <a:gd name="connsiteY6" fmla="*/ 451672 h 479186"/>
                <a:gd name="connsiteX7" fmla="*/ 28008 w 411002"/>
                <a:gd name="connsiteY7" fmla="*/ 458024 h 479186"/>
                <a:gd name="connsiteX8" fmla="*/ 98259 w 411002"/>
                <a:gd name="connsiteY8" fmla="*/ 319770 h 479186"/>
                <a:gd name="connsiteX9" fmla="*/ 135309 w 411002"/>
                <a:gd name="connsiteY9" fmla="*/ 155418 h 479186"/>
                <a:gd name="connsiteX0" fmla="*/ 135309 w 421299"/>
                <a:gd name="connsiteY0" fmla="*/ 155195 h 478963"/>
                <a:gd name="connsiteX1" fmla="*/ 261657 w 421299"/>
                <a:gd name="connsiteY1" fmla="*/ 130608 h 478963"/>
                <a:gd name="connsiteX2" fmla="*/ 348802 w 421299"/>
                <a:gd name="connsiteY2" fmla="*/ 643 h 478963"/>
                <a:gd name="connsiteX3" fmla="*/ 411949 w 421299"/>
                <a:gd name="connsiteY3" fmla="*/ 201961 h 478963"/>
                <a:gd name="connsiteX4" fmla="*/ 388499 w 421299"/>
                <a:gd name="connsiteY4" fmla="*/ 317889 h 478963"/>
                <a:gd name="connsiteX5" fmla="*/ 347379 w 421299"/>
                <a:gd name="connsiteY5" fmla="*/ 380339 h 478963"/>
                <a:gd name="connsiteX6" fmla="*/ 185579 w 421299"/>
                <a:gd name="connsiteY6" fmla="*/ 451449 h 478963"/>
                <a:gd name="connsiteX7" fmla="*/ 28008 w 421299"/>
                <a:gd name="connsiteY7" fmla="*/ 457801 h 478963"/>
                <a:gd name="connsiteX8" fmla="*/ 98259 w 421299"/>
                <a:gd name="connsiteY8" fmla="*/ 319547 h 478963"/>
                <a:gd name="connsiteX9" fmla="*/ 135309 w 421299"/>
                <a:gd name="connsiteY9" fmla="*/ 155195 h 478963"/>
                <a:gd name="connsiteX0" fmla="*/ 135309 w 421299"/>
                <a:gd name="connsiteY0" fmla="*/ 155195 h 478963"/>
                <a:gd name="connsiteX1" fmla="*/ 261657 w 421299"/>
                <a:gd name="connsiteY1" fmla="*/ 130608 h 478963"/>
                <a:gd name="connsiteX2" fmla="*/ 348802 w 421299"/>
                <a:gd name="connsiteY2" fmla="*/ 643 h 478963"/>
                <a:gd name="connsiteX3" fmla="*/ 411949 w 421299"/>
                <a:gd name="connsiteY3" fmla="*/ 201961 h 478963"/>
                <a:gd name="connsiteX4" fmla="*/ 388499 w 421299"/>
                <a:gd name="connsiteY4" fmla="*/ 317889 h 478963"/>
                <a:gd name="connsiteX5" fmla="*/ 347379 w 421299"/>
                <a:gd name="connsiteY5" fmla="*/ 380339 h 478963"/>
                <a:gd name="connsiteX6" fmla="*/ 185579 w 421299"/>
                <a:gd name="connsiteY6" fmla="*/ 451449 h 478963"/>
                <a:gd name="connsiteX7" fmla="*/ 28008 w 421299"/>
                <a:gd name="connsiteY7" fmla="*/ 457801 h 478963"/>
                <a:gd name="connsiteX8" fmla="*/ 98259 w 421299"/>
                <a:gd name="connsiteY8" fmla="*/ 319547 h 478963"/>
                <a:gd name="connsiteX9" fmla="*/ 135309 w 421299"/>
                <a:gd name="connsiteY9" fmla="*/ 155195 h 478963"/>
                <a:gd name="connsiteX0" fmla="*/ 135309 w 421299"/>
                <a:gd name="connsiteY0" fmla="*/ 155195 h 478963"/>
                <a:gd name="connsiteX1" fmla="*/ 261657 w 421299"/>
                <a:gd name="connsiteY1" fmla="*/ 130608 h 478963"/>
                <a:gd name="connsiteX2" fmla="*/ 348802 w 421299"/>
                <a:gd name="connsiteY2" fmla="*/ 643 h 478963"/>
                <a:gd name="connsiteX3" fmla="*/ 411949 w 421299"/>
                <a:gd name="connsiteY3" fmla="*/ 201961 h 478963"/>
                <a:gd name="connsiteX4" fmla="*/ 388499 w 421299"/>
                <a:gd name="connsiteY4" fmla="*/ 317889 h 478963"/>
                <a:gd name="connsiteX5" fmla="*/ 298292 w 421299"/>
                <a:gd name="connsiteY5" fmla="*/ 380924 h 478963"/>
                <a:gd name="connsiteX6" fmla="*/ 185579 w 421299"/>
                <a:gd name="connsiteY6" fmla="*/ 451449 h 478963"/>
                <a:gd name="connsiteX7" fmla="*/ 28008 w 421299"/>
                <a:gd name="connsiteY7" fmla="*/ 457801 h 478963"/>
                <a:gd name="connsiteX8" fmla="*/ 98259 w 421299"/>
                <a:gd name="connsiteY8" fmla="*/ 319547 h 478963"/>
                <a:gd name="connsiteX9" fmla="*/ 135309 w 421299"/>
                <a:gd name="connsiteY9" fmla="*/ 155195 h 478963"/>
                <a:gd name="connsiteX0" fmla="*/ 135309 w 421299"/>
                <a:gd name="connsiteY0" fmla="*/ 155195 h 478963"/>
                <a:gd name="connsiteX1" fmla="*/ 261657 w 421299"/>
                <a:gd name="connsiteY1" fmla="*/ 130608 h 478963"/>
                <a:gd name="connsiteX2" fmla="*/ 348802 w 421299"/>
                <a:gd name="connsiteY2" fmla="*/ 643 h 478963"/>
                <a:gd name="connsiteX3" fmla="*/ 411949 w 421299"/>
                <a:gd name="connsiteY3" fmla="*/ 201961 h 478963"/>
                <a:gd name="connsiteX4" fmla="*/ 371696 w 421299"/>
                <a:gd name="connsiteY4" fmla="*/ 332990 h 478963"/>
                <a:gd name="connsiteX5" fmla="*/ 298292 w 421299"/>
                <a:gd name="connsiteY5" fmla="*/ 380924 h 478963"/>
                <a:gd name="connsiteX6" fmla="*/ 185579 w 421299"/>
                <a:gd name="connsiteY6" fmla="*/ 451449 h 478963"/>
                <a:gd name="connsiteX7" fmla="*/ 28008 w 421299"/>
                <a:gd name="connsiteY7" fmla="*/ 457801 h 478963"/>
                <a:gd name="connsiteX8" fmla="*/ 98259 w 421299"/>
                <a:gd name="connsiteY8" fmla="*/ 319547 h 478963"/>
                <a:gd name="connsiteX9" fmla="*/ 135309 w 421299"/>
                <a:gd name="connsiteY9" fmla="*/ 155195 h 478963"/>
                <a:gd name="connsiteX0" fmla="*/ 135309 w 421299"/>
                <a:gd name="connsiteY0" fmla="*/ 155195 h 478963"/>
                <a:gd name="connsiteX1" fmla="*/ 261657 w 421299"/>
                <a:gd name="connsiteY1" fmla="*/ 130608 h 478963"/>
                <a:gd name="connsiteX2" fmla="*/ 348802 w 421299"/>
                <a:gd name="connsiteY2" fmla="*/ 643 h 478963"/>
                <a:gd name="connsiteX3" fmla="*/ 411949 w 421299"/>
                <a:gd name="connsiteY3" fmla="*/ 201961 h 478963"/>
                <a:gd name="connsiteX4" fmla="*/ 384515 w 421299"/>
                <a:gd name="connsiteY4" fmla="*/ 332607 h 478963"/>
                <a:gd name="connsiteX5" fmla="*/ 298292 w 421299"/>
                <a:gd name="connsiteY5" fmla="*/ 380924 h 478963"/>
                <a:gd name="connsiteX6" fmla="*/ 185579 w 421299"/>
                <a:gd name="connsiteY6" fmla="*/ 451449 h 478963"/>
                <a:gd name="connsiteX7" fmla="*/ 28008 w 421299"/>
                <a:gd name="connsiteY7" fmla="*/ 457801 h 478963"/>
                <a:gd name="connsiteX8" fmla="*/ 98259 w 421299"/>
                <a:gd name="connsiteY8" fmla="*/ 319547 h 478963"/>
                <a:gd name="connsiteX9" fmla="*/ 135309 w 421299"/>
                <a:gd name="connsiteY9" fmla="*/ 155195 h 478963"/>
                <a:gd name="connsiteX0" fmla="*/ 135309 w 406960"/>
                <a:gd name="connsiteY0" fmla="*/ 155910 h 479678"/>
                <a:gd name="connsiteX1" fmla="*/ 261657 w 406960"/>
                <a:gd name="connsiteY1" fmla="*/ 131323 h 479678"/>
                <a:gd name="connsiteX2" fmla="*/ 348802 w 406960"/>
                <a:gd name="connsiteY2" fmla="*/ 1358 h 479678"/>
                <a:gd name="connsiteX3" fmla="*/ 396200 w 406960"/>
                <a:gd name="connsiteY3" fmla="*/ 238096 h 479678"/>
                <a:gd name="connsiteX4" fmla="*/ 384515 w 406960"/>
                <a:gd name="connsiteY4" fmla="*/ 333322 h 479678"/>
                <a:gd name="connsiteX5" fmla="*/ 298292 w 406960"/>
                <a:gd name="connsiteY5" fmla="*/ 381639 h 479678"/>
                <a:gd name="connsiteX6" fmla="*/ 185579 w 406960"/>
                <a:gd name="connsiteY6" fmla="*/ 452164 h 479678"/>
                <a:gd name="connsiteX7" fmla="*/ 28008 w 406960"/>
                <a:gd name="connsiteY7" fmla="*/ 458516 h 479678"/>
                <a:gd name="connsiteX8" fmla="*/ 98259 w 406960"/>
                <a:gd name="connsiteY8" fmla="*/ 320262 h 479678"/>
                <a:gd name="connsiteX9" fmla="*/ 135309 w 406960"/>
                <a:gd name="connsiteY9" fmla="*/ 155910 h 479678"/>
                <a:gd name="connsiteX0" fmla="*/ 135309 w 406960"/>
                <a:gd name="connsiteY0" fmla="*/ 155910 h 479678"/>
                <a:gd name="connsiteX1" fmla="*/ 261657 w 406960"/>
                <a:gd name="connsiteY1" fmla="*/ 131323 h 479678"/>
                <a:gd name="connsiteX2" fmla="*/ 348802 w 406960"/>
                <a:gd name="connsiteY2" fmla="*/ 1358 h 479678"/>
                <a:gd name="connsiteX3" fmla="*/ 396200 w 406960"/>
                <a:gd name="connsiteY3" fmla="*/ 238096 h 479678"/>
                <a:gd name="connsiteX4" fmla="*/ 384515 w 406960"/>
                <a:gd name="connsiteY4" fmla="*/ 333322 h 479678"/>
                <a:gd name="connsiteX5" fmla="*/ 298292 w 406960"/>
                <a:gd name="connsiteY5" fmla="*/ 381639 h 479678"/>
                <a:gd name="connsiteX6" fmla="*/ 185579 w 406960"/>
                <a:gd name="connsiteY6" fmla="*/ 452164 h 479678"/>
                <a:gd name="connsiteX7" fmla="*/ 28008 w 406960"/>
                <a:gd name="connsiteY7" fmla="*/ 458516 h 479678"/>
                <a:gd name="connsiteX8" fmla="*/ 98259 w 406960"/>
                <a:gd name="connsiteY8" fmla="*/ 320262 h 479678"/>
                <a:gd name="connsiteX9" fmla="*/ 135309 w 406960"/>
                <a:gd name="connsiteY9" fmla="*/ 155910 h 479678"/>
                <a:gd name="connsiteX0" fmla="*/ 135309 w 408346"/>
                <a:gd name="connsiteY0" fmla="*/ 68274 h 392042"/>
                <a:gd name="connsiteX1" fmla="*/ 261657 w 408346"/>
                <a:gd name="connsiteY1" fmla="*/ 43687 h 392042"/>
                <a:gd name="connsiteX2" fmla="*/ 358989 w 408346"/>
                <a:gd name="connsiteY2" fmla="*/ 2779 h 392042"/>
                <a:gd name="connsiteX3" fmla="*/ 396200 w 408346"/>
                <a:gd name="connsiteY3" fmla="*/ 150460 h 392042"/>
                <a:gd name="connsiteX4" fmla="*/ 384515 w 408346"/>
                <a:gd name="connsiteY4" fmla="*/ 245686 h 392042"/>
                <a:gd name="connsiteX5" fmla="*/ 298292 w 408346"/>
                <a:gd name="connsiteY5" fmla="*/ 294003 h 392042"/>
                <a:gd name="connsiteX6" fmla="*/ 185579 w 408346"/>
                <a:gd name="connsiteY6" fmla="*/ 364528 h 392042"/>
                <a:gd name="connsiteX7" fmla="*/ 28008 w 408346"/>
                <a:gd name="connsiteY7" fmla="*/ 370880 h 392042"/>
                <a:gd name="connsiteX8" fmla="*/ 98259 w 408346"/>
                <a:gd name="connsiteY8" fmla="*/ 232626 h 392042"/>
                <a:gd name="connsiteX9" fmla="*/ 135309 w 408346"/>
                <a:gd name="connsiteY9" fmla="*/ 68274 h 392042"/>
                <a:gd name="connsiteX0" fmla="*/ 135309 w 409233"/>
                <a:gd name="connsiteY0" fmla="*/ 65611 h 389379"/>
                <a:gd name="connsiteX1" fmla="*/ 261657 w 409233"/>
                <a:gd name="connsiteY1" fmla="*/ 41024 h 389379"/>
                <a:gd name="connsiteX2" fmla="*/ 358989 w 409233"/>
                <a:gd name="connsiteY2" fmla="*/ 116 h 389379"/>
                <a:gd name="connsiteX3" fmla="*/ 396200 w 409233"/>
                <a:gd name="connsiteY3" fmla="*/ 147797 h 389379"/>
                <a:gd name="connsiteX4" fmla="*/ 384515 w 409233"/>
                <a:gd name="connsiteY4" fmla="*/ 243023 h 389379"/>
                <a:gd name="connsiteX5" fmla="*/ 298292 w 409233"/>
                <a:gd name="connsiteY5" fmla="*/ 291340 h 389379"/>
                <a:gd name="connsiteX6" fmla="*/ 185579 w 409233"/>
                <a:gd name="connsiteY6" fmla="*/ 361865 h 389379"/>
                <a:gd name="connsiteX7" fmla="*/ 28008 w 409233"/>
                <a:gd name="connsiteY7" fmla="*/ 368217 h 389379"/>
                <a:gd name="connsiteX8" fmla="*/ 98259 w 409233"/>
                <a:gd name="connsiteY8" fmla="*/ 229963 h 389379"/>
                <a:gd name="connsiteX9" fmla="*/ 135309 w 409233"/>
                <a:gd name="connsiteY9" fmla="*/ 65611 h 389379"/>
                <a:gd name="connsiteX0" fmla="*/ 135309 w 408718"/>
                <a:gd name="connsiteY0" fmla="*/ 67195 h 390963"/>
                <a:gd name="connsiteX1" fmla="*/ 245806 w 408718"/>
                <a:gd name="connsiteY1" fmla="*/ 59894 h 390963"/>
                <a:gd name="connsiteX2" fmla="*/ 358989 w 408718"/>
                <a:gd name="connsiteY2" fmla="*/ 1700 h 390963"/>
                <a:gd name="connsiteX3" fmla="*/ 396200 w 408718"/>
                <a:gd name="connsiteY3" fmla="*/ 149381 h 390963"/>
                <a:gd name="connsiteX4" fmla="*/ 384515 w 408718"/>
                <a:gd name="connsiteY4" fmla="*/ 244607 h 390963"/>
                <a:gd name="connsiteX5" fmla="*/ 298292 w 408718"/>
                <a:gd name="connsiteY5" fmla="*/ 292924 h 390963"/>
                <a:gd name="connsiteX6" fmla="*/ 185579 w 408718"/>
                <a:gd name="connsiteY6" fmla="*/ 363449 h 390963"/>
                <a:gd name="connsiteX7" fmla="*/ 28008 w 408718"/>
                <a:gd name="connsiteY7" fmla="*/ 369801 h 390963"/>
                <a:gd name="connsiteX8" fmla="*/ 98259 w 408718"/>
                <a:gd name="connsiteY8" fmla="*/ 231547 h 390963"/>
                <a:gd name="connsiteX9" fmla="*/ 135309 w 408718"/>
                <a:gd name="connsiteY9" fmla="*/ 67195 h 390963"/>
                <a:gd name="connsiteX0" fmla="*/ 135309 w 411878"/>
                <a:gd name="connsiteY0" fmla="*/ 68198 h 391966"/>
                <a:gd name="connsiteX1" fmla="*/ 358989 w 411878"/>
                <a:gd name="connsiteY1" fmla="*/ 2703 h 391966"/>
                <a:gd name="connsiteX2" fmla="*/ 396200 w 411878"/>
                <a:gd name="connsiteY2" fmla="*/ 150384 h 391966"/>
                <a:gd name="connsiteX3" fmla="*/ 384515 w 411878"/>
                <a:gd name="connsiteY3" fmla="*/ 245610 h 391966"/>
                <a:gd name="connsiteX4" fmla="*/ 298292 w 411878"/>
                <a:gd name="connsiteY4" fmla="*/ 293927 h 391966"/>
                <a:gd name="connsiteX5" fmla="*/ 185579 w 411878"/>
                <a:gd name="connsiteY5" fmla="*/ 364452 h 391966"/>
                <a:gd name="connsiteX6" fmla="*/ 28008 w 411878"/>
                <a:gd name="connsiteY6" fmla="*/ 370804 h 391966"/>
                <a:gd name="connsiteX7" fmla="*/ 98259 w 411878"/>
                <a:gd name="connsiteY7" fmla="*/ 232550 h 391966"/>
                <a:gd name="connsiteX8" fmla="*/ 135309 w 411878"/>
                <a:gd name="connsiteY8" fmla="*/ 68198 h 391966"/>
                <a:gd name="connsiteX0" fmla="*/ 135309 w 411115"/>
                <a:gd name="connsiteY0" fmla="*/ 70375 h 394143"/>
                <a:gd name="connsiteX1" fmla="*/ 358989 w 411115"/>
                <a:gd name="connsiteY1" fmla="*/ 4880 h 394143"/>
                <a:gd name="connsiteX2" fmla="*/ 396200 w 411115"/>
                <a:gd name="connsiteY2" fmla="*/ 152561 h 394143"/>
                <a:gd name="connsiteX3" fmla="*/ 384515 w 411115"/>
                <a:gd name="connsiteY3" fmla="*/ 247787 h 394143"/>
                <a:gd name="connsiteX4" fmla="*/ 298292 w 411115"/>
                <a:gd name="connsiteY4" fmla="*/ 296104 h 394143"/>
                <a:gd name="connsiteX5" fmla="*/ 185579 w 411115"/>
                <a:gd name="connsiteY5" fmla="*/ 366629 h 394143"/>
                <a:gd name="connsiteX6" fmla="*/ 28008 w 411115"/>
                <a:gd name="connsiteY6" fmla="*/ 372981 h 394143"/>
                <a:gd name="connsiteX7" fmla="*/ 98259 w 411115"/>
                <a:gd name="connsiteY7" fmla="*/ 234727 h 394143"/>
                <a:gd name="connsiteX8" fmla="*/ 135309 w 411115"/>
                <a:gd name="connsiteY8" fmla="*/ 70375 h 394143"/>
                <a:gd name="connsiteX0" fmla="*/ 135309 w 411115"/>
                <a:gd name="connsiteY0" fmla="*/ 70375 h 394143"/>
                <a:gd name="connsiteX1" fmla="*/ 358989 w 411115"/>
                <a:gd name="connsiteY1" fmla="*/ 4880 h 394143"/>
                <a:gd name="connsiteX2" fmla="*/ 396200 w 411115"/>
                <a:gd name="connsiteY2" fmla="*/ 152561 h 394143"/>
                <a:gd name="connsiteX3" fmla="*/ 384515 w 411115"/>
                <a:gd name="connsiteY3" fmla="*/ 247787 h 394143"/>
                <a:gd name="connsiteX4" fmla="*/ 298292 w 411115"/>
                <a:gd name="connsiteY4" fmla="*/ 296104 h 394143"/>
                <a:gd name="connsiteX5" fmla="*/ 185579 w 411115"/>
                <a:gd name="connsiteY5" fmla="*/ 366629 h 394143"/>
                <a:gd name="connsiteX6" fmla="*/ 28008 w 411115"/>
                <a:gd name="connsiteY6" fmla="*/ 372981 h 394143"/>
                <a:gd name="connsiteX7" fmla="*/ 98259 w 411115"/>
                <a:gd name="connsiteY7" fmla="*/ 234727 h 394143"/>
                <a:gd name="connsiteX8" fmla="*/ 135309 w 411115"/>
                <a:gd name="connsiteY8" fmla="*/ 70375 h 394143"/>
                <a:gd name="connsiteX0" fmla="*/ 108083 w 383889"/>
                <a:gd name="connsiteY0" fmla="*/ 70375 h 394143"/>
                <a:gd name="connsiteX1" fmla="*/ 331763 w 383889"/>
                <a:gd name="connsiteY1" fmla="*/ 4880 h 394143"/>
                <a:gd name="connsiteX2" fmla="*/ 368974 w 383889"/>
                <a:gd name="connsiteY2" fmla="*/ 152561 h 394143"/>
                <a:gd name="connsiteX3" fmla="*/ 357289 w 383889"/>
                <a:gd name="connsiteY3" fmla="*/ 247787 h 394143"/>
                <a:gd name="connsiteX4" fmla="*/ 271066 w 383889"/>
                <a:gd name="connsiteY4" fmla="*/ 296104 h 394143"/>
                <a:gd name="connsiteX5" fmla="*/ 158353 w 383889"/>
                <a:gd name="connsiteY5" fmla="*/ 366629 h 394143"/>
                <a:gd name="connsiteX6" fmla="*/ 782 w 383889"/>
                <a:gd name="connsiteY6" fmla="*/ 372981 h 394143"/>
                <a:gd name="connsiteX7" fmla="*/ 108083 w 383889"/>
                <a:gd name="connsiteY7" fmla="*/ 70375 h 394143"/>
                <a:gd name="connsiteX0" fmla="*/ 117788 w 393594"/>
                <a:gd name="connsiteY0" fmla="*/ 70375 h 394143"/>
                <a:gd name="connsiteX1" fmla="*/ 341468 w 393594"/>
                <a:gd name="connsiteY1" fmla="*/ 4880 h 394143"/>
                <a:gd name="connsiteX2" fmla="*/ 378679 w 393594"/>
                <a:gd name="connsiteY2" fmla="*/ 152561 h 394143"/>
                <a:gd name="connsiteX3" fmla="*/ 366994 w 393594"/>
                <a:gd name="connsiteY3" fmla="*/ 247787 h 394143"/>
                <a:gd name="connsiteX4" fmla="*/ 280771 w 393594"/>
                <a:gd name="connsiteY4" fmla="*/ 296104 h 394143"/>
                <a:gd name="connsiteX5" fmla="*/ 168058 w 393594"/>
                <a:gd name="connsiteY5" fmla="*/ 366629 h 394143"/>
                <a:gd name="connsiteX6" fmla="*/ 10487 w 393594"/>
                <a:gd name="connsiteY6" fmla="*/ 372981 h 394143"/>
                <a:gd name="connsiteX7" fmla="*/ 117788 w 393594"/>
                <a:gd name="connsiteY7" fmla="*/ 70375 h 394143"/>
                <a:gd name="connsiteX0" fmla="*/ 126405 w 402211"/>
                <a:gd name="connsiteY0" fmla="*/ 70375 h 394143"/>
                <a:gd name="connsiteX1" fmla="*/ 350085 w 402211"/>
                <a:gd name="connsiteY1" fmla="*/ 4880 h 394143"/>
                <a:gd name="connsiteX2" fmla="*/ 387296 w 402211"/>
                <a:gd name="connsiteY2" fmla="*/ 152561 h 394143"/>
                <a:gd name="connsiteX3" fmla="*/ 375611 w 402211"/>
                <a:gd name="connsiteY3" fmla="*/ 247787 h 394143"/>
                <a:gd name="connsiteX4" fmla="*/ 289388 w 402211"/>
                <a:gd name="connsiteY4" fmla="*/ 296104 h 394143"/>
                <a:gd name="connsiteX5" fmla="*/ 176675 w 402211"/>
                <a:gd name="connsiteY5" fmla="*/ 366629 h 394143"/>
                <a:gd name="connsiteX6" fmla="*/ 19104 w 402211"/>
                <a:gd name="connsiteY6" fmla="*/ 372981 h 394143"/>
                <a:gd name="connsiteX7" fmla="*/ 126405 w 402211"/>
                <a:gd name="connsiteY7" fmla="*/ 70375 h 394143"/>
                <a:gd name="connsiteX0" fmla="*/ 123649 w 399455"/>
                <a:gd name="connsiteY0" fmla="*/ 70375 h 394143"/>
                <a:gd name="connsiteX1" fmla="*/ 347329 w 399455"/>
                <a:gd name="connsiteY1" fmla="*/ 4880 h 394143"/>
                <a:gd name="connsiteX2" fmla="*/ 384540 w 399455"/>
                <a:gd name="connsiteY2" fmla="*/ 152561 h 394143"/>
                <a:gd name="connsiteX3" fmla="*/ 372855 w 399455"/>
                <a:gd name="connsiteY3" fmla="*/ 247787 h 394143"/>
                <a:gd name="connsiteX4" fmla="*/ 286632 w 399455"/>
                <a:gd name="connsiteY4" fmla="*/ 296104 h 394143"/>
                <a:gd name="connsiteX5" fmla="*/ 173919 w 399455"/>
                <a:gd name="connsiteY5" fmla="*/ 366629 h 394143"/>
                <a:gd name="connsiteX6" fmla="*/ 16348 w 399455"/>
                <a:gd name="connsiteY6" fmla="*/ 372981 h 394143"/>
                <a:gd name="connsiteX7" fmla="*/ 123649 w 399455"/>
                <a:gd name="connsiteY7" fmla="*/ 70375 h 394143"/>
                <a:gd name="connsiteX0" fmla="*/ 109959 w 385765"/>
                <a:gd name="connsiteY0" fmla="*/ 70375 h 394143"/>
                <a:gd name="connsiteX1" fmla="*/ 333639 w 385765"/>
                <a:gd name="connsiteY1" fmla="*/ 4880 h 394143"/>
                <a:gd name="connsiteX2" fmla="*/ 370850 w 385765"/>
                <a:gd name="connsiteY2" fmla="*/ 152561 h 394143"/>
                <a:gd name="connsiteX3" fmla="*/ 359165 w 385765"/>
                <a:gd name="connsiteY3" fmla="*/ 247787 h 394143"/>
                <a:gd name="connsiteX4" fmla="*/ 272942 w 385765"/>
                <a:gd name="connsiteY4" fmla="*/ 296104 h 394143"/>
                <a:gd name="connsiteX5" fmla="*/ 160229 w 385765"/>
                <a:gd name="connsiteY5" fmla="*/ 366629 h 394143"/>
                <a:gd name="connsiteX6" fmla="*/ 2658 w 385765"/>
                <a:gd name="connsiteY6" fmla="*/ 372981 h 394143"/>
                <a:gd name="connsiteX7" fmla="*/ 64907 w 385765"/>
                <a:gd name="connsiteY7" fmla="*/ 229031 h 394143"/>
                <a:gd name="connsiteX8" fmla="*/ 109959 w 385765"/>
                <a:gd name="connsiteY8" fmla="*/ 70375 h 394143"/>
                <a:gd name="connsiteX0" fmla="*/ 111916 w 387722"/>
                <a:gd name="connsiteY0" fmla="*/ 70375 h 394143"/>
                <a:gd name="connsiteX1" fmla="*/ 335596 w 387722"/>
                <a:gd name="connsiteY1" fmla="*/ 4880 h 394143"/>
                <a:gd name="connsiteX2" fmla="*/ 372807 w 387722"/>
                <a:gd name="connsiteY2" fmla="*/ 152561 h 394143"/>
                <a:gd name="connsiteX3" fmla="*/ 361122 w 387722"/>
                <a:gd name="connsiteY3" fmla="*/ 247787 h 394143"/>
                <a:gd name="connsiteX4" fmla="*/ 274899 w 387722"/>
                <a:gd name="connsiteY4" fmla="*/ 296104 h 394143"/>
                <a:gd name="connsiteX5" fmla="*/ 162186 w 387722"/>
                <a:gd name="connsiteY5" fmla="*/ 366629 h 394143"/>
                <a:gd name="connsiteX6" fmla="*/ 4615 w 387722"/>
                <a:gd name="connsiteY6" fmla="*/ 372981 h 394143"/>
                <a:gd name="connsiteX7" fmla="*/ 66864 w 387722"/>
                <a:gd name="connsiteY7" fmla="*/ 229031 h 394143"/>
                <a:gd name="connsiteX8" fmla="*/ 111916 w 387722"/>
                <a:gd name="connsiteY8" fmla="*/ 70375 h 394143"/>
                <a:gd name="connsiteX0" fmla="*/ 129146 w 404952"/>
                <a:gd name="connsiteY0" fmla="*/ 70375 h 394143"/>
                <a:gd name="connsiteX1" fmla="*/ 352826 w 404952"/>
                <a:gd name="connsiteY1" fmla="*/ 4880 h 394143"/>
                <a:gd name="connsiteX2" fmla="*/ 390037 w 404952"/>
                <a:gd name="connsiteY2" fmla="*/ 152561 h 394143"/>
                <a:gd name="connsiteX3" fmla="*/ 378352 w 404952"/>
                <a:gd name="connsiteY3" fmla="*/ 247787 h 394143"/>
                <a:gd name="connsiteX4" fmla="*/ 292129 w 404952"/>
                <a:gd name="connsiteY4" fmla="*/ 296104 h 394143"/>
                <a:gd name="connsiteX5" fmla="*/ 179416 w 404952"/>
                <a:gd name="connsiteY5" fmla="*/ 366629 h 394143"/>
                <a:gd name="connsiteX6" fmla="*/ 21845 w 404952"/>
                <a:gd name="connsiteY6" fmla="*/ 372981 h 394143"/>
                <a:gd name="connsiteX7" fmla="*/ 84094 w 404952"/>
                <a:gd name="connsiteY7" fmla="*/ 229031 h 394143"/>
                <a:gd name="connsiteX8" fmla="*/ 129146 w 404952"/>
                <a:gd name="connsiteY8" fmla="*/ 70375 h 394143"/>
                <a:gd name="connsiteX0" fmla="*/ 129146 w 404952"/>
                <a:gd name="connsiteY0" fmla="*/ 70375 h 394143"/>
                <a:gd name="connsiteX1" fmla="*/ 352826 w 404952"/>
                <a:gd name="connsiteY1" fmla="*/ 4880 h 394143"/>
                <a:gd name="connsiteX2" fmla="*/ 390037 w 404952"/>
                <a:gd name="connsiteY2" fmla="*/ 152561 h 394143"/>
                <a:gd name="connsiteX3" fmla="*/ 378352 w 404952"/>
                <a:gd name="connsiteY3" fmla="*/ 247787 h 394143"/>
                <a:gd name="connsiteX4" fmla="*/ 292129 w 404952"/>
                <a:gd name="connsiteY4" fmla="*/ 296104 h 394143"/>
                <a:gd name="connsiteX5" fmla="*/ 179416 w 404952"/>
                <a:gd name="connsiteY5" fmla="*/ 366629 h 394143"/>
                <a:gd name="connsiteX6" fmla="*/ 21845 w 404952"/>
                <a:gd name="connsiteY6" fmla="*/ 372981 h 394143"/>
                <a:gd name="connsiteX7" fmla="*/ 84094 w 404952"/>
                <a:gd name="connsiteY7" fmla="*/ 229031 h 394143"/>
                <a:gd name="connsiteX8" fmla="*/ 129146 w 404952"/>
                <a:gd name="connsiteY8" fmla="*/ 70375 h 394143"/>
                <a:gd name="connsiteX0" fmla="*/ 129146 w 404952"/>
                <a:gd name="connsiteY0" fmla="*/ 70375 h 394143"/>
                <a:gd name="connsiteX1" fmla="*/ 352826 w 404952"/>
                <a:gd name="connsiteY1" fmla="*/ 4880 h 394143"/>
                <a:gd name="connsiteX2" fmla="*/ 390037 w 404952"/>
                <a:gd name="connsiteY2" fmla="*/ 152561 h 394143"/>
                <a:gd name="connsiteX3" fmla="*/ 378352 w 404952"/>
                <a:gd name="connsiteY3" fmla="*/ 247787 h 394143"/>
                <a:gd name="connsiteX4" fmla="*/ 292129 w 404952"/>
                <a:gd name="connsiteY4" fmla="*/ 296104 h 394143"/>
                <a:gd name="connsiteX5" fmla="*/ 179416 w 404952"/>
                <a:gd name="connsiteY5" fmla="*/ 366629 h 394143"/>
                <a:gd name="connsiteX6" fmla="*/ 21845 w 404952"/>
                <a:gd name="connsiteY6" fmla="*/ 372981 h 394143"/>
                <a:gd name="connsiteX7" fmla="*/ 84094 w 404952"/>
                <a:gd name="connsiteY7" fmla="*/ 229031 h 394143"/>
                <a:gd name="connsiteX8" fmla="*/ 129146 w 404952"/>
                <a:gd name="connsiteY8" fmla="*/ 70375 h 394143"/>
                <a:gd name="connsiteX0" fmla="*/ 129146 w 404952"/>
                <a:gd name="connsiteY0" fmla="*/ 70375 h 394143"/>
                <a:gd name="connsiteX1" fmla="*/ 352826 w 404952"/>
                <a:gd name="connsiteY1" fmla="*/ 4880 h 394143"/>
                <a:gd name="connsiteX2" fmla="*/ 390037 w 404952"/>
                <a:gd name="connsiteY2" fmla="*/ 152561 h 394143"/>
                <a:gd name="connsiteX3" fmla="*/ 378352 w 404952"/>
                <a:gd name="connsiteY3" fmla="*/ 247787 h 394143"/>
                <a:gd name="connsiteX4" fmla="*/ 292129 w 404952"/>
                <a:gd name="connsiteY4" fmla="*/ 296104 h 394143"/>
                <a:gd name="connsiteX5" fmla="*/ 179416 w 404952"/>
                <a:gd name="connsiteY5" fmla="*/ 366629 h 394143"/>
                <a:gd name="connsiteX6" fmla="*/ 21845 w 404952"/>
                <a:gd name="connsiteY6" fmla="*/ 372981 h 394143"/>
                <a:gd name="connsiteX7" fmla="*/ 84094 w 404952"/>
                <a:gd name="connsiteY7" fmla="*/ 229031 h 394143"/>
                <a:gd name="connsiteX8" fmla="*/ 129146 w 404952"/>
                <a:gd name="connsiteY8" fmla="*/ 70375 h 394143"/>
                <a:gd name="connsiteX0" fmla="*/ 129146 w 404952"/>
                <a:gd name="connsiteY0" fmla="*/ 70375 h 394143"/>
                <a:gd name="connsiteX1" fmla="*/ 352826 w 404952"/>
                <a:gd name="connsiteY1" fmla="*/ 4880 h 394143"/>
                <a:gd name="connsiteX2" fmla="*/ 390037 w 404952"/>
                <a:gd name="connsiteY2" fmla="*/ 152561 h 394143"/>
                <a:gd name="connsiteX3" fmla="*/ 378352 w 404952"/>
                <a:gd name="connsiteY3" fmla="*/ 247787 h 394143"/>
                <a:gd name="connsiteX4" fmla="*/ 292129 w 404952"/>
                <a:gd name="connsiteY4" fmla="*/ 296104 h 394143"/>
                <a:gd name="connsiteX5" fmla="*/ 179416 w 404952"/>
                <a:gd name="connsiteY5" fmla="*/ 366629 h 394143"/>
                <a:gd name="connsiteX6" fmla="*/ 21845 w 404952"/>
                <a:gd name="connsiteY6" fmla="*/ 372981 h 394143"/>
                <a:gd name="connsiteX7" fmla="*/ 84094 w 404952"/>
                <a:gd name="connsiteY7" fmla="*/ 229031 h 394143"/>
                <a:gd name="connsiteX8" fmla="*/ 129146 w 404952"/>
                <a:gd name="connsiteY8" fmla="*/ 70375 h 394143"/>
                <a:gd name="connsiteX0" fmla="*/ 129146 w 404952"/>
                <a:gd name="connsiteY0" fmla="*/ 70375 h 394143"/>
                <a:gd name="connsiteX1" fmla="*/ 352826 w 404952"/>
                <a:gd name="connsiteY1" fmla="*/ 4880 h 394143"/>
                <a:gd name="connsiteX2" fmla="*/ 390037 w 404952"/>
                <a:gd name="connsiteY2" fmla="*/ 152561 h 394143"/>
                <a:gd name="connsiteX3" fmla="*/ 378352 w 404952"/>
                <a:gd name="connsiteY3" fmla="*/ 247787 h 394143"/>
                <a:gd name="connsiteX4" fmla="*/ 292129 w 404952"/>
                <a:gd name="connsiteY4" fmla="*/ 296104 h 394143"/>
                <a:gd name="connsiteX5" fmla="*/ 179416 w 404952"/>
                <a:gd name="connsiteY5" fmla="*/ 366629 h 394143"/>
                <a:gd name="connsiteX6" fmla="*/ 21845 w 404952"/>
                <a:gd name="connsiteY6" fmla="*/ 372981 h 394143"/>
                <a:gd name="connsiteX7" fmla="*/ 84094 w 404952"/>
                <a:gd name="connsiteY7" fmla="*/ 229031 h 394143"/>
                <a:gd name="connsiteX8" fmla="*/ 129146 w 404952"/>
                <a:gd name="connsiteY8" fmla="*/ 70375 h 394143"/>
                <a:gd name="connsiteX0" fmla="*/ 129146 w 404952"/>
                <a:gd name="connsiteY0" fmla="*/ 70375 h 394143"/>
                <a:gd name="connsiteX1" fmla="*/ 352826 w 404952"/>
                <a:gd name="connsiteY1" fmla="*/ 4880 h 394143"/>
                <a:gd name="connsiteX2" fmla="*/ 390037 w 404952"/>
                <a:gd name="connsiteY2" fmla="*/ 152561 h 394143"/>
                <a:gd name="connsiteX3" fmla="*/ 378352 w 404952"/>
                <a:gd name="connsiteY3" fmla="*/ 247787 h 394143"/>
                <a:gd name="connsiteX4" fmla="*/ 292129 w 404952"/>
                <a:gd name="connsiteY4" fmla="*/ 296104 h 394143"/>
                <a:gd name="connsiteX5" fmla="*/ 179416 w 404952"/>
                <a:gd name="connsiteY5" fmla="*/ 366629 h 394143"/>
                <a:gd name="connsiteX6" fmla="*/ 21845 w 404952"/>
                <a:gd name="connsiteY6" fmla="*/ 372981 h 394143"/>
                <a:gd name="connsiteX7" fmla="*/ 84094 w 404952"/>
                <a:gd name="connsiteY7" fmla="*/ 229031 h 394143"/>
                <a:gd name="connsiteX8" fmla="*/ 129146 w 404952"/>
                <a:gd name="connsiteY8" fmla="*/ 70375 h 394143"/>
                <a:gd name="connsiteX0" fmla="*/ 129146 w 404600"/>
                <a:gd name="connsiteY0" fmla="*/ 71361 h 395129"/>
                <a:gd name="connsiteX1" fmla="*/ 352826 w 404600"/>
                <a:gd name="connsiteY1" fmla="*/ 5866 h 395129"/>
                <a:gd name="connsiteX2" fmla="*/ 390037 w 404600"/>
                <a:gd name="connsiteY2" fmla="*/ 153547 h 395129"/>
                <a:gd name="connsiteX3" fmla="*/ 378352 w 404600"/>
                <a:gd name="connsiteY3" fmla="*/ 248773 h 395129"/>
                <a:gd name="connsiteX4" fmla="*/ 292129 w 404600"/>
                <a:gd name="connsiteY4" fmla="*/ 297090 h 395129"/>
                <a:gd name="connsiteX5" fmla="*/ 179416 w 404600"/>
                <a:gd name="connsiteY5" fmla="*/ 367615 h 395129"/>
                <a:gd name="connsiteX6" fmla="*/ 21845 w 404600"/>
                <a:gd name="connsiteY6" fmla="*/ 373967 h 395129"/>
                <a:gd name="connsiteX7" fmla="*/ 84094 w 404600"/>
                <a:gd name="connsiteY7" fmla="*/ 230017 h 395129"/>
                <a:gd name="connsiteX8" fmla="*/ 129146 w 404600"/>
                <a:gd name="connsiteY8" fmla="*/ 71361 h 395129"/>
                <a:gd name="connsiteX0" fmla="*/ 129146 w 404600"/>
                <a:gd name="connsiteY0" fmla="*/ 71361 h 395129"/>
                <a:gd name="connsiteX1" fmla="*/ 352826 w 404600"/>
                <a:gd name="connsiteY1" fmla="*/ 5866 h 395129"/>
                <a:gd name="connsiteX2" fmla="*/ 390037 w 404600"/>
                <a:gd name="connsiteY2" fmla="*/ 153547 h 395129"/>
                <a:gd name="connsiteX3" fmla="*/ 378352 w 404600"/>
                <a:gd name="connsiteY3" fmla="*/ 248773 h 395129"/>
                <a:gd name="connsiteX4" fmla="*/ 292129 w 404600"/>
                <a:gd name="connsiteY4" fmla="*/ 297090 h 395129"/>
                <a:gd name="connsiteX5" fmla="*/ 179416 w 404600"/>
                <a:gd name="connsiteY5" fmla="*/ 367615 h 395129"/>
                <a:gd name="connsiteX6" fmla="*/ 21845 w 404600"/>
                <a:gd name="connsiteY6" fmla="*/ 373967 h 395129"/>
                <a:gd name="connsiteX7" fmla="*/ 84094 w 404600"/>
                <a:gd name="connsiteY7" fmla="*/ 230017 h 395129"/>
                <a:gd name="connsiteX8" fmla="*/ 129146 w 404600"/>
                <a:gd name="connsiteY8" fmla="*/ 71361 h 395129"/>
                <a:gd name="connsiteX0" fmla="*/ 129146 w 408520"/>
                <a:gd name="connsiteY0" fmla="*/ 73202 h 396970"/>
                <a:gd name="connsiteX1" fmla="*/ 352826 w 408520"/>
                <a:gd name="connsiteY1" fmla="*/ 7707 h 396970"/>
                <a:gd name="connsiteX2" fmla="*/ 390037 w 408520"/>
                <a:gd name="connsiteY2" fmla="*/ 155388 h 396970"/>
                <a:gd name="connsiteX3" fmla="*/ 378352 w 408520"/>
                <a:gd name="connsiteY3" fmla="*/ 250614 h 396970"/>
                <a:gd name="connsiteX4" fmla="*/ 292129 w 408520"/>
                <a:gd name="connsiteY4" fmla="*/ 298931 h 396970"/>
                <a:gd name="connsiteX5" fmla="*/ 179416 w 408520"/>
                <a:gd name="connsiteY5" fmla="*/ 369456 h 396970"/>
                <a:gd name="connsiteX6" fmla="*/ 21845 w 408520"/>
                <a:gd name="connsiteY6" fmla="*/ 375808 h 396970"/>
                <a:gd name="connsiteX7" fmla="*/ 84094 w 408520"/>
                <a:gd name="connsiteY7" fmla="*/ 231858 h 396970"/>
                <a:gd name="connsiteX8" fmla="*/ 129146 w 408520"/>
                <a:gd name="connsiteY8" fmla="*/ 73202 h 396970"/>
                <a:gd name="connsiteX0" fmla="*/ 129146 w 423602"/>
                <a:gd name="connsiteY0" fmla="*/ 70985 h 394753"/>
                <a:gd name="connsiteX1" fmla="*/ 352826 w 423602"/>
                <a:gd name="connsiteY1" fmla="*/ 5490 h 394753"/>
                <a:gd name="connsiteX2" fmla="*/ 390037 w 423602"/>
                <a:gd name="connsiteY2" fmla="*/ 153171 h 394753"/>
                <a:gd name="connsiteX3" fmla="*/ 378352 w 423602"/>
                <a:gd name="connsiteY3" fmla="*/ 248397 h 394753"/>
                <a:gd name="connsiteX4" fmla="*/ 292129 w 423602"/>
                <a:gd name="connsiteY4" fmla="*/ 296714 h 394753"/>
                <a:gd name="connsiteX5" fmla="*/ 179416 w 423602"/>
                <a:gd name="connsiteY5" fmla="*/ 367239 h 394753"/>
                <a:gd name="connsiteX6" fmla="*/ 21845 w 423602"/>
                <a:gd name="connsiteY6" fmla="*/ 373591 h 394753"/>
                <a:gd name="connsiteX7" fmla="*/ 84094 w 423602"/>
                <a:gd name="connsiteY7" fmla="*/ 229641 h 394753"/>
                <a:gd name="connsiteX8" fmla="*/ 129146 w 423602"/>
                <a:gd name="connsiteY8" fmla="*/ 70985 h 394753"/>
                <a:gd name="connsiteX0" fmla="*/ 129146 w 423602"/>
                <a:gd name="connsiteY0" fmla="*/ 70985 h 385169"/>
                <a:gd name="connsiteX1" fmla="*/ 352826 w 423602"/>
                <a:gd name="connsiteY1" fmla="*/ 5490 h 385169"/>
                <a:gd name="connsiteX2" fmla="*/ 390037 w 423602"/>
                <a:gd name="connsiteY2" fmla="*/ 153171 h 385169"/>
                <a:gd name="connsiteX3" fmla="*/ 378352 w 423602"/>
                <a:gd name="connsiteY3" fmla="*/ 248397 h 385169"/>
                <a:gd name="connsiteX4" fmla="*/ 292129 w 423602"/>
                <a:gd name="connsiteY4" fmla="*/ 296714 h 385169"/>
                <a:gd name="connsiteX5" fmla="*/ 209601 w 423602"/>
                <a:gd name="connsiteY5" fmla="*/ 341119 h 385169"/>
                <a:gd name="connsiteX6" fmla="*/ 21845 w 423602"/>
                <a:gd name="connsiteY6" fmla="*/ 373591 h 385169"/>
                <a:gd name="connsiteX7" fmla="*/ 84094 w 423602"/>
                <a:gd name="connsiteY7" fmla="*/ 229641 h 385169"/>
                <a:gd name="connsiteX8" fmla="*/ 129146 w 423602"/>
                <a:gd name="connsiteY8" fmla="*/ 70985 h 385169"/>
                <a:gd name="connsiteX0" fmla="*/ 129146 w 423602"/>
                <a:gd name="connsiteY0" fmla="*/ 70985 h 382096"/>
                <a:gd name="connsiteX1" fmla="*/ 352826 w 423602"/>
                <a:gd name="connsiteY1" fmla="*/ 5490 h 382096"/>
                <a:gd name="connsiteX2" fmla="*/ 390037 w 423602"/>
                <a:gd name="connsiteY2" fmla="*/ 153171 h 382096"/>
                <a:gd name="connsiteX3" fmla="*/ 378352 w 423602"/>
                <a:gd name="connsiteY3" fmla="*/ 248397 h 382096"/>
                <a:gd name="connsiteX4" fmla="*/ 292129 w 423602"/>
                <a:gd name="connsiteY4" fmla="*/ 296714 h 382096"/>
                <a:gd name="connsiteX5" fmla="*/ 217952 w 423602"/>
                <a:gd name="connsiteY5" fmla="*/ 324499 h 382096"/>
                <a:gd name="connsiteX6" fmla="*/ 21845 w 423602"/>
                <a:gd name="connsiteY6" fmla="*/ 373591 h 382096"/>
                <a:gd name="connsiteX7" fmla="*/ 84094 w 423602"/>
                <a:gd name="connsiteY7" fmla="*/ 229641 h 382096"/>
                <a:gd name="connsiteX8" fmla="*/ 129146 w 423602"/>
                <a:gd name="connsiteY8" fmla="*/ 70985 h 382096"/>
                <a:gd name="connsiteX0" fmla="*/ 129146 w 423602"/>
                <a:gd name="connsiteY0" fmla="*/ 70985 h 383015"/>
                <a:gd name="connsiteX1" fmla="*/ 352826 w 423602"/>
                <a:gd name="connsiteY1" fmla="*/ 5490 h 383015"/>
                <a:gd name="connsiteX2" fmla="*/ 390037 w 423602"/>
                <a:gd name="connsiteY2" fmla="*/ 153171 h 383015"/>
                <a:gd name="connsiteX3" fmla="*/ 378352 w 423602"/>
                <a:gd name="connsiteY3" fmla="*/ 248397 h 383015"/>
                <a:gd name="connsiteX4" fmla="*/ 292129 w 423602"/>
                <a:gd name="connsiteY4" fmla="*/ 296714 h 383015"/>
                <a:gd name="connsiteX5" fmla="*/ 217952 w 423602"/>
                <a:gd name="connsiteY5" fmla="*/ 324499 h 383015"/>
                <a:gd name="connsiteX6" fmla="*/ 21845 w 423602"/>
                <a:gd name="connsiteY6" fmla="*/ 373591 h 383015"/>
                <a:gd name="connsiteX7" fmla="*/ 84094 w 423602"/>
                <a:gd name="connsiteY7" fmla="*/ 229641 h 383015"/>
                <a:gd name="connsiteX8" fmla="*/ 129146 w 423602"/>
                <a:gd name="connsiteY8" fmla="*/ 70985 h 383015"/>
                <a:gd name="connsiteX0" fmla="*/ 129146 w 423602"/>
                <a:gd name="connsiteY0" fmla="*/ 70985 h 383015"/>
                <a:gd name="connsiteX1" fmla="*/ 352826 w 423602"/>
                <a:gd name="connsiteY1" fmla="*/ 5490 h 383015"/>
                <a:gd name="connsiteX2" fmla="*/ 390037 w 423602"/>
                <a:gd name="connsiteY2" fmla="*/ 153171 h 383015"/>
                <a:gd name="connsiteX3" fmla="*/ 378352 w 423602"/>
                <a:gd name="connsiteY3" fmla="*/ 248397 h 383015"/>
                <a:gd name="connsiteX4" fmla="*/ 292129 w 423602"/>
                <a:gd name="connsiteY4" fmla="*/ 296714 h 383015"/>
                <a:gd name="connsiteX5" fmla="*/ 217952 w 423602"/>
                <a:gd name="connsiteY5" fmla="*/ 324499 h 383015"/>
                <a:gd name="connsiteX6" fmla="*/ 21845 w 423602"/>
                <a:gd name="connsiteY6" fmla="*/ 373591 h 383015"/>
                <a:gd name="connsiteX7" fmla="*/ 84094 w 423602"/>
                <a:gd name="connsiteY7" fmla="*/ 229641 h 383015"/>
                <a:gd name="connsiteX8" fmla="*/ 129146 w 423602"/>
                <a:gd name="connsiteY8" fmla="*/ 70985 h 383015"/>
                <a:gd name="connsiteX0" fmla="*/ 129146 w 423602"/>
                <a:gd name="connsiteY0" fmla="*/ 70985 h 383015"/>
                <a:gd name="connsiteX1" fmla="*/ 352826 w 423602"/>
                <a:gd name="connsiteY1" fmla="*/ 5490 h 383015"/>
                <a:gd name="connsiteX2" fmla="*/ 390037 w 423602"/>
                <a:gd name="connsiteY2" fmla="*/ 153171 h 383015"/>
                <a:gd name="connsiteX3" fmla="*/ 378352 w 423602"/>
                <a:gd name="connsiteY3" fmla="*/ 248397 h 383015"/>
                <a:gd name="connsiteX4" fmla="*/ 299730 w 423602"/>
                <a:gd name="connsiteY4" fmla="*/ 314182 h 383015"/>
                <a:gd name="connsiteX5" fmla="*/ 217952 w 423602"/>
                <a:gd name="connsiteY5" fmla="*/ 324499 h 383015"/>
                <a:gd name="connsiteX6" fmla="*/ 21845 w 423602"/>
                <a:gd name="connsiteY6" fmla="*/ 373591 h 383015"/>
                <a:gd name="connsiteX7" fmla="*/ 84094 w 423602"/>
                <a:gd name="connsiteY7" fmla="*/ 229641 h 383015"/>
                <a:gd name="connsiteX8" fmla="*/ 129146 w 423602"/>
                <a:gd name="connsiteY8" fmla="*/ 70985 h 383015"/>
                <a:gd name="connsiteX0" fmla="*/ 129146 w 423602"/>
                <a:gd name="connsiteY0" fmla="*/ 70985 h 383015"/>
                <a:gd name="connsiteX1" fmla="*/ 352826 w 423602"/>
                <a:gd name="connsiteY1" fmla="*/ 5490 h 383015"/>
                <a:gd name="connsiteX2" fmla="*/ 390037 w 423602"/>
                <a:gd name="connsiteY2" fmla="*/ 153171 h 383015"/>
                <a:gd name="connsiteX3" fmla="*/ 378352 w 423602"/>
                <a:gd name="connsiteY3" fmla="*/ 248397 h 383015"/>
                <a:gd name="connsiteX4" fmla="*/ 299730 w 423602"/>
                <a:gd name="connsiteY4" fmla="*/ 314182 h 383015"/>
                <a:gd name="connsiteX5" fmla="*/ 217952 w 423602"/>
                <a:gd name="connsiteY5" fmla="*/ 324499 h 383015"/>
                <a:gd name="connsiteX6" fmla="*/ 21845 w 423602"/>
                <a:gd name="connsiteY6" fmla="*/ 373591 h 383015"/>
                <a:gd name="connsiteX7" fmla="*/ 84094 w 423602"/>
                <a:gd name="connsiteY7" fmla="*/ 229641 h 383015"/>
                <a:gd name="connsiteX8" fmla="*/ 129146 w 423602"/>
                <a:gd name="connsiteY8" fmla="*/ 70985 h 383015"/>
                <a:gd name="connsiteX0" fmla="*/ 129146 w 423602"/>
                <a:gd name="connsiteY0" fmla="*/ 70985 h 383015"/>
                <a:gd name="connsiteX1" fmla="*/ 352826 w 423602"/>
                <a:gd name="connsiteY1" fmla="*/ 5490 h 383015"/>
                <a:gd name="connsiteX2" fmla="*/ 390037 w 423602"/>
                <a:gd name="connsiteY2" fmla="*/ 153171 h 383015"/>
                <a:gd name="connsiteX3" fmla="*/ 378352 w 423602"/>
                <a:gd name="connsiteY3" fmla="*/ 248397 h 383015"/>
                <a:gd name="connsiteX4" fmla="*/ 299730 w 423602"/>
                <a:gd name="connsiteY4" fmla="*/ 314182 h 383015"/>
                <a:gd name="connsiteX5" fmla="*/ 217952 w 423602"/>
                <a:gd name="connsiteY5" fmla="*/ 324499 h 383015"/>
                <a:gd name="connsiteX6" fmla="*/ 21845 w 423602"/>
                <a:gd name="connsiteY6" fmla="*/ 373591 h 383015"/>
                <a:gd name="connsiteX7" fmla="*/ 84094 w 423602"/>
                <a:gd name="connsiteY7" fmla="*/ 229641 h 383015"/>
                <a:gd name="connsiteX8" fmla="*/ 129146 w 423602"/>
                <a:gd name="connsiteY8" fmla="*/ 70985 h 383015"/>
                <a:gd name="connsiteX0" fmla="*/ 129146 w 413079"/>
                <a:gd name="connsiteY0" fmla="*/ 72048 h 384078"/>
                <a:gd name="connsiteX1" fmla="*/ 352826 w 413079"/>
                <a:gd name="connsiteY1" fmla="*/ 6553 h 384078"/>
                <a:gd name="connsiteX2" fmla="*/ 380119 w 413079"/>
                <a:gd name="connsiteY2" fmla="*/ 139979 h 384078"/>
                <a:gd name="connsiteX3" fmla="*/ 378352 w 413079"/>
                <a:gd name="connsiteY3" fmla="*/ 249460 h 384078"/>
                <a:gd name="connsiteX4" fmla="*/ 299730 w 413079"/>
                <a:gd name="connsiteY4" fmla="*/ 315245 h 384078"/>
                <a:gd name="connsiteX5" fmla="*/ 217952 w 413079"/>
                <a:gd name="connsiteY5" fmla="*/ 325562 h 384078"/>
                <a:gd name="connsiteX6" fmla="*/ 21845 w 413079"/>
                <a:gd name="connsiteY6" fmla="*/ 374654 h 384078"/>
                <a:gd name="connsiteX7" fmla="*/ 84094 w 413079"/>
                <a:gd name="connsiteY7" fmla="*/ 230704 h 384078"/>
                <a:gd name="connsiteX8" fmla="*/ 129146 w 413079"/>
                <a:gd name="connsiteY8" fmla="*/ 72048 h 384078"/>
                <a:gd name="connsiteX0" fmla="*/ 129146 w 421008"/>
                <a:gd name="connsiteY0" fmla="*/ 72048 h 384078"/>
                <a:gd name="connsiteX1" fmla="*/ 352826 w 421008"/>
                <a:gd name="connsiteY1" fmla="*/ 6553 h 384078"/>
                <a:gd name="connsiteX2" fmla="*/ 380119 w 421008"/>
                <a:gd name="connsiteY2" fmla="*/ 139979 h 384078"/>
                <a:gd name="connsiteX3" fmla="*/ 378352 w 421008"/>
                <a:gd name="connsiteY3" fmla="*/ 249460 h 384078"/>
                <a:gd name="connsiteX4" fmla="*/ 299730 w 421008"/>
                <a:gd name="connsiteY4" fmla="*/ 315245 h 384078"/>
                <a:gd name="connsiteX5" fmla="*/ 217952 w 421008"/>
                <a:gd name="connsiteY5" fmla="*/ 325562 h 384078"/>
                <a:gd name="connsiteX6" fmla="*/ 21845 w 421008"/>
                <a:gd name="connsiteY6" fmla="*/ 374654 h 384078"/>
                <a:gd name="connsiteX7" fmla="*/ 84094 w 421008"/>
                <a:gd name="connsiteY7" fmla="*/ 230704 h 384078"/>
                <a:gd name="connsiteX8" fmla="*/ 129146 w 421008"/>
                <a:gd name="connsiteY8" fmla="*/ 72048 h 384078"/>
                <a:gd name="connsiteX0" fmla="*/ 129146 w 466537"/>
                <a:gd name="connsiteY0" fmla="*/ 72048 h 384078"/>
                <a:gd name="connsiteX1" fmla="*/ 352826 w 466537"/>
                <a:gd name="connsiteY1" fmla="*/ 6553 h 384078"/>
                <a:gd name="connsiteX2" fmla="*/ 380119 w 466537"/>
                <a:gd name="connsiteY2" fmla="*/ 139979 h 384078"/>
                <a:gd name="connsiteX3" fmla="*/ 460904 w 466537"/>
                <a:gd name="connsiteY3" fmla="*/ 217252 h 384078"/>
                <a:gd name="connsiteX4" fmla="*/ 299730 w 466537"/>
                <a:gd name="connsiteY4" fmla="*/ 315245 h 384078"/>
                <a:gd name="connsiteX5" fmla="*/ 217952 w 466537"/>
                <a:gd name="connsiteY5" fmla="*/ 325562 h 384078"/>
                <a:gd name="connsiteX6" fmla="*/ 21845 w 466537"/>
                <a:gd name="connsiteY6" fmla="*/ 374654 h 384078"/>
                <a:gd name="connsiteX7" fmla="*/ 84094 w 466537"/>
                <a:gd name="connsiteY7" fmla="*/ 230704 h 384078"/>
                <a:gd name="connsiteX8" fmla="*/ 129146 w 466537"/>
                <a:gd name="connsiteY8" fmla="*/ 72048 h 384078"/>
                <a:gd name="connsiteX0" fmla="*/ 129146 w 466537"/>
                <a:gd name="connsiteY0" fmla="*/ 72048 h 384078"/>
                <a:gd name="connsiteX1" fmla="*/ 352826 w 466537"/>
                <a:gd name="connsiteY1" fmla="*/ 6553 h 384078"/>
                <a:gd name="connsiteX2" fmla="*/ 380119 w 466537"/>
                <a:gd name="connsiteY2" fmla="*/ 139979 h 384078"/>
                <a:gd name="connsiteX3" fmla="*/ 460904 w 466537"/>
                <a:gd name="connsiteY3" fmla="*/ 217252 h 384078"/>
                <a:gd name="connsiteX4" fmla="*/ 317369 w 466537"/>
                <a:gd name="connsiteY4" fmla="*/ 270429 h 384078"/>
                <a:gd name="connsiteX5" fmla="*/ 217952 w 466537"/>
                <a:gd name="connsiteY5" fmla="*/ 325562 h 384078"/>
                <a:gd name="connsiteX6" fmla="*/ 21845 w 466537"/>
                <a:gd name="connsiteY6" fmla="*/ 374654 h 384078"/>
                <a:gd name="connsiteX7" fmla="*/ 84094 w 466537"/>
                <a:gd name="connsiteY7" fmla="*/ 230704 h 384078"/>
                <a:gd name="connsiteX8" fmla="*/ 129146 w 466537"/>
                <a:gd name="connsiteY8" fmla="*/ 72048 h 384078"/>
                <a:gd name="connsiteX0" fmla="*/ 129146 w 471705"/>
                <a:gd name="connsiteY0" fmla="*/ 72048 h 384078"/>
                <a:gd name="connsiteX1" fmla="*/ 352826 w 471705"/>
                <a:gd name="connsiteY1" fmla="*/ 6553 h 384078"/>
                <a:gd name="connsiteX2" fmla="*/ 380119 w 471705"/>
                <a:gd name="connsiteY2" fmla="*/ 139979 h 384078"/>
                <a:gd name="connsiteX3" fmla="*/ 460904 w 471705"/>
                <a:gd name="connsiteY3" fmla="*/ 217252 h 384078"/>
                <a:gd name="connsiteX4" fmla="*/ 217952 w 471705"/>
                <a:gd name="connsiteY4" fmla="*/ 325562 h 384078"/>
                <a:gd name="connsiteX5" fmla="*/ 21845 w 471705"/>
                <a:gd name="connsiteY5" fmla="*/ 374654 h 384078"/>
                <a:gd name="connsiteX6" fmla="*/ 84094 w 471705"/>
                <a:gd name="connsiteY6" fmla="*/ 230704 h 384078"/>
                <a:gd name="connsiteX7" fmla="*/ 129146 w 471705"/>
                <a:gd name="connsiteY7" fmla="*/ 72048 h 384078"/>
                <a:gd name="connsiteX0" fmla="*/ 129146 w 473515"/>
                <a:gd name="connsiteY0" fmla="*/ 71748 h 383778"/>
                <a:gd name="connsiteX1" fmla="*/ 352826 w 473515"/>
                <a:gd name="connsiteY1" fmla="*/ 6253 h 383778"/>
                <a:gd name="connsiteX2" fmla="*/ 389487 w 473515"/>
                <a:gd name="connsiteY2" fmla="*/ 135602 h 383778"/>
                <a:gd name="connsiteX3" fmla="*/ 460904 w 473515"/>
                <a:gd name="connsiteY3" fmla="*/ 216952 h 383778"/>
                <a:gd name="connsiteX4" fmla="*/ 217952 w 473515"/>
                <a:gd name="connsiteY4" fmla="*/ 325262 h 383778"/>
                <a:gd name="connsiteX5" fmla="*/ 21845 w 473515"/>
                <a:gd name="connsiteY5" fmla="*/ 374354 h 383778"/>
                <a:gd name="connsiteX6" fmla="*/ 84094 w 473515"/>
                <a:gd name="connsiteY6" fmla="*/ 230404 h 383778"/>
                <a:gd name="connsiteX7" fmla="*/ 129146 w 473515"/>
                <a:gd name="connsiteY7" fmla="*/ 71748 h 383778"/>
                <a:gd name="connsiteX0" fmla="*/ 129146 w 473515"/>
                <a:gd name="connsiteY0" fmla="*/ 71748 h 383778"/>
                <a:gd name="connsiteX1" fmla="*/ 352826 w 473515"/>
                <a:gd name="connsiteY1" fmla="*/ 6253 h 383778"/>
                <a:gd name="connsiteX2" fmla="*/ 389487 w 473515"/>
                <a:gd name="connsiteY2" fmla="*/ 135602 h 383778"/>
                <a:gd name="connsiteX3" fmla="*/ 460904 w 473515"/>
                <a:gd name="connsiteY3" fmla="*/ 216952 h 383778"/>
                <a:gd name="connsiteX4" fmla="*/ 217952 w 473515"/>
                <a:gd name="connsiteY4" fmla="*/ 325262 h 383778"/>
                <a:gd name="connsiteX5" fmla="*/ 21845 w 473515"/>
                <a:gd name="connsiteY5" fmla="*/ 374354 h 383778"/>
                <a:gd name="connsiteX6" fmla="*/ 84094 w 473515"/>
                <a:gd name="connsiteY6" fmla="*/ 230404 h 383778"/>
                <a:gd name="connsiteX7" fmla="*/ 129146 w 473515"/>
                <a:gd name="connsiteY7" fmla="*/ 71748 h 383778"/>
                <a:gd name="connsiteX0" fmla="*/ 129146 w 479169"/>
                <a:gd name="connsiteY0" fmla="*/ 71748 h 383778"/>
                <a:gd name="connsiteX1" fmla="*/ 352826 w 479169"/>
                <a:gd name="connsiteY1" fmla="*/ 6253 h 383778"/>
                <a:gd name="connsiteX2" fmla="*/ 389487 w 479169"/>
                <a:gd name="connsiteY2" fmla="*/ 135602 h 383778"/>
                <a:gd name="connsiteX3" fmla="*/ 467960 w 479169"/>
                <a:gd name="connsiteY3" fmla="*/ 199026 h 383778"/>
                <a:gd name="connsiteX4" fmla="*/ 217952 w 479169"/>
                <a:gd name="connsiteY4" fmla="*/ 325262 h 383778"/>
                <a:gd name="connsiteX5" fmla="*/ 21845 w 479169"/>
                <a:gd name="connsiteY5" fmla="*/ 374354 h 383778"/>
                <a:gd name="connsiteX6" fmla="*/ 84094 w 479169"/>
                <a:gd name="connsiteY6" fmla="*/ 230404 h 383778"/>
                <a:gd name="connsiteX7" fmla="*/ 129146 w 479169"/>
                <a:gd name="connsiteY7" fmla="*/ 71748 h 383778"/>
                <a:gd name="connsiteX0" fmla="*/ 129146 w 467960"/>
                <a:gd name="connsiteY0" fmla="*/ 71748 h 383778"/>
                <a:gd name="connsiteX1" fmla="*/ 352826 w 467960"/>
                <a:gd name="connsiteY1" fmla="*/ 6253 h 383778"/>
                <a:gd name="connsiteX2" fmla="*/ 389487 w 467960"/>
                <a:gd name="connsiteY2" fmla="*/ 135602 h 383778"/>
                <a:gd name="connsiteX3" fmla="*/ 467960 w 467960"/>
                <a:gd name="connsiteY3" fmla="*/ 199026 h 383778"/>
                <a:gd name="connsiteX4" fmla="*/ 217952 w 467960"/>
                <a:gd name="connsiteY4" fmla="*/ 325262 h 383778"/>
                <a:gd name="connsiteX5" fmla="*/ 21845 w 467960"/>
                <a:gd name="connsiteY5" fmla="*/ 374354 h 383778"/>
                <a:gd name="connsiteX6" fmla="*/ 84094 w 467960"/>
                <a:gd name="connsiteY6" fmla="*/ 230404 h 383778"/>
                <a:gd name="connsiteX7" fmla="*/ 129146 w 467960"/>
                <a:gd name="connsiteY7" fmla="*/ 71748 h 383778"/>
                <a:gd name="connsiteX0" fmla="*/ 129146 w 467960"/>
                <a:gd name="connsiteY0" fmla="*/ 71748 h 383778"/>
                <a:gd name="connsiteX1" fmla="*/ 352826 w 467960"/>
                <a:gd name="connsiteY1" fmla="*/ 6253 h 383778"/>
                <a:gd name="connsiteX2" fmla="*/ 389487 w 467960"/>
                <a:gd name="connsiteY2" fmla="*/ 135602 h 383778"/>
                <a:gd name="connsiteX3" fmla="*/ 467960 w 467960"/>
                <a:gd name="connsiteY3" fmla="*/ 199026 h 383778"/>
                <a:gd name="connsiteX4" fmla="*/ 217952 w 467960"/>
                <a:gd name="connsiteY4" fmla="*/ 325262 h 383778"/>
                <a:gd name="connsiteX5" fmla="*/ 21845 w 467960"/>
                <a:gd name="connsiteY5" fmla="*/ 374354 h 383778"/>
                <a:gd name="connsiteX6" fmla="*/ 84094 w 467960"/>
                <a:gd name="connsiteY6" fmla="*/ 230404 h 383778"/>
                <a:gd name="connsiteX7" fmla="*/ 129146 w 467960"/>
                <a:gd name="connsiteY7" fmla="*/ 71748 h 383778"/>
                <a:gd name="connsiteX0" fmla="*/ 129146 w 467960"/>
                <a:gd name="connsiteY0" fmla="*/ 71748 h 383778"/>
                <a:gd name="connsiteX1" fmla="*/ 352826 w 467960"/>
                <a:gd name="connsiteY1" fmla="*/ 6253 h 383778"/>
                <a:gd name="connsiteX2" fmla="*/ 389487 w 467960"/>
                <a:gd name="connsiteY2" fmla="*/ 135602 h 383778"/>
                <a:gd name="connsiteX3" fmla="*/ 467960 w 467960"/>
                <a:gd name="connsiteY3" fmla="*/ 199026 h 383778"/>
                <a:gd name="connsiteX4" fmla="*/ 217952 w 467960"/>
                <a:gd name="connsiteY4" fmla="*/ 325262 h 383778"/>
                <a:gd name="connsiteX5" fmla="*/ 21845 w 467960"/>
                <a:gd name="connsiteY5" fmla="*/ 374354 h 383778"/>
                <a:gd name="connsiteX6" fmla="*/ 84094 w 467960"/>
                <a:gd name="connsiteY6" fmla="*/ 230404 h 383778"/>
                <a:gd name="connsiteX7" fmla="*/ 129146 w 467960"/>
                <a:gd name="connsiteY7" fmla="*/ 71748 h 383778"/>
                <a:gd name="connsiteX0" fmla="*/ 129146 w 467960"/>
                <a:gd name="connsiteY0" fmla="*/ 38929 h 350959"/>
                <a:gd name="connsiteX1" fmla="*/ 266889 w 467960"/>
                <a:gd name="connsiteY1" fmla="*/ 40543 h 350959"/>
                <a:gd name="connsiteX2" fmla="*/ 389487 w 467960"/>
                <a:gd name="connsiteY2" fmla="*/ 102783 h 350959"/>
                <a:gd name="connsiteX3" fmla="*/ 467960 w 467960"/>
                <a:gd name="connsiteY3" fmla="*/ 166207 h 350959"/>
                <a:gd name="connsiteX4" fmla="*/ 217952 w 467960"/>
                <a:gd name="connsiteY4" fmla="*/ 292443 h 350959"/>
                <a:gd name="connsiteX5" fmla="*/ 21845 w 467960"/>
                <a:gd name="connsiteY5" fmla="*/ 341535 h 350959"/>
                <a:gd name="connsiteX6" fmla="*/ 84094 w 467960"/>
                <a:gd name="connsiteY6" fmla="*/ 197585 h 350959"/>
                <a:gd name="connsiteX7" fmla="*/ 129146 w 467960"/>
                <a:gd name="connsiteY7" fmla="*/ 38929 h 350959"/>
                <a:gd name="connsiteX0" fmla="*/ 129146 w 467960"/>
                <a:gd name="connsiteY0" fmla="*/ 32109 h 344139"/>
                <a:gd name="connsiteX1" fmla="*/ 266889 w 467960"/>
                <a:gd name="connsiteY1" fmla="*/ 33723 h 344139"/>
                <a:gd name="connsiteX2" fmla="*/ 389487 w 467960"/>
                <a:gd name="connsiteY2" fmla="*/ 95963 h 344139"/>
                <a:gd name="connsiteX3" fmla="*/ 467960 w 467960"/>
                <a:gd name="connsiteY3" fmla="*/ 159387 h 344139"/>
                <a:gd name="connsiteX4" fmla="*/ 217952 w 467960"/>
                <a:gd name="connsiteY4" fmla="*/ 285623 h 344139"/>
                <a:gd name="connsiteX5" fmla="*/ 21845 w 467960"/>
                <a:gd name="connsiteY5" fmla="*/ 334715 h 344139"/>
                <a:gd name="connsiteX6" fmla="*/ 84094 w 467960"/>
                <a:gd name="connsiteY6" fmla="*/ 190765 h 344139"/>
                <a:gd name="connsiteX7" fmla="*/ 129146 w 467960"/>
                <a:gd name="connsiteY7" fmla="*/ 32109 h 344139"/>
                <a:gd name="connsiteX0" fmla="*/ 129146 w 467960"/>
                <a:gd name="connsiteY0" fmla="*/ 38148 h 350178"/>
                <a:gd name="connsiteX1" fmla="*/ 266889 w 467960"/>
                <a:gd name="connsiteY1" fmla="*/ 39762 h 350178"/>
                <a:gd name="connsiteX2" fmla="*/ 417998 w 467960"/>
                <a:gd name="connsiteY2" fmla="*/ 82167 h 350178"/>
                <a:gd name="connsiteX3" fmla="*/ 467960 w 467960"/>
                <a:gd name="connsiteY3" fmla="*/ 165426 h 350178"/>
                <a:gd name="connsiteX4" fmla="*/ 217952 w 467960"/>
                <a:gd name="connsiteY4" fmla="*/ 291662 h 350178"/>
                <a:gd name="connsiteX5" fmla="*/ 21845 w 467960"/>
                <a:gd name="connsiteY5" fmla="*/ 340754 h 350178"/>
                <a:gd name="connsiteX6" fmla="*/ 84094 w 467960"/>
                <a:gd name="connsiteY6" fmla="*/ 196804 h 350178"/>
                <a:gd name="connsiteX7" fmla="*/ 129146 w 467960"/>
                <a:gd name="connsiteY7" fmla="*/ 38148 h 350178"/>
                <a:gd name="connsiteX0" fmla="*/ 129146 w 467960"/>
                <a:gd name="connsiteY0" fmla="*/ 38413 h 350443"/>
                <a:gd name="connsiteX1" fmla="*/ 266889 w 467960"/>
                <a:gd name="connsiteY1" fmla="*/ 40027 h 350443"/>
                <a:gd name="connsiteX2" fmla="*/ 402384 w 467960"/>
                <a:gd name="connsiteY2" fmla="*/ 89227 h 350443"/>
                <a:gd name="connsiteX3" fmla="*/ 467960 w 467960"/>
                <a:gd name="connsiteY3" fmla="*/ 165691 h 350443"/>
                <a:gd name="connsiteX4" fmla="*/ 217952 w 467960"/>
                <a:gd name="connsiteY4" fmla="*/ 291927 h 350443"/>
                <a:gd name="connsiteX5" fmla="*/ 21845 w 467960"/>
                <a:gd name="connsiteY5" fmla="*/ 341019 h 350443"/>
                <a:gd name="connsiteX6" fmla="*/ 84094 w 467960"/>
                <a:gd name="connsiteY6" fmla="*/ 197069 h 350443"/>
                <a:gd name="connsiteX7" fmla="*/ 129146 w 467960"/>
                <a:gd name="connsiteY7" fmla="*/ 38413 h 350443"/>
                <a:gd name="connsiteX0" fmla="*/ 129146 w 467960"/>
                <a:gd name="connsiteY0" fmla="*/ 38413 h 350443"/>
                <a:gd name="connsiteX1" fmla="*/ 266889 w 467960"/>
                <a:gd name="connsiteY1" fmla="*/ 40027 h 350443"/>
                <a:gd name="connsiteX2" fmla="*/ 402384 w 467960"/>
                <a:gd name="connsiteY2" fmla="*/ 89227 h 350443"/>
                <a:gd name="connsiteX3" fmla="*/ 467960 w 467960"/>
                <a:gd name="connsiteY3" fmla="*/ 165691 h 350443"/>
                <a:gd name="connsiteX4" fmla="*/ 217952 w 467960"/>
                <a:gd name="connsiteY4" fmla="*/ 291927 h 350443"/>
                <a:gd name="connsiteX5" fmla="*/ 21845 w 467960"/>
                <a:gd name="connsiteY5" fmla="*/ 341019 h 350443"/>
                <a:gd name="connsiteX6" fmla="*/ 84094 w 467960"/>
                <a:gd name="connsiteY6" fmla="*/ 197069 h 350443"/>
                <a:gd name="connsiteX7" fmla="*/ 129146 w 467960"/>
                <a:gd name="connsiteY7" fmla="*/ 38413 h 350443"/>
                <a:gd name="connsiteX0" fmla="*/ 129146 w 467960"/>
                <a:gd name="connsiteY0" fmla="*/ 38413 h 350443"/>
                <a:gd name="connsiteX1" fmla="*/ 266889 w 467960"/>
                <a:gd name="connsiteY1" fmla="*/ 40027 h 350443"/>
                <a:gd name="connsiteX2" fmla="*/ 402384 w 467960"/>
                <a:gd name="connsiteY2" fmla="*/ 89227 h 350443"/>
                <a:gd name="connsiteX3" fmla="*/ 467960 w 467960"/>
                <a:gd name="connsiteY3" fmla="*/ 165691 h 350443"/>
                <a:gd name="connsiteX4" fmla="*/ 217952 w 467960"/>
                <a:gd name="connsiteY4" fmla="*/ 291927 h 350443"/>
                <a:gd name="connsiteX5" fmla="*/ 21845 w 467960"/>
                <a:gd name="connsiteY5" fmla="*/ 341019 h 350443"/>
                <a:gd name="connsiteX6" fmla="*/ 84094 w 467960"/>
                <a:gd name="connsiteY6" fmla="*/ 197069 h 350443"/>
                <a:gd name="connsiteX7" fmla="*/ 129146 w 467960"/>
                <a:gd name="connsiteY7" fmla="*/ 38413 h 350443"/>
                <a:gd name="connsiteX0" fmla="*/ 129146 w 467960"/>
                <a:gd name="connsiteY0" fmla="*/ 42237 h 354267"/>
                <a:gd name="connsiteX1" fmla="*/ 287390 w 467960"/>
                <a:gd name="connsiteY1" fmla="*/ 31216 h 354267"/>
                <a:gd name="connsiteX2" fmla="*/ 402384 w 467960"/>
                <a:gd name="connsiteY2" fmla="*/ 93051 h 354267"/>
                <a:gd name="connsiteX3" fmla="*/ 467960 w 467960"/>
                <a:gd name="connsiteY3" fmla="*/ 169515 h 354267"/>
                <a:gd name="connsiteX4" fmla="*/ 217952 w 467960"/>
                <a:gd name="connsiteY4" fmla="*/ 295751 h 354267"/>
                <a:gd name="connsiteX5" fmla="*/ 21845 w 467960"/>
                <a:gd name="connsiteY5" fmla="*/ 344843 h 354267"/>
                <a:gd name="connsiteX6" fmla="*/ 84094 w 467960"/>
                <a:gd name="connsiteY6" fmla="*/ 200893 h 354267"/>
                <a:gd name="connsiteX7" fmla="*/ 129146 w 467960"/>
                <a:gd name="connsiteY7" fmla="*/ 42237 h 354267"/>
                <a:gd name="connsiteX0" fmla="*/ 129146 w 467960"/>
                <a:gd name="connsiteY0" fmla="*/ 36796 h 348826"/>
                <a:gd name="connsiteX1" fmla="*/ 287390 w 467960"/>
                <a:gd name="connsiteY1" fmla="*/ 25775 h 348826"/>
                <a:gd name="connsiteX2" fmla="*/ 402384 w 467960"/>
                <a:gd name="connsiteY2" fmla="*/ 87610 h 348826"/>
                <a:gd name="connsiteX3" fmla="*/ 467960 w 467960"/>
                <a:gd name="connsiteY3" fmla="*/ 164074 h 348826"/>
                <a:gd name="connsiteX4" fmla="*/ 217952 w 467960"/>
                <a:gd name="connsiteY4" fmla="*/ 290310 h 348826"/>
                <a:gd name="connsiteX5" fmla="*/ 21845 w 467960"/>
                <a:gd name="connsiteY5" fmla="*/ 339402 h 348826"/>
                <a:gd name="connsiteX6" fmla="*/ 84094 w 467960"/>
                <a:gd name="connsiteY6" fmla="*/ 195452 h 348826"/>
                <a:gd name="connsiteX7" fmla="*/ 129146 w 467960"/>
                <a:gd name="connsiteY7" fmla="*/ 36796 h 348826"/>
                <a:gd name="connsiteX0" fmla="*/ 111767 w 467960"/>
                <a:gd name="connsiteY0" fmla="*/ 45721 h 346475"/>
                <a:gd name="connsiteX1" fmla="*/ 287390 w 467960"/>
                <a:gd name="connsiteY1" fmla="*/ 23424 h 346475"/>
                <a:gd name="connsiteX2" fmla="*/ 402384 w 467960"/>
                <a:gd name="connsiteY2" fmla="*/ 85259 h 346475"/>
                <a:gd name="connsiteX3" fmla="*/ 467960 w 467960"/>
                <a:gd name="connsiteY3" fmla="*/ 161723 h 346475"/>
                <a:gd name="connsiteX4" fmla="*/ 217952 w 467960"/>
                <a:gd name="connsiteY4" fmla="*/ 287959 h 346475"/>
                <a:gd name="connsiteX5" fmla="*/ 21845 w 467960"/>
                <a:gd name="connsiteY5" fmla="*/ 337051 h 346475"/>
                <a:gd name="connsiteX6" fmla="*/ 84094 w 467960"/>
                <a:gd name="connsiteY6" fmla="*/ 193101 h 346475"/>
                <a:gd name="connsiteX7" fmla="*/ 111767 w 467960"/>
                <a:gd name="connsiteY7" fmla="*/ 45721 h 346475"/>
                <a:gd name="connsiteX0" fmla="*/ 111767 w 467960"/>
                <a:gd name="connsiteY0" fmla="*/ 54635 h 355389"/>
                <a:gd name="connsiteX1" fmla="*/ 287390 w 467960"/>
                <a:gd name="connsiteY1" fmla="*/ 32338 h 355389"/>
                <a:gd name="connsiteX2" fmla="*/ 402384 w 467960"/>
                <a:gd name="connsiteY2" fmla="*/ 94173 h 355389"/>
                <a:gd name="connsiteX3" fmla="*/ 467960 w 467960"/>
                <a:gd name="connsiteY3" fmla="*/ 170637 h 355389"/>
                <a:gd name="connsiteX4" fmla="*/ 217952 w 467960"/>
                <a:gd name="connsiteY4" fmla="*/ 296873 h 355389"/>
                <a:gd name="connsiteX5" fmla="*/ 21845 w 467960"/>
                <a:gd name="connsiteY5" fmla="*/ 345965 h 355389"/>
                <a:gd name="connsiteX6" fmla="*/ 84094 w 467960"/>
                <a:gd name="connsiteY6" fmla="*/ 202015 h 355389"/>
                <a:gd name="connsiteX7" fmla="*/ 111767 w 467960"/>
                <a:gd name="connsiteY7" fmla="*/ 54635 h 355389"/>
                <a:gd name="connsiteX0" fmla="*/ 116194 w 472387"/>
                <a:gd name="connsiteY0" fmla="*/ 54635 h 355389"/>
                <a:gd name="connsiteX1" fmla="*/ 291817 w 472387"/>
                <a:gd name="connsiteY1" fmla="*/ 32338 h 355389"/>
                <a:gd name="connsiteX2" fmla="*/ 406811 w 472387"/>
                <a:gd name="connsiteY2" fmla="*/ 94173 h 355389"/>
                <a:gd name="connsiteX3" fmla="*/ 472387 w 472387"/>
                <a:gd name="connsiteY3" fmla="*/ 170637 h 355389"/>
                <a:gd name="connsiteX4" fmla="*/ 222379 w 472387"/>
                <a:gd name="connsiteY4" fmla="*/ 296873 h 355389"/>
                <a:gd name="connsiteX5" fmla="*/ 26272 w 472387"/>
                <a:gd name="connsiteY5" fmla="*/ 345965 h 355389"/>
                <a:gd name="connsiteX6" fmla="*/ 67615 w 472387"/>
                <a:gd name="connsiteY6" fmla="*/ 222254 h 355389"/>
                <a:gd name="connsiteX7" fmla="*/ 116194 w 472387"/>
                <a:gd name="connsiteY7" fmla="*/ 54635 h 355389"/>
                <a:gd name="connsiteX0" fmla="*/ 92570 w 472387"/>
                <a:gd name="connsiteY0" fmla="*/ 52058 h 338818"/>
                <a:gd name="connsiteX1" fmla="*/ 291817 w 472387"/>
                <a:gd name="connsiteY1" fmla="*/ 15767 h 338818"/>
                <a:gd name="connsiteX2" fmla="*/ 406811 w 472387"/>
                <a:gd name="connsiteY2" fmla="*/ 77602 h 338818"/>
                <a:gd name="connsiteX3" fmla="*/ 472387 w 472387"/>
                <a:gd name="connsiteY3" fmla="*/ 154066 h 338818"/>
                <a:gd name="connsiteX4" fmla="*/ 222379 w 472387"/>
                <a:gd name="connsiteY4" fmla="*/ 280302 h 338818"/>
                <a:gd name="connsiteX5" fmla="*/ 26272 w 472387"/>
                <a:gd name="connsiteY5" fmla="*/ 329394 h 338818"/>
                <a:gd name="connsiteX6" fmla="*/ 67615 w 472387"/>
                <a:gd name="connsiteY6" fmla="*/ 205683 h 338818"/>
                <a:gd name="connsiteX7" fmla="*/ 92570 w 472387"/>
                <a:gd name="connsiteY7" fmla="*/ 52058 h 338818"/>
                <a:gd name="connsiteX0" fmla="*/ 92570 w 472387"/>
                <a:gd name="connsiteY0" fmla="*/ 47391 h 334151"/>
                <a:gd name="connsiteX1" fmla="*/ 259230 w 472387"/>
                <a:gd name="connsiteY1" fmla="*/ 21567 h 334151"/>
                <a:gd name="connsiteX2" fmla="*/ 406811 w 472387"/>
                <a:gd name="connsiteY2" fmla="*/ 72935 h 334151"/>
                <a:gd name="connsiteX3" fmla="*/ 472387 w 472387"/>
                <a:gd name="connsiteY3" fmla="*/ 149399 h 334151"/>
                <a:gd name="connsiteX4" fmla="*/ 222379 w 472387"/>
                <a:gd name="connsiteY4" fmla="*/ 275635 h 334151"/>
                <a:gd name="connsiteX5" fmla="*/ 26272 w 472387"/>
                <a:gd name="connsiteY5" fmla="*/ 324727 h 334151"/>
                <a:gd name="connsiteX6" fmla="*/ 67615 w 472387"/>
                <a:gd name="connsiteY6" fmla="*/ 201016 h 334151"/>
                <a:gd name="connsiteX7" fmla="*/ 92570 w 472387"/>
                <a:gd name="connsiteY7" fmla="*/ 47391 h 334151"/>
                <a:gd name="connsiteX0" fmla="*/ 92570 w 472387"/>
                <a:gd name="connsiteY0" fmla="*/ 51559 h 338319"/>
                <a:gd name="connsiteX1" fmla="*/ 259230 w 472387"/>
                <a:gd name="connsiteY1" fmla="*/ 25735 h 338319"/>
                <a:gd name="connsiteX2" fmla="*/ 406811 w 472387"/>
                <a:gd name="connsiteY2" fmla="*/ 77103 h 338319"/>
                <a:gd name="connsiteX3" fmla="*/ 472387 w 472387"/>
                <a:gd name="connsiteY3" fmla="*/ 153567 h 338319"/>
                <a:gd name="connsiteX4" fmla="*/ 222379 w 472387"/>
                <a:gd name="connsiteY4" fmla="*/ 279803 h 338319"/>
                <a:gd name="connsiteX5" fmla="*/ 26272 w 472387"/>
                <a:gd name="connsiteY5" fmla="*/ 328895 h 338319"/>
                <a:gd name="connsiteX6" fmla="*/ 67615 w 472387"/>
                <a:gd name="connsiteY6" fmla="*/ 205184 h 338319"/>
                <a:gd name="connsiteX7" fmla="*/ 92570 w 472387"/>
                <a:gd name="connsiteY7" fmla="*/ 51559 h 338319"/>
                <a:gd name="connsiteX0" fmla="*/ 92570 w 472387"/>
                <a:gd name="connsiteY0" fmla="*/ 47325 h 334085"/>
                <a:gd name="connsiteX1" fmla="*/ 259230 w 472387"/>
                <a:gd name="connsiteY1" fmla="*/ 21501 h 334085"/>
                <a:gd name="connsiteX2" fmla="*/ 425691 w 472387"/>
                <a:gd name="connsiteY2" fmla="*/ 90653 h 334085"/>
                <a:gd name="connsiteX3" fmla="*/ 472387 w 472387"/>
                <a:gd name="connsiteY3" fmla="*/ 149333 h 334085"/>
                <a:gd name="connsiteX4" fmla="*/ 222379 w 472387"/>
                <a:gd name="connsiteY4" fmla="*/ 275569 h 334085"/>
                <a:gd name="connsiteX5" fmla="*/ 26272 w 472387"/>
                <a:gd name="connsiteY5" fmla="*/ 324661 h 334085"/>
                <a:gd name="connsiteX6" fmla="*/ 67615 w 472387"/>
                <a:gd name="connsiteY6" fmla="*/ 200950 h 334085"/>
                <a:gd name="connsiteX7" fmla="*/ 92570 w 472387"/>
                <a:gd name="connsiteY7" fmla="*/ 47325 h 334085"/>
                <a:gd name="connsiteX0" fmla="*/ 92570 w 472387"/>
                <a:gd name="connsiteY0" fmla="*/ 47325 h 334085"/>
                <a:gd name="connsiteX1" fmla="*/ 259230 w 472387"/>
                <a:gd name="connsiteY1" fmla="*/ 21501 h 334085"/>
                <a:gd name="connsiteX2" fmla="*/ 425691 w 472387"/>
                <a:gd name="connsiteY2" fmla="*/ 90653 h 334085"/>
                <a:gd name="connsiteX3" fmla="*/ 472387 w 472387"/>
                <a:gd name="connsiteY3" fmla="*/ 149333 h 334085"/>
                <a:gd name="connsiteX4" fmla="*/ 222379 w 472387"/>
                <a:gd name="connsiteY4" fmla="*/ 275569 h 334085"/>
                <a:gd name="connsiteX5" fmla="*/ 26272 w 472387"/>
                <a:gd name="connsiteY5" fmla="*/ 324661 h 334085"/>
                <a:gd name="connsiteX6" fmla="*/ 67615 w 472387"/>
                <a:gd name="connsiteY6" fmla="*/ 200950 h 334085"/>
                <a:gd name="connsiteX7" fmla="*/ 92570 w 472387"/>
                <a:gd name="connsiteY7" fmla="*/ 47325 h 334085"/>
                <a:gd name="connsiteX0" fmla="*/ 92570 w 451934"/>
                <a:gd name="connsiteY0" fmla="*/ 47325 h 334085"/>
                <a:gd name="connsiteX1" fmla="*/ 259230 w 451934"/>
                <a:gd name="connsiteY1" fmla="*/ 21501 h 334085"/>
                <a:gd name="connsiteX2" fmla="*/ 425691 w 451934"/>
                <a:gd name="connsiteY2" fmla="*/ 90653 h 334085"/>
                <a:gd name="connsiteX3" fmla="*/ 431790 w 451934"/>
                <a:gd name="connsiteY3" fmla="*/ 166999 h 334085"/>
                <a:gd name="connsiteX4" fmla="*/ 222379 w 451934"/>
                <a:gd name="connsiteY4" fmla="*/ 275569 h 334085"/>
                <a:gd name="connsiteX5" fmla="*/ 26272 w 451934"/>
                <a:gd name="connsiteY5" fmla="*/ 324661 h 334085"/>
                <a:gd name="connsiteX6" fmla="*/ 67615 w 451934"/>
                <a:gd name="connsiteY6" fmla="*/ 200950 h 334085"/>
                <a:gd name="connsiteX7" fmla="*/ 92570 w 451934"/>
                <a:gd name="connsiteY7" fmla="*/ 47325 h 334085"/>
                <a:gd name="connsiteX0" fmla="*/ 92570 w 456367"/>
                <a:gd name="connsiteY0" fmla="*/ 47325 h 334085"/>
                <a:gd name="connsiteX1" fmla="*/ 259230 w 456367"/>
                <a:gd name="connsiteY1" fmla="*/ 21501 h 334085"/>
                <a:gd name="connsiteX2" fmla="*/ 425691 w 456367"/>
                <a:gd name="connsiteY2" fmla="*/ 90653 h 334085"/>
                <a:gd name="connsiteX3" fmla="*/ 456367 w 456367"/>
                <a:gd name="connsiteY3" fmla="*/ 163732 h 334085"/>
                <a:gd name="connsiteX4" fmla="*/ 222379 w 456367"/>
                <a:gd name="connsiteY4" fmla="*/ 275569 h 334085"/>
                <a:gd name="connsiteX5" fmla="*/ 26272 w 456367"/>
                <a:gd name="connsiteY5" fmla="*/ 324661 h 334085"/>
                <a:gd name="connsiteX6" fmla="*/ 67615 w 456367"/>
                <a:gd name="connsiteY6" fmla="*/ 200950 h 334085"/>
                <a:gd name="connsiteX7" fmla="*/ 92570 w 456367"/>
                <a:gd name="connsiteY7" fmla="*/ 47325 h 334085"/>
                <a:gd name="connsiteX0" fmla="*/ 92570 w 456367"/>
                <a:gd name="connsiteY0" fmla="*/ 47325 h 334085"/>
                <a:gd name="connsiteX1" fmla="*/ 259230 w 456367"/>
                <a:gd name="connsiteY1" fmla="*/ 21501 h 334085"/>
                <a:gd name="connsiteX2" fmla="*/ 425691 w 456367"/>
                <a:gd name="connsiteY2" fmla="*/ 90653 h 334085"/>
                <a:gd name="connsiteX3" fmla="*/ 456367 w 456367"/>
                <a:gd name="connsiteY3" fmla="*/ 163732 h 334085"/>
                <a:gd name="connsiteX4" fmla="*/ 222379 w 456367"/>
                <a:gd name="connsiteY4" fmla="*/ 275569 h 334085"/>
                <a:gd name="connsiteX5" fmla="*/ 26272 w 456367"/>
                <a:gd name="connsiteY5" fmla="*/ 324661 h 334085"/>
                <a:gd name="connsiteX6" fmla="*/ 67615 w 456367"/>
                <a:gd name="connsiteY6" fmla="*/ 200950 h 334085"/>
                <a:gd name="connsiteX7" fmla="*/ 92570 w 456367"/>
                <a:gd name="connsiteY7" fmla="*/ 47325 h 334085"/>
                <a:gd name="connsiteX0" fmla="*/ 92570 w 451934"/>
                <a:gd name="connsiteY0" fmla="*/ 47325 h 334085"/>
                <a:gd name="connsiteX1" fmla="*/ 259230 w 451934"/>
                <a:gd name="connsiteY1" fmla="*/ 21501 h 334085"/>
                <a:gd name="connsiteX2" fmla="*/ 425691 w 451934"/>
                <a:gd name="connsiteY2" fmla="*/ 90653 h 334085"/>
                <a:gd name="connsiteX3" fmla="*/ 442922 w 451934"/>
                <a:gd name="connsiteY3" fmla="*/ 158440 h 334085"/>
                <a:gd name="connsiteX4" fmla="*/ 222379 w 451934"/>
                <a:gd name="connsiteY4" fmla="*/ 275569 h 334085"/>
                <a:gd name="connsiteX5" fmla="*/ 26272 w 451934"/>
                <a:gd name="connsiteY5" fmla="*/ 324661 h 334085"/>
                <a:gd name="connsiteX6" fmla="*/ 67615 w 451934"/>
                <a:gd name="connsiteY6" fmla="*/ 200950 h 334085"/>
                <a:gd name="connsiteX7" fmla="*/ 92570 w 451934"/>
                <a:gd name="connsiteY7" fmla="*/ 47325 h 334085"/>
                <a:gd name="connsiteX0" fmla="*/ 92570 w 471831"/>
                <a:gd name="connsiteY0" fmla="*/ 47222 h 333982"/>
                <a:gd name="connsiteX1" fmla="*/ 259230 w 471831"/>
                <a:gd name="connsiteY1" fmla="*/ 21398 h 333982"/>
                <a:gd name="connsiteX2" fmla="*/ 447146 w 471831"/>
                <a:gd name="connsiteY2" fmla="*/ 88642 h 333982"/>
                <a:gd name="connsiteX3" fmla="*/ 442922 w 471831"/>
                <a:gd name="connsiteY3" fmla="*/ 158337 h 333982"/>
                <a:gd name="connsiteX4" fmla="*/ 222379 w 471831"/>
                <a:gd name="connsiteY4" fmla="*/ 275466 h 333982"/>
                <a:gd name="connsiteX5" fmla="*/ 26272 w 471831"/>
                <a:gd name="connsiteY5" fmla="*/ 324558 h 333982"/>
                <a:gd name="connsiteX6" fmla="*/ 67615 w 471831"/>
                <a:gd name="connsiteY6" fmla="*/ 200847 h 333982"/>
                <a:gd name="connsiteX7" fmla="*/ 92570 w 471831"/>
                <a:gd name="connsiteY7" fmla="*/ 47222 h 333982"/>
                <a:gd name="connsiteX0" fmla="*/ 92570 w 454817"/>
                <a:gd name="connsiteY0" fmla="*/ 47251 h 334011"/>
                <a:gd name="connsiteX1" fmla="*/ 259230 w 454817"/>
                <a:gd name="connsiteY1" fmla="*/ 21427 h 334011"/>
                <a:gd name="connsiteX2" fmla="*/ 428813 w 454817"/>
                <a:gd name="connsiteY2" fmla="*/ 89220 h 334011"/>
                <a:gd name="connsiteX3" fmla="*/ 442922 w 454817"/>
                <a:gd name="connsiteY3" fmla="*/ 158366 h 334011"/>
                <a:gd name="connsiteX4" fmla="*/ 222379 w 454817"/>
                <a:gd name="connsiteY4" fmla="*/ 275495 h 334011"/>
                <a:gd name="connsiteX5" fmla="*/ 26272 w 454817"/>
                <a:gd name="connsiteY5" fmla="*/ 324587 h 334011"/>
                <a:gd name="connsiteX6" fmla="*/ 67615 w 454817"/>
                <a:gd name="connsiteY6" fmla="*/ 200876 h 334011"/>
                <a:gd name="connsiteX7" fmla="*/ 92570 w 454817"/>
                <a:gd name="connsiteY7" fmla="*/ 47251 h 334011"/>
                <a:gd name="connsiteX0" fmla="*/ 92570 w 442922"/>
                <a:gd name="connsiteY0" fmla="*/ 63333 h 350093"/>
                <a:gd name="connsiteX1" fmla="*/ 259230 w 442922"/>
                <a:gd name="connsiteY1" fmla="*/ 37509 h 350093"/>
                <a:gd name="connsiteX2" fmla="*/ 428813 w 442922"/>
                <a:gd name="connsiteY2" fmla="*/ 105302 h 350093"/>
                <a:gd name="connsiteX3" fmla="*/ 442922 w 442922"/>
                <a:gd name="connsiteY3" fmla="*/ 174448 h 350093"/>
                <a:gd name="connsiteX4" fmla="*/ 222379 w 442922"/>
                <a:gd name="connsiteY4" fmla="*/ 291577 h 350093"/>
                <a:gd name="connsiteX5" fmla="*/ 26272 w 442922"/>
                <a:gd name="connsiteY5" fmla="*/ 340669 h 350093"/>
                <a:gd name="connsiteX6" fmla="*/ 67615 w 442922"/>
                <a:gd name="connsiteY6" fmla="*/ 216958 h 350093"/>
                <a:gd name="connsiteX7" fmla="*/ 92570 w 442922"/>
                <a:gd name="connsiteY7" fmla="*/ 63333 h 350093"/>
                <a:gd name="connsiteX0" fmla="*/ 92570 w 435928"/>
                <a:gd name="connsiteY0" fmla="*/ 63333 h 350093"/>
                <a:gd name="connsiteX1" fmla="*/ 259230 w 435928"/>
                <a:gd name="connsiteY1" fmla="*/ 37509 h 350093"/>
                <a:gd name="connsiteX2" fmla="*/ 428813 w 435928"/>
                <a:gd name="connsiteY2" fmla="*/ 105302 h 350093"/>
                <a:gd name="connsiteX3" fmla="*/ 430431 w 435928"/>
                <a:gd name="connsiteY3" fmla="*/ 179884 h 350093"/>
                <a:gd name="connsiteX4" fmla="*/ 222379 w 435928"/>
                <a:gd name="connsiteY4" fmla="*/ 291577 h 350093"/>
                <a:gd name="connsiteX5" fmla="*/ 26272 w 435928"/>
                <a:gd name="connsiteY5" fmla="*/ 340669 h 350093"/>
                <a:gd name="connsiteX6" fmla="*/ 67615 w 435928"/>
                <a:gd name="connsiteY6" fmla="*/ 216958 h 350093"/>
                <a:gd name="connsiteX7" fmla="*/ 92570 w 435928"/>
                <a:gd name="connsiteY7" fmla="*/ 63333 h 350093"/>
                <a:gd name="connsiteX0" fmla="*/ 92570 w 450527"/>
                <a:gd name="connsiteY0" fmla="*/ 63333 h 350093"/>
                <a:gd name="connsiteX1" fmla="*/ 259230 w 450527"/>
                <a:gd name="connsiteY1" fmla="*/ 37509 h 350093"/>
                <a:gd name="connsiteX2" fmla="*/ 428813 w 450527"/>
                <a:gd name="connsiteY2" fmla="*/ 105302 h 350093"/>
                <a:gd name="connsiteX3" fmla="*/ 450527 w 450527"/>
                <a:gd name="connsiteY3" fmla="*/ 174853 h 350093"/>
                <a:gd name="connsiteX4" fmla="*/ 222379 w 450527"/>
                <a:gd name="connsiteY4" fmla="*/ 291577 h 350093"/>
                <a:gd name="connsiteX5" fmla="*/ 26272 w 450527"/>
                <a:gd name="connsiteY5" fmla="*/ 340669 h 350093"/>
                <a:gd name="connsiteX6" fmla="*/ 67615 w 450527"/>
                <a:gd name="connsiteY6" fmla="*/ 216958 h 350093"/>
                <a:gd name="connsiteX7" fmla="*/ 92570 w 450527"/>
                <a:gd name="connsiteY7" fmla="*/ 63333 h 35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527" h="350093">
                  <a:moveTo>
                    <a:pt x="92570" y="63333"/>
                  </a:moveTo>
                  <a:cubicBezTo>
                    <a:pt x="197062" y="-19713"/>
                    <a:pt x="203190" y="30514"/>
                    <a:pt x="259230" y="37509"/>
                  </a:cubicBezTo>
                  <a:cubicBezTo>
                    <a:pt x="315270" y="44504"/>
                    <a:pt x="470850" y="-87212"/>
                    <a:pt x="428813" y="105302"/>
                  </a:cubicBezTo>
                  <a:cubicBezTo>
                    <a:pt x="448513" y="167592"/>
                    <a:pt x="429210" y="135248"/>
                    <a:pt x="450527" y="174853"/>
                  </a:cubicBezTo>
                  <a:cubicBezTo>
                    <a:pt x="407742" y="186642"/>
                    <a:pt x="292288" y="240765"/>
                    <a:pt x="222379" y="291577"/>
                  </a:cubicBezTo>
                  <a:cubicBezTo>
                    <a:pt x="181111" y="338112"/>
                    <a:pt x="62631" y="365651"/>
                    <a:pt x="26272" y="340669"/>
                  </a:cubicBezTo>
                  <a:cubicBezTo>
                    <a:pt x="-31084" y="292066"/>
                    <a:pt x="15930" y="261326"/>
                    <a:pt x="67615" y="216958"/>
                  </a:cubicBezTo>
                  <a:cubicBezTo>
                    <a:pt x="165053" y="134500"/>
                    <a:pt x="10517" y="156294"/>
                    <a:pt x="92570" y="6333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grpSp>
          <p:nvGrpSpPr>
            <p:cNvPr id="146" name="Group 145">
              <a:extLst>
                <a:ext uri="{FF2B5EF4-FFF2-40B4-BE49-F238E27FC236}">
                  <a16:creationId xmlns:a16="http://schemas.microsoft.com/office/drawing/2014/main" id="{5FF625F2-B337-4141-9790-93904A4C9500}"/>
                </a:ext>
              </a:extLst>
            </p:cNvPr>
            <p:cNvGrpSpPr/>
            <p:nvPr/>
          </p:nvGrpSpPr>
          <p:grpSpPr>
            <a:xfrm flipH="1">
              <a:off x="4316824" y="3047206"/>
              <a:ext cx="2100224" cy="767272"/>
              <a:chOff x="2181528" y="3397417"/>
              <a:chExt cx="2100224" cy="767272"/>
            </a:xfrm>
          </p:grpSpPr>
          <p:sp>
            <p:nvSpPr>
              <p:cNvPr id="147" name="Freeform 20">
                <a:extLst>
                  <a:ext uri="{FF2B5EF4-FFF2-40B4-BE49-F238E27FC236}">
                    <a16:creationId xmlns:a16="http://schemas.microsoft.com/office/drawing/2014/main" id="{1807071D-6111-4B37-A46B-3B0417E38612}"/>
                  </a:ext>
                </a:extLst>
              </p:cNvPr>
              <p:cNvSpPr/>
              <p:nvPr/>
            </p:nvSpPr>
            <p:spPr>
              <a:xfrm>
                <a:off x="3500604" y="3397417"/>
                <a:ext cx="781148" cy="767272"/>
              </a:xfrm>
              <a:custGeom>
                <a:avLst/>
                <a:gdLst>
                  <a:gd name="connsiteX0" fmla="*/ 543464 w 1086928"/>
                  <a:gd name="connsiteY0" fmla="*/ 0 h 1000664"/>
                  <a:gd name="connsiteX1" fmla="*/ 0 w 1086928"/>
                  <a:gd name="connsiteY1" fmla="*/ 276045 h 1000664"/>
                  <a:gd name="connsiteX2" fmla="*/ 0 w 1086928"/>
                  <a:gd name="connsiteY2" fmla="*/ 862641 h 1000664"/>
                  <a:gd name="connsiteX3" fmla="*/ 362309 w 1086928"/>
                  <a:gd name="connsiteY3" fmla="*/ 974784 h 1000664"/>
                  <a:gd name="connsiteX4" fmla="*/ 923026 w 1086928"/>
                  <a:gd name="connsiteY4" fmla="*/ 1000664 h 1000664"/>
                  <a:gd name="connsiteX5" fmla="*/ 974785 w 1086928"/>
                  <a:gd name="connsiteY5" fmla="*/ 793630 h 1000664"/>
                  <a:gd name="connsiteX6" fmla="*/ 1017917 w 1086928"/>
                  <a:gd name="connsiteY6" fmla="*/ 621101 h 1000664"/>
                  <a:gd name="connsiteX7" fmla="*/ 1086928 w 1086928"/>
                  <a:gd name="connsiteY7" fmla="*/ 439947 h 1000664"/>
                  <a:gd name="connsiteX8" fmla="*/ 1069675 w 1086928"/>
                  <a:gd name="connsiteY8" fmla="*/ 224286 h 1000664"/>
                  <a:gd name="connsiteX9" fmla="*/ 974785 w 1086928"/>
                  <a:gd name="connsiteY9" fmla="*/ 181154 h 1000664"/>
                  <a:gd name="connsiteX10" fmla="*/ 491706 w 1086928"/>
                  <a:gd name="connsiteY10" fmla="*/ 189781 h 1000664"/>
                  <a:gd name="connsiteX11" fmla="*/ 543464 w 1086928"/>
                  <a:gd name="connsiteY11" fmla="*/ 0 h 1000664"/>
                  <a:gd name="connsiteX0" fmla="*/ 543464 w 1086928"/>
                  <a:gd name="connsiteY0" fmla="*/ 0 h 1000664"/>
                  <a:gd name="connsiteX1" fmla="*/ 0 w 1086928"/>
                  <a:gd name="connsiteY1" fmla="*/ 276045 h 1000664"/>
                  <a:gd name="connsiteX2" fmla="*/ 0 w 1086928"/>
                  <a:gd name="connsiteY2" fmla="*/ 862641 h 1000664"/>
                  <a:gd name="connsiteX3" fmla="*/ 362309 w 1086928"/>
                  <a:gd name="connsiteY3" fmla="*/ 974784 h 1000664"/>
                  <a:gd name="connsiteX4" fmla="*/ 923026 w 1086928"/>
                  <a:gd name="connsiteY4" fmla="*/ 1000664 h 1000664"/>
                  <a:gd name="connsiteX5" fmla="*/ 974785 w 1086928"/>
                  <a:gd name="connsiteY5" fmla="*/ 793630 h 1000664"/>
                  <a:gd name="connsiteX6" fmla="*/ 1017917 w 1086928"/>
                  <a:gd name="connsiteY6" fmla="*/ 621101 h 1000664"/>
                  <a:gd name="connsiteX7" fmla="*/ 1086928 w 1086928"/>
                  <a:gd name="connsiteY7" fmla="*/ 439947 h 1000664"/>
                  <a:gd name="connsiteX8" fmla="*/ 1069675 w 1086928"/>
                  <a:gd name="connsiteY8" fmla="*/ 224286 h 1000664"/>
                  <a:gd name="connsiteX9" fmla="*/ 974785 w 1086928"/>
                  <a:gd name="connsiteY9" fmla="*/ 181154 h 1000664"/>
                  <a:gd name="connsiteX10" fmla="*/ 491706 w 1086928"/>
                  <a:gd name="connsiteY10" fmla="*/ 189781 h 1000664"/>
                  <a:gd name="connsiteX11" fmla="*/ 543464 w 1086928"/>
                  <a:gd name="connsiteY11" fmla="*/ 0 h 1000664"/>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980502"/>
                  <a:gd name="connsiteX1" fmla="*/ 0 w 1086928"/>
                  <a:gd name="connsiteY1" fmla="*/ 267418 h 980502"/>
                  <a:gd name="connsiteX2" fmla="*/ 0 w 1086928"/>
                  <a:gd name="connsiteY2" fmla="*/ 854014 h 980502"/>
                  <a:gd name="connsiteX3" fmla="*/ 362309 w 1086928"/>
                  <a:gd name="connsiteY3" fmla="*/ 966157 h 980502"/>
                  <a:gd name="connsiteX4" fmla="*/ 934932 w 1086928"/>
                  <a:gd name="connsiteY4" fmla="*/ 946794 h 980502"/>
                  <a:gd name="connsiteX5" fmla="*/ 974785 w 1086928"/>
                  <a:gd name="connsiteY5" fmla="*/ 785003 h 980502"/>
                  <a:gd name="connsiteX6" fmla="*/ 1017917 w 1086928"/>
                  <a:gd name="connsiteY6" fmla="*/ 612474 h 980502"/>
                  <a:gd name="connsiteX7" fmla="*/ 1086928 w 1086928"/>
                  <a:gd name="connsiteY7" fmla="*/ 431320 h 980502"/>
                  <a:gd name="connsiteX8" fmla="*/ 1069675 w 1086928"/>
                  <a:gd name="connsiteY8" fmla="*/ 215659 h 980502"/>
                  <a:gd name="connsiteX9" fmla="*/ 974785 w 1086928"/>
                  <a:gd name="connsiteY9" fmla="*/ 172527 h 980502"/>
                  <a:gd name="connsiteX10" fmla="*/ 491706 w 1086928"/>
                  <a:gd name="connsiteY10" fmla="*/ 181154 h 980502"/>
                  <a:gd name="connsiteX11" fmla="*/ 595223 w 1086928"/>
                  <a:gd name="connsiteY11" fmla="*/ 0 h 980502"/>
                  <a:gd name="connsiteX0" fmla="*/ 595223 w 1086928"/>
                  <a:gd name="connsiteY0" fmla="*/ 0 h 1010346"/>
                  <a:gd name="connsiteX1" fmla="*/ 0 w 1086928"/>
                  <a:gd name="connsiteY1" fmla="*/ 267418 h 1010346"/>
                  <a:gd name="connsiteX2" fmla="*/ 0 w 1086928"/>
                  <a:gd name="connsiteY2" fmla="*/ 854014 h 1010346"/>
                  <a:gd name="connsiteX3" fmla="*/ 362309 w 1086928"/>
                  <a:gd name="connsiteY3" fmla="*/ 966157 h 1010346"/>
                  <a:gd name="connsiteX4" fmla="*/ 925407 w 1086928"/>
                  <a:gd name="connsiteY4" fmla="*/ 996801 h 1010346"/>
                  <a:gd name="connsiteX5" fmla="*/ 974785 w 1086928"/>
                  <a:gd name="connsiteY5" fmla="*/ 785003 h 1010346"/>
                  <a:gd name="connsiteX6" fmla="*/ 1017917 w 1086928"/>
                  <a:gd name="connsiteY6" fmla="*/ 612474 h 1010346"/>
                  <a:gd name="connsiteX7" fmla="*/ 1086928 w 1086928"/>
                  <a:gd name="connsiteY7" fmla="*/ 431320 h 1010346"/>
                  <a:gd name="connsiteX8" fmla="*/ 1069675 w 1086928"/>
                  <a:gd name="connsiteY8" fmla="*/ 215659 h 1010346"/>
                  <a:gd name="connsiteX9" fmla="*/ 974785 w 1086928"/>
                  <a:gd name="connsiteY9" fmla="*/ 172527 h 1010346"/>
                  <a:gd name="connsiteX10" fmla="*/ 491706 w 1086928"/>
                  <a:gd name="connsiteY10" fmla="*/ 181154 h 1010346"/>
                  <a:gd name="connsiteX11" fmla="*/ 595223 w 1086928"/>
                  <a:gd name="connsiteY11" fmla="*/ 0 h 1010346"/>
                  <a:gd name="connsiteX0" fmla="*/ 595223 w 1086928"/>
                  <a:gd name="connsiteY0" fmla="*/ 0 h 1010346"/>
                  <a:gd name="connsiteX1" fmla="*/ 0 w 1086928"/>
                  <a:gd name="connsiteY1" fmla="*/ 267418 h 1010346"/>
                  <a:gd name="connsiteX2" fmla="*/ 0 w 1086928"/>
                  <a:gd name="connsiteY2" fmla="*/ 854014 h 1010346"/>
                  <a:gd name="connsiteX3" fmla="*/ 362309 w 1086928"/>
                  <a:gd name="connsiteY3" fmla="*/ 966157 h 1010346"/>
                  <a:gd name="connsiteX4" fmla="*/ 925407 w 1086928"/>
                  <a:gd name="connsiteY4" fmla="*/ 996801 h 1010346"/>
                  <a:gd name="connsiteX5" fmla="*/ 974785 w 1086928"/>
                  <a:gd name="connsiteY5" fmla="*/ 785003 h 1010346"/>
                  <a:gd name="connsiteX6" fmla="*/ 1017917 w 1086928"/>
                  <a:gd name="connsiteY6" fmla="*/ 612474 h 1010346"/>
                  <a:gd name="connsiteX7" fmla="*/ 1086928 w 1086928"/>
                  <a:gd name="connsiteY7" fmla="*/ 431320 h 1010346"/>
                  <a:gd name="connsiteX8" fmla="*/ 1069675 w 1086928"/>
                  <a:gd name="connsiteY8" fmla="*/ 215659 h 1010346"/>
                  <a:gd name="connsiteX9" fmla="*/ 974785 w 1086928"/>
                  <a:gd name="connsiteY9" fmla="*/ 172527 h 1010346"/>
                  <a:gd name="connsiteX10" fmla="*/ 491706 w 1086928"/>
                  <a:gd name="connsiteY10" fmla="*/ 181154 h 1010346"/>
                  <a:gd name="connsiteX11" fmla="*/ 595223 w 1086928"/>
                  <a:gd name="connsiteY11" fmla="*/ 0 h 1010346"/>
                  <a:gd name="connsiteX0" fmla="*/ 595223 w 1086928"/>
                  <a:gd name="connsiteY0" fmla="*/ 0 h 1010346"/>
                  <a:gd name="connsiteX1" fmla="*/ 0 w 1086928"/>
                  <a:gd name="connsiteY1" fmla="*/ 267418 h 1010346"/>
                  <a:gd name="connsiteX2" fmla="*/ 0 w 1086928"/>
                  <a:gd name="connsiteY2" fmla="*/ 854014 h 1010346"/>
                  <a:gd name="connsiteX3" fmla="*/ 362309 w 1086928"/>
                  <a:gd name="connsiteY3" fmla="*/ 966157 h 1010346"/>
                  <a:gd name="connsiteX4" fmla="*/ 925407 w 1086928"/>
                  <a:gd name="connsiteY4" fmla="*/ 996801 h 1010346"/>
                  <a:gd name="connsiteX5" fmla="*/ 981929 w 1086928"/>
                  <a:gd name="connsiteY5" fmla="*/ 820721 h 1010346"/>
                  <a:gd name="connsiteX6" fmla="*/ 1017917 w 1086928"/>
                  <a:gd name="connsiteY6" fmla="*/ 612474 h 1010346"/>
                  <a:gd name="connsiteX7" fmla="*/ 1086928 w 1086928"/>
                  <a:gd name="connsiteY7" fmla="*/ 431320 h 1010346"/>
                  <a:gd name="connsiteX8" fmla="*/ 1069675 w 1086928"/>
                  <a:gd name="connsiteY8" fmla="*/ 215659 h 1010346"/>
                  <a:gd name="connsiteX9" fmla="*/ 974785 w 1086928"/>
                  <a:gd name="connsiteY9" fmla="*/ 172527 h 1010346"/>
                  <a:gd name="connsiteX10" fmla="*/ 491706 w 1086928"/>
                  <a:gd name="connsiteY10" fmla="*/ 181154 h 1010346"/>
                  <a:gd name="connsiteX11" fmla="*/ 595223 w 1086928"/>
                  <a:gd name="connsiteY11" fmla="*/ 0 h 1010346"/>
                  <a:gd name="connsiteX0" fmla="*/ 925407 w 1086928"/>
                  <a:gd name="connsiteY0" fmla="*/ 996801 h 1088241"/>
                  <a:gd name="connsiteX1" fmla="*/ 981929 w 1086928"/>
                  <a:gd name="connsiteY1" fmla="*/ 820721 h 1088241"/>
                  <a:gd name="connsiteX2" fmla="*/ 1017917 w 1086928"/>
                  <a:gd name="connsiteY2" fmla="*/ 612474 h 1088241"/>
                  <a:gd name="connsiteX3" fmla="*/ 1086928 w 1086928"/>
                  <a:gd name="connsiteY3" fmla="*/ 431320 h 1088241"/>
                  <a:gd name="connsiteX4" fmla="*/ 1069675 w 1086928"/>
                  <a:gd name="connsiteY4" fmla="*/ 215659 h 1088241"/>
                  <a:gd name="connsiteX5" fmla="*/ 974785 w 1086928"/>
                  <a:gd name="connsiteY5" fmla="*/ 172527 h 1088241"/>
                  <a:gd name="connsiteX6" fmla="*/ 491706 w 1086928"/>
                  <a:gd name="connsiteY6" fmla="*/ 181154 h 1088241"/>
                  <a:gd name="connsiteX7" fmla="*/ 595223 w 1086928"/>
                  <a:gd name="connsiteY7" fmla="*/ 0 h 1088241"/>
                  <a:gd name="connsiteX8" fmla="*/ 0 w 1086928"/>
                  <a:gd name="connsiteY8" fmla="*/ 267418 h 1088241"/>
                  <a:gd name="connsiteX9" fmla="*/ 0 w 1086928"/>
                  <a:gd name="connsiteY9" fmla="*/ 854014 h 1088241"/>
                  <a:gd name="connsiteX10" fmla="*/ 362309 w 1086928"/>
                  <a:gd name="connsiteY10" fmla="*/ 966157 h 1088241"/>
                  <a:gd name="connsiteX11" fmla="*/ 1016847 w 1086928"/>
                  <a:gd name="connsiteY11" fmla="*/ 1088241 h 1088241"/>
                  <a:gd name="connsiteX0" fmla="*/ 925407 w 1086928"/>
                  <a:gd name="connsiteY0" fmla="*/ 996801 h 1088241"/>
                  <a:gd name="connsiteX1" fmla="*/ 981929 w 1086928"/>
                  <a:gd name="connsiteY1" fmla="*/ 820721 h 1088241"/>
                  <a:gd name="connsiteX2" fmla="*/ 1017917 w 1086928"/>
                  <a:gd name="connsiteY2" fmla="*/ 612474 h 1088241"/>
                  <a:gd name="connsiteX3" fmla="*/ 1086928 w 1086928"/>
                  <a:gd name="connsiteY3" fmla="*/ 431320 h 1088241"/>
                  <a:gd name="connsiteX4" fmla="*/ 1069675 w 1086928"/>
                  <a:gd name="connsiteY4" fmla="*/ 215659 h 1088241"/>
                  <a:gd name="connsiteX5" fmla="*/ 974785 w 1086928"/>
                  <a:gd name="connsiteY5" fmla="*/ 172527 h 1088241"/>
                  <a:gd name="connsiteX6" fmla="*/ 491706 w 1086928"/>
                  <a:gd name="connsiteY6" fmla="*/ 181154 h 1088241"/>
                  <a:gd name="connsiteX7" fmla="*/ 595223 w 1086928"/>
                  <a:gd name="connsiteY7" fmla="*/ 0 h 1088241"/>
                  <a:gd name="connsiteX8" fmla="*/ 0 w 1086928"/>
                  <a:gd name="connsiteY8" fmla="*/ 267418 h 1088241"/>
                  <a:gd name="connsiteX9" fmla="*/ 0 w 1086928"/>
                  <a:gd name="connsiteY9" fmla="*/ 854014 h 1088241"/>
                  <a:gd name="connsiteX10" fmla="*/ 362309 w 1086928"/>
                  <a:gd name="connsiteY10" fmla="*/ 966157 h 1088241"/>
                  <a:gd name="connsiteX11" fmla="*/ 1016847 w 1086928"/>
                  <a:gd name="connsiteY11" fmla="*/ 1088241 h 108824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11" fmla="*/ 925407 w 1086928"/>
                  <a:gd name="connsiteY11" fmla="*/ 996801 h 996801"/>
                  <a:gd name="connsiteX0" fmla="*/ 925407 w 1086928"/>
                  <a:gd name="connsiteY0" fmla="*/ 996801 h 1038224"/>
                  <a:gd name="connsiteX1" fmla="*/ 981929 w 1086928"/>
                  <a:gd name="connsiteY1" fmla="*/ 820721 h 1038224"/>
                  <a:gd name="connsiteX2" fmla="*/ 1017917 w 1086928"/>
                  <a:gd name="connsiteY2" fmla="*/ 612474 h 1038224"/>
                  <a:gd name="connsiteX3" fmla="*/ 1086928 w 1086928"/>
                  <a:gd name="connsiteY3" fmla="*/ 431320 h 1038224"/>
                  <a:gd name="connsiteX4" fmla="*/ 1069675 w 1086928"/>
                  <a:gd name="connsiteY4" fmla="*/ 215659 h 1038224"/>
                  <a:gd name="connsiteX5" fmla="*/ 974785 w 1086928"/>
                  <a:gd name="connsiteY5" fmla="*/ 172527 h 1038224"/>
                  <a:gd name="connsiteX6" fmla="*/ 491706 w 1086928"/>
                  <a:gd name="connsiteY6" fmla="*/ 181154 h 1038224"/>
                  <a:gd name="connsiteX7" fmla="*/ 595223 w 1086928"/>
                  <a:gd name="connsiteY7" fmla="*/ 0 h 1038224"/>
                  <a:gd name="connsiteX8" fmla="*/ 0 w 1086928"/>
                  <a:gd name="connsiteY8" fmla="*/ 267418 h 1038224"/>
                  <a:gd name="connsiteX9" fmla="*/ 0 w 1086928"/>
                  <a:gd name="connsiteY9" fmla="*/ 854014 h 1038224"/>
                  <a:gd name="connsiteX10" fmla="*/ 362309 w 1086928"/>
                  <a:gd name="connsiteY10" fmla="*/ 966157 h 1038224"/>
                  <a:gd name="connsiteX11" fmla="*/ 743220 w 1086928"/>
                  <a:gd name="connsiteY11" fmla="*/ 1038224 h 1038224"/>
                  <a:gd name="connsiteX12" fmla="*/ 925407 w 1086928"/>
                  <a:gd name="connsiteY12" fmla="*/ 996801 h 1038224"/>
                  <a:gd name="connsiteX0" fmla="*/ 925407 w 1086928"/>
                  <a:gd name="connsiteY0" fmla="*/ 996801 h 1038224"/>
                  <a:gd name="connsiteX1" fmla="*/ 981929 w 1086928"/>
                  <a:gd name="connsiteY1" fmla="*/ 820721 h 1038224"/>
                  <a:gd name="connsiteX2" fmla="*/ 1017917 w 1086928"/>
                  <a:gd name="connsiteY2" fmla="*/ 612474 h 1038224"/>
                  <a:gd name="connsiteX3" fmla="*/ 1086928 w 1086928"/>
                  <a:gd name="connsiteY3" fmla="*/ 431320 h 1038224"/>
                  <a:gd name="connsiteX4" fmla="*/ 1069675 w 1086928"/>
                  <a:gd name="connsiteY4" fmla="*/ 215659 h 1038224"/>
                  <a:gd name="connsiteX5" fmla="*/ 974785 w 1086928"/>
                  <a:gd name="connsiteY5" fmla="*/ 172527 h 1038224"/>
                  <a:gd name="connsiteX6" fmla="*/ 491706 w 1086928"/>
                  <a:gd name="connsiteY6" fmla="*/ 181154 h 1038224"/>
                  <a:gd name="connsiteX7" fmla="*/ 595223 w 1086928"/>
                  <a:gd name="connsiteY7" fmla="*/ 0 h 1038224"/>
                  <a:gd name="connsiteX8" fmla="*/ 0 w 1086928"/>
                  <a:gd name="connsiteY8" fmla="*/ 267418 h 1038224"/>
                  <a:gd name="connsiteX9" fmla="*/ 0 w 1086928"/>
                  <a:gd name="connsiteY9" fmla="*/ 854014 h 1038224"/>
                  <a:gd name="connsiteX10" fmla="*/ 362309 w 1086928"/>
                  <a:gd name="connsiteY10" fmla="*/ 966157 h 1038224"/>
                  <a:gd name="connsiteX11" fmla="*/ 743220 w 1086928"/>
                  <a:gd name="connsiteY11" fmla="*/ 1038224 h 1038224"/>
                  <a:gd name="connsiteX12" fmla="*/ 925407 w 1086928"/>
                  <a:gd name="connsiteY12" fmla="*/ 996801 h 1038224"/>
                  <a:gd name="connsiteX0" fmla="*/ 925407 w 1086928"/>
                  <a:gd name="connsiteY0" fmla="*/ 996801 h 1005589"/>
                  <a:gd name="connsiteX1" fmla="*/ 981929 w 1086928"/>
                  <a:gd name="connsiteY1" fmla="*/ 820721 h 1005589"/>
                  <a:gd name="connsiteX2" fmla="*/ 1017917 w 1086928"/>
                  <a:gd name="connsiteY2" fmla="*/ 612474 h 1005589"/>
                  <a:gd name="connsiteX3" fmla="*/ 1086928 w 1086928"/>
                  <a:gd name="connsiteY3" fmla="*/ 431320 h 1005589"/>
                  <a:gd name="connsiteX4" fmla="*/ 1069675 w 1086928"/>
                  <a:gd name="connsiteY4" fmla="*/ 215659 h 1005589"/>
                  <a:gd name="connsiteX5" fmla="*/ 974785 w 1086928"/>
                  <a:gd name="connsiteY5" fmla="*/ 172527 h 1005589"/>
                  <a:gd name="connsiteX6" fmla="*/ 491706 w 1086928"/>
                  <a:gd name="connsiteY6" fmla="*/ 181154 h 1005589"/>
                  <a:gd name="connsiteX7" fmla="*/ 595223 w 1086928"/>
                  <a:gd name="connsiteY7" fmla="*/ 0 h 1005589"/>
                  <a:gd name="connsiteX8" fmla="*/ 0 w 1086928"/>
                  <a:gd name="connsiteY8" fmla="*/ 267418 h 1005589"/>
                  <a:gd name="connsiteX9" fmla="*/ 0 w 1086928"/>
                  <a:gd name="connsiteY9" fmla="*/ 854014 h 1005589"/>
                  <a:gd name="connsiteX10" fmla="*/ 362309 w 1086928"/>
                  <a:gd name="connsiteY10" fmla="*/ 966157 h 1005589"/>
                  <a:gd name="connsiteX11" fmla="*/ 925407 w 1086928"/>
                  <a:gd name="connsiteY11" fmla="*/ 996801 h 1005589"/>
                  <a:gd name="connsiteX0" fmla="*/ 925407 w 1086928"/>
                  <a:gd name="connsiteY0" fmla="*/ 996801 h 1013821"/>
                  <a:gd name="connsiteX1" fmla="*/ 981929 w 1086928"/>
                  <a:gd name="connsiteY1" fmla="*/ 820721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25407 w 1086928"/>
                  <a:gd name="connsiteY0" fmla="*/ 996801 h 1013821"/>
                  <a:gd name="connsiteX1" fmla="*/ 981929 w 1086928"/>
                  <a:gd name="connsiteY1" fmla="*/ 820721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25407 w 1086928"/>
                  <a:gd name="connsiteY0" fmla="*/ 996801 h 1013821"/>
                  <a:gd name="connsiteX1" fmla="*/ 991454 w 1086928"/>
                  <a:gd name="connsiteY1" fmla="*/ 823103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25407 w 1086928"/>
                  <a:gd name="connsiteY0" fmla="*/ 996801 h 1013821"/>
                  <a:gd name="connsiteX1" fmla="*/ 991454 w 1086928"/>
                  <a:gd name="connsiteY1" fmla="*/ 823103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12" fmla="*/ 991454 w 1086928"/>
                  <a:gd name="connsiteY12"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12" fmla="*/ 991454 w 1086928"/>
                  <a:gd name="connsiteY12"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91454 w 1086928"/>
                  <a:gd name="connsiteY11"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91454 w 1086928"/>
                  <a:gd name="connsiteY11"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91454 w 1086928"/>
                  <a:gd name="connsiteY11" fmla="*/ 823103 h 1013821"/>
                  <a:gd name="connsiteX0" fmla="*/ 977167 w 1086928"/>
                  <a:gd name="connsiteY0" fmla="*/ 825484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88488 w 1086928"/>
                  <a:gd name="connsiteY11" fmla="*/ 833437 h 1013821"/>
                  <a:gd name="connsiteX12" fmla="*/ 977167 w 1086928"/>
                  <a:gd name="connsiteY12"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88488 w 1086928"/>
                  <a:gd name="connsiteY11" fmla="*/ 833437 h 1013821"/>
                  <a:gd name="connsiteX12" fmla="*/ 977167 w 1086928"/>
                  <a:gd name="connsiteY12"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88488 w 1086928"/>
                  <a:gd name="connsiteY11" fmla="*/ 833437 h 1013821"/>
                  <a:gd name="connsiteX12" fmla="*/ 977167 w 1086928"/>
                  <a:gd name="connsiteY12"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27442 w 1086928"/>
                  <a:gd name="connsiteY1" fmla="*/ 638668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27442 w 1086928"/>
                  <a:gd name="connsiteY1" fmla="*/ 638668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69675"/>
                  <a:gd name="connsiteY0" fmla="*/ 825484 h 1013821"/>
                  <a:gd name="connsiteX1" fmla="*/ 1027442 w 1069675"/>
                  <a:gd name="connsiteY1" fmla="*/ 638668 h 1013821"/>
                  <a:gd name="connsiteX2" fmla="*/ 1051209 w 1069675"/>
                  <a:gd name="connsiteY2" fmla="*/ 447988 h 1013821"/>
                  <a:gd name="connsiteX3" fmla="*/ 1069675 w 1069675"/>
                  <a:gd name="connsiteY3" fmla="*/ 215659 h 1013821"/>
                  <a:gd name="connsiteX4" fmla="*/ 974785 w 1069675"/>
                  <a:gd name="connsiteY4" fmla="*/ 172527 h 1013821"/>
                  <a:gd name="connsiteX5" fmla="*/ 491706 w 1069675"/>
                  <a:gd name="connsiteY5" fmla="*/ 181154 h 1013821"/>
                  <a:gd name="connsiteX6" fmla="*/ 595223 w 1069675"/>
                  <a:gd name="connsiteY6" fmla="*/ 0 h 1013821"/>
                  <a:gd name="connsiteX7" fmla="*/ 0 w 1069675"/>
                  <a:gd name="connsiteY7" fmla="*/ 267418 h 1013821"/>
                  <a:gd name="connsiteX8" fmla="*/ 0 w 1069675"/>
                  <a:gd name="connsiteY8" fmla="*/ 854014 h 1013821"/>
                  <a:gd name="connsiteX9" fmla="*/ 362309 w 1069675"/>
                  <a:gd name="connsiteY9" fmla="*/ 966157 h 1013821"/>
                  <a:gd name="connsiteX10" fmla="*/ 925407 w 1069675"/>
                  <a:gd name="connsiteY10" fmla="*/ 996801 h 1013821"/>
                  <a:gd name="connsiteX11" fmla="*/ 977167 w 1069675"/>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69675 w 1083772"/>
                  <a:gd name="connsiteY3" fmla="*/ 215659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69675 w 1083772"/>
                  <a:gd name="connsiteY3" fmla="*/ 215659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69675 w 1083772"/>
                  <a:gd name="connsiteY3" fmla="*/ 215659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53006 w 1083772"/>
                  <a:gd name="connsiteY3" fmla="*/ 182321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107851"/>
                  <a:gd name="connsiteY0" fmla="*/ 825484 h 1013821"/>
                  <a:gd name="connsiteX1" fmla="*/ 1027442 w 1107851"/>
                  <a:gd name="connsiteY1" fmla="*/ 638668 h 1013821"/>
                  <a:gd name="connsiteX2" fmla="*/ 1051209 w 1107851"/>
                  <a:gd name="connsiteY2" fmla="*/ 447988 h 1013821"/>
                  <a:gd name="connsiteX3" fmla="*/ 1053006 w 1107851"/>
                  <a:gd name="connsiteY3" fmla="*/ 182321 h 1013821"/>
                  <a:gd name="connsiteX4" fmla="*/ 974785 w 1107851"/>
                  <a:gd name="connsiteY4" fmla="*/ 172527 h 1013821"/>
                  <a:gd name="connsiteX5" fmla="*/ 491706 w 1107851"/>
                  <a:gd name="connsiteY5" fmla="*/ 181154 h 1013821"/>
                  <a:gd name="connsiteX6" fmla="*/ 595223 w 1107851"/>
                  <a:gd name="connsiteY6" fmla="*/ 0 h 1013821"/>
                  <a:gd name="connsiteX7" fmla="*/ 0 w 1107851"/>
                  <a:gd name="connsiteY7" fmla="*/ 267418 h 1013821"/>
                  <a:gd name="connsiteX8" fmla="*/ 0 w 1107851"/>
                  <a:gd name="connsiteY8" fmla="*/ 854014 h 1013821"/>
                  <a:gd name="connsiteX9" fmla="*/ 362309 w 1107851"/>
                  <a:gd name="connsiteY9" fmla="*/ 966157 h 1013821"/>
                  <a:gd name="connsiteX10" fmla="*/ 925407 w 1107851"/>
                  <a:gd name="connsiteY10" fmla="*/ 996801 h 1013821"/>
                  <a:gd name="connsiteX11" fmla="*/ 977167 w 1107851"/>
                  <a:gd name="connsiteY11" fmla="*/ 825484 h 1013821"/>
                  <a:gd name="connsiteX0" fmla="*/ 977167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77167 w 1109996"/>
                  <a:gd name="connsiteY11" fmla="*/ 825484 h 1013821"/>
                  <a:gd name="connsiteX0" fmla="*/ 977167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77167 w 1109996"/>
                  <a:gd name="connsiteY11" fmla="*/ 825484 h 1013821"/>
                  <a:gd name="connsiteX0" fmla="*/ 977167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77167 w 1109996"/>
                  <a:gd name="connsiteY11" fmla="*/ 825484 h 1013821"/>
                  <a:gd name="connsiteX0" fmla="*/ 986692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86692 w 1109996"/>
                  <a:gd name="connsiteY11" fmla="*/ 825484 h 1013821"/>
                  <a:gd name="connsiteX0" fmla="*/ 986692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86692 w 1109996"/>
                  <a:gd name="connsiteY11" fmla="*/ 825484 h 1013821"/>
                  <a:gd name="connsiteX0" fmla="*/ 986692 w 1109996"/>
                  <a:gd name="connsiteY0" fmla="*/ 825484 h 996152"/>
                  <a:gd name="connsiteX1" fmla="*/ 1027442 w 1109996"/>
                  <a:gd name="connsiteY1" fmla="*/ 638668 h 996152"/>
                  <a:gd name="connsiteX2" fmla="*/ 1055972 w 1109996"/>
                  <a:gd name="connsiteY2" fmla="*/ 407507 h 996152"/>
                  <a:gd name="connsiteX3" fmla="*/ 1053006 w 1109996"/>
                  <a:gd name="connsiteY3" fmla="*/ 182321 h 996152"/>
                  <a:gd name="connsiteX4" fmla="*/ 974785 w 1109996"/>
                  <a:gd name="connsiteY4" fmla="*/ 172527 h 996152"/>
                  <a:gd name="connsiteX5" fmla="*/ 491706 w 1109996"/>
                  <a:gd name="connsiteY5" fmla="*/ 181154 h 996152"/>
                  <a:gd name="connsiteX6" fmla="*/ 595223 w 1109996"/>
                  <a:gd name="connsiteY6" fmla="*/ 0 h 996152"/>
                  <a:gd name="connsiteX7" fmla="*/ 0 w 1109996"/>
                  <a:gd name="connsiteY7" fmla="*/ 267418 h 996152"/>
                  <a:gd name="connsiteX8" fmla="*/ 0 w 1109996"/>
                  <a:gd name="connsiteY8" fmla="*/ 854014 h 996152"/>
                  <a:gd name="connsiteX9" fmla="*/ 362309 w 1109996"/>
                  <a:gd name="connsiteY9" fmla="*/ 966157 h 996152"/>
                  <a:gd name="connsiteX10" fmla="*/ 880164 w 1109996"/>
                  <a:gd name="connsiteY10" fmla="*/ 972989 h 996152"/>
                  <a:gd name="connsiteX11" fmla="*/ 986692 w 1109996"/>
                  <a:gd name="connsiteY11" fmla="*/ 825484 h 996152"/>
                  <a:gd name="connsiteX0" fmla="*/ 986692 w 1109996"/>
                  <a:gd name="connsiteY0" fmla="*/ 825484 h 996152"/>
                  <a:gd name="connsiteX1" fmla="*/ 1027442 w 1109996"/>
                  <a:gd name="connsiteY1" fmla="*/ 638668 h 996152"/>
                  <a:gd name="connsiteX2" fmla="*/ 1055972 w 1109996"/>
                  <a:gd name="connsiteY2" fmla="*/ 407507 h 996152"/>
                  <a:gd name="connsiteX3" fmla="*/ 1053006 w 1109996"/>
                  <a:gd name="connsiteY3" fmla="*/ 182321 h 996152"/>
                  <a:gd name="connsiteX4" fmla="*/ 974785 w 1109996"/>
                  <a:gd name="connsiteY4" fmla="*/ 172527 h 996152"/>
                  <a:gd name="connsiteX5" fmla="*/ 491706 w 1109996"/>
                  <a:gd name="connsiteY5" fmla="*/ 181154 h 996152"/>
                  <a:gd name="connsiteX6" fmla="*/ 595223 w 1109996"/>
                  <a:gd name="connsiteY6" fmla="*/ 0 h 996152"/>
                  <a:gd name="connsiteX7" fmla="*/ 0 w 1109996"/>
                  <a:gd name="connsiteY7" fmla="*/ 267418 h 996152"/>
                  <a:gd name="connsiteX8" fmla="*/ 0 w 1109996"/>
                  <a:gd name="connsiteY8" fmla="*/ 854014 h 996152"/>
                  <a:gd name="connsiteX9" fmla="*/ 362309 w 1109996"/>
                  <a:gd name="connsiteY9" fmla="*/ 966157 h 996152"/>
                  <a:gd name="connsiteX10" fmla="*/ 880164 w 1109996"/>
                  <a:gd name="connsiteY10" fmla="*/ 972989 h 996152"/>
                  <a:gd name="connsiteX11" fmla="*/ 986692 w 1109996"/>
                  <a:gd name="connsiteY11" fmla="*/ 825484 h 996152"/>
                  <a:gd name="connsiteX0" fmla="*/ 986692 w 1109996"/>
                  <a:gd name="connsiteY0" fmla="*/ 825484 h 986974"/>
                  <a:gd name="connsiteX1" fmla="*/ 1027442 w 1109996"/>
                  <a:gd name="connsiteY1" fmla="*/ 638668 h 986974"/>
                  <a:gd name="connsiteX2" fmla="*/ 1055972 w 1109996"/>
                  <a:gd name="connsiteY2" fmla="*/ 407507 h 986974"/>
                  <a:gd name="connsiteX3" fmla="*/ 1053006 w 1109996"/>
                  <a:gd name="connsiteY3" fmla="*/ 182321 h 986974"/>
                  <a:gd name="connsiteX4" fmla="*/ 974785 w 1109996"/>
                  <a:gd name="connsiteY4" fmla="*/ 172527 h 986974"/>
                  <a:gd name="connsiteX5" fmla="*/ 491706 w 1109996"/>
                  <a:gd name="connsiteY5" fmla="*/ 181154 h 986974"/>
                  <a:gd name="connsiteX6" fmla="*/ 595223 w 1109996"/>
                  <a:gd name="connsiteY6" fmla="*/ 0 h 986974"/>
                  <a:gd name="connsiteX7" fmla="*/ 0 w 1109996"/>
                  <a:gd name="connsiteY7" fmla="*/ 267418 h 986974"/>
                  <a:gd name="connsiteX8" fmla="*/ 0 w 1109996"/>
                  <a:gd name="connsiteY8" fmla="*/ 854014 h 986974"/>
                  <a:gd name="connsiteX9" fmla="*/ 362309 w 1109996"/>
                  <a:gd name="connsiteY9" fmla="*/ 966157 h 986974"/>
                  <a:gd name="connsiteX10" fmla="*/ 880164 w 1109996"/>
                  <a:gd name="connsiteY10" fmla="*/ 972989 h 986974"/>
                  <a:gd name="connsiteX11" fmla="*/ 986692 w 1109996"/>
                  <a:gd name="connsiteY11" fmla="*/ 825484 h 986974"/>
                  <a:gd name="connsiteX0" fmla="*/ 986692 w 1109996"/>
                  <a:gd name="connsiteY0" fmla="*/ 825484 h 986974"/>
                  <a:gd name="connsiteX1" fmla="*/ 1027442 w 1109996"/>
                  <a:gd name="connsiteY1" fmla="*/ 638668 h 986974"/>
                  <a:gd name="connsiteX2" fmla="*/ 1055972 w 1109996"/>
                  <a:gd name="connsiteY2" fmla="*/ 407507 h 986974"/>
                  <a:gd name="connsiteX3" fmla="*/ 1053006 w 1109996"/>
                  <a:gd name="connsiteY3" fmla="*/ 182321 h 986974"/>
                  <a:gd name="connsiteX4" fmla="*/ 974785 w 1109996"/>
                  <a:gd name="connsiteY4" fmla="*/ 172527 h 986974"/>
                  <a:gd name="connsiteX5" fmla="*/ 491706 w 1109996"/>
                  <a:gd name="connsiteY5" fmla="*/ 181154 h 986974"/>
                  <a:gd name="connsiteX6" fmla="*/ 595223 w 1109996"/>
                  <a:gd name="connsiteY6" fmla="*/ 0 h 986974"/>
                  <a:gd name="connsiteX7" fmla="*/ 0 w 1109996"/>
                  <a:gd name="connsiteY7" fmla="*/ 267418 h 986974"/>
                  <a:gd name="connsiteX8" fmla="*/ 0 w 1109996"/>
                  <a:gd name="connsiteY8" fmla="*/ 854014 h 986974"/>
                  <a:gd name="connsiteX9" fmla="*/ 362309 w 1109996"/>
                  <a:gd name="connsiteY9" fmla="*/ 966157 h 986974"/>
                  <a:gd name="connsiteX10" fmla="*/ 880164 w 1109996"/>
                  <a:gd name="connsiteY10" fmla="*/ 972989 h 986974"/>
                  <a:gd name="connsiteX11" fmla="*/ 986692 w 1109996"/>
                  <a:gd name="connsiteY11" fmla="*/ 825484 h 986974"/>
                  <a:gd name="connsiteX0" fmla="*/ 986692 w 1109996"/>
                  <a:gd name="connsiteY0" fmla="*/ 825484 h 986974"/>
                  <a:gd name="connsiteX1" fmla="*/ 1027442 w 1109996"/>
                  <a:gd name="connsiteY1" fmla="*/ 638668 h 986974"/>
                  <a:gd name="connsiteX2" fmla="*/ 1055972 w 1109996"/>
                  <a:gd name="connsiteY2" fmla="*/ 407507 h 986974"/>
                  <a:gd name="connsiteX3" fmla="*/ 1053006 w 1109996"/>
                  <a:gd name="connsiteY3" fmla="*/ 182321 h 986974"/>
                  <a:gd name="connsiteX4" fmla="*/ 974785 w 1109996"/>
                  <a:gd name="connsiteY4" fmla="*/ 172527 h 986974"/>
                  <a:gd name="connsiteX5" fmla="*/ 491706 w 1109996"/>
                  <a:gd name="connsiteY5" fmla="*/ 181154 h 986974"/>
                  <a:gd name="connsiteX6" fmla="*/ 595223 w 1109996"/>
                  <a:gd name="connsiteY6" fmla="*/ 0 h 986974"/>
                  <a:gd name="connsiteX7" fmla="*/ 0 w 1109996"/>
                  <a:gd name="connsiteY7" fmla="*/ 267418 h 986974"/>
                  <a:gd name="connsiteX8" fmla="*/ 0 w 1109996"/>
                  <a:gd name="connsiteY8" fmla="*/ 854014 h 986974"/>
                  <a:gd name="connsiteX9" fmla="*/ 362309 w 1109996"/>
                  <a:gd name="connsiteY9" fmla="*/ 966157 h 986974"/>
                  <a:gd name="connsiteX10" fmla="*/ 880164 w 1109996"/>
                  <a:gd name="connsiteY10" fmla="*/ 972989 h 986974"/>
                  <a:gd name="connsiteX11" fmla="*/ 986692 w 1109996"/>
                  <a:gd name="connsiteY11" fmla="*/ 825484 h 986974"/>
                  <a:gd name="connsiteX0" fmla="*/ 986692 w 1109996"/>
                  <a:gd name="connsiteY0" fmla="*/ 825484 h 995044"/>
                  <a:gd name="connsiteX1" fmla="*/ 1027442 w 1109996"/>
                  <a:gd name="connsiteY1" fmla="*/ 638668 h 995044"/>
                  <a:gd name="connsiteX2" fmla="*/ 1055972 w 1109996"/>
                  <a:gd name="connsiteY2" fmla="*/ 407507 h 995044"/>
                  <a:gd name="connsiteX3" fmla="*/ 1053006 w 1109996"/>
                  <a:gd name="connsiteY3" fmla="*/ 182321 h 995044"/>
                  <a:gd name="connsiteX4" fmla="*/ 974785 w 1109996"/>
                  <a:gd name="connsiteY4" fmla="*/ 172527 h 995044"/>
                  <a:gd name="connsiteX5" fmla="*/ 491706 w 1109996"/>
                  <a:gd name="connsiteY5" fmla="*/ 181154 h 995044"/>
                  <a:gd name="connsiteX6" fmla="*/ 595223 w 1109996"/>
                  <a:gd name="connsiteY6" fmla="*/ 0 h 995044"/>
                  <a:gd name="connsiteX7" fmla="*/ 0 w 1109996"/>
                  <a:gd name="connsiteY7" fmla="*/ 267418 h 995044"/>
                  <a:gd name="connsiteX8" fmla="*/ 0 w 1109996"/>
                  <a:gd name="connsiteY8" fmla="*/ 854014 h 995044"/>
                  <a:gd name="connsiteX9" fmla="*/ 362309 w 1109996"/>
                  <a:gd name="connsiteY9" fmla="*/ 966157 h 995044"/>
                  <a:gd name="connsiteX10" fmla="*/ 884927 w 1109996"/>
                  <a:gd name="connsiteY10" fmla="*/ 984895 h 995044"/>
                  <a:gd name="connsiteX11" fmla="*/ 986692 w 1109996"/>
                  <a:gd name="connsiteY11" fmla="*/ 825484 h 995044"/>
                  <a:gd name="connsiteX0" fmla="*/ 986692 w 1109996"/>
                  <a:gd name="connsiteY0" fmla="*/ 825484 h 995044"/>
                  <a:gd name="connsiteX1" fmla="*/ 1027442 w 1109996"/>
                  <a:gd name="connsiteY1" fmla="*/ 638668 h 995044"/>
                  <a:gd name="connsiteX2" fmla="*/ 1055972 w 1109996"/>
                  <a:gd name="connsiteY2" fmla="*/ 407507 h 995044"/>
                  <a:gd name="connsiteX3" fmla="*/ 1053006 w 1109996"/>
                  <a:gd name="connsiteY3" fmla="*/ 182321 h 995044"/>
                  <a:gd name="connsiteX4" fmla="*/ 974785 w 1109996"/>
                  <a:gd name="connsiteY4" fmla="*/ 172527 h 995044"/>
                  <a:gd name="connsiteX5" fmla="*/ 491706 w 1109996"/>
                  <a:gd name="connsiteY5" fmla="*/ 181154 h 995044"/>
                  <a:gd name="connsiteX6" fmla="*/ 595223 w 1109996"/>
                  <a:gd name="connsiteY6" fmla="*/ 0 h 995044"/>
                  <a:gd name="connsiteX7" fmla="*/ 0 w 1109996"/>
                  <a:gd name="connsiteY7" fmla="*/ 267418 h 995044"/>
                  <a:gd name="connsiteX8" fmla="*/ 0 w 1109996"/>
                  <a:gd name="connsiteY8" fmla="*/ 854014 h 995044"/>
                  <a:gd name="connsiteX9" fmla="*/ 362309 w 1109996"/>
                  <a:gd name="connsiteY9" fmla="*/ 966157 h 995044"/>
                  <a:gd name="connsiteX10" fmla="*/ 884927 w 1109996"/>
                  <a:gd name="connsiteY10" fmla="*/ 984895 h 995044"/>
                  <a:gd name="connsiteX11" fmla="*/ 986692 w 1109996"/>
                  <a:gd name="connsiteY11" fmla="*/ 825484 h 995044"/>
                  <a:gd name="connsiteX0" fmla="*/ 986692 w 1109996"/>
                  <a:gd name="connsiteY0" fmla="*/ 825484 h 988698"/>
                  <a:gd name="connsiteX1" fmla="*/ 1027442 w 1109996"/>
                  <a:gd name="connsiteY1" fmla="*/ 638668 h 988698"/>
                  <a:gd name="connsiteX2" fmla="*/ 1055972 w 1109996"/>
                  <a:gd name="connsiteY2" fmla="*/ 407507 h 988698"/>
                  <a:gd name="connsiteX3" fmla="*/ 1053006 w 1109996"/>
                  <a:gd name="connsiteY3" fmla="*/ 182321 h 988698"/>
                  <a:gd name="connsiteX4" fmla="*/ 974785 w 1109996"/>
                  <a:gd name="connsiteY4" fmla="*/ 172527 h 988698"/>
                  <a:gd name="connsiteX5" fmla="*/ 491706 w 1109996"/>
                  <a:gd name="connsiteY5" fmla="*/ 181154 h 988698"/>
                  <a:gd name="connsiteX6" fmla="*/ 595223 w 1109996"/>
                  <a:gd name="connsiteY6" fmla="*/ 0 h 988698"/>
                  <a:gd name="connsiteX7" fmla="*/ 0 w 1109996"/>
                  <a:gd name="connsiteY7" fmla="*/ 267418 h 988698"/>
                  <a:gd name="connsiteX8" fmla="*/ 0 w 1109996"/>
                  <a:gd name="connsiteY8" fmla="*/ 854014 h 988698"/>
                  <a:gd name="connsiteX9" fmla="*/ 362309 w 1109996"/>
                  <a:gd name="connsiteY9" fmla="*/ 966157 h 988698"/>
                  <a:gd name="connsiteX10" fmla="*/ 884927 w 1109996"/>
                  <a:gd name="connsiteY10" fmla="*/ 984895 h 988698"/>
                  <a:gd name="connsiteX11" fmla="*/ 986692 w 1109996"/>
                  <a:gd name="connsiteY11" fmla="*/ 825484 h 988698"/>
                  <a:gd name="connsiteX0" fmla="*/ 986692 w 1109996"/>
                  <a:gd name="connsiteY0" fmla="*/ 825484 h 988698"/>
                  <a:gd name="connsiteX1" fmla="*/ 1027442 w 1109996"/>
                  <a:gd name="connsiteY1" fmla="*/ 638668 h 988698"/>
                  <a:gd name="connsiteX2" fmla="*/ 1055972 w 1109996"/>
                  <a:gd name="connsiteY2" fmla="*/ 407507 h 988698"/>
                  <a:gd name="connsiteX3" fmla="*/ 1053006 w 1109996"/>
                  <a:gd name="connsiteY3" fmla="*/ 182321 h 988698"/>
                  <a:gd name="connsiteX4" fmla="*/ 974785 w 1109996"/>
                  <a:gd name="connsiteY4" fmla="*/ 172527 h 988698"/>
                  <a:gd name="connsiteX5" fmla="*/ 491706 w 1109996"/>
                  <a:gd name="connsiteY5" fmla="*/ 181154 h 988698"/>
                  <a:gd name="connsiteX6" fmla="*/ 595223 w 1109996"/>
                  <a:gd name="connsiteY6" fmla="*/ 0 h 988698"/>
                  <a:gd name="connsiteX7" fmla="*/ 0 w 1109996"/>
                  <a:gd name="connsiteY7" fmla="*/ 267418 h 988698"/>
                  <a:gd name="connsiteX8" fmla="*/ 0 w 1109996"/>
                  <a:gd name="connsiteY8" fmla="*/ 854014 h 988698"/>
                  <a:gd name="connsiteX9" fmla="*/ 362309 w 1109996"/>
                  <a:gd name="connsiteY9" fmla="*/ 966157 h 988698"/>
                  <a:gd name="connsiteX10" fmla="*/ 884927 w 1109996"/>
                  <a:gd name="connsiteY10" fmla="*/ 984895 h 988698"/>
                  <a:gd name="connsiteX11" fmla="*/ 986692 w 1109996"/>
                  <a:gd name="connsiteY11" fmla="*/ 825484 h 988698"/>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491706 w 1109996"/>
                  <a:gd name="connsiteY5" fmla="*/ 137941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82271 h 945485"/>
                  <a:gd name="connsiteX1" fmla="*/ 1027442 w 1109996"/>
                  <a:gd name="connsiteY1" fmla="*/ 595455 h 945485"/>
                  <a:gd name="connsiteX2" fmla="*/ 1055972 w 1109996"/>
                  <a:gd name="connsiteY2" fmla="*/ 364294 h 945485"/>
                  <a:gd name="connsiteX3" fmla="*/ 1053006 w 1109996"/>
                  <a:gd name="connsiteY3" fmla="*/ 139108 h 945485"/>
                  <a:gd name="connsiteX4" fmla="*/ 974785 w 1109996"/>
                  <a:gd name="connsiteY4" fmla="*/ 129314 h 945485"/>
                  <a:gd name="connsiteX5" fmla="*/ 570238 w 1109996"/>
                  <a:gd name="connsiteY5" fmla="*/ 125595 h 945485"/>
                  <a:gd name="connsiteX6" fmla="*/ 559527 w 1109996"/>
                  <a:gd name="connsiteY6" fmla="*/ 0 h 945485"/>
                  <a:gd name="connsiteX7" fmla="*/ 0 w 1109996"/>
                  <a:gd name="connsiteY7" fmla="*/ 224205 h 945485"/>
                  <a:gd name="connsiteX8" fmla="*/ 0 w 1109996"/>
                  <a:gd name="connsiteY8" fmla="*/ 810801 h 945485"/>
                  <a:gd name="connsiteX9" fmla="*/ 362309 w 1109996"/>
                  <a:gd name="connsiteY9" fmla="*/ 922944 h 945485"/>
                  <a:gd name="connsiteX10" fmla="*/ 884927 w 1109996"/>
                  <a:gd name="connsiteY10" fmla="*/ 941682 h 945485"/>
                  <a:gd name="connsiteX11" fmla="*/ 986692 w 1109996"/>
                  <a:gd name="connsiteY11" fmla="*/ 782271 h 945485"/>
                  <a:gd name="connsiteX0" fmla="*/ 986692 w 1109996"/>
                  <a:gd name="connsiteY0" fmla="*/ 779541 h 942755"/>
                  <a:gd name="connsiteX1" fmla="*/ 1027442 w 1109996"/>
                  <a:gd name="connsiteY1" fmla="*/ 592725 h 942755"/>
                  <a:gd name="connsiteX2" fmla="*/ 1055972 w 1109996"/>
                  <a:gd name="connsiteY2" fmla="*/ 361564 h 942755"/>
                  <a:gd name="connsiteX3" fmla="*/ 1053006 w 1109996"/>
                  <a:gd name="connsiteY3" fmla="*/ 136378 h 942755"/>
                  <a:gd name="connsiteX4" fmla="*/ 974785 w 1109996"/>
                  <a:gd name="connsiteY4" fmla="*/ 126584 h 942755"/>
                  <a:gd name="connsiteX5" fmla="*/ 570238 w 1109996"/>
                  <a:gd name="connsiteY5" fmla="*/ 122865 h 942755"/>
                  <a:gd name="connsiteX6" fmla="*/ 543741 w 1109996"/>
                  <a:gd name="connsiteY6" fmla="*/ 0 h 942755"/>
                  <a:gd name="connsiteX7" fmla="*/ 0 w 1109996"/>
                  <a:gd name="connsiteY7" fmla="*/ 221475 h 942755"/>
                  <a:gd name="connsiteX8" fmla="*/ 0 w 1109996"/>
                  <a:gd name="connsiteY8" fmla="*/ 808071 h 942755"/>
                  <a:gd name="connsiteX9" fmla="*/ 362309 w 1109996"/>
                  <a:gd name="connsiteY9" fmla="*/ 920214 h 942755"/>
                  <a:gd name="connsiteX10" fmla="*/ 884927 w 1109996"/>
                  <a:gd name="connsiteY10" fmla="*/ 938952 h 942755"/>
                  <a:gd name="connsiteX11" fmla="*/ 986692 w 1109996"/>
                  <a:gd name="connsiteY11" fmla="*/ 779541 h 942755"/>
                  <a:gd name="connsiteX0" fmla="*/ 986692 w 1109996"/>
                  <a:gd name="connsiteY0" fmla="*/ 779541 h 942755"/>
                  <a:gd name="connsiteX1" fmla="*/ 1027442 w 1109996"/>
                  <a:gd name="connsiteY1" fmla="*/ 592725 h 942755"/>
                  <a:gd name="connsiteX2" fmla="*/ 1055972 w 1109996"/>
                  <a:gd name="connsiteY2" fmla="*/ 361564 h 942755"/>
                  <a:gd name="connsiteX3" fmla="*/ 1053006 w 1109996"/>
                  <a:gd name="connsiteY3" fmla="*/ 136378 h 942755"/>
                  <a:gd name="connsiteX4" fmla="*/ 974785 w 1109996"/>
                  <a:gd name="connsiteY4" fmla="*/ 126584 h 942755"/>
                  <a:gd name="connsiteX5" fmla="*/ 570238 w 1109996"/>
                  <a:gd name="connsiteY5" fmla="*/ 122865 h 942755"/>
                  <a:gd name="connsiteX6" fmla="*/ 543741 w 1109996"/>
                  <a:gd name="connsiteY6" fmla="*/ 0 h 942755"/>
                  <a:gd name="connsiteX7" fmla="*/ 0 w 1109996"/>
                  <a:gd name="connsiteY7" fmla="*/ 221475 h 942755"/>
                  <a:gd name="connsiteX8" fmla="*/ 0 w 1109996"/>
                  <a:gd name="connsiteY8" fmla="*/ 808071 h 942755"/>
                  <a:gd name="connsiteX9" fmla="*/ 362309 w 1109996"/>
                  <a:gd name="connsiteY9" fmla="*/ 920214 h 942755"/>
                  <a:gd name="connsiteX10" fmla="*/ 884927 w 1109996"/>
                  <a:gd name="connsiteY10" fmla="*/ 938952 h 942755"/>
                  <a:gd name="connsiteX11" fmla="*/ 986692 w 1109996"/>
                  <a:gd name="connsiteY11" fmla="*/ 779541 h 942755"/>
                  <a:gd name="connsiteX0" fmla="*/ 986692 w 1109996"/>
                  <a:gd name="connsiteY0" fmla="*/ 779541 h 942755"/>
                  <a:gd name="connsiteX1" fmla="*/ 1027442 w 1109996"/>
                  <a:gd name="connsiteY1" fmla="*/ 592725 h 942755"/>
                  <a:gd name="connsiteX2" fmla="*/ 1055972 w 1109996"/>
                  <a:gd name="connsiteY2" fmla="*/ 361564 h 942755"/>
                  <a:gd name="connsiteX3" fmla="*/ 1053006 w 1109996"/>
                  <a:gd name="connsiteY3" fmla="*/ 136378 h 942755"/>
                  <a:gd name="connsiteX4" fmla="*/ 974785 w 1109996"/>
                  <a:gd name="connsiteY4" fmla="*/ 126584 h 942755"/>
                  <a:gd name="connsiteX5" fmla="*/ 570238 w 1109996"/>
                  <a:gd name="connsiteY5" fmla="*/ 122865 h 942755"/>
                  <a:gd name="connsiteX6" fmla="*/ 543741 w 1109996"/>
                  <a:gd name="connsiteY6" fmla="*/ 0 h 942755"/>
                  <a:gd name="connsiteX7" fmla="*/ 0 w 1109996"/>
                  <a:gd name="connsiteY7" fmla="*/ 221475 h 942755"/>
                  <a:gd name="connsiteX8" fmla="*/ 0 w 1109996"/>
                  <a:gd name="connsiteY8" fmla="*/ 808071 h 942755"/>
                  <a:gd name="connsiteX9" fmla="*/ 362309 w 1109996"/>
                  <a:gd name="connsiteY9" fmla="*/ 920214 h 942755"/>
                  <a:gd name="connsiteX10" fmla="*/ 884927 w 1109996"/>
                  <a:gd name="connsiteY10" fmla="*/ 938952 h 942755"/>
                  <a:gd name="connsiteX11" fmla="*/ 986692 w 1109996"/>
                  <a:gd name="connsiteY11" fmla="*/ 779541 h 942755"/>
                  <a:gd name="connsiteX0" fmla="*/ 986692 w 1109996"/>
                  <a:gd name="connsiteY0" fmla="*/ 779541 h 942755"/>
                  <a:gd name="connsiteX1" fmla="*/ 1027442 w 1109996"/>
                  <a:gd name="connsiteY1" fmla="*/ 592725 h 942755"/>
                  <a:gd name="connsiteX2" fmla="*/ 1055972 w 1109996"/>
                  <a:gd name="connsiteY2" fmla="*/ 361564 h 942755"/>
                  <a:gd name="connsiteX3" fmla="*/ 1053006 w 1109996"/>
                  <a:gd name="connsiteY3" fmla="*/ 136378 h 942755"/>
                  <a:gd name="connsiteX4" fmla="*/ 974785 w 1109996"/>
                  <a:gd name="connsiteY4" fmla="*/ 126584 h 942755"/>
                  <a:gd name="connsiteX5" fmla="*/ 570238 w 1109996"/>
                  <a:gd name="connsiteY5" fmla="*/ 122865 h 942755"/>
                  <a:gd name="connsiteX6" fmla="*/ 540584 w 1109996"/>
                  <a:gd name="connsiteY6" fmla="*/ 0 h 942755"/>
                  <a:gd name="connsiteX7" fmla="*/ 0 w 1109996"/>
                  <a:gd name="connsiteY7" fmla="*/ 221475 h 942755"/>
                  <a:gd name="connsiteX8" fmla="*/ 0 w 1109996"/>
                  <a:gd name="connsiteY8" fmla="*/ 808071 h 942755"/>
                  <a:gd name="connsiteX9" fmla="*/ 362309 w 1109996"/>
                  <a:gd name="connsiteY9" fmla="*/ 920214 h 942755"/>
                  <a:gd name="connsiteX10" fmla="*/ 884927 w 1109996"/>
                  <a:gd name="connsiteY10" fmla="*/ 938952 h 942755"/>
                  <a:gd name="connsiteX11" fmla="*/ 986692 w 1109996"/>
                  <a:gd name="connsiteY11" fmla="*/ 779541 h 942755"/>
                  <a:gd name="connsiteX0" fmla="*/ 986692 w 1109996"/>
                  <a:gd name="connsiteY0" fmla="*/ 779541 h 942755"/>
                  <a:gd name="connsiteX1" fmla="*/ 1027442 w 1109996"/>
                  <a:gd name="connsiteY1" fmla="*/ 592725 h 942755"/>
                  <a:gd name="connsiteX2" fmla="*/ 1055972 w 1109996"/>
                  <a:gd name="connsiteY2" fmla="*/ 361564 h 942755"/>
                  <a:gd name="connsiteX3" fmla="*/ 1053006 w 1109996"/>
                  <a:gd name="connsiteY3" fmla="*/ 136378 h 942755"/>
                  <a:gd name="connsiteX4" fmla="*/ 974785 w 1109996"/>
                  <a:gd name="connsiteY4" fmla="*/ 126584 h 942755"/>
                  <a:gd name="connsiteX5" fmla="*/ 570238 w 1109996"/>
                  <a:gd name="connsiteY5" fmla="*/ 122865 h 942755"/>
                  <a:gd name="connsiteX6" fmla="*/ 540584 w 1109996"/>
                  <a:gd name="connsiteY6" fmla="*/ 0 h 942755"/>
                  <a:gd name="connsiteX7" fmla="*/ 0 w 1109996"/>
                  <a:gd name="connsiteY7" fmla="*/ 221475 h 942755"/>
                  <a:gd name="connsiteX8" fmla="*/ 0 w 1109996"/>
                  <a:gd name="connsiteY8" fmla="*/ 808071 h 942755"/>
                  <a:gd name="connsiteX9" fmla="*/ 362309 w 1109996"/>
                  <a:gd name="connsiteY9" fmla="*/ 920214 h 942755"/>
                  <a:gd name="connsiteX10" fmla="*/ 884927 w 1109996"/>
                  <a:gd name="connsiteY10" fmla="*/ 938952 h 942755"/>
                  <a:gd name="connsiteX11" fmla="*/ 986692 w 1109996"/>
                  <a:gd name="connsiteY11" fmla="*/ 779541 h 94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9996" h="942755">
                    <a:moveTo>
                      <a:pt x="986692" y="779541"/>
                    </a:moveTo>
                    <a:cubicBezTo>
                      <a:pt x="1020437" y="749688"/>
                      <a:pt x="1117840" y="705004"/>
                      <a:pt x="1027442" y="592725"/>
                    </a:cubicBezTo>
                    <a:cubicBezTo>
                      <a:pt x="1094896" y="559327"/>
                      <a:pt x="1129012" y="425918"/>
                      <a:pt x="1055972" y="361564"/>
                    </a:cubicBezTo>
                    <a:cubicBezTo>
                      <a:pt x="1119277" y="300790"/>
                      <a:pt x="1137338" y="211439"/>
                      <a:pt x="1053006" y="136378"/>
                    </a:cubicBezTo>
                    <a:cubicBezTo>
                      <a:pt x="1003120" y="125969"/>
                      <a:pt x="1000859" y="129849"/>
                      <a:pt x="974785" y="126584"/>
                    </a:cubicBezTo>
                    <a:cubicBezTo>
                      <a:pt x="855720" y="122614"/>
                      <a:pt x="705087" y="124105"/>
                      <a:pt x="570238" y="122865"/>
                    </a:cubicBezTo>
                    <a:cubicBezTo>
                      <a:pt x="566862" y="73399"/>
                      <a:pt x="578688" y="74034"/>
                      <a:pt x="540584" y="0"/>
                    </a:cubicBezTo>
                    <a:cubicBezTo>
                      <a:pt x="221406" y="48883"/>
                      <a:pt x="181155" y="129460"/>
                      <a:pt x="0" y="221475"/>
                    </a:cubicBezTo>
                    <a:lnTo>
                      <a:pt x="0" y="808071"/>
                    </a:lnTo>
                    <a:cubicBezTo>
                      <a:pt x="69011" y="810946"/>
                      <a:pt x="189780" y="900086"/>
                      <a:pt x="362309" y="920214"/>
                    </a:cubicBezTo>
                    <a:cubicBezTo>
                      <a:pt x="516544" y="944012"/>
                      <a:pt x="753082" y="946522"/>
                      <a:pt x="884927" y="938952"/>
                    </a:cubicBezTo>
                    <a:cubicBezTo>
                      <a:pt x="1065985" y="934556"/>
                      <a:pt x="1049459" y="820975"/>
                      <a:pt x="986692" y="77954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48" name="Rectangle 147">
                <a:extLst>
                  <a:ext uri="{FF2B5EF4-FFF2-40B4-BE49-F238E27FC236}">
                    <a16:creationId xmlns:a16="http://schemas.microsoft.com/office/drawing/2014/main" id="{52B1F9BF-C499-4C4E-96E9-FEBFEA18D4DD}"/>
                  </a:ext>
                </a:extLst>
              </p:cNvPr>
              <p:cNvSpPr/>
              <p:nvPr/>
            </p:nvSpPr>
            <p:spPr>
              <a:xfrm>
                <a:off x="2181528" y="3533421"/>
                <a:ext cx="1072717" cy="6312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49" name="Rectangle 148">
                <a:extLst>
                  <a:ext uri="{FF2B5EF4-FFF2-40B4-BE49-F238E27FC236}">
                    <a16:creationId xmlns:a16="http://schemas.microsoft.com/office/drawing/2014/main" id="{9874AC1E-0A93-4E88-802E-C213940550DC}"/>
                  </a:ext>
                </a:extLst>
              </p:cNvPr>
              <p:cNvSpPr/>
              <p:nvPr/>
            </p:nvSpPr>
            <p:spPr>
              <a:xfrm>
                <a:off x="3254243" y="3562478"/>
                <a:ext cx="246361" cy="5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50" name="Oval 149">
                <a:extLst>
                  <a:ext uri="{FF2B5EF4-FFF2-40B4-BE49-F238E27FC236}">
                    <a16:creationId xmlns:a16="http://schemas.microsoft.com/office/drawing/2014/main" id="{107B06DA-331C-497D-B325-7AA2CEDCA596}"/>
                  </a:ext>
                </a:extLst>
              </p:cNvPr>
              <p:cNvSpPr/>
              <p:nvPr/>
            </p:nvSpPr>
            <p:spPr>
              <a:xfrm>
                <a:off x="3314041" y="3928164"/>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sp>
        <p:nvSpPr>
          <p:cNvPr id="151" name="Rectangle 21">
            <a:extLst>
              <a:ext uri="{FF2B5EF4-FFF2-40B4-BE49-F238E27FC236}">
                <a16:creationId xmlns:a16="http://schemas.microsoft.com/office/drawing/2014/main" id="{86FD8279-9C38-48AB-9836-C4BDDC19BDFA}"/>
              </a:ext>
            </a:extLst>
          </p:cNvPr>
          <p:cNvSpPr/>
          <p:nvPr/>
        </p:nvSpPr>
        <p:spPr>
          <a:xfrm>
            <a:off x="2318207" y="4885818"/>
            <a:ext cx="908196" cy="508763"/>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2" name="그룹 2">
            <a:extLst>
              <a:ext uri="{FF2B5EF4-FFF2-40B4-BE49-F238E27FC236}">
                <a16:creationId xmlns:a16="http://schemas.microsoft.com/office/drawing/2014/main" id="{FEFC7552-2256-4A0E-9DC3-3D93ED626CAF}"/>
              </a:ext>
            </a:extLst>
          </p:cNvPr>
          <p:cNvGrpSpPr/>
          <p:nvPr/>
        </p:nvGrpSpPr>
        <p:grpSpPr>
          <a:xfrm>
            <a:off x="975244" y="5576386"/>
            <a:ext cx="939299" cy="931829"/>
            <a:chOff x="2112749" y="3418107"/>
            <a:chExt cx="1181456" cy="1172060"/>
          </a:xfrm>
        </p:grpSpPr>
        <p:sp>
          <p:nvSpPr>
            <p:cNvPr id="153" name="자유형: 도형 113">
              <a:extLst>
                <a:ext uri="{FF2B5EF4-FFF2-40B4-BE49-F238E27FC236}">
                  <a16:creationId xmlns:a16="http://schemas.microsoft.com/office/drawing/2014/main" id="{EBEB361F-366E-4A1C-844E-23498D053E22}"/>
                </a:ext>
              </a:extLst>
            </p:cNvPr>
            <p:cNvSpPr>
              <a:spLocks noChangeAspect="1"/>
            </p:cNvSpPr>
            <p:nvPr/>
          </p:nvSpPr>
          <p:spPr>
            <a:xfrm rot="2848566">
              <a:off x="2117447" y="3413409"/>
              <a:ext cx="1172060" cy="1181456"/>
            </a:xfrm>
            <a:custGeom>
              <a:avLst/>
              <a:gdLst>
                <a:gd name="connsiteX0" fmla="*/ 302812 w 1172060"/>
                <a:gd name="connsiteY0" fmla="*/ 668924 h 1181456"/>
                <a:gd name="connsiteX1" fmla="*/ 629231 w 1172060"/>
                <a:gd name="connsiteY1" fmla="*/ 315506 h 1181456"/>
                <a:gd name="connsiteX2" fmla="*/ 1063707 w 1172060"/>
                <a:gd name="connsiteY2" fmla="*/ 395423 h 1181456"/>
                <a:gd name="connsiteX3" fmla="*/ 998378 w 1172060"/>
                <a:gd name="connsiteY3" fmla="*/ 964382 h 1181456"/>
                <a:gd name="connsiteX4" fmla="*/ 403821 w 1172060"/>
                <a:gd name="connsiteY4" fmla="*/ 1073546 h 1181456"/>
                <a:gd name="connsiteX5" fmla="*/ 403085 w 1172060"/>
                <a:gd name="connsiteY5" fmla="*/ 1072441 h 1181456"/>
                <a:gd name="connsiteX6" fmla="*/ 302812 w 1172060"/>
                <a:gd name="connsiteY6" fmla="*/ 668924 h 1181456"/>
                <a:gd name="connsiteX7" fmla="*/ 237854 w 1172060"/>
                <a:gd name="connsiteY7" fmla="*/ 595408 h 1181456"/>
                <a:gd name="connsiteX8" fmla="*/ 542985 w 1172060"/>
                <a:gd name="connsiteY8" fmla="*/ 262697 h 1181456"/>
                <a:gd name="connsiteX9" fmla="*/ 561746 w 1172060"/>
                <a:gd name="connsiteY9" fmla="*/ 261886 h 1181456"/>
                <a:gd name="connsiteX10" fmla="*/ 600889 w 1172060"/>
                <a:gd name="connsiteY10" fmla="*/ 297782 h 1181456"/>
                <a:gd name="connsiteX11" fmla="*/ 601700 w 1172060"/>
                <a:gd name="connsiteY11" fmla="*/ 316543 h 1181456"/>
                <a:gd name="connsiteX12" fmla="*/ 296568 w 1172060"/>
                <a:gd name="connsiteY12" fmla="*/ 649254 h 1181456"/>
                <a:gd name="connsiteX13" fmla="*/ 277807 w 1172060"/>
                <a:gd name="connsiteY13" fmla="*/ 650065 h 1181456"/>
                <a:gd name="connsiteX14" fmla="*/ 238665 w 1172060"/>
                <a:gd name="connsiteY14" fmla="*/ 614168 h 1181456"/>
                <a:gd name="connsiteX15" fmla="*/ 237854 w 1172060"/>
                <a:gd name="connsiteY15" fmla="*/ 595408 h 1181456"/>
                <a:gd name="connsiteX16" fmla="*/ 170715 w 1172060"/>
                <a:gd name="connsiteY16" fmla="*/ 196213 h 1181456"/>
                <a:gd name="connsiteX17" fmla="*/ 330127 w 1172060"/>
                <a:gd name="connsiteY17" fmla="*/ 165192 h 1181456"/>
                <a:gd name="connsiteX18" fmla="*/ 440075 w 1172060"/>
                <a:gd name="connsiteY18" fmla="*/ 1218 h 1181456"/>
                <a:gd name="connsiteX19" fmla="*/ 521596 w 1172060"/>
                <a:gd name="connsiteY19" fmla="*/ 248757 h 1181456"/>
                <a:gd name="connsiteX20" fmla="*/ 234141 w 1172060"/>
                <a:gd name="connsiteY20" fmla="*/ 569990 h 1181456"/>
                <a:gd name="connsiteX21" fmla="*/ 35337 w 1172060"/>
                <a:gd name="connsiteY21" fmla="*/ 578003 h 1181456"/>
                <a:gd name="connsiteX22" fmla="*/ 123970 w 1172060"/>
                <a:gd name="connsiteY22" fmla="*/ 403571 h 1181456"/>
                <a:gd name="connsiteX23" fmla="*/ 170715 w 1172060"/>
                <a:gd name="connsiteY23" fmla="*/ 196213 h 118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2060" h="1181456">
                  <a:moveTo>
                    <a:pt x="302812" y="668924"/>
                  </a:moveTo>
                  <a:lnTo>
                    <a:pt x="629231" y="315506"/>
                  </a:lnTo>
                  <a:cubicBezTo>
                    <a:pt x="848283" y="306381"/>
                    <a:pt x="978182" y="305056"/>
                    <a:pt x="1063707" y="395423"/>
                  </a:cubicBezTo>
                  <a:cubicBezTo>
                    <a:pt x="1170280" y="508029"/>
                    <a:pt x="1267197" y="650379"/>
                    <a:pt x="998378" y="964382"/>
                  </a:cubicBezTo>
                  <a:cubicBezTo>
                    <a:pt x="696240" y="1276281"/>
                    <a:pt x="521556" y="1194524"/>
                    <a:pt x="403821" y="1073546"/>
                  </a:cubicBezTo>
                  <a:lnTo>
                    <a:pt x="403085" y="1072441"/>
                  </a:lnTo>
                  <a:cubicBezTo>
                    <a:pt x="324908" y="984678"/>
                    <a:pt x="302320" y="883213"/>
                    <a:pt x="302812" y="668924"/>
                  </a:cubicBezTo>
                  <a:close/>
                  <a:moveTo>
                    <a:pt x="237854" y="595408"/>
                  </a:moveTo>
                  <a:lnTo>
                    <a:pt x="542985" y="262697"/>
                  </a:lnTo>
                  <a:cubicBezTo>
                    <a:pt x="547942" y="257292"/>
                    <a:pt x="556341" y="256929"/>
                    <a:pt x="561746" y="261886"/>
                  </a:cubicBezTo>
                  <a:lnTo>
                    <a:pt x="600889" y="297782"/>
                  </a:lnTo>
                  <a:cubicBezTo>
                    <a:pt x="606293" y="302739"/>
                    <a:pt x="606657" y="311139"/>
                    <a:pt x="601700" y="316543"/>
                  </a:cubicBezTo>
                  <a:lnTo>
                    <a:pt x="296568" y="649254"/>
                  </a:lnTo>
                  <a:cubicBezTo>
                    <a:pt x="291611" y="654659"/>
                    <a:pt x="283212" y="655022"/>
                    <a:pt x="277807" y="650065"/>
                  </a:cubicBezTo>
                  <a:lnTo>
                    <a:pt x="238665" y="614168"/>
                  </a:lnTo>
                  <a:cubicBezTo>
                    <a:pt x="233260" y="609211"/>
                    <a:pt x="232898" y="600812"/>
                    <a:pt x="237854" y="595408"/>
                  </a:cubicBezTo>
                  <a:close/>
                  <a:moveTo>
                    <a:pt x="170715" y="196213"/>
                  </a:moveTo>
                  <a:cubicBezTo>
                    <a:pt x="239941" y="133429"/>
                    <a:pt x="250327" y="149631"/>
                    <a:pt x="330127" y="165192"/>
                  </a:cubicBezTo>
                  <a:cubicBezTo>
                    <a:pt x="445765" y="184636"/>
                    <a:pt x="396659" y="17962"/>
                    <a:pt x="440075" y="1218"/>
                  </a:cubicBezTo>
                  <a:cubicBezTo>
                    <a:pt x="478089" y="-13442"/>
                    <a:pt x="565874" y="106294"/>
                    <a:pt x="521596" y="248757"/>
                  </a:cubicBezTo>
                  <a:cubicBezTo>
                    <a:pt x="421713" y="357668"/>
                    <a:pt x="334023" y="461079"/>
                    <a:pt x="234141" y="569990"/>
                  </a:cubicBezTo>
                  <a:cubicBezTo>
                    <a:pt x="126009" y="620334"/>
                    <a:pt x="81210" y="609522"/>
                    <a:pt x="35337" y="578003"/>
                  </a:cubicBezTo>
                  <a:cubicBezTo>
                    <a:pt x="-10537" y="546484"/>
                    <a:pt x="-37835" y="446419"/>
                    <a:pt x="123970" y="403571"/>
                  </a:cubicBezTo>
                  <a:cubicBezTo>
                    <a:pt x="185254" y="392132"/>
                    <a:pt x="69653" y="346354"/>
                    <a:pt x="170715" y="19621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54" name="Block Arc 11">
              <a:extLst>
                <a:ext uri="{FF2B5EF4-FFF2-40B4-BE49-F238E27FC236}">
                  <a16:creationId xmlns:a16="http://schemas.microsoft.com/office/drawing/2014/main" id="{404A0EAE-CBAA-41E3-8044-F01C14E13D56}"/>
                </a:ext>
              </a:extLst>
            </p:cNvPr>
            <p:cNvSpPr/>
            <p:nvPr/>
          </p:nvSpPr>
          <p:spPr>
            <a:xfrm>
              <a:off x="2575942" y="4011357"/>
              <a:ext cx="255069" cy="41503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grpSp>
        <p:nvGrpSpPr>
          <p:cNvPr id="155" name="그룹 5">
            <a:extLst>
              <a:ext uri="{FF2B5EF4-FFF2-40B4-BE49-F238E27FC236}">
                <a16:creationId xmlns:a16="http://schemas.microsoft.com/office/drawing/2014/main" id="{8250DAC1-E152-45F6-A479-7735B369DD44}"/>
              </a:ext>
            </a:extLst>
          </p:cNvPr>
          <p:cNvGrpSpPr/>
          <p:nvPr/>
        </p:nvGrpSpPr>
        <p:grpSpPr>
          <a:xfrm>
            <a:off x="2379448" y="5673893"/>
            <a:ext cx="726980" cy="726980"/>
            <a:chOff x="2460435" y="1380960"/>
            <a:chExt cx="914400" cy="914400"/>
          </a:xfrm>
        </p:grpSpPr>
        <p:sp>
          <p:nvSpPr>
            <p:cNvPr id="156" name="타원 4">
              <a:extLst>
                <a:ext uri="{FF2B5EF4-FFF2-40B4-BE49-F238E27FC236}">
                  <a16:creationId xmlns:a16="http://schemas.microsoft.com/office/drawing/2014/main" id="{47C47689-D71A-4187-9565-5D6F7BF2276A}"/>
                </a:ext>
              </a:extLst>
            </p:cNvPr>
            <p:cNvSpPr/>
            <p:nvPr/>
          </p:nvSpPr>
          <p:spPr>
            <a:xfrm>
              <a:off x="2460435" y="1380960"/>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7" name="타원 105">
              <a:extLst>
                <a:ext uri="{FF2B5EF4-FFF2-40B4-BE49-F238E27FC236}">
                  <a16:creationId xmlns:a16="http://schemas.microsoft.com/office/drawing/2014/main" id="{F484FFD3-FA2E-46D5-AB84-76D513651752}"/>
                </a:ext>
              </a:extLst>
            </p:cNvPr>
            <p:cNvSpPr/>
            <p:nvPr/>
          </p:nvSpPr>
          <p:spPr>
            <a:xfrm>
              <a:off x="2529738" y="1453602"/>
              <a:ext cx="778252" cy="778252"/>
            </a:xfrm>
            <a:prstGeom prst="ellips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8" name="Block Arc 11">
              <a:extLst>
                <a:ext uri="{FF2B5EF4-FFF2-40B4-BE49-F238E27FC236}">
                  <a16:creationId xmlns:a16="http://schemas.microsoft.com/office/drawing/2014/main" id="{AC43D41F-B7D9-4D1F-910C-B7CD67DC141C}"/>
                </a:ext>
              </a:extLst>
            </p:cNvPr>
            <p:cNvSpPr/>
            <p:nvPr/>
          </p:nvSpPr>
          <p:spPr>
            <a:xfrm>
              <a:off x="2761961" y="1573266"/>
              <a:ext cx="311347" cy="506602"/>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59" name="Group 158">
            <a:extLst>
              <a:ext uri="{FF2B5EF4-FFF2-40B4-BE49-F238E27FC236}">
                <a16:creationId xmlns:a16="http://schemas.microsoft.com/office/drawing/2014/main" id="{68DEC7E7-C221-4AF0-A8A5-BAE9DDC341E9}"/>
              </a:ext>
            </a:extLst>
          </p:cNvPr>
          <p:cNvGrpSpPr/>
          <p:nvPr/>
        </p:nvGrpSpPr>
        <p:grpSpPr>
          <a:xfrm>
            <a:off x="5724689" y="3760243"/>
            <a:ext cx="2887593" cy="2920834"/>
            <a:chOff x="369152" y="1617134"/>
            <a:chExt cx="3546035" cy="3586857"/>
          </a:xfrm>
          <a:solidFill>
            <a:schemeClr val="accent1"/>
          </a:solidFill>
        </p:grpSpPr>
        <p:grpSp>
          <p:nvGrpSpPr>
            <p:cNvPr id="160" name="Group 159">
              <a:extLst>
                <a:ext uri="{FF2B5EF4-FFF2-40B4-BE49-F238E27FC236}">
                  <a16:creationId xmlns:a16="http://schemas.microsoft.com/office/drawing/2014/main" id="{FA06617D-5111-4313-8908-128A32C0165E}"/>
                </a:ext>
              </a:extLst>
            </p:cNvPr>
            <p:cNvGrpSpPr/>
            <p:nvPr/>
          </p:nvGrpSpPr>
          <p:grpSpPr>
            <a:xfrm>
              <a:off x="926950" y="1617134"/>
              <a:ext cx="2049224" cy="852218"/>
              <a:chOff x="926950" y="1617134"/>
              <a:chExt cx="2049224" cy="852218"/>
            </a:xfrm>
            <a:grpFill/>
          </p:grpSpPr>
          <p:sp>
            <p:nvSpPr>
              <p:cNvPr id="180" name="Rectangle 14">
                <a:extLst>
                  <a:ext uri="{FF2B5EF4-FFF2-40B4-BE49-F238E27FC236}">
                    <a16:creationId xmlns:a16="http://schemas.microsoft.com/office/drawing/2014/main" id="{825ACD2C-2E6E-4D00-A8E3-5C023733DC0D}"/>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1" name="Right Triangle 13">
                <a:extLst>
                  <a:ext uri="{FF2B5EF4-FFF2-40B4-BE49-F238E27FC236}">
                    <a16:creationId xmlns:a16="http://schemas.microsoft.com/office/drawing/2014/main" id="{8F52C962-61C7-458A-BA81-84A501558591}"/>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2" name="Rectangle 24">
                <a:extLst>
                  <a:ext uri="{FF2B5EF4-FFF2-40B4-BE49-F238E27FC236}">
                    <a16:creationId xmlns:a16="http://schemas.microsoft.com/office/drawing/2014/main" id="{B711835F-F0E9-47FA-90C8-8483437B0695}"/>
                  </a:ext>
                </a:extLst>
              </p:cNvPr>
              <p:cNvSpPr>
                <a:spLocks noChangeAspect="1"/>
              </p:cNvSpPr>
              <p:nvPr/>
            </p:nvSpPr>
            <p:spPr>
              <a:xfrm rot="20700000">
                <a:off x="2300573" y="1797574"/>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3" name="Rectangle 41">
                <a:extLst>
                  <a:ext uri="{FF2B5EF4-FFF2-40B4-BE49-F238E27FC236}">
                    <a16:creationId xmlns:a16="http://schemas.microsoft.com/office/drawing/2014/main" id="{D05620D9-9E66-42C2-890C-42F23C41B044}"/>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4" name="Isosceles Triangle 3">
                <a:extLst>
                  <a:ext uri="{FF2B5EF4-FFF2-40B4-BE49-F238E27FC236}">
                    <a16:creationId xmlns:a16="http://schemas.microsoft.com/office/drawing/2014/main" id="{450632FD-5603-481F-A82D-C6CF18A46915}"/>
                  </a:ext>
                </a:extLst>
              </p:cNvPr>
              <p:cNvSpPr>
                <a:spLocks noChangeAspect="1"/>
              </p:cNvSpPr>
              <p:nvPr/>
            </p:nvSpPr>
            <p:spPr>
              <a:xfrm rot="2229245">
                <a:off x="2616513" y="2030577"/>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161" name="Group 160">
              <a:extLst>
                <a:ext uri="{FF2B5EF4-FFF2-40B4-BE49-F238E27FC236}">
                  <a16:creationId xmlns:a16="http://schemas.microsoft.com/office/drawing/2014/main" id="{F156AED3-AA8D-4841-8C0F-8395475A15C4}"/>
                </a:ext>
              </a:extLst>
            </p:cNvPr>
            <p:cNvGrpSpPr/>
            <p:nvPr/>
          </p:nvGrpSpPr>
          <p:grpSpPr>
            <a:xfrm rot="4990866">
              <a:off x="2464466" y="2788531"/>
              <a:ext cx="2049224" cy="852218"/>
              <a:chOff x="926950" y="1617134"/>
              <a:chExt cx="2049224" cy="852218"/>
            </a:xfrm>
            <a:grpFill/>
          </p:grpSpPr>
          <p:sp>
            <p:nvSpPr>
              <p:cNvPr id="175" name="Rectangle 14">
                <a:extLst>
                  <a:ext uri="{FF2B5EF4-FFF2-40B4-BE49-F238E27FC236}">
                    <a16:creationId xmlns:a16="http://schemas.microsoft.com/office/drawing/2014/main" id="{413D5CBF-F9A2-41A2-917E-762F89361386}"/>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76" name="Right Triangle 13">
                <a:extLst>
                  <a:ext uri="{FF2B5EF4-FFF2-40B4-BE49-F238E27FC236}">
                    <a16:creationId xmlns:a16="http://schemas.microsoft.com/office/drawing/2014/main" id="{8186E39E-AEBF-4B8B-991F-F0ED5F1D4EB4}"/>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77" name="Rectangle 24">
                <a:extLst>
                  <a:ext uri="{FF2B5EF4-FFF2-40B4-BE49-F238E27FC236}">
                    <a16:creationId xmlns:a16="http://schemas.microsoft.com/office/drawing/2014/main" id="{F10FFD6D-C08B-4626-891A-73771D134FC2}"/>
                  </a:ext>
                </a:extLst>
              </p:cNvPr>
              <p:cNvSpPr>
                <a:spLocks noChangeAspect="1"/>
              </p:cNvSpPr>
              <p:nvPr/>
            </p:nvSpPr>
            <p:spPr>
              <a:xfrm rot="20700000">
                <a:off x="2300573" y="1797574"/>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78" name="Rectangle 41">
                <a:extLst>
                  <a:ext uri="{FF2B5EF4-FFF2-40B4-BE49-F238E27FC236}">
                    <a16:creationId xmlns:a16="http://schemas.microsoft.com/office/drawing/2014/main" id="{72ED4E9B-63ED-4190-BEDD-877560E7A17D}"/>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79" name="Isosceles Triangle 3">
                <a:extLst>
                  <a:ext uri="{FF2B5EF4-FFF2-40B4-BE49-F238E27FC236}">
                    <a16:creationId xmlns:a16="http://schemas.microsoft.com/office/drawing/2014/main" id="{00729DBF-E583-4ED6-A2B2-96207918E42E}"/>
                  </a:ext>
                </a:extLst>
              </p:cNvPr>
              <p:cNvSpPr>
                <a:spLocks noChangeAspect="1"/>
              </p:cNvSpPr>
              <p:nvPr/>
            </p:nvSpPr>
            <p:spPr>
              <a:xfrm rot="2229245">
                <a:off x="2616513" y="2030577"/>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162" name="Group 161">
              <a:extLst>
                <a:ext uri="{FF2B5EF4-FFF2-40B4-BE49-F238E27FC236}">
                  <a16:creationId xmlns:a16="http://schemas.microsoft.com/office/drawing/2014/main" id="{C45FABE2-FCC8-47F3-97CF-A607124839B4}"/>
                </a:ext>
              </a:extLst>
            </p:cNvPr>
            <p:cNvGrpSpPr/>
            <p:nvPr/>
          </p:nvGrpSpPr>
          <p:grpSpPr>
            <a:xfrm rot="10066674">
              <a:off x="1444650" y="4351773"/>
              <a:ext cx="2063339" cy="852218"/>
              <a:chOff x="926950" y="1617134"/>
              <a:chExt cx="2063339" cy="852218"/>
            </a:xfrm>
            <a:grpFill/>
          </p:grpSpPr>
          <p:sp>
            <p:nvSpPr>
              <p:cNvPr id="170" name="Rectangle 14">
                <a:extLst>
                  <a:ext uri="{FF2B5EF4-FFF2-40B4-BE49-F238E27FC236}">
                    <a16:creationId xmlns:a16="http://schemas.microsoft.com/office/drawing/2014/main" id="{B914DFEE-7442-4201-BC4C-7763B3DF67A0}"/>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71" name="Right Triangle 13">
                <a:extLst>
                  <a:ext uri="{FF2B5EF4-FFF2-40B4-BE49-F238E27FC236}">
                    <a16:creationId xmlns:a16="http://schemas.microsoft.com/office/drawing/2014/main" id="{DCDFBC73-5BA0-4288-A8CB-C9A6A66BFBF0}"/>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72" name="Rectangle 24">
                <a:extLst>
                  <a:ext uri="{FF2B5EF4-FFF2-40B4-BE49-F238E27FC236}">
                    <a16:creationId xmlns:a16="http://schemas.microsoft.com/office/drawing/2014/main" id="{5DE2F223-75D7-40A4-9612-2D7FBF13DB0B}"/>
                  </a:ext>
                </a:extLst>
              </p:cNvPr>
              <p:cNvSpPr>
                <a:spLocks noChangeAspect="1"/>
              </p:cNvSpPr>
              <p:nvPr/>
            </p:nvSpPr>
            <p:spPr>
              <a:xfrm rot="20700000">
                <a:off x="2307865" y="1808900"/>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73" name="Rectangle 41">
                <a:extLst>
                  <a:ext uri="{FF2B5EF4-FFF2-40B4-BE49-F238E27FC236}">
                    <a16:creationId xmlns:a16="http://schemas.microsoft.com/office/drawing/2014/main" id="{D7723369-F1F6-4305-8E6D-AF81006176BF}"/>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74" name="Isosceles Triangle 3">
                <a:extLst>
                  <a:ext uri="{FF2B5EF4-FFF2-40B4-BE49-F238E27FC236}">
                    <a16:creationId xmlns:a16="http://schemas.microsoft.com/office/drawing/2014/main" id="{CA2FD652-E394-4362-B54D-7DF779B741BE}"/>
                  </a:ext>
                </a:extLst>
              </p:cNvPr>
              <p:cNvSpPr>
                <a:spLocks noChangeAspect="1"/>
              </p:cNvSpPr>
              <p:nvPr/>
            </p:nvSpPr>
            <p:spPr>
              <a:xfrm rot="2229245">
                <a:off x="2630628" y="1965414"/>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163" name="Group 162">
              <a:extLst>
                <a:ext uri="{FF2B5EF4-FFF2-40B4-BE49-F238E27FC236}">
                  <a16:creationId xmlns:a16="http://schemas.microsoft.com/office/drawing/2014/main" id="{A2173AD3-B34A-49C2-B51C-2B5444FE8EEF}"/>
                </a:ext>
              </a:extLst>
            </p:cNvPr>
            <p:cNvGrpSpPr/>
            <p:nvPr/>
          </p:nvGrpSpPr>
          <p:grpSpPr>
            <a:xfrm rot="15054074">
              <a:off x="-267551" y="3562253"/>
              <a:ext cx="2125623" cy="852218"/>
              <a:chOff x="926950" y="1617134"/>
              <a:chExt cx="2125623" cy="852218"/>
            </a:xfrm>
            <a:grpFill/>
          </p:grpSpPr>
          <p:sp>
            <p:nvSpPr>
              <p:cNvPr id="165" name="Rectangle 14">
                <a:extLst>
                  <a:ext uri="{FF2B5EF4-FFF2-40B4-BE49-F238E27FC236}">
                    <a16:creationId xmlns:a16="http://schemas.microsoft.com/office/drawing/2014/main" id="{EBA4AD5E-CF72-461D-A861-1DB742E6A037}"/>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66" name="Right Triangle 13">
                <a:extLst>
                  <a:ext uri="{FF2B5EF4-FFF2-40B4-BE49-F238E27FC236}">
                    <a16:creationId xmlns:a16="http://schemas.microsoft.com/office/drawing/2014/main" id="{FAF0C5CE-9CEB-4E84-9FBB-9D687F6685BC}"/>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67" name="Rectangle 24">
                <a:extLst>
                  <a:ext uri="{FF2B5EF4-FFF2-40B4-BE49-F238E27FC236}">
                    <a16:creationId xmlns:a16="http://schemas.microsoft.com/office/drawing/2014/main" id="{B8F18FFC-C28D-4374-97BD-B32B59A4A426}"/>
                  </a:ext>
                </a:extLst>
              </p:cNvPr>
              <p:cNvSpPr>
                <a:spLocks noChangeAspect="1"/>
              </p:cNvSpPr>
              <p:nvPr/>
            </p:nvSpPr>
            <p:spPr>
              <a:xfrm rot="20700000">
                <a:off x="2307865" y="1808900"/>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68" name="Rectangle 41">
                <a:extLst>
                  <a:ext uri="{FF2B5EF4-FFF2-40B4-BE49-F238E27FC236}">
                    <a16:creationId xmlns:a16="http://schemas.microsoft.com/office/drawing/2014/main" id="{30F42C7B-BB81-46D1-AF7A-A638CB585B84}"/>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69" name="Isosceles Triangle 3">
                <a:extLst>
                  <a:ext uri="{FF2B5EF4-FFF2-40B4-BE49-F238E27FC236}">
                    <a16:creationId xmlns:a16="http://schemas.microsoft.com/office/drawing/2014/main" id="{9A2920DE-5976-434C-9E7C-2D5D5FE8A797}"/>
                  </a:ext>
                </a:extLst>
              </p:cNvPr>
              <p:cNvSpPr>
                <a:spLocks noChangeAspect="1"/>
              </p:cNvSpPr>
              <p:nvPr/>
            </p:nvSpPr>
            <p:spPr>
              <a:xfrm rot="2229245">
                <a:off x="2692912" y="1965188"/>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64" name="Rectangle 14">
              <a:extLst>
                <a:ext uri="{FF2B5EF4-FFF2-40B4-BE49-F238E27FC236}">
                  <a16:creationId xmlns:a16="http://schemas.microsoft.com/office/drawing/2014/main" id="{5C00BC09-68AA-4BCC-BF5F-84E3B96E3C8E}"/>
                </a:ext>
              </a:extLst>
            </p:cNvPr>
            <p:cNvSpPr/>
            <p:nvPr/>
          </p:nvSpPr>
          <p:spPr>
            <a:xfrm rot="18143891">
              <a:off x="423487" y="2403381"/>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186" name="그룹 12">
            <a:extLst>
              <a:ext uri="{FF2B5EF4-FFF2-40B4-BE49-F238E27FC236}">
                <a16:creationId xmlns:a16="http://schemas.microsoft.com/office/drawing/2014/main" id="{29EF243C-EDBA-4AE8-AE6E-5D8546EF8F27}"/>
              </a:ext>
            </a:extLst>
          </p:cNvPr>
          <p:cNvGrpSpPr/>
          <p:nvPr/>
        </p:nvGrpSpPr>
        <p:grpSpPr>
          <a:xfrm rot="20116980">
            <a:off x="5945082" y="1178151"/>
            <a:ext cx="3392473" cy="1975550"/>
            <a:chOff x="4094747" y="2381166"/>
            <a:chExt cx="4510139" cy="2626405"/>
          </a:xfrm>
        </p:grpSpPr>
        <p:grpSp>
          <p:nvGrpSpPr>
            <p:cNvPr id="187" name="그룹 13">
              <a:extLst>
                <a:ext uri="{FF2B5EF4-FFF2-40B4-BE49-F238E27FC236}">
                  <a16:creationId xmlns:a16="http://schemas.microsoft.com/office/drawing/2014/main" id="{548EBC70-8C89-405A-90B1-1097284BCA1C}"/>
                </a:ext>
              </a:extLst>
            </p:cNvPr>
            <p:cNvGrpSpPr/>
            <p:nvPr/>
          </p:nvGrpSpPr>
          <p:grpSpPr>
            <a:xfrm rot="712870">
              <a:off x="4094747" y="2381166"/>
              <a:ext cx="3101505" cy="1698788"/>
              <a:chOff x="2380909" y="2446766"/>
              <a:chExt cx="2745256" cy="1503659"/>
            </a:xfrm>
          </p:grpSpPr>
          <p:sp>
            <p:nvSpPr>
              <p:cNvPr id="193" name="자유형: 도형 19">
                <a:extLst>
                  <a:ext uri="{FF2B5EF4-FFF2-40B4-BE49-F238E27FC236}">
                    <a16:creationId xmlns:a16="http://schemas.microsoft.com/office/drawing/2014/main" id="{83E01F4D-49D7-4EE0-917B-8960FBC748F2}"/>
                  </a:ext>
                </a:extLst>
              </p:cNvPr>
              <p:cNvSpPr/>
              <p:nvPr/>
            </p:nvSpPr>
            <p:spPr>
              <a:xfrm rot="1231697">
                <a:off x="3121386" y="2561927"/>
                <a:ext cx="2004779" cy="1388498"/>
              </a:xfrm>
              <a:custGeom>
                <a:avLst/>
                <a:gdLst>
                  <a:gd name="connsiteX0" fmla="*/ 679840 w 2951501"/>
                  <a:gd name="connsiteY0" fmla="*/ 1516490 h 1616735"/>
                  <a:gd name="connsiteX1" fmla="*/ 1817700 w 2951501"/>
                  <a:gd name="connsiteY1" fmla="*/ 1516490 h 1616735"/>
                  <a:gd name="connsiteX2" fmla="*/ 1817700 w 2951501"/>
                  <a:gd name="connsiteY2" fmla="*/ 1567623 h 1616735"/>
                  <a:gd name="connsiteX3" fmla="*/ 1774636 w 2951501"/>
                  <a:gd name="connsiteY3" fmla="*/ 1616735 h 1616735"/>
                  <a:gd name="connsiteX4" fmla="*/ 722905 w 2951501"/>
                  <a:gd name="connsiteY4" fmla="*/ 1616735 h 1616735"/>
                  <a:gd name="connsiteX5" fmla="*/ 679840 w 2951501"/>
                  <a:gd name="connsiteY5" fmla="*/ 1567623 h 1616735"/>
                  <a:gd name="connsiteX6" fmla="*/ 679840 w 2951501"/>
                  <a:gd name="connsiteY6" fmla="*/ 1407500 h 1616735"/>
                  <a:gd name="connsiteX7" fmla="*/ 1817700 w 2951501"/>
                  <a:gd name="connsiteY7" fmla="*/ 1407500 h 1616735"/>
                  <a:gd name="connsiteX8" fmla="*/ 1817700 w 2951501"/>
                  <a:gd name="connsiteY8" fmla="*/ 1472848 h 1616735"/>
                  <a:gd name="connsiteX9" fmla="*/ 679840 w 2951501"/>
                  <a:gd name="connsiteY9" fmla="*/ 1472848 h 1616735"/>
                  <a:gd name="connsiteX10" fmla="*/ 1817700 w 2951501"/>
                  <a:gd name="connsiteY10" fmla="*/ 611112 h 1616735"/>
                  <a:gd name="connsiteX11" fmla="*/ 1817700 w 2951501"/>
                  <a:gd name="connsiteY11" fmla="*/ 973623 h 1616735"/>
                  <a:gd name="connsiteX12" fmla="*/ 2224001 w 2951501"/>
                  <a:gd name="connsiteY12" fmla="*/ 611112 h 1616735"/>
                  <a:gd name="connsiteX13" fmla="*/ 449189 w 2951501"/>
                  <a:gd name="connsiteY13" fmla="*/ 386587 h 1616735"/>
                  <a:gd name="connsiteX14" fmla="*/ 239392 w 2951501"/>
                  <a:gd name="connsiteY14" fmla="*/ 437793 h 1616735"/>
                  <a:gd name="connsiteX15" fmla="*/ 127717 w 2951501"/>
                  <a:gd name="connsiteY15" fmla="*/ 563345 h 1616735"/>
                  <a:gd name="connsiteX16" fmla="*/ 119224 w 2951501"/>
                  <a:gd name="connsiteY16" fmla="*/ 813828 h 1616735"/>
                  <a:gd name="connsiteX17" fmla="*/ 118041 w 2951501"/>
                  <a:gd name="connsiteY17" fmla="*/ 814226 h 1616735"/>
                  <a:gd name="connsiteX18" fmla="*/ 156579 w 2951501"/>
                  <a:gd name="connsiteY18" fmla="*/ 873845 h 1616735"/>
                  <a:gd name="connsiteX19" fmla="*/ 319223 w 2951501"/>
                  <a:gd name="connsiteY19" fmla="*/ 1023753 h 1616735"/>
                  <a:gd name="connsiteX20" fmla="*/ 318718 w 2951501"/>
                  <a:gd name="connsiteY20" fmla="*/ 1024809 h 1616735"/>
                  <a:gd name="connsiteX21" fmla="*/ 679840 w 2951501"/>
                  <a:gd name="connsiteY21" fmla="*/ 1198510 h 1616735"/>
                  <a:gd name="connsiteX22" fmla="*/ 679840 w 2951501"/>
                  <a:gd name="connsiteY22" fmla="*/ 494818 h 1616735"/>
                  <a:gd name="connsiteX23" fmla="*/ 613050 w 2951501"/>
                  <a:gd name="connsiteY23" fmla="*/ 439426 h 1616735"/>
                  <a:gd name="connsiteX24" fmla="*/ 522606 w 2951501"/>
                  <a:gd name="connsiteY24" fmla="*/ 399416 h 1616735"/>
                  <a:gd name="connsiteX25" fmla="*/ 449189 w 2951501"/>
                  <a:gd name="connsiteY25" fmla="*/ 386587 h 1616735"/>
                  <a:gd name="connsiteX26" fmla="*/ 2556092 w 2951501"/>
                  <a:gd name="connsiteY26" fmla="*/ 0 h 1616735"/>
                  <a:gd name="connsiteX27" fmla="*/ 2951501 w 2951501"/>
                  <a:gd name="connsiteY27" fmla="*/ 404658 h 1616735"/>
                  <a:gd name="connsiteX28" fmla="*/ 2608538 w 2951501"/>
                  <a:gd name="connsiteY28" fmla="*/ 418986 h 1616735"/>
                  <a:gd name="connsiteX29" fmla="*/ 2606605 w 2951501"/>
                  <a:gd name="connsiteY29" fmla="*/ 417008 h 1616735"/>
                  <a:gd name="connsiteX30" fmla="*/ 1820087 w 2951501"/>
                  <a:gd name="connsiteY30" fmla="*/ 1344294 h 1616735"/>
                  <a:gd name="connsiteX31" fmla="*/ 1817700 w 2951501"/>
                  <a:gd name="connsiteY31" fmla="*/ 1341966 h 1616735"/>
                  <a:gd name="connsiteX32" fmla="*/ 1817700 w 2951501"/>
                  <a:gd name="connsiteY32" fmla="*/ 1363858 h 1616735"/>
                  <a:gd name="connsiteX33" fmla="*/ 679840 w 2951501"/>
                  <a:gd name="connsiteY33" fmla="*/ 1363858 h 1616735"/>
                  <a:gd name="connsiteX34" fmla="*/ 679840 w 2951501"/>
                  <a:gd name="connsiteY34" fmla="*/ 1307744 h 1616735"/>
                  <a:gd name="connsiteX35" fmla="*/ 268830 w 2951501"/>
                  <a:gd name="connsiteY35" fmla="*/ 1110047 h 1616735"/>
                  <a:gd name="connsiteX36" fmla="*/ 270209 w 2951501"/>
                  <a:gd name="connsiteY36" fmla="*/ 1107180 h 1616735"/>
                  <a:gd name="connsiteX37" fmla="*/ 198248 w 2951501"/>
                  <a:gd name="connsiteY37" fmla="*/ 1056644 h 1616735"/>
                  <a:gd name="connsiteX38" fmla="*/ 55623 w 2951501"/>
                  <a:gd name="connsiteY38" fmla="*/ 898485 h 1616735"/>
                  <a:gd name="connsiteX39" fmla="*/ 1591 w 2951501"/>
                  <a:gd name="connsiteY39" fmla="*/ 738051 h 1616735"/>
                  <a:gd name="connsiteX40" fmla="*/ 88988 w 2951501"/>
                  <a:gd name="connsiteY40" fmla="*/ 428893 h 1616735"/>
                  <a:gd name="connsiteX41" fmla="*/ 91156 w 2951501"/>
                  <a:gd name="connsiteY41" fmla="*/ 430488 h 1616735"/>
                  <a:gd name="connsiteX42" fmla="*/ 424588 w 2951501"/>
                  <a:gd name="connsiteY42" fmla="*/ 285218 h 1616735"/>
                  <a:gd name="connsiteX43" fmla="*/ 550151 w 2951501"/>
                  <a:gd name="connsiteY43" fmla="*/ 302724 h 1616735"/>
                  <a:gd name="connsiteX44" fmla="*/ 666090 w 2951501"/>
                  <a:gd name="connsiteY44" fmla="*/ 354013 h 1616735"/>
                  <a:gd name="connsiteX45" fmla="*/ 690060 w 2951501"/>
                  <a:gd name="connsiteY45" fmla="*/ 373892 h 1616735"/>
                  <a:gd name="connsiteX46" fmla="*/ 692454 w 2951501"/>
                  <a:gd name="connsiteY46" fmla="*/ 367302 h 1616735"/>
                  <a:gd name="connsiteX47" fmla="*/ 722905 w 2951501"/>
                  <a:gd name="connsiteY47" fmla="*/ 352917 h 1616735"/>
                  <a:gd name="connsiteX48" fmla="*/ 1774636 w 2951501"/>
                  <a:gd name="connsiteY48" fmla="*/ 352917 h 1616735"/>
                  <a:gd name="connsiteX49" fmla="*/ 1817700 w 2951501"/>
                  <a:gd name="connsiteY49" fmla="*/ 402029 h 1616735"/>
                  <a:gd name="connsiteX50" fmla="*/ 1817700 w 2951501"/>
                  <a:gd name="connsiteY50" fmla="*/ 525619 h 1616735"/>
                  <a:gd name="connsiteX51" fmla="*/ 2319822 w 2951501"/>
                  <a:gd name="connsiteY51" fmla="*/ 525619 h 1616735"/>
                  <a:gd name="connsiteX52" fmla="*/ 2530110 w 2951501"/>
                  <a:gd name="connsiteY52" fmla="*/ 337995 h 1616735"/>
                  <a:gd name="connsiteX53" fmla="*/ 2533895 w 2951501"/>
                  <a:gd name="connsiteY53" fmla="*/ 341686 h 161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951501" h="1616735">
                    <a:moveTo>
                      <a:pt x="679840" y="1516490"/>
                    </a:moveTo>
                    <a:lnTo>
                      <a:pt x="1817700" y="1516490"/>
                    </a:lnTo>
                    <a:lnTo>
                      <a:pt x="1817700" y="1567623"/>
                    </a:lnTo>
                    <a:cubicBezTo>
                      <a:pt x="1817700" y="1594747"/>
                      <a:pt x="1798420" y="1616735"/>
                      <a:pt x="1774636" y="1616735"/>
                    </a:cubicBezTo>
                    <a:lnTo>
                      <a:pt x="722905" y="1616735"/>
                    </a:lnTo>
                    <a:cubicBezTo>
                      <a:pt x="699121" y="1616735"/>
                      <a:pt x="679840" y="1594747"/>
                      <a:pt x="679840" y="1567623"/>
                    </a:cubicBezTo>
                    <a:close/>
                    <a:moveTo>
                      <a:pt x="679840" y="1407500"/>
                    </a:moveTo>
                    <a:lnTo>
                      <a:pt x="1817700" y="1407500"/>
                    </a:lnTo>
                    <a:lnTo>
                      <a:pt x="1817700" y="1472848"/>
                    </a:lnTo>
                    <a:lnTo>
                      <a:pt x="679840" y="1472848"/>
                    </a:lnTo>
                    <a:close/>
                    <a:moveTo>
                      <a:pt x="1817700" y="611112"/>
                    </a:moveTo>
                    <a:lnTo>
                      <a:pt x="1817700" y="973623"/>
                    </a:lnTo>
                    <a:lnTo>
                      <a:pt x="2224001" y="611112"/>
                    </a:lnTo>
                    <a:close/>
                    <a:moveTo>
                      <a:pt x="449189" y="386587"/>
                    </a:moveTo>
                    <a:cubicBezTo>
                      <a:pt x="375505" y="381552"/>
                      <a:pt x="302157" y="399580"/>
                      <a:pt x="239392" y="437793"/>
                    </a:cubicBezTo>
                    <a:cubicBezTo>
                      <a:pt x="191686" y="474403"/>
                      <a:pt x="154461" y="503154"/>
                      <a:pt x="127717" y="563345"/>
                    </a:cubicBezTo>
                    <a:cubicBezTo>
                      <a:pt x="95043" y="642185"/>
                      <a:pt x="91358" y="731154"/>
                      <a:pt x="119224" y="813828"/>
                    </a:cubicBezTo>
                    <a:lnTo>
                      <a:pt x="118041" y="814226"/>
                    </a:lnTo>
                    <a:lnTo>
                      <a:pt x="156579" y="873845"/>
                    </a:lnTo>
                    <a:cubicBezTo>
                      <a:pt x="200043" y="932336"/>
                      <a:pt x="255879" y="983997"/>
                      <a:pt x="319223" y="1023753"/>
                    </a:cubicBezTo>
                    <a:lnTo>
                      <a:pt x="318718" y="1024809"/>
                    </a:lnTo>
                    <a:lnTo>
                      <a:pt x="679840" y="1198510"/>
                    </a:lnTo>
                    <a:lnTo>
                      <a:pt x="679840" y="494818"/>
                    </a:lnTo>
                    <a:lnTo>
                      <a:pt x="613050" y="439426"/>
                    </a:lnTo>
                    <a:cubicBezTo>
                      <a:pt x="585307" y="422195"/>
                      <a:pt x="554948" y="408629"/>
                      <a:pt x="522606" y="399416"/>
                    </a:cubicBezTo>
                    <a:cubicBezTo>
                      <a:pt x="498349" y="392506"/>
                      <a:pt x="473751" y="388265"/>
                      <a:pt x="449189" y="386587"/>
                    </a:cubicBezTo>
                    <a:close/>
                    <a:moveTo>
                      <a:pt x="2556092" y="0"/>
                    </a:moveTo>
                    <a:lnTo>
                      <a:pt x="2951501" y="404658"/>
                    </a:lnTo>
                    <a:lnTo>
                      <a:pt x="2608538" y="418986"/>
                    </a:lnTo>
                    <a:lnTo>
                      <a:pt x="2606605" y="417008"/>
                    </a:lnTo>
                    <a:lnTo>
                      <a:pt x="1820087" y="1344294"/>
                    </a:lnTo>
                    <a:lnTo>
                      <a:pt x="1817700" y="1341966"/>
                    </a:lnTo>
                    <a:lnTo>
                      <a:pt x="1817700" y="1363858"/>
                    </a:lnTo>
                    <a:lnTo>
                      <a:pt x="679840" y="1363858"/>
                    </a:lnTo>
                    <a:lnTo>
                      <a:pt x="679840" y="1307744"/>
                    </a:lnTo>
                    <a:lnTo>
                      <a:pt x="268830" y="1110047"/>
                    </a:lnTo>
                    <a:lnTo>
                      <a:pt x="270209" y="1107180"/>
                    </a:lnTo>
                    <a:lnTo>
                      <a:pt x="198248" y="1056644"/>
                    </a:lnTo>
                    <a:cubicBezTo>
                      <a:pt x="142291" y="1011239"/>
                      <a:pt x="93777" y="957478"/>
                      <a:pt x="55623" y="898485"/>
                    </a:cubicBezTo>
                    <a:cubicBezTo>
                      <a:pt x="27132" y="847625"/>
                      <a:pt x="9121" y="802009"/>
                      <a:pt x="1591" y="738051"/>
                    </a:cubicBezTo>
                    <a:cubicBezTo>
                      <a:pt x="-7531" y="629033"/>
                      <a:pt x="22695" y="518961"/>
                      <a:pt x="88988" y="428893"/>
                    </a:cubicBezTo>
                    <a:lnTo>
                      <a:pt x="91156" y="430488"/>
                    </a:lnTo>
                    <a:cubicBezTo>
                      <a:pt x="162999" y="345385"/>
                      <a:pt x="305583" y="286481"/>
                      <a:pt x="424588" y="285218"/>
                    </a:cubicBezTo>
                    <a:cubicBezTo>
                      <a:pt x="466453" y="285186"/>
                      <a:pt x="508692" y="290914"/>
                      <a:pt x="550151" y="302724"/>
                    </a:cubicBezTo>
                    <a:cubicBezTo>
                      <a:pt x="591610" y="314534"/>
                      <a:pt x="630526" y="331925"/>
                      <a:pt x="666090" y="354013"/>
                    </a:cubicBezTo>
                    <a:lnTo>
                      <a:pt x="690060" y="373892"/>
                    </a:lnTo>
                    <a:lnTo>
                      <a:pt x="692454" y="367302"/>
                    </a:lnTo>
                    <a:cubicBezTo>
                      <a:pt x="700247" y="358414"/>
                      <a:pt x="711013" y="352917"/>
                      <a:pt x="722905" y="352917"/>
                    </a:cubicBezTo>
                    <a:lnTo>
                      <a:pt x="1774636" y="352917"/>
                    </a:lnTo>
                    <a:cubicBezTo>
                      <a:pt x="1798420" y="352917"/>
                      <a:pt x="1817700" y="374905"/>
                      <a:pt x="1817700" y="402029"/>
                    </a:cubicBezTo>
                    <a:lnTo>
                      <a:pt x="1817700" y="525619"/>
                    </a:lnTo>
                    <a:lnTo>
                      <a:pt x="2319822" y="525619"/>
                    </a:lnTo>
                    <a:lnTo>
                      <a:pt x="2530110" y="337995"/>
                    </a:lnTo>
                    <a:lnTo>
                      <a:pt x="2533895" y="34168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94" name="자유형: 도형 20">
                <a:extLst>
                  <a:ext uri="{FF2B5EF4-FFF2-40B4-BE49-F238E27FC236}">
                    <a16:creationId xmlns:a16="http://schemas.microsoft.com/office/drawing/2014/main" id="{D1906BE0-462B-48AA-AAC7-B418DEC70F6D}"/>
                  </a:ext>
                </a:extLst>
              </p:cNvPr>
              <p:cNvSpPr/>
              <p:nvPr/>
            </p:nvSpPr>
            <p:spPr>
              <a:xfrm rot="6382074">
                <a:off x="2673354" y="2332594"/>
                <a:ext cx="683006" cy="911350"/>
              </a:xfrm>
              <a:custGeom>
                <a:avLst/>
                <a:gdLst>
                  <a:gd name="connsiteX0" fmla="*/ 0 w 852117"/>
                  <a:gd name="connsiteY0" fmla="*/ 226050 h 913021"/>
                  <a:gd name="connsiteX1" fmla="*/ 235595 w 852117"/>
                  <a:gd name="connsiteY1" fmla="*/ 373156 h 913021"/>
                  <a:gd name="connsiteX2" fmla="*/ 311282 w 852117"/>
                  <a:gd name="connsiteY2" fmla="*/ 397996 h 913021"/>
                  <a:gd name="connsiteX3" fmla="*/ 331029 w 852117"/>
                  <a:gd name="connsiteY3" fmla="*/ 139667 h 913021"/>
                  <a:gd name="connsiteX4" fmla="*/ 328134 w 852117"/>
                  <a:gd name="connsiteY4" fmla="*/ 7546 h 913021"/>
                  <a:gd name="connsiteX5" fmla="*/ 443295 w 852117"/>
                  <a:gd name="connsiteY5" fmla="*/ 0 h 913021"/>
                  <a:gd name="connsiteX6" fmla="*/ 445990 w 852117"/>
                  <a:gd name="connsiteY6" fmla="*/ 68978 h 913021"/>
                  <a:gd name="connsiteX7" fmla="*/ 454992 w 852117"/>
                  <a:gd name="connsiteY7" fmla="*/ 231624 h 913021"/>
                  <a:gd name="connsiteX8" fmla="*/ 452843 w 852117"/>
                  <a:gd name="connsiteY8" fmla="*/ 13725 h 913021"/>
                  <a:gd name="connsiteX9" fmla="*/ 562280 w 852117"/>
                  <a:gd name="connsiteY9" fmla="*/ 38587 h 913021"/>
                  <a:gd name="connsiteX10" fmla="*/ 591089 w 852117"/>
                  <a:gd name="connsiteY10" fmla="*/ 223958 h 913021"/>
                  <a:gd name="connsiteX11" fmla="*/ 574101 w 852117"/>
                  <a:gd name="connsiteY11" fmla="*/ 39172 h 913021"/>
                  <a:gd name="connsiteX12" fmla="*/ 703090 w 852117"/>
                  <a:gd name="connsiteY12" fmla="*/ 62958 h 913021"/>
                  <a:gd name="connsiteX13" fmla="*/ 709880 w 852117"/>
                  <a:gd name="connsiteY13" fmla="*/ 237369 h 913021"/>
                  <a:gd name="connsiteX14" fmla="*/ 714239 w 852117"/>
                  <a:gd name="connsiteY14" fmla="*/ 69553 h 913021"/>
                  <a:gd name="connsiteX15" fmla="*/ 822235 w 852117"/>
                  <a:gd name="connsiteY15" fmla="*/ 87329 h 913021"/>
                  <a:gd name="connsiteX16" fmla="*/ 851404 w 852117"/>
                  <a:gd name="connsiteY16" fmla="*/ 326326 h 913021"/>
                  <a:gd name="connsiteX17" fmla="*/ 762365 w 852117"/>
                  <a:gd name="connsiteY17" fmla="*/ 809335 h 913021"/>
                  <a:gd name="connsiteX18" fmla="*/ 751654 w 852117"/>
                  <a:gd name="connsiteY18" fmla="*/ 912259 h 913021"/>
                  <a:gd name="connsiteX19" fmla="*/ 380634 w 852117"/>
                  <a:gd name="connsiteY19" fmla="*/ 913021 h 913021"/>
                  <a:gd name="connsiteX20" fmla="*/ 361777 w 852117"/>
                  <a:gd name="connsiteY20" fmla="*/ 780857 h 913021"/>
                  <a:gd name="connsiteX21" fmla="*/ 259790 w 852117"/>
                  <a:gd name="connsiteY21" fmla="*/ 654805 h 913021"/>
                  <a:gd name="connsiteX22" fmla="*/ 127442 w 852117"/>
                  <a:gd name="connsiteY22" fmla="*/ 467151 h 913021"/>
                  <a:gd name="connsiteX23" fmla="*/ 0 w 852117"/>
                  <a:gd name="connsiteY23" fmla="*/ 226050 h 913021"/>
                  <a:gd name="connsiteX0" fmla="*/ 0 w 852117"/>
                  <a:gd name="connsiteY0" fmla="*/ 226050 h 913021"/>
                  <a:gd name="connsiteX1" fmla="*/ 235595 w 852117"/>
                  <a:gd name="connsiteY1" fmla="*/ 373156 h 913021"/>
                  <a:gd name="connsiteX2" fmla="*/ 311282 w 852117"/>
                  <a:gd name="connsiteY2" fmla="*/ 397996 h 913021"/>
                  <a:gd name="connsiteX3" fmla="*/ 331029 w 852117"/>
                  <a:gd name="connsiteY3" fmla="*/ 139667 h 913021"/>
                  <a:gd name="connsiteX4" fmla="*/ 328134 w 852117"/>
                  <a:gd name="connsiteY4" fmla="*/ 7546 h 913021"/>
                  <a:gd name="connsiteX5" fmla="*/ 443295 w 852117"/>
                  <a:gd name="connsiteY5" fmla="*/ 0 h 913021"/>
                  <a:gd name="connsiteX6" fmla="*/ 454992 w 852117"/>
                  <a:gd name="connsiteY6" fmla="*/ 231624 h 913021"/>
                  <a:gd name="connsiteX7" fmla="*/ 452843 w 852117"/>
                  <a:gd name="connsiteY7" fmla="*/ 13725 h 913021"/>
                  <a:gd name="connsiteX8" fmla="*/ 562280 w 852117"/>
                  <a:gd name="connsiteY8" fmla="*/ 38587 h 913021"/>
                  <a:gd name="connsiteX9" fmla="*/ 591089 w 852117"/>
                  <a:gd name="connsiteY9" fmla="*/ 223958 h 913021"/>
                  <a:gd name="connsiteX10" fmla="*/ 574101 w 852117"/>
                  <a:gd name="connsiteY10" fmla="*/ 39172 h 913021"/>
                  <a:gd name="connsiteX11" fmla="*/ 703090 w 852117"/>
                  <a:gd name="connsiteY11" fmla="*/ 62958 h 913021"/>
                  <a:gd name="connsiteX12" fmla="*/ 709880 w 852117"/>
                  <a:gd name="connsiteY12" fmla="*/ 237369 h 913021"/>
                  <a:gd name="connsiteX13" fmla="*/ 714239 w 852117"/>
                  <a:gd name="connsiteY13" fmla="*/ 69553 h 913021"/>
                  <a:gd name="connsiteX14" fmla="*/ 822235 w 852117"/>
                  <a:gd name="connsiteY14" fmla="*/ 87329 h 913021"/>
                  <a:gd name="connsiteX15" fmla="*/ 851404 w 852117"/>
                  <a:gd name="connsiteY15" fmla="*/ 326326 h 913021"/>
                  <a:gd name="connsiteX16" fmla="*/ 762365 w 852117"/>
                  <a:gd name="connsiteY16" fmla="*/ 809335 h 913021"/>
                  <a:gd name="connsiteX17" fmla="*/ 751654 w 852117"/>
                  <a:gd name="connsiteY17" fmla="*/ 912259 h 913021"/>
                  <a:gd name="connsiteX18" fmla="*/ 380634 w 852117"/>
                  <a:gd name="connsiteY18" fmla="*/ 913021 h 913021"/>
                  <a:gd name="connsiteX19" fmla="*/ 361777 w 852117"/>
                  <a:gd name="connsiteY19" fmla="*/ 780857 h 913021"/>
                  <a:gd name="connsiteX20" fmla="*/ 259790 w 852117"/>
                  <a:gd name="connsiteY20" fmla="*/ 654805 h 913021"/>
                  <a:gd name="connsiteX21" fmla="*/ 127442 w 852117"/>
                  <a:gd name="connsiteY21" fmla="*/ 467151 h 913021"/>
                  <a:gd name="connsiteX22" fmla="*/ 0 w 852117"/>
                  <a:gd name="connsiteY22" fmla="*/ 226050 h 913021"/>
                  <a:gd name="connsiteX0" fmla="*/ 0 w 852117"/>
                  <a:gd name="connsiteY0" fmla="*/ 218504 h 905475"/>
                  <a:gd name="connsiteX1" fmla="*/ 235595 w 852117"/>
                  <a:gd name="connsiteY1" fmla="*/ 365610 h 905475"/>
                  <a:gd name="connsiteX2" fmla="*/ 311282 w 852117"/>
                  <a:gd name="connsiteY2" fmla="*/ 390450 h 905475"/>
                  <a:gd name="connsiteX3" fmla="*/ 331029 w 852117"/>
                  <a:gd name="connsiteY3" fmla="*/ 132121 h 905475"/>
                  <a:gd name="connsiteX4" fmla="*/ 328134 w 852117"/>
                  <a:gd name="connsiteY4" fmla="*/ 0 h 905475"/>
                  <a:gd name="connsiteX5" fmla="*/ 446516 w 852117"/>
                  <a:gd name="connsiteY5" fmla="*/ 3421 h 905475"/>
                  <a:gd name="connsiteX6" fmla="*/ 454992 w 852117"/>
                  <a:gd name="connsiteY6" fmla="*/ 224078 h 905475"/>
                  <a:gd name="connsiteX7" fmla="*/ 452843 w 852117"/>
                  <a:gd name="connsiteY7" fmla="*/ 6179 h 905475"/>
                  <a:gd name="connsiteX8" fmla="*/ 562280 w 852117"/>
                  <a:gd name="connsiteY8" fmla="*/ 31041 h 905475"/>
                  <a:gd name="connsiteX9" fmla="*/ 591089 w 852117"/>
                  <a:gd name="connsiteY9" fmla="*/ 216412 h 905475"/>
                  <a:gd name="connsiteX10" fmla="*/ 574101 w 852117"/>
                  <a:gd name="connsiteY10" fmla="*/ 31626 h 905475"/>
                  <a:gd name="connsiteX11" fmla="*/ 703090 w 852117"/>
                  <a:gd name="connsiteY11" fmla="*/ 55412 h 905475"/>
                  <a:gd name="connsiteX12" fmla="*/ 709880 w 852117"/>
                  <a:gd name="connsiteY12" fmla="*/ 229823 h 905475"/>
                  <a:gd name="connsiteX13" fmla="*/ 714239 w 852117"/>
                  <a:gd name="connsiteY13" fmla="*/ 62007 h 905475"/>
                  <a:gd name="connsiteX14" fmla="*/ 822235 w 852117"/>
                  <a:gd name="connsiteY14" fmla="*/ 79783 h 905475"/>
                  <a:gd name="connsiteX15" fmla="*/ 851404 w 852117"/>
                  <a:gd name="connsiteY15" fmla="*/ 318780 h 905475"/>
                  <a:gd name="connsiteX16" fmla="*/ 762365 w 852117"/>
                  <a:gd name="connsiteY16" fmla="*/ 801789 h 905475"/>
                  <a:gd name="connsiteX17" fmla="*/ 751654 w 852117"/>
                  <a:gd name="connsiteY17" fmla="*/ 904713 h 905475"/>
                  <a:gd name="connsiteX18" fmla="*/ 380634 w 852117"/>
                  <a:gd name="connsiteY18" fmla="*/ 905475 h 905475"/>
                  <a:gd name="connsiteX19" fmla="*/ 361777 w 852117"/>
                  <a:gd name="connsiteY19" fmla="*/ 773311 h 905475"/>
                  <a:gd name="connsiteX20" fmla="*/ 259790 w 852117"/>
                  <a:gd name="connsiteY20" fmla="*/ 647259 h 905475"/>
                  <a:gd name="connsiteX21" fmla="*/ 127442 w 852117"/>
                  <a:gd name="connsiteY21" fmla="*/ 459605 h 905475"/>
                  <a:gd name="connsiteX22" fmla="*/ 0 w 852117"/>
                  <a:gd name="connsiteY22" fmla="*/ 218504 h 905475"/>
                  <a:gd name="connsiteX0" fmla="*/ 0 w 852117"/>
                  <a:gd name="connsiteY0" fmla="*/ 222954 h 909925"/>
                  <a:gd name="connsiteX1" fmla="*/ 235595 w 852117"/>
                  <a:gd name="connsiteY1" fmla="*/ 370060 h 909925"/>
                  <a:gd name="connsiteX2" fmla="*/ 311282 w 852117"/>
                  <a:gd name="connsiteY2" fmla="*/ 394900 h 909925"/>
                  <a:gd name="connsiteX3" fmla="*/ 331029 w 852117"/>
                  <a:gd name="connsiteY3" fmla="*/ 136571 h 909925"/>
                  <a:gd name="connsiteX4" fmla="*/ 328134 w 852117"/>
                  <a:gd name="connsiteY4" fmla="*/ 4450 h 909925"/>
                  <a:gd name="connsiteX5" fmla="*/ 446516 w 852117"/>
                  <a:gd name="connsiteY5" fmla="*/ 7871 h 909925"/>
                  <a:gd name="connsiteX6" fmla="*/ 454992 w 852117"/>
                  <a:gd name="connsiteY6" fmla="*/ 228528 h 909925"/>
                  <a:gd name="connsiteX7" fmla="*/ 452843 w 852117"/>
                  <a:gd name="connsiteY7" fmla="*/ 10629 h 909925"/>
                  <a:gd name="connsiteX8" fmla="*/ 562280 w 852117"/>
                  <a:gd name="connsiteY8" fmla="*/ 35491 h 909925"/>
                  <a:gd name="connsiteX9" fmla="*/ 591089 w 852117"/>
                  <a:gd name="connsiteY9" fmla="*/ 220862 h 909925"/>
                  <a:gd name="connsiteX10" fmla="*/ 574101 w 852117"/>
                  <a:gd name="connsiteY10" fmla="*/ 36076 h 909925"/>
                  <a:gd name="connsiteX11" fmla="*/ 703090 w 852117"/>
                  <a:gd name="connsiteY11" fmla="*/ 59862 h 909925"/>
                  <a:gd name="connsiteX12" fmla="*/ 709880 w 852117"/>
                  <a:gd name="connsiteY12" fmla="*/ 234273 h 909925"/>
                  <a:gd name="connsiteX13" fmla="*/ 714239 w 852117"/>
                  <a:gd name="connsiteY13" fmla="*/ 66457 h 909925"/>
                  <a:gd name="connsiteX14" fmla="*/ 822235 w 852117"/>
                  <a:gd name="connsiteY14" fmla="*/ 84233 h 909925"/>
                  <a:gd name="connsiteX15" fmla="*/ 851404 w 852117"/>
                  <a:gd name="connsiteY15" fmla="*/ 323230 h 909925"/>
                  <a:gd name="connsiteX16" fmla="*/ 762365 w 852117"/>
                  <a:gd name="connsiteY16" fmla="*/ 806239 h 909925"/>
                  <a:gd name="connsiteX17" fmla="*/ 751654 w 852117"/>
                  <a:gd name="connsiteY17" fmla="*/ 909163 h 909925"/>
                  <a:gd name="connsiteX18" fmla="*/ 380634 w 852117"/>
                  <a:gd name="connsiteY18" fmla="*/ 909925 h 909925"/>
                  <a:gd name="connsiteX19" fmla="*/ 361777 w 852117"/>
                  <a:gd name="connsiteY19" fmla="*/ 777761 h 909925"/>
                  <a:gd name="connsiteX20" fmla="*/ 259790 w 852117"/>
                  <a:gd name="connsiteY20" fmla="*/ 651709 h 909925"/>
                  <a:gd name="connsiteX21" fmla="*/ 127442 w 852117"/>
                  <a:gd name="connsiteY21" fmla="*/ 464055 h 909925"/>
                  <a:gd name="connsiteX22" fmla="*/ 0 w 852117"/>
                  <a:gd name="connsiteY22" fmla="*/ 222954 h 909925"/>
                  <a:gd name="connsiteX0" fmla="*/ 0 w 852117"/>
                  <a:gd name="connsiteY0" fmla="*/ 220271 h 907242"/>
                  <a:gd name="connsiteX1" fmla="*/ 235595 w 852117"/>
                  <a:gd name="connsiteY1" fmla="*/ 367377 h 907242"/>
                  <a:gd name="connsiteX2" fmla="*/ 311282 w 852117"/>
                  <a:gd name="connsiteY2" fmla="*/ 392217 h 907242"/>
                  <a:gd name="connsiteX3" fmla="*/ 331029 w 852117"/>
                  <a:gd name="connsiteY3" fmla="*/ 133888 h 907242"/>
                  <a:gd name="connsiteX4" fmla="*/ 334903 w 852117"/>
                  <a:gd name="connsiteY4" fmla="*/ 14671 h 907242"/>
                  <a:gd name="connsiteX5" fmla="*/ 446516 w 852117"/>
                  <a:gd name="connsiteY5" fmla="*/ 5188 h 907242"/>
                  <a:gd name="connsiteX6" fmla="*/ 454992 w 852117"/>
                  <a:gd name="connsiteY6" fmla="*/ 225845 h 907242"/>
                  <a:gd name="connsiteX7" fmla="*/ 452843 w 852117"/>
                  <a:gd name="connsiteY7" fmla="*/ 7946 h 907242"/>
                  <a:gd name="connsiteX8" fmla="*/ 562280 w 852117"/>
                  <a:gd name="connsiteY8" fmla="*/ 32808 h 907242"/>
                  <a:gd name="connsiteX9" fmla="*/ 591089 w 852117"/>
                  <a:gd name="connsiteY9" fmla="*/ 218179 h 907242"/>
                  <a:gd name="connsiteX10" fmla="*/ 574101 w 852117"/>
                  <a:gd name="connsiteY10" fmla="*/ 33393 h 907242"/>
                  <a:gd name="connsiteX11" fmla="*/ 703090 w 852117"/>
                  <a:gd name="connsiteY11" fmla="*/ 57179 h 907242"/>
                  <a:gd name="connsiteX12" fmla="*/ 709880 w 852117"/>
                  <a:gd name="connsiteY12" fmla="*/ 231590 h 907242"/>
                  <a:gd name="connsiteX13" fmla="*/ 714239 w 852117"/>
                  <a:gd name="connsiteY13" fmla="*/ 63774 h 907242"/>
                  <a:gd name="connsiteX14" fmla="*/ 822235 w 852117"/>
                  <a:gd name="connsiteY14" fmla="*/ 81550 h 907242"/>
                  <a:gd name="connsiteX15" fmla="*/ 851404 w 852117"/>
                  <a:gd name="connsiteY15" fmla="*/ 320547 h 907242"/>
                  <a:gd name="connsiteX16" fmla="*/ 762365 w 852117"/>
                  <a:gd name="connsiteY16" fmla="*/ 803556 h 907242"/>
                  <a:gd name="connsiteX17" fmla="*/ 751654 w 852117"/>
                  <a:gd name="connsiteY17" fmla="*/ 906480 h 907242"/>
                  <a:gd name="connsiteX18" fmla="*/ 380634 w 852117"/>
                  <a:gd name="connsiteY18" fmla="*/ 907242 h 907242"/>
                  <a:gd name="connsiteX19" fmla="*/ 361777 w 852117"/>
                  <a:gd name="connsiteY19" fmla="*/ 775078 h 907242"/>
                  <a:gd name="connsiteX20" fmla="*/ 259790 w 852117"/>
                  <a:gd name="connsiteY20" fmla="*/ 649026 h 907242"/>
                  <a:gd name="connsiteX21" fmla="*/ 127442 w 852117"/>
                  <a:gd name="connsiteY21" fmla="*/ 461372 h 907242"/>
                  <a:gd name="connsiteX22" fmla="*/ 0 w 852117"/>
                  <a:gd name="connsiteY22" fmla="*/ 220271 h 907242"/>
                  <a:gd name="connsiteX0" fmla="*/ 0 w 852117"/>
                  <a:gd name="connsiteY0" fmla="*/ 224378 h 911349"/>
                  <a:gd name="connsiteX1" fmla="*/ 235595 w 852117"/>
                  <a:gd name="connsiteY1" fmla="*/ 371484 h 911349"/>
                  <a:gd name="connsiteX2" fmla="*/ 311282 w 852117"/>
                  <a:gd name="connsiteY2" fmla="*/ 396324 h 911349"/>
                  <a:gd name="connsiteX3" fmla="*/ 331029 w 852117"/>
                  <a:gd name="connsiteY3" fmla="*/ 137995 h 911349"/>
                  <a:gd name="connsiteX4" fmla="*/ 334903 w 852117"/>
                  <a:gd name="connsiteY4" fmla="*/ 18778 h 911349"/>
                  <a:gd name="connsiteX5" fmla="*/ 446516 w 852117"/>
                  <a:gd name="connsiteY5" fmla="*/ 9295 h 911349"/>
                  <a:gd name="connsiteX6" fmla="*/ 454992 w 852117"/>
                  <a:gd name="connsiteY6" fmla="*/ 229952 h 911349"/>
                  <a:gd name="connsiteX7" fmla="*/ 452843 w 852117"/>
                  <a:gd name="connsiteY7" fmla="*/ 12053 h 911349"/>
                  <a:gd name="connsiteX8" fmla="*/ 562280 w 852117"/>
                  <a:gd name="connsiteY8" fmla="*/ 36915 h 911349"/>
                  <a:gd name="connsiteX9" fmla="*/ 591089 w 852117"/>
                  <a:gd name="connsiteY9" fmla="*/ 222286 h 911349"/>
                  <a:gd name="connsiteX10" fmla="*/ 574101 w 852117"/>
                  <a:gd name="connsiteY10" fmla="*/ 37500 h 911349"/>
                  <a:gd name="connsiteX11" fmla="*/ 703090 w 852117"/>
                  <a:gd name="connsiteY11" fmla="*/ 61286 h 911349"/>
                  <a:gd name="connsiteX12" fmla="*/ 709880 w 852117"/>
                  <a:gd name="connsiteY12" fmla="*/ 235697 h 911349"/>
                  <a:gd name="connsiteX13" fmla="*/ 714239 w 852117"/>
                  <a:gd name="connsiteY13" fmla="*/ 67881 h 911349"/>
                  <a:gd name="connsiteX14" fmla="*/ 822235 w 852117"/>
                  <a:gd name="connsiteY14" fmla="*/ 85657 h 911349"/>
                  <a:gd name="connsiteX15" fmla="*/ 851404 w 852117"/>
                  <a:gd name="connsiteY15" fmla="*/ 324654 h 911349"/>
                  <a:gd name="connsiteX16" fmla="*/ 762365 w 852117"/>
                  <a:gd name="connsiteY16" fmla="*/ 807663 h 911349"/>
                  <a:gd name="connsiteX17" fmla="*/ 751654 w 852117"/>
                  <a:gd name="connsiteY17" fmla="*/ 910587 h 911349"/>
                  <a:gd name="connsiteX18" fmla="*/ 380634 w 852117"/>
                  <a:gd name="connsiteY18" fmla="*/ 911349 h 911349"/>
                  <a:gd name="connsiteX19" fmla="*/ 361777 w 852117"/>
                  <a:gd name="connsiteY19" fmla="*/ 779185 h 911349"/>
                  <a:gd name="connsiteX20" fmla="*/ 259790 w 852117"/>
                  <a:gd name="connsiteY20" fmla="*/ 653133 h 911349"/>
                  <a:gd name="connsiteX21" fmla="*/ 127442 w 852117"/>
                  <a:gd name="connsiteY21" fmla="*/ 465479 h 911349"/>
                  <a:gd name="connsiteX22" fmla="*/ 0 w 852117"/>
                  <a:gd name="connsiteY22" fmla="*/ 224378 h 911349"/>
                  <a:gd name="connsiteX0" fmla="*/ 0 w 852117"/>
                  <a:gd name="connsiteY0" fmla="*/ 224378 h 911349"/>
                  <a:gd name="connsiteX1" fmla="*/ 235595 w 852117"/>
                  <a:gd name="connsiteY1" fmla="*/ 371484 h 911349"/>
                  <a:gd name="connsiteX2" fmla="*/ 311282 w 852117"/>
                  <a:gd name="connsiteY2" fmla="*/ 396324 h 911349"/>
                  <a:gd name="connsiteX3" fmla="*/ 331029 w 852117"/>
                  <a:gd name="connsiteY3" fmla="*/ 137995 h 911349"/>
                  <a:gd name="connsiteX4" fmla="*/ 334903 w 852117"/>
                  <a:gd name="connsiteY4" fmla="*/ 18778 h 911349"/>
                  <a:gd name="connsiteX5" fmla="*/ 446516 w 852117"/>
                  <a:gd name="connsiteY5" fmla="*/ 9295 h 911349"/>
                  <a:gd name="connsiteX6" fmla="*/ 454992 w 852117"/>
                  <a:gd name="connsiteY6" fmla="*/ 229952 h 911349"/>
                  <a:gd name="connsiteX7" fmla="*/ 452843 w 852117"/>
                  <a:gd name="connsiteY7" fmla="*/ 12053 h 911349"/>
                  <a:gd name="connsiteX8" fmla="*/ 562280 w 852117"/>
                  <a:gd name="connsiteY8" fmla="*/ 36915 h 911349"/>
                  <a:gd name="connsiteX9" fmla="*/ 591089 w 852117"/>
                  <a:gd name="connsiteY9" fmla="*/ 222286 h 911349"/>
                  <a:gd name="connsiteX10" fmla="*/ 574101 w 852117"/>
                  <a:gd name="connsiteY10" fmla="*/ 37500 h 911349"/>
                  <a:gd name="connsiteX11" fmla="*/ 703090 w 852117"/>
                  <a:gd name="connsiteY11" fmla="*/ 61286 h 911349"/>
                  <a:gd name="connsiteX12" fmla="*/ 709880 w 852117"/>
                  <a:gd name="connsiteY12" fmla="*/ 235697 h 911349"/>
                  <a:gd name="connsiteX13" fmla="*/ 714239 w 852117"/>
                  <a:gd name="connsiteY13" fmla="*/ 67881 h 911349"/>
                  <a:gd name="connsiteX14" fmla="*/ 822235 w 852117"/>
                  <a:gd name="connsiteY14" fmla="*/ 85657 h 911349"/>
                  <a:gd name="connsiteX15" fmla="*/ 851404 w 852117"/>
                  <a:gd name="connsiteY15" fmla="*/ 324654 h 911349"/>
                  <a:gd name="connsiteX16" fmla="*/ 762365 w 852117"/>
                  <a:gd name="connsiteY16" fmla="*/ 807663 h 911349"/>
                  <a:gd name="connsiteX17" fmla="*/ 751654 w 852117"/>
                  <a:gd name="connsiteY17" fmla="*/ 910587 h 911349"/>
                  <a:gd name="connsiteX18" fmla="*/ 380634 w 852117"/>
                  <a:gd name="connsiteY18" fmla="*/ 911349 h 911349"/>
                  <a:gd name="connsiteX19" fmla="*/ 361777 w 852117"/>
                  <a:gd name="connsiteY19" fmla="*/ 779185 h 911349"/>
                  <a:gd name="connsiteX20" fmla="*/ 259790 w 852117"/>
                  <a:gd name="connsiteY20" fmla="*/ 653133 h 911349"/>
                  <a:gd name="connsiteX21" fmla="*/ 172766 w 852117"/>
                  <a:gd name="connsiteY21" fmla="*/ 437275 h 911349"/>
                  <a:gd name="connsiteX22" fmla="*/ 0 w 852117"/>
                  <a:gd name="connsiteY22" fmla="*/ 224378 h 911349"/>
                  <a:gd name="connsiteX0" fmla="*/ 22647 w 683324"/>
                  <a:gd name="connsiteY0" fmla="*/ 156238 h 911349"/>
                  <a:gd name="connsiteX1" fmla="*/ 66802 w 683324"/>
                  <a:gd name="connsiteY1" fmla="*/ 371484 h 911349"/>
                  <a:gd name="connsiteX2" fmla="*/ 142489 w 683324"/>
                  <a:gd name="connsiteY2" fmla="*/ 396324 h 911349"/>
                  <a:gd name="connsiteX3" fmla="*/ 162236 w 683324"/>
                  <a:gd name="connsiteY3" fmla="*/ 137995 h 911349"/>
                  <a:gd name="connsiteX4" fmla="*/ 166110 w 683324"/>
                  <a:gd name="connsiteY4" fmla="*/ 18778 h 911349"/>
                  <a:gd name="connsiteX5" fmla="*/ 277723 w 683324"/>
                  <a:gd name="connsiteY5" fmla="*/ 9295 h 911349"/>
                  <a:gd name="connsiteX6" fmla="*/ 286199 w 683324"/>
                  <a:gd name="connsiteY6" fmla="*/ 229952 h 911349"/>
                  <a:gd name="connsiteX7" fmla="*/ 284050 w 683324"/>
                  <a:gd name="connsiteY7" fmla="*/ 12053 h 911349"/>
                  <a:gd name="connsiteX8" fmla="*/ 393487 w 683324"/>
                  <a:gd name="connsiteY8" fmla="*/ 36915 h 911349"/>
                  <a:gd name="connsiteX9" fmla="*/ 422296 w 683324"/>
                  <a:gd name="connsiteY9" fmla="*/ 222286 h 911349"/>
                  <a:gd name="connsiteX10" fmla="*/ 405308 w 683324"/>
                  <a:gd name="connsiteY10" fmla="*/ 37500 h 911349"/>
                  <a:gd name="connsiteX11" fmla="*/ 534297 w 683324"/>
                  <a:gd name="connsiteY11" fmla="*/ 61286 h 911349"/>
                  <a:gd name="connsiteX12" fmla="*/ 541087 w 683324"/>
                  <a:gd name="connsiteY12" fmla="*/ 235697 h 911349"/>
                  <a:gd name="connsiteX13" fmla="*/ 545446 w 683324"/>
                  <a:gd name="connsiteY13" fmla="*/ 67881 h 911349"/>
                  <a:gd name="connsiteX14" fmla="*/ 653442 w 683324"/>
                  <a:gd name="connsiteY14" fmla="*/ 85657 h 911349"/>
                  <a:gd name="connsiteX15" fmla="*/ 682611 w 683324"/>
                  <a:gd name="connsiteY15" fmla="*/ 324654 h 911349"/>
                  <a:gd name="connsiteX16" fmla="*/ 593572 w 683324"/>
                  <a:gd name="connsiteY16" fmla="*/ 807663 h 911349"/>
                  <a:gd name="connsiteX17" fmla="*/ 582861 w 683324"/>
                  <a:gd name="connsiteY17" fmla="*/ 910587 h 911349"/>
                  <a:gd name="connsiteX18" fmla="*/ 211841 w 683324"/>
                  <a:gd name="connsiteY18" fmla="*/ 911349 h 911349"/>
                  <a:gd name="connsiteX19" fmla="*/ 192984 w 683324"/>
                  <a:gd name="connsiteY19" fmla="*/ 779185 h 911349"/>
                  <a:gd name="connsiteX20" fmla="*/ 90997 w 683324"/>
                  <a:gd name="connsiteY20" fmla="*/ 653133 h 911349"/>
                  <a:gd name="connsiteX21" fmla="*/ 3973 w 683324"/>
                  <a:gd name="connsiteY21" fmla="*/ 437275 h 911349"/>
                  <a:gd name="connsiteX22" fmla="*/ 22647 w 683324"/>
                  <a:gd name="connsiteY22" fmla="*/ 156238 h 911349"/>
                  <a:gd name="connsiteX0" fmla="*/ 28763 w 689440"/>
                  <a:gd name="connsiteY0" fmla="*/ 156238 h 911349"/>
                  <a:gd name="connsiteX1" fmla="*/ 72918 w 689440"/>
                  <a:gd name="connsiteY1" fmla="*/ 371484 h 911349"/>
                  <a:gd name="connsiteX2" fmla="*/ 148605 w 689440"/>
                  <a:gd name="connsiteY2" fmla="*/ 396324 h 911349"/>
                  <a:gd name="connsiteX3" fmla="*/ 168352 w 689440"/>
                  <a:gd name="connsiteY3" fmla="*/ 137995 h 911349"/>
                  <a:gd name="connsiteX4" fmla="*/ 172226 w 689440"/>
                  <a:gd name="connsiteY4" fmla="*/ 18778 h 911349"/>
                  <a:gd name="connsiteX5" fmla="*/ 283839 w 689440"/>
                  <a:gd name="connsiteY5" fmla="*/ 9295 h 911349"/>
                  <a:gd name="connsiteX6" fmla="*/ 292315 w 689440"/>
                  <a:gd name="connsiteY6" fmla="*/ 229952 h 911349"/>
                  <a:gd name="connsiteX7" fmla="*/ 290166 w 689440"/>
                  <a:gd name="connsiteY7" fmla="*/ 12053 h 911349"/>
                  <a:gd name="connsiteX8" fmla="*/ 399603 w 689440"/>
                  <a:gd name="connsiteY8" fmla="*/ 36915 h 911349"/>
                  <a:gd name="connsiteX9" fmla="*/ 428412 w 689440"/>
                  <a:gd name="connsiteY9" fmla="*/ 222286 h 911349"/>
                  <a:gd name="connsiteX10" fmla="*/ 411424 w 689440"/>
                  <a:gd name="connsiteY10" fmla="*/ 37500 h 911349"/>
                  <a:gd name="connsiteX11" fmla="*/ 540413 w 689440"/>
                  <a:gd name="connsiteY11" fmla="*/ 61286 h 911349"/>
                  <a:gd name="connsiteX12" fmla="*/ 547203 w 689440"/>
                  <a:gd name="connsiteY12" fmla="*/ 235697 h 911349"/>
                  <a:gd name="connsiteX13" fmla="*/ 551562 w 689440"/>
                  <a:gd name="connsiteY13" fmla="*/ 67881 h 911349"/>
                  <a:gd name="connsiteX14" fmla="*/ 659558 w 689440"/>
                  <a:gd name="connsiteY14" fmla="*/ 85657 h 911349"/>
                  <a:gd name="connsiteX15" fmla="*/ 688727 w 689440"/>
                  <a:gd name="connsiteY15" fmla="*/ 324654 h 911349"/>
                  <a:gd name="connsiteX16" fmla="*/ 599688 w 689440"/>
                  <a:gd name="connsiteY16" fmla="*/ 807663 h 911349"/>
                  <a:gd name="connsiteX17" fmla="*/ 588977 w 689440"/>
                  <a:gd name="connsiteY17" fmla="*/ 910587 h 911349"/>
                  <a:gd name="connsiteX18" fmla="*/ 217957 w 689440"/>
                  <a:gd name="connsiteY18" fmla="*/ 911349 h 911349"/>
                  <a:gd name="connsiteX19" fmla="*/ 199100 w 689440"/>
                  <a:gd name="connsiteY19" fmla="*/ 779185 h 911349"/>
                  <a:gd name="connsiteX20" fmla="*/ 97113 w 689440"/>
                  <a:gd name="connsiteY20" fmla="*/ 653133 h 911349"/>
                  <a:gd name="connsiteX21" fmla="*/ 10089 w 689440"/>
                  <a:gd name="connsiteY21" fmla="*/ 437275 h 911349"/>
                  <a:gd name="connsiteX22" fmla="*/ 28763 w 689440"/>
                  <a:gd name="connsiteY22" fmla="*/ 156238 h 911349"/>
                  <a:gd name="connsiteX0" fmla="*/ 28763 w 689440"/>
                  <a:gd name="connsiteY0" fmla="*/ 156238 h 911349"/>
                  <a:gd name="connsiteX1" fmla="*/ 72918 w 689440"/>
                  <a:gd name="connsiteY1" fmla="*/ 371484 h 911349"/>
                  <a:gd name="connsiteX2" fmla="*/ 148605 w 689440"/>
                  <a:gd name="connsiteY2" fmla="*/ 396324 h 911349"/>
                  <a:gd name="connsiteX3" fmla="*/ 168352 w 689440"/>
                  <a:gd name="connsiteY3" fmla="*/ 137995 h 911349"/>
                  <a:gd name="connsiteX4" fmla="*/ 172226 w 689440"/>
                  <a:gd name="connsiteY4" fmla="*/ 18778 h 911349"/>
                  <a:gd name="connsiteX5" fmla="*/ 283839 w 689440"/>
                  <a:gd name="connsiteY5" fmla="*/ 9295 h 911349"/>
                  <a:gd name="connsiteX6" fmla="*/ 292315 w 689440"/>
                  <a:gd name="connsiteY6" fmla="*/ 229952 h 911349"/>
                  <a:gd name="connsiteX7" fmla="*/ 290166 w 689440"/>
                  <a:gd name="connsiteY7" fmla="*/ 12053 h 911349"/>
                  <a:gd name="connsiteX8" fmla="*/ 399603 w 689440"/>
                  <a:gd name="connsiteY8" fmla="*/ 36915 h 911349"/>
                  <a:gd name="connsiteX9" fmla="*/ 428412 w 689440"/>
                  <a:gd name="connsiteY9" fmla="*/ 222286 h 911349"/>
                  <a:gd name="connsiteX10" fmla="*/ 411424 w 689440"/>
                  <a:gd name="connsiteY10" fmla="*/ 37500 h 911349"/>
                  <a:gd name="connsiteX11" fmla="*/ 540413 w 689440"/>
                  <a:gd name="connsiteY11" fmla="*/ 61286 h 911349"/>
                  <a:gd name="connsiteX12" fmla="*/ 547203 w 689440"/>
                  <a:gd name="connsiteY12" fmla="*/ 235697 h 911349"/>
                  <a:gd name="connsiteX13" fmla="*/ 551562 w 689440"/>
                  <a:gd name="connsiteY13" fmla="*/ 67881 h 911349"/>
                  <a:gd name="connsiteX14" fmla="*/ 659558 w 689440"/>
                  <a:gd name="connsiteY14" fmla="*/ 85657 h 911349"/>
                  <a:gd name="connsiteX15" fmla="*/ 688727 w 689440"/>
                  <a:gd name="connsiteY15" fmla="*/ 324654 h 911349"/>
                  <a:gd name="connsiteX16" fmla="*/ 599688 w 689440"/>
                  <a:gd name="connsiteY16" fmla="*/ 807663 h 911349"/>
                  <a:gd name="connsiteX17" fmla="*/ 588977 w 689440"/>
                  <a:gd name="connsiteY17" fmla="*/ 910587 h 911349"/>
                  <a:gd name="connsiteX18" fmla="*/ 217957 w 689440"/>
                  <a:gd name="connsiteY18" fmla="*/ 911349 h 911349"/>
                  <a:gd name="connsiteX19" fmla="*/ 199100 w 689440"/>
                  <a:gd name="connsiteY19" fmla="*/ 779185 h 911349"/>
                  <a:gd name="connsiteX20" fmla="*/ 97113 w 689440"/>
                  <a:gd name="connsiteY20" fmla="*/ 653133 h 911349"/>
                  <a:gd name="connsiteX21" fmla="*/ 10089 w 689440"/>
                  <a:gd name="connsiteY21" fmla="*/ 437275 h 911349"/>
                  <a:gd name="connsiteX22" fmla="*/ 28763 w 689440"/>
                  <a:gd name="connsiteY22" fmla="*/ 156238 h 911349"/>
                  <a:gd name="connsiteX0" fmla="*/ 56291 w 685678"/>
                  <a:gd name="connsiteY0" fmla="*/ 141091 h 911349"/>
                  <a:gd name="connsiteX1" fmla="*/ 69156 w 685678"/>
                  <a:gd name="connsiteY1" fmla="*/ 371484 h 911349"/>
                  <a:gd name="connsiteX2" fmla="*/ 144843 w 685678"/>
                  <a:gd name="connsiteY2" fmla="*/ 396324 h 911349"/>
                  <a:gd name="connsiteX3" fmla="*/ 164590 w 685678"/>
                  <a:gd name="connsiteY3" fmla="*/ 137995 h 911349"/>
                  <a:gd name="connsiteX4" fmla="*/ 168464 w 685678"/>
                  <a:gd name="connsiteY4" fmla="*/ 18778 h 911349"/>
                  <a:gd name="connsiteX5" fmla="*/ 280077 w 685678"/>
                  <a:gd name="connsiteY5" fmla="*/ 9295 h 911349"/>
                  <a:gd name="connsiteX6" fmla="*/ 288553 w 685678"/>
                  <a:gd name="connsiteY6" fmla="*/ 229952 h 911349"/>
                  <a:gd name="connsiteX7" fmla="*/ 286404 w 685678"/>
                  <a:gd name="connsiteY7" fmla="*/ 12053 h 911349"/>
                  <a:gd name="connsiteX8" fmla="*/ 395841 w 685678"/>
                  <a:gd name="connsiteY8" fmla="*/ 36915 h 911349"/>
                  <a:gd name="connsiteX9" fmla="*/ 424650 w 685678"/>
                  <a:gd name="connsiteY9" fmla="*/ 222286 h 911349"/>
                  <a:gd name="connsiteX10" fmla="*/ 407662 w 685678"/>
                  <a:gd name="connsiteY10" fmla="*/ 37500 h 911349"/>
                  <a:gd name="connsiteX11" fmla="*/ 536651 w 685678"/>
                  <a:gd name="connsiteY11" fmla="*/ 61286 h 911349"/>
                  <a:gd name="connsiteX12" fmla="*/ 543441 w 685678"/>
                  <a:gd name="connsiteY12" fmla="*/ 235697 h 911349"/>
                  <a:gd name="connsiteX13" fmla="*/ 547800 w 685678"/>
                  <a:gd name="connsiteY13" fmla="*/ 67881 h 911349"/>
                  <a:gd name="connsiteX14" fmla="*/ 655796 w 685678"/>
                  <a:gd name="connsiteY14" fmla="*/ 85657 h 911349"/>
                  <a:gd name="connsiteX15" fmla="*/ 684965 w 685678"/>
                  <a:gd name="connsiteY15" fmla="*/ 324654 h 911349"/>
                  <a:gd name="connsiteX16" fmla="*/ 595926 w 685678"/>
                  <a:gd name="connsiteY16" fmla="*/ 807663 h 911349"/>
                  <a:gd name="connsiteX17" fmla="*/ 585215 w 685678"/>
                  <a:gd name="connsiteY17" fmla="*/ 910587 h 911349"/>
                  <a:gd name="connsiteX18" fmla="*/ 214195 w 685678"/>
                  <a:gd name="connsiteY18" fmla="*/ 911349 h 911349"/>
                  <a:gd name="connsiteX19" fmla="*/ 195338 w 685678"/>
                  <a:gd name="connsiteY19" fmla="*/ 779185 h 911349"/>
                  <a:gd name="connsiteX20" fmla="*/ 93351 w 685678"/>
                  <a:gd name="connsiteY20" fmla="*/ 653133 h 911349"/>
                  <a:gd name="connsiteX21" fmla="*/ 6327 w 685678"/>
                  <a:gd name="connsiteY21" fmla="*/ 437275 h 911349"/>
                  <a:gd name="connsiteX22" fmla="*/ 56291 w 685678"/>
                  <a:gd name="connsiteY22" fmla="*/ 141091 h 911349"/>
                  <a:gd name="connsiteX0" fmla="*/ 58398 w 687785"/>
                  <a:gd name="connsiteY0" fmla="*/ 141091 h 911349"/>
                  <a:gd name="connsiteX1" fmla="*/ 71263 w 687785"/>
                  <a:gd name="connsiteY1" fmla="*/ 371484 h 911349"/>
                  <a:gd name="connsiteX2" fmla="*/ 146950 w 687785"/>
                  <a:gd name="connsiteY2" fmla="*/ 396324 h 911349"/>
                  <a:gd name="connsiteX3" fmla="*/ 166697 w 687785"/>
                  <a:gd name="connsiteY3" fmla="*/ 137995 h 911349"/>
                  <a:gd name="connsiteX4" fmla="*/ 170571 w 687785"/>
                  <a:gd name="connsiteY4" fmla="*/ 18778 h 911349"/>
                  <a:gd name="connsiteX5" fmla="*/ 282184 w 687785"/>
                  <a:gd name="connsiteY5" fmla="*/ 9295 h 911349"/>
                  <a:gd name="connsiteX6" fmla="*/ 290660 w 687785"/>
                  <a:gd name="connsiteY6" fmla="*/ 229952 h 911349"/>
                  <a:gd name="connsiteX7" fmla="*/ 288511 w 687785"/>
                  <a:gd name="connsiteY7" fmla="*/ 12053 h 911349"/>
                  <a:gd name="connsiteX8" fmla="*/ 397948 w 687785"/>
                  <a:gd name="connsiteY8" fmla="*/ 36915 h 911349"/>
                  <a:gd name="connsiteX9" fmla="*/ 426757 w 687785"/>
                  <a:gd name="connsiteY9" fmla="*/ 222286 h 911349"/>
                  <a:gd name="connsiteX10" fmla="*/ 409769 w 687785"/>
                  <a:gd name="connsiteY10" fmla="*/ 37500 h 911349"/>
                  <a:gd name="connsiteX11" fmla="*/ 538758 w 687785"/>
                  <a:gd name="connsiteY11" fmla="*/ 61286 h 911349"/>
                  <a:gd name="connsiteX12" fmla="*/ 545548 w 687785"/>
                  <a:gd name="connsiteY12" fmla="*/ 235697 h 911349"/>
                  <a:gd name="connsiteX13" fmla="*/ 549907 w 687785"/>
                  <a:gd name="connsiteY13" fmla="*/ 67881 h 911349"/>
                  <a:gd name="connsiteX14" fmla="*/ 657903 w 687785"/>
                  <a:gd name="connsiteY14" fmla="*/ 85657 h 911349"/>
                  <a:gd name="connsiteX15" fmla="*/ 687072 w 687785"/>
                  <a:gd name="connsiteY15" fmla="*/ 324654 h 911349"/>
                  <a:gd name="connsiteX16" fmla="*/ 598033 w 687785"/>
                  <a:gd name="connsiteY16" fmla="*/ 807663 h 911349"/>
                  <a:gd name="connsiteX17" fmla="*/ 587322 w 687785"/>
                  <a:gd name="connsiteY17" fmla="*/ 910587 h 911349"/>
                  <a:gd name="connsiteX18" fmla="*/ 216302 w 687785"/>
                  <a:gd name="connsiteY18" fmla="*/ 911349 h 911349"/>
                  <a:gd name="connsiteX19" fmla="*/ 197445 w 687785"/>
                  <a:gd name="connsiteY19" fmla="*/ 779185 h 911349"/>
                  <a:gd name="connsiteX20" fmla="*/ 95458 w 687785"/>
                  <a:gd name="connsiteY20" fmla="*/ 653133 h 911349"/>
                  <a:gd name="connsiteX21" fmla="*/ 8434 w 687785"/>
                  <a:gd name="connsiteY21" fmla="*/ 437275 h 911349"/>
                  <a:gd name="connsiteX22" fmla="*/ 58398 w 687785"/>
                  <a:gd name="connsiteY22" fmla="*/ 141091 h 911349"/>
                  <a:gd name="connsiteX0" fmla="*/ 52893 w 682280"/>
                  <a:gd name="connsiteY0" fmla="*/ 141091 h 911349"/>
                  <a:gd name="connsiteX1" fmla="*/ 65758 w 682280"/>
                  <a:gd name="connsiteY1" fmla="*/ 371484 h 911349"/>
                  <a:gd name="connsiteX2" fmla="*/ 141445 w 682280"/>
                  <a:gd name="connsiteY2" fmla="*/ 396324 h 911349"/>
                  <a:gd name="connsiteX3" fmla="*/ 161192 w 682280"/>
                  <a:gd name="connsiteY3" fmla="*/ 137995 h 911349"/>
                  <a:gd name="connsiteX4" fmla="*/ 165066 w 682280"/>
                  <a:gd name="connsiteY4" fmla="*/ 18778 h 911349"/>
                  <a:gd name="connsiteX5" fmla="*/ 276679 w 682280"/>
                  <a:gd name="connsiteY5" fmla="*/ 9295 h 911349"/>
                  <a:gd name="connsiteX6" fmla="*/ 285155 w 682280"/>
                  <a:gd name="connsiteY6" fmla="*/ 229952 h 911349"/>
                  <a:gd name="connsiteX7" fmla="*/ 283006 w 682280"/>
                  <a:gd name="connsiteY7" fmla="*/ 12053 h 911349"/>
                  <a:gd name="connsiteX8" fmla="*/ 392443 w 682280"/>
                  <a:gd name="connsiteY8" fmla="*/ 36915 h 911349"/>
                  <a:gd name="connsiteX9" fmla="*/ 421252 w 682280"/>
                  <a:gd name="connsiteY9" fmla="*/ 222286 h 911349"/>
                  <a:gd name="connsiteX10" fmla="*/ 404264 w 682280"/>
                  <a:gd name="connsiteY10" fmla="*/ 37500 h 911349"/>
                  <a:gd name="connsiteX11" fmla="*/ 533253 w 682280"/>
                  <a:gd name="connsiteY11" fmla="*/ 61286 h 911349"/>
                  <a:gd name="connsiteX12" fmla="*/ 540043 w 682280"/>
                  <a:gd name="connsiteY12" fmla="*/ 235697 h 911349"/>
                  <a:gd name="connsiteX13" fmla="*/ 544402 w 682280"/>
                  <a:gd name="connsiteY13" fmla="*/ 67881 h 911349"/>
                  <a:gd name="connsiteX14" fmla="*/ 652398 w 682280"/>
                  <a:gd name="connsiteY14" fmla="*/ 85657 h 911349"/>
                  <a:gd name="connsiteX15" fmla="*/ 681567 w 682280"/>
                  <a:gd name="connsiteY15" fmla="*/ 324654 h 911349"/>
                  <a:gd name="connsiteX16" fmla="*/ 592528 w 682280"/>
                  <a:gd name="connsiteY16" fmla="*/ 807663 h 911349"/>
                  <a:gd name="connsiteX17" fmla="*/ 581817 w 682280"/>
                  <a:gd name="connsiteY17" fmla="*/ 910587 h 911349"/>
                  <a:gd name="connsiteX18" fmla="*/ 210797 w 682280"/>
                  <a:gd name="connsiteY18" fmla="*/ 911349 h 911349"/>
                  <a:gd name="connsiteX19" fmla="*/ 191940 w 682280"/>
                  <a:gd name="connsiteY19" fmla="*/ 779185 h 911349"/>
                  <a:gd name="connsiteX20" fmla="*/ 89953 w 682280"/>
                  <a:gd name="connsiteY20" fmla="*/ 653133 h 911349"/>
                  <a:gd name="connsiteX21" fmla="*/ 2929 w 682280"/>
                  <a:gd name="connsiteY21" fmla="*/ 437275 h 911349"/>
                  <a:gd name="connsiteX22" fmla="*/ 52893 w 682280"/>
                  <a:gd name="connsiteY22" fmla="*/ 141091 h 911349"/>
                  <a:gd name="connsiteX0" fmla="*/ 52893 w 682280"/>
                  <a:gd name="connsiteY0" fmla="*/ 141091 h 911349"/>
                  <a:gd name="connsiteX1" fmla="*/ 65758 w 682280"/>
                  <a:gd name="connsiteY1" fmla="*/ 371484 h 911349"/>
                  <a:gd name="connsiteX2" fmla="*/ 141445 w 682280"/>
                  <a:gd name="connsiteY2" fmla="*/ 396324 h 911349"/>
                  <a:gd name="connsiteX3" fmla="*/ 161192 w 682280"/>
                  <a:gd name="connsiteY3" fmla="*/ 137995 h 911349"/>
                  <a:gd name="connsiteX4" fmla="*/ 165066 w 682280"/>
                  <a:gd name="connsiteY4" fmla="*/ 18778 h 911349"/>
                  <a:gd name="connsiteX5" fmla="*/ 276679 w 682280"/>
                  <a:gd name="connsiteY5" fmla="*/ 9295 h 911349"/>
                  <a:gd name="connsiteX6" fmla="*/ 285155 w 682280"/>
                  <a:gd name="connsiteY6" fmla="*/ 229952 h 911349"/>
                  <a:gd name="connsiteX7" fmla="*/ 283006 w 682280"/>
                  <a:gd name="connsiteY7" fmla="*/ 12053 h 911349"/>
                  <a:gd name="connsiteX8" fmla="*/ 392443 w 682280"/>
                  <a:gd name="connsiteY8" fmla="*/ 36915 h 911349"/>
                  <a:gd name="connsiteX9" fmla="*/ 421252 w 682280"/>
                  <a:gd name="connsiteY9" fmla="*/ 222286 h 911349"/>
                  <a:gd name="connsiteX10" fmla="*/ 404264 w 682280"/>
                  <a:gd name="connsiteY10" fmla="*/ 37500 h 911349"/>
                  <a:gd name="connsiteX11" fmla="*/ 533253 w 682280"/>
                  <a:gd name="connsiteY11" fmla="*/ 61286 h 911349"/>
                  <a:gd name="connsiteX12" fmla="*/ 540043 w 682280"/>
                  <a:gd name="connsiteY12" fmla="*/ 235697 h 911349"/>
                  <a:gd name="connsiteX13" fmla="*/ 544402 w 682280"/>
                  <a:gd name="connsiteY13" fmla="*/ 67881 h 911349"/>
                  <a:gd name="connsiteX14" fmla="*/ 652398 w 682280"/>
                  <a:gd name="connsiteY14" fmla="*/ 85657 h 911349"/>
                  <a:gd name="connsiteX15" fmla="*/ 681567 w 682280"/>
                  <a:gd name="connsiteY15" fmla="*/ 324654 h 911349"/>
                  <a:gd name="connsiteX16" fmla="*/ 592528 w 682280"/>
                  <a:gd name="connsiteY16" fmla="*/ 807663 h 911349"/>
                  <a:gd name="connsiteX17" fmla="*/ 581817 w 682280"/>
                  <a:gd name="connsiteY17" fmla="*/ 910587 h 911349"/>
                  <a:gd name="connsiteX18" fmla="*/ 210797 w 682280"/>
                  <a:gd name="connsiteY18" fmla="*/ 911349 h 911349"/>
                  <a:gd name="connsiteX19" fmla="*/ 191940 w 682280"/>
                  <a:gd name="connsiteY19" fmla="*/ 779185 h 911349"/>
                  <a:gd name="connsiteX20" fmla="*/ 89953 w 682280"/>
                  <a:gd name="connsiteY20" fmla="*/ 653133 h 911349"/>
                  <a:gd name="connsiteX21" fmla="*/ 2929 w 682280"/>
                  <a:gd name="connsiteY21" fmla="*/ 437275 h 911349"/>
                  <a:gd name="connsiteX22" fmla="*/ 52893 w 682280"/>
                  <a:gd name="connsiteY22" fmla="*/ 141091 h 911349"/>
                  <a:gd name="connsiteX0" fmla="*/ 60601 w 681763"/>
                  <a:gd name="connsiteY0" fmla="*/ 138676 h 911349"/>
                  <a:gd name="connsiteX1" fmla="*/ 65241 w 681763"/>
                  <a:gd name="connsiteY1" fmla="*/ 371484 h 911349"/>
                  <a:gd name="connsiteX2" fmla="*/ 140928 w 681763"/>
                  <a:gd name="connsiteY2" fmla="*/ 396324 h 911349"/>
                  <a:gd name="connsiteX3" fmla="*/ 160675 w 681763"/>
                  <a:gd name="connsiteY3" fmla="*/ 137995 h 911349"/>
                  <a:gd name="connsiteX4" fmla="*/ 164549 w 681763"/>
                  <a:gd name="connsiteY4" fmla="*/ 18778 h 911349"/>
                  <a:gd name="connsiteX5" fmla="*/ 276162 w 681763"/>
                  <a:gd name="connsiteY5" fmla="*/ 9295 h 911349"/>
                  <a:gd name="connsiteX6" fmla="*/ 284638 w 681763"/>
                  <a:gd name="connsiteY6" fmla="*/ 229952 h 911349"/>
                  <a:gd name="connsiteX7" fmla="*/ 282489 w 681763"/>
                  <a:gd name="connsiteY7" fmla="*/ 12053 h 911349"/>
                  <a:gd name="connsiteX8" fmla="*/ 391926 w 681763"/>
                  <a:gd name="connsiteY8" fmla="*/ 36915 h 911349"/>
                  <a:gd name="connsiteX9" fmla="*/ 420735 w 681763"/>
                  <a:gd name="connsiteY9" fmla="*/ 222286 h 911349"/>
                  <a:gd name="connsiteX10" fmla="*/ 403747 w 681763"/>
                  <a:gd name="connsiteY10" fmla="*/ 37500 h 911349"/>
                  <a:gd name="connsiteX11" fmla="*/ 532736 w 681763"/>
                  <a:gd name="connsiteY11" fmla="*/ 61286 h 911349"/>
                  <a:gd name="connsiteX12" fmla="*/ 539526 w 681763"/>
                  <a:gd name="connsiteY12" fmla="*/ 235697 h 911349"/>
                  <a:gd name="connsiteX13" fmla="*/ 543885 w 681763"/>
                  <a:gd name="connsiteY13" fmla="*/ 67881 h 911349"/>
                  <a:gd name="connsiteX14" fmla="*/ 651881 w 681763"/>
                  <a:gd name="connsiteY14" fmla="*/ 85657 h 911349"/>
                  <a:gd name="connsiteX15" fmla="*/ 681050 w 681763"/>
                  <a:gd name="connsiteY15" fmla="*/ 324654 h 911349"/>
                  <a:gd name="connsiteX16" fmla="*/ 592011 w 681763"/>
                  <a:gd name="connsiteY16" fmla="*/ 807663 h 911349"/>
                  <a:gd name="connsiteX17" fmla="*/ 581300 w 681763"/>
                  <a:gd name="connsiteY17" fmla="*/ 910587 h 911349"/>
                  <a:gd name="connsiteX18" fmla="*/ 210280 w 681763"/>
                  <a:gd name="connsiteY18" fmla="*/ 911349 h 911349"/>
                  <a:gd name="connsiteX19" fmla="*/ 191423 w 681763"/>
                  <a:gd name="connsiteY19" fmla="*/ 779185 h 911349"/>
                  <a:gd name="connsiteX20" fmla="*/ 89436 w 681763"/>
                  <a:gd name="connsiteY20" fmla="*/ 653133 h 911349"/>
                  <a:gd name="connsiteX21" fmla="*/ 2412 w 681763"/>
                  <a:gd name="connsiteY21" fmla="*/ 437275 h 911349"/>
                  <a:gd name="connsiteX22" fmla="*/ 60601 w 681763"/>
                  <a:gd name="connsiteY22" fmla="*/ 138676 h 911349"/>
                  <a:gd name="connsiteX0" fmla="*/ 45719 w 683006"/>
                  <a:gd name="connsiteY0" fmla="*/ 134476 h 911349"/>
                  <a:gd name="connsiteX1" fmla="*/ 66484 w 683006"/>
                  <a:gd name="connsiteY1" fmla="*/ 371484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66484 w 683006"/>
                  <a:gd name="connsiteY1" fmla="*/ 371484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83259 w 683006"/>
                  <a:gd name="connsiteY1" fmla="*/ 357622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83259 w 683006"/>
                  <a:gd name="connsiteY1" fmla="*/ 357622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83259 w 683006"/>
                  <a:gd name="connsiteY1" fmla="*/ 357622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 name="connsiteX0" fmla="*/ 45719 w 683006"/>
                  <a:gd name="connsiteY0" fmla="*/ 134476 h 911349"/>
                  <a:gd name="connsiteX1" fmla="*/ 104061 w 683006"/>
                  <a:gd name="connsiteY1" fmla="*/ 357469 h 911349"/>
                  <a:gd name="connsiteX2" fmla="*/ 142171 w 683006"/>
                  <a:gd name="connsiteY2" fmla="*/ 396324 h 911349"/>
                  <a:gd name="connsiteX3" fmla="*/ 161918 w 683006"/>
                  <a:gd name="connsiteY3" fmla="*/ 137995 h 911349"/>
                  <a:gd name="connsiteX4" fmla="*/ 165792 w 683006"/>
                  <a:gd name="connsiteY4" fmla="*/ 18778 h 911349"/>
                  <a:gd name="connsiteX5" fmla="*/ 277405 w 683006"/>
                  <a:gd name="connsiteY5" fmla="*/ 9295 h 911349"/>
                  <a:gd name="connsiteX6" fmla="*/ 285881 w 683006"/>
                  <a:gd name="connsiteY6" fmla="*/ 229952 h 911349"/>
                  <a:gd name="connsiteX7" fmla="*/ 283732 w 683006"/>
                  <a:gd name="connsiteY7" fmla="*/ 12053 h 911349"/>
                  <a:gd name="connsiteX8" fmla="*/ 393169 w 683006"/>
                  <a:gd name="connsiteY8" fmla="*/ 36915 h 911349"/>
                  <a:gd name="connsiteX9" fmla="*/ 421978 w 683006"/>
                  <a:gd name="connsiteY9" fmla="*/ 222286 h 911349"/>
                  <a:gd name="connsiteX10" fmla="*/ 404990 w 683006"/>
                  <a:gd name="connsiteY10" fmla="*/ 37500 h 911349"/>
                  <a:gd name="connsiteX11" fmla="*/ 533979 w 683006"/>
                  <a:gd name="connsiteY11" fmla="*/ 61286 h 911349"/>
                  <a:gd name="connsiteX12" fmla="*/ 540769 w 683006"/>
                  <a:gd name="connsiteY12" fmla="*/ 235697 h 911349"/>
                  <a:gd name="connsiteX13" fmla="*/ 545128 w 683006"/>
                  <a:gd name="connsiteY13" fmla="*/ 67881 h 911349"/>
                  <a:gd name="connsiteX14" fmla="*/ 653124 w 683006"/>
                  <a:gd name="connsiteY14" fmla="*/ 85657 h 911349"/>
                  <a:gd name="connsiteX15" fmla="*/ 682293 w 683006"/>
                  <a:gd name="connsiteY15" fmla="*/ 324654 h 911349"/>
                  <a:gd name="connsiteX16" fmla="*/ 593254 w 683006"/>
                  <a:gd name="connsiteY16" fmla="*/ 807663 h 911349"/>
                  <a:gd name="connsiteX17" fmla="*/ 582543 w 683006"/>
                  <a:gd name="connsiteY17" fmla="*/ 910587 h 911349"/>
                  <a:gd name="connsiteX18" fmla="*/ 211523 w 683006"/>
                  <a:gd name="connsiteY18" fmla="*/ 911349 h 911349"/>
                  <a:gd name="connsiteX19" fmla="*/ 192666 w 683006"/>
                  <a:gd name="connsiteY19" fmla="*/ 779185 h 911349"/>
                  <a:gd name="connsiteX20" fmla="*/ 90679 w 683006"/>
                  <a:gd name="connsiteY20" fmla="*/ 653133 h 911349"/>
                  <a:gd name="connsiteX21" fmla="*/ 3655 w 683006"/>
                  <a:gd name="connsiteY21" fmla="*/ 437275 h 911349"/>
                  <a:gd name="connsiteX22" fmla="*/ 45719 w 683006"/>
                  <a:gd name="connsiteY22" fmla="*/ 134476 h 9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3006" h="911349">
                    <a:moveTo>
                      <a:pt x="45719" y="134476"/>
                    </a:moveTo>
                    <a:cubicBezTo>
                      <a:pt x="186906" y="178031"/>
                      <a:pt x="77411" y="293724"/>
                      <a:pt x="104061" y="357469"/>
                    </a:cubicBezTo>
                    <a:cubicBezTo>
                      <a:pt x="111327" y="384451"/>
                      <a:pt x="134405" y="424827"/>
                      <a:pt x="142171" y="396324"/>
                    </a:cubicBezTo>
                    <a:cubicBezTo>
                      <a:pt x="161497" y="378147"/>
                      <a:pt x="163714" y="263470"/>
                      <a:pt x="161918" y="137995"/>
                    </a:cubicBezTo>
                    <a:lnTo>
                      <a:pt x="165792" y="18778"/>
                    </a:lnTo>
                    <a:cubicBezTo>
                      <a:pt x="205100" y="-883"/>
                      <a:pt x="248431" y="-6838"/>
                      <a:pt x="277405" y="9295"/>
                    </a:cubicBezTo>
                    <a:lnTo>
                      <a:pt x="285881" y="229952"/>
                    </a:lnTo>
                    <a:cubicBezTo>
                      <a:pt x="292743" y="135104"/>
                      <a:pt x="288936" y="90619"/>
                      <a:pt x="283732" y="12053"/>
                    </a:cubicBezTo>
                    <a:cubicBezTo>
                      <a:pt x="344488" y="7410"/>
                      <a:pt x="362005" y="7292"/>
                      <a:pt x="393169" y="36915"/>
                    </a:cubicBezTo>
                    <a:cubicBezTo>
                      <a:pt x="432458" y="90909"/>
                      <a:pt x="415495" y="219932"/>
                      <a:pt x="421978" y="222286"/>
                    </a:cubicBezTo>
                    <a:cubicBezTo>
                      <a:pt x="425215" y="169590"/>
                      <a:pt x="440910" y="99095"/>
                      <a:pt x="404990" y="37500"/>
                    </a:cubicBezTo>
                    <a:cubicBezTo>
                      <a:pt x="452541" y="9313"/>
                      <a:pt x="505933" y="28253"/>
                      <a:pt x="533979" y="61286"/>
                    </a:cubicBezTo>
                    <a:cubicBezTo>
                      <a:pt x="556608" y="94319"/>
                      <a:pt x="532593" y="233695"/>
                      <a:pt x="540769" y="235697"/>
                    </a:cubicBezTo>
                    <a:cubicBezTo>
                      <a:pt x="546608" y="189844"/>
                      <a:pt x="564054" y="120930"/>
                      <a:pt x="545128" y="67881"/>
                    </a:cubicBezTo>
                    <a:cubicBezTo>
                      <a:pt x="600410" y="49193"/>
                      <a:pt x="614468" y="45569"/>
                      <a:pt x="653124" y="85657"/>
                    </a:cubicBezTo>
                    <a:cubicBezTo>
                      <a:pt x="678241" y="128452"/>
                      <a:pt x="685502" y="205222"/>
                      <a:pt x="682293" y="324654"/>
                    </a:cubicBezTo>
                    <a:cubicBezTo>
                      <a:pt x="682293" y="386243"/>
                      <a:pt x="685168" y="641728"/>
                      <a:pt x="593254" y="807663"/>
                    </a:cubicBezTo>
                    <a:cubicBezTo>
                      <a:pt x="562434" y="865879"/>
                      <a:pt x="574223" y="873371"/>
                      <a:pt x="582543" y="910587"/>
                    </a:cubicBezTo>
                    <a:lnTo>
                      <a:pt x="211523" y="911349"/>
                    </a:lnTo>
                    <a:cubicBezTo>
                      <a:pt x="212499" y="851582"/>
                      <a:pt x="236044" y="827966"/>
                      <a:pt x="192666" y="779185"/>
                    </a:cubicBezTo>
                    <a:cubicBezTo>
                      <a:pt x="170208" y="755505"/>
                      <a:pt x="148074" y="710617"/>
                      <a:pt x="90679" y="653133"/>
                    </a:cubicBezTo>
                    <a:cubicBezTo>
                      <a:pt x="33254" y="569821"/>
                      <a:pt x="26583" y="515785"/>
                      <a:pt x="3655" y="437275"/>
                    </a:cubicBezTo>
                    <a:cubicBezTo>
                      <a:pt x="-8217" y="341138"/>
                      <a:pt x="9615" y="253260"/>
                      <a:pt x="45719" y="134476"/>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95" name="Rectangle 1">
                <a:extLst>
                  <a:ext uri="{FF2B5EF4-FFF2-40B4-BE49-F238E27FC236}">
                    <a16:creationId xmlns:a16="http://schemas.microsoft.com/office/drawing/2014/main" id="{81662D86-A82E-4D0F-91F4-562345B49312}"/>
                  </a:ext>
                </a:extLst>
              </p:cNvPr>
              <p:cNvSpPr/>
              <p:nvPr/>
            </p:nvSpPr>
            <p:spPr>
              <a:xfrm rot="982074">
                <a:off x="2380909" y="2452410"/>
                <a:ext cx="298755" cy="5010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grpSp>
        <p:grpSp>
          <p:nvGrpSpPr>
            <p:cNvPr id="188" name="그룹 14">
              <a:extLst>
                <a:ext uri="{FF2B5EF4-FFF2-40B4-BE49-F238E27FC236}">
                  <a16:creationId xmlns:a16="http://schemas.microsoft.com/office/drawing/2014/main" id="{E3F1B459-D386-4D7C-9737-4353968C5E02}"/>
                </a:ext>
              </a:extLst>
            </p:cNvPr>
            <p:cNvGrpSpPr/>
            <p:nvPr/>
          </p:nvGrpSpPr>
          <p:grpSpPr>
            <a:xfrm>
              <a:off x="6636699" y="3039384"/>
              <a:ext cx="1968187" cy="1968187"/>
              <a:chOff x="6384003" y="3061995"/>
              <a:chExt cx="1968187" cy="1968187"/>
            </a:xfrm>
          </p:grpSpPr>
          <p:sp>
            <p:nvSpPr>
              <p:cNvPr id="189" name="원호 15">
                <a:extLst>
                  <a:ext uri="{FF2B5EF4-FFF2-40B4-BE49-F238E27FC236}">
                    <a16:creationId xmlns:a16="http://schemas.microsoft.com/office/drawing/2014/main" id="{4E9C2497-2EF7-489A-B14E-56C0F4769795}"/>
                  </a:ext>
                </a:extLst>
              </p:cNvPr>
              <p:cNvSpPr/>
              <p:nvPr/>
            </p:nvSpPr>
            <p:spPr>
              <a:xfrm>
                <a:off x="6384003" y="3061995"/>
                <a:ext cx="1968187" cy="1968187"/>
              </a:xfrm>
              <a:prstGeom prst="arc">
                <a:avLst>
                  <a:gd name="adj1" fmla="val 14786098"/>
                  <a:gd name="adj2" fmla="val 471423"/>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90" name="원호 16">
                <a:extLst>
                  <a:ext uri="{FF2B5EF4-FFF2-40B4-BE49-F238E27FC236}">
                    <a16:creationId xmlns:a16="http://schemas.microsoft.com/office/drawing/2014/main" id="{E197E3F8-2215-4B9A-B1DA-3D5A34D656B6}"/>
                  </a:ext>
                </a:extLst>
              </p:cNvPr>
              <p:cNvSpPr/>
              <p:nvPr/>
            </p:nvSpPr>
            <p:spPr>
              <a:xfrm>
                <a:off x="6503401" y="3202080"/>
                <a:ext cx="1612841" cy="1612841"/>
              </a:xfrm>
              <a:prstGeom prst="arc">
                <a:avLst>
                  <a:gd name="adj1" fmla="val 14786098"/>
                  <a:gd name="adj2" fmla="val 350082"/>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91" name="원호 17">
                <a:extLst>
                  <a:ext uri="{FF2B5EF4-FFF2-40B4-BE49-F238E27FC236}">
                    <a16:creationId xmlns:a16="http://schemas.microsoft.com/office/drawing/2014/main" id="{0C6B23B6-5C48-4F20-8306-D0173CFB45D6}"/>
                  </a:ext>
                </a:extLst>
              </p:cNvPr>
              <p:cNvSpPr/>
              <p:nvPr/>
            </p:nvSpPr>
            <p:spPr>
              <a:xfrm>
                <a:off x="6679890" y="3375378"/>
                <a:ext cx="1111135" cy="1111135"/>
              </a:xfrm>
              <a:prstGeom prst="arc">
                <a:avLst>
                  <a:gd name="adj1" fmla="val 14786098"/>
                  <a:gd name="adj2" fmla="val 0"/>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92" name="원호 18">
                <a:extLst>
                  <a:ext uri="{FF2B5EF4-FFF2-40B4-BE49-F238E27FC236}">
                    <a16:creationId xmlns:a16="http://schemas.microsoft.com/office/drawing/2014/main" id="{3B4EB72B-8BED-4E94-AEB1-E63027762260}"/>
                  </a:ext>
                </a:extLst>
              </p:cNvPr>
              <p:cNvSpPr/>
              <p:nvPr/>
            </p:nvSpPr>
            <p:spPr>
              <a:xfrm>
                <a:off x="6804540" y="3545256"/>
                <a:ext cx="819951" cy="819951"/>
              </a:xfrm>
              <a:prstGeom prst="arc">
                <a:avLst>
                  <a:gd name="adj1" fmla="val 14786098"/>
                  <a:gd name="adj2" fmla="val 20780800"/>
                </a:avLst>
              </a:prstGeom>
              <a:ln w="12700">
                <a:solidFill>
                  <a:schemeClr val="accent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grpSp>
      <p:sp>
        <p:nvSpPr>
          <p:cNvPr id="196" name="Text Placeholder 1"/>
          <p:cNvSpPr txBox="1">
            <a:spLocks/>
          </p:cNvSpPr>
          <p:nvPr/>
        </p:nvSpPr>
        <p:spPr>
          <a:xfrm>
            <a:off x="323529" y="501545"/>
            <a:ext cx="2347243" cy="1291041"/>
          </a:xfrm>
          <a:prstGeom prst="rect">
            <a:avLst/>
          </a:prstGeom>
        </p:spPr>
        <p:txBody>
          <a:bodyPr>
            <a:norm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4000" dirty="0" smtClean="0">
                <a:solidFill>
                  <a:schemeClr val="tx2"/>
                </a:solidFill>
                <a:latin typeface="Futura Md BT" panose="020B0602020204020303" pitchFamily="34" charset="0"/>
              </a:rPr>
              <a:t>Iconos de apoyo</a:t>
            </a:r>
            <a:endParaRPr lang="es-CO" sz="4000" dirty="0">
              <a:solidFill>
                <a:schemeClr val="tx2"/>
              </a:solidFill>
              <a:latin typeface="Futura Md BT" panose="020B0602020204020303" pitchFamily="34" charset="0"/>
            </a:endParaRPr>
          </a:p>
        </p:txBody>
      </p:sp>
    </p:spTree>
    <p:extLst>
      <p:ext uri="{BB962C8B-B14F-4D97-AF65-F5344CB8AC3E}">
        <p14:creationId xmlns:p14="http://schemas.microsoft.com/office/powerpoint/2010/main" val="29667887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9" descr="E:\002-KIMS BUSINESS\000-B-KIMS-소스 분류-2014\02-OBJECTS-모컴-액션-이미지\05-모니터\01-imac-kims수정-모니터.png">
            <a:extLst>
              <a:ext uri="{FF2B5EF4-FFF2-40B4-BE49-F238E27FC236}">
                <a16:creationId xmlns:a16="http://schemas.microsoft.com/office/drawing/2014/main" id="{C5F67513-9338-4858-AB23-2C1A66CF96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119748" y="1855308"/>
            <a:ext cx="4221574" cy="4003044"/>
          </a:xfrm>
          <a:prstGeom prst="rect">
            <a:avLst/>
          </a:prstGeom>
          <a:noFill/>
          <a:extLst>
            <a:ext uri="{909E8E84-426E-40DD-AFC4-6F175D3DCCD1}">
              <a14:hiddenFill xmlns:a14="http://schemas.microsoft.com/office/drawing/2010/main">
                <a:solidFill>
                  <a:srgbClr val="FFFFFF"/>
                </a:solidFill>
              </a14:hiddenFill>
            </a:ext>
          </a:extLst>
        </p:spPr>
      </p:pic>
      <p:sp>
        <p:nvSpPr>
          <p:cNvPr id="6" name="Oval 13">
            <a:extLst>
              <a:ext uri="{FF2B5EF4-FFF2-40B4-BE49-F238E27FC236}">
                <a16:creationId xmlns:a16="http://schemas.microsoft.com/office/drawing/2014/main" id="{45D39537-280C-49FC-B8E7-1656443BB698}"/>
              </a:ext>
            </a:extLst>
          </p:cNvPr>
          <p:cNvSpPr>
            <a:spLocks noChangeAspect="1"/>
          </p:cNvSpPr>
          <p:nvPr/>
        </p:nvSpPr>
        <p:spPr>
          <a:xfrm flipH="1">
            <a:off x="8432555" y="1409701"/>
            <a:ext cx="3883266" cy="4120132"/>
          </a:xfrm>
          <a:custGeom>
            <a:avLst/>
            <a:gdLst>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40327 w 3041561"/>
              <a:gd name="connsiteY9" fmla="*/ 162932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3000712 w 3041561"/>
              <a:gd name="connsiteY9" fmla="*/ 1706967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3000712 w 3041561"/>
              <a:gd name="connsiteY9" fmla="*/ 1706967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3000712 w 3041561"/>
              <a:gd name="connsiteY9" fmla="*/ 175009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3000712 w 3041561"/>
              <a:gd name="connsiteY9" fmla="*/ 1750099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74833 w 3041561"/>
              <a:gd name="connsiteY9" fmla="*/ 1784605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74833 w 3041561"/>
              <a:gd name="connsiteY9" fmla="*/ 1784605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74833 w 3041561"/>
              <a:gd name="connsiteY9" fmla="*/ 1784605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74833 w 3041561"/>
              <a:gd name="connsiteY9" fmla="*/ 1784605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2598088 w 3041561"/>
              <a:gd name="connsiteY0" fmla="*/ 502 h 4075717"/>
              <a:gd name="connsiteX1" fmla="*/ 2395783 w 3041561"/>
              <a:gd name="connsiteY1" fmla="*/ 236898 h 4075717"/>
              <a:gd name="connsiteX2" fmla="*/ 1943913 w 3041561"/>
              <a:gd name="connsiteY2" fmla="*/ 1238878 h 4075717"/>
              <a:gd name="connsiteX3" fmla="*/ 1472394 w 3041561"/>
              <a:gd name="connsiteY3" fmla="*/ 2005097 h 4075717"/>
              <a:gd name="connsiteX4" fmla="*/ 0 w 3041561"/>
              <a:gd name="connsiteY4" fmla="*/ 2105235 h 4075717"/>
              <a:gd name="connsiteX5" fmla="*/ 0 w 3041561"/>
              <a:gd name="connsiteY5" fmla="*/ 3833487 h 4075717"/>
              <a:gd name="connsiteX6" fmla="*/ 1192161 w 3041561"/>
              <a:gd name="connsiteY6" fmla="*/ 3833487 h 4075717"/>
              <a:gd name="connsiteX7" fmla="*/ 1192161 w 3041561"/>
              <a:gd name="connsiteY7" fmla="*/ 3838265 h 4075717"/>
              <a:gd name="connsiteX8" fmla="*/ 2940327 w 3041561"/>
              <a:gd name="connsiteY8" fmla="*/ 4075717 h 4075717"/>
              <a:gd name="connsiteX9" fmla="*/ 2974833 w 3041561"/>
              <a:gd name="connsiteY9" fmla="*/ 1784605 h 4075717"/>
              <a:gd name="connsiteX10" fmla="*/ 2808362 w 3041561"/>
              <a:gd name="connsiteY10" fmla="*/ 1641635 h 4075717"/>
              <a:gd name="connsiteX11" fmla="*/ 3034297 w 3041561"/>
              <a:gd name="connsiteY11" fmla="*/ 698595 h 4075717"/>
              <a:gd name="connsiteX12" fmla="*/ 2598088 w 3041561"/>
              <a:gd name="connsiteY12" fmla="*/ 502 h 4075717"/>
              <a:gd name="connsiteX0" fmla="*/ 3242086 w 3685559"/>
              <a:gd name="connsiteY0" fmla="*/ 502 h 4075717"/>
              <a:gd name="connsiteX1" fmla="*/ 3039781 w 3685559"/>
              <a:gd name="connsiteY1" fmla="*/ 236898 h 4075717"/>
              <a:gd name="connsiteX2" fmla="*/ 2587911 w 3685559"/>
              <a:gd name="connsiteY2" fmla="*/ 1238878 h 4075717"/>
              <a:gd name="connsiteX3" fmla="*/ 2116392 w 3685559"/>
              <a:gd name="connsiteY3" fmla="*/ 2005097 h 4075717"/>
              <a:gd name="connsiteX4" fmla="*/ 0 w 3685559"/>
              <a:gd name="connsiteY4" fmla="*/ 2087841 h 4075717"/>
              <a:gd name="connsiteX5" fmla="*/ 643998 w 3685559"/>
              <a:gd name="connsiteY5" fmla="*/ 3833487 h 4075717"/>
              <a:gd name="connsiteX6" fmla="*/ 1836159 w 3685559"/>
              <a:gd name="connsiteY6" fmla="*/ 3833487 h 4075717"/>
              <a:gd name="connsiteX7" fmla="*/ 1836159 w 3685559"/>
              <a:gd name="connsiteY7" fmla="*/ 3838265 h 4075717"/>
              <a:gd name="connsiteX8" fmla="*/ 3584325 w 3685559"/>
              <a:gd name="connsiteY8" fmla="*/ 4075717 h 4075717"/>
              <a:gd name="connsiteX9" fmla="*/ 3618831 w 3685559"/>
              <a:gd name="connsiteY9" fmla="*/ 1784605 h 4075717"/>
              <a:gd name="connsiteX10" fmla="*/ 3452360 w 3685559"/>
              <a:gd name="connsiteY10" fmla="*/ 1641635 h 4075717"/>
              <a:gd name="connsiteX11" fmla="*/ 3678295 w 3685559"/>
              <a:gd name="connsiteY11" fmla="*/ 698595 h 4075717"/>
              <a:gd name="connsiteX12" fmla="*/ 3242086 w 3685559"/>
              <a:gd name="connsiteY12" fmla="*/ 502 h 4075717"/>
              <a:gd name="connsiteX0" fmla="*/ 3250449 w 3693922"/>
              <a:gd name="connsiteY0" fmla="*/ 502 h 4075717"/>
              <a:gd name="connsiteX1" fmla="*/ 3048144 w 3693922"/>
              <a:gd name="connsiteY1" fmla="*/ 236898 h 4075717"/>
              <a:gd name="connsiteX2" fmla="*/ 2596274 w 3693922"/>
              <a:gd name="connsiteY2" fmla="*/ 1238878 h 4075717"/>
              <a:gd name="connsiteX3" fmla="*/ 2124755 w 3693922"/>
              <a:gd name="connsiteY3" fmla="*/ 2005097 h 4075717"/>
              <a:gd name="connsiteX4" fmla="*/ 8363 w 3693922"/>
              <a:gd name="connsiteY4" fmla="*/ 2087841 h 4075717"/>
              <a:gd name="connsiteX5" fmla="*/ 0 w 3693922"/>
              <a:gd name="connsiteY5" fmla="*/ 3911765 h 4075717"/>
              <a:gd name="connsiteX6" fmla="*/ 1844522 w 3693922"/>
              <a:gd name="connsiteY6" fmla="*/ 3833487 h 4075717"/>
              <a:gd name="connsiteX7" fmla="*/ 1844522 w 3693922"/>
              <a:gd name="connsiteY7" fmla="*/ 3838265 h 4075717"/>
              <a:gd name="connsiteX8" fmla="*/ 3592688 w 3693922"/>
              <a:gd name="connsiteY8" fmla="*/ 4075717 h 4075717"/>
              <a:gd name="connsiteX9" fmla="*/ 3627194 w 3693922"/>
              <a:gd name="connsiteY9" fmla="*/ 1784605 h 4075717"/>
              <a:gd name="connsiteX10" fmla="*/ 3460723 w 3693922"/>
              <a:gd name="connsiteY10" fmla="*/ 1641635 h 4075717"/>
              <a:gd name="connsiteX11" fmla="*/ 3686658 w 3693922"/>
              <a:gd name="connsiteY11" fmla="*/ 698595 h 4075717"/>
              <a:gd name="connsiteX12" fmla="*/ 3250449 w 3693922"/>
              <a:gd name="connsiteY12" fmla="*/ 502 h 407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3922" h="4075717">
                <a:moveTo>
                  <a:pt x="3250449" y="502"/>
                </a:moveTo>
                <a:cubicBezTo>
                  <a:pt x="3155074" y="7112"/>
                  <a:pt x="3074749" y="79316"/>
                  <a:pt x="3048144" y="236898"/>
                </a:cubicBezTo>
                <a:cubicBezTo>
                  <a:pt x="2933538" y="708418"/>
                  <a:pt x="2759995" y="895061"/>
                  <a:pt x="2596274" y="1238878"/>
                </a:cubicBezTo>
                <a:cubicBezTo>
                  <a:pt x="2412905" y="1523754"/>
                  <a:pt x="2271473" y="1671105"/>
                  <a:pt x="2124755" y="2005097"/>
                </a:cubicBezTo>
                <a:cubicBezTo>
                  <a:pt x="2022146" y="2185125"/>
                  <a:pt x="559547" y="2088967"/>
                  <a:pt x="8363" y="2087841"/>
                </a:cubicBezTo>
                <a:cubicBezTo>
                  <a:pt x="5575" y="2695816"/>
                  <a:pt x="2788" y="3303790"/>
                  <a:pt x="0" y="3911765"/>
                </a:cubicBezTo>
                <a:lnTo>
                  <a:pt x="1844522" y="3833487"/>
                </a:lnTo>
                <a:lnTo>
                  <a:pt x="1844522" y="3838265"/>
                </a:lnTo>
                <a:cubicBezTo>
                  <a:pt x="2610294" y="3974499"/>
                  <a:pt x="3103304" y="4051233"/>
                  <a:pt x="3592688" y="4075717"/>
                </a:cubicBezTo>
                <a:lnTo>
                  <a:pt x="3627194" y="1784605"/>
                </a:lnTo>
                <a:cubicBezTo>
                  <a:pt x="3485439" y="1693817"/>
                  <a:pt x="3576597" y="1766928"/>
                  <a:pt x="3460723" y="1641635"/>
                </a:cubicBezTo>
                <a:cubicBezTo>
                  <a:pt x="3400146" y="1381317"/>
                  <a:pt x="3658825" y="991658"/>
                  <a:pt x="3686658" y="698595"/>
                </a:cubicBezTo>
                <a:cubicBezTo>
                  <a:pt x="3742937" y="288881"/>
                  <a:pt x="3460274" y="-14043"/>
                  <a:pt x="3250449" y="50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7" name="Rounded Rectangle 4">
            <a:extLst>
              <a:ext uri="{FF2B5EF4-FFF2-40B4-BE49-F238E27FC236}">
                <a16:creationId xmlns:a16="http://schemas.microsoft.com/office/drawing/2014/main" id="{88FAECC1-5B6B-45FD-B4A8-F7ABD896C18D}"/>
              </a:ext>
            </a:extLst>
          </p:cNvPr>
          <p:cNvSpPr/>
          <p:nvPr/>
        </p:nvSpPr>
        <p:spPr>
          <a:xfrm>
            <a:off x="6792847" y="3055494"/>
            <a:ext cx="2376264" cy="576000"/>
          </a:xfrm>
          <a:prstGeom prst="roundRect">
            <a:avLst>
              <a:gd name="adj" fmla="val 50000"/>
            </a:avLst>
          </a:prstGeom>
          <a:solidFill>
            <a:schemeClr val="tx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lumMod val="65000"/>
                  <a:lumOff val="35000"/>
                </a:schemeClr>
              </a:solidFill>
            </a:endParaRPr>
          </a:p>
        </p:txBody>
      </p:sp>
      <p:sp>
        <p:nvSpPr>
          <p:cNvPr id="8" name="Rounded Rectangle 5">
            <a:extLst>
              <a:ext uri="{FF2B5EF4-FFF2-40B4-BE49-F238E27FC236}">
                <a16:creationId xmlns:a16="http://schemas.microsoft.com/office/drawing/2014/main" id="{80D7E3E1-6945-4F9B-83BD-77541B69905D}"/>
              </a:ext>
            </a:extLst>
          </p:cNvPr>
          <p:cNvSpPr/>
          <p:nvPr/>
        </p:nvSpPr>
        <p:spPr>
          <a:xfrm>
            <a:off x="6876158" y="3707329"/>
            <a:ext cx="2376264" cy="576000"/>
          </a:xfrm>
          <a:prstGeom prst="roundRect">
            <a:avLst>
              <a:gd name="adj" fmla="val 50000"/>
            </a:avLst>
          </a:prstGeom>
          <a:solidFill>
            <a:schemeClr val="tx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lumMod val="65000"/>
                  <a:lumOff val="35000"/>
                </a:schemeClr>
              </a:solidFill>
            </a:endParaRPr>
          </a:p>
        </p:txBody>
      </p:sp>
      <p:sp>
        <p:nvSpPr>
          <p:cNvPr id="9" name="Rounded Rectangle 6">
            <a:extLst>
              <a:ext uri="{FF2B5EF4-FFF2-40B4-BE49-F238E27FC236}">
                <a16:creationId xmlns:a16="http://schemas.microsoft.com/office/drawing/2014/main" id="{E03BEC0E-0BFD-4334-A5FB-044BDAA5CD5C}"/>
              </a:ext>
            </a:extLst>
          </p:cNvPr>
          <p:cNvSpPr/>
          <p:nvPr/>
        </p:nvSpPr>
        <p:spPr>
          <a:xfrm>
            <a:off x="6959469" y="4359164"/>
            <a:ext cx="2376264" cy="576000"/>
          </a:xfrm>
          <a:prstGeom prst="roundRect">
            <a:avLst>
              <a:gd name="adj" fmla="val 50000"/>
            </a:avLst>
          </a:prstGeom>
          <a:solidFill>
            <a:schemeClr val="tx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lumMod val="65000"/>
                  <a:lumOff val="35000"/>
                </a:schemeClr>
              </a:solidFill>
            </a:endParaRPr>
          </a:p>
        </p:txBody>
      </p:sp>
      <p:sp>
        <p:nvSpPr>
          <p:cNvPr id="10" name="Rounded Rectangle 7">
            <a:extLst>
              <a:ext uri="{FF2B5EF4-FFF2-40B4-BE49-F238E27FC236}">
                <a16:creationId xmlns:a16="http://schemas.microsoft.com/office/drawing/2014/main" id="{54AEEDFB-C8A3-484A-BCDE-86A2B3B1C25F}"/>
              </a:ext>
            </a:extLst>
          </p:cNvPr>
          <p:cNvSpPr/>
          <p:nvPr/>
        </p:nvSpPr>
        <p:spPr>
          <a:xfrm>
            <a:off x="7042779" y="5011000"/>
            <a:ext cx="2376264" cy="576000"/>
          </a:xfrm>
          <a:prstGeom prst="roundRect">
            <a:avLst>
              <a:gd name="adj" fmla="val 50000"/>
            </a:avLst>
          </a:prstGeom>
          <a:solidFill>
            <a:schemeClr val="tx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lumMod val="65000"/>
                  <a:lumOff val="35000"/>
                </a:schemeClr>
              </a:solidFill>
            </a:endParaRPr>
          </a:p>
        </p:txBody>
      </p:sp>
      <p:sp>
        <p:nvSpPr>
          <p:cNvPr id="11" name="TextBox 7">
            <a:extLst>
              <a:ext uri="{FF2B5EF4-FFF2-40B4-BE49-F238E27FC236}">
                <a16:creationId xmlns:a16="http://schemas.microsoft.com/office/drawing/2014/main" id="{CE97F695-1380-4EC9-96B1-A3C3FD2BC557}"/>
              </a:ext>
            </a:extLst>
          </p:cNvPr>
          <p:cNvSpPr txBox="1"/>
          <p:nvPr/>
        </p:nvSpPr>
        <p:spPr>
          <a:xfrm>
            <a:off x="7071196" y="3204995"/>
            <a:ext cx="1819571" cy="369332"/>
          </a:xfrm>
          <a:prstGeom prst="rect">
            <a:avLst/>
          </a:prstGeom>
          <a:noFill/>
        </p:spPr>
        <p:txBody>
          <a:bodyPr wrap="square" rtlCol="0">
            <a:spAutoFit/>
          </a:bodyPr>
          <a:lstStyle/>
          <a:p>
            <a:pPr algn="ctr" defTabSz="914400" latinLnBrk="1">
              <a:defRPr/>
            </a:pPr>
            <a:r>
              <a:rPr lang="es-CO" altLang="ko-KR" b="1" dirty="0">
                <a:solidFill>
                  <a:schemeClr val="bg1"/>
                </a:solidFill>
                <a:latin typeface="Futura Md BT" panose="020B0602020204020303" pitchFamily="34" charset="0"/>
                <a:cs typeface="Arial" pitchFamily="34" charset="0"/>
              </a:rPr>
              <a:t>Subtítulo</a:t>
            </a:r>
            <a:endParaRPr lang="ko-KR" altLang="en-US" b="1" dirty="0">
              <a:solidFill>
                <a:schemeClr val="bg1"/>
              </a:solidFill>
              <a:latin typeface="Arial" pitchFamily="34" charset="0"/>
              <a:cs typeface="Arial" pitchFamily="34" charset="0"/>
            </a:endParaRPr>
          </a:p>
        </p:txBody>
      </p:sp>
      <p:sp>
        <p:nvSpPr>
          <p:cNvPr id="12" name="TextBox 8">
            <a:extLst>
              <a:ext uri="{FF2B5EF4-FFF2-40B4-BE49-F238E27FC236}">
                <a16:creationId xmlns:a16="http://schemas.microsoft.com/office/drawing/2014/main" id="{E02DF4D0-5AC7-4CEF-B079-254FCB5A9006}"/>
              </a:ext>
            </a:extLst>
          </p:cNvPr>
          <p:cNvSpPr txBox="1"/>
          <p:nvPr/>
        </p:nvSpPr>
        <p:spPr>
          <a:xfrm>
            <a:off x="7154507" y="3856830"/>
            <a:ext cx="1819571" cy="369332"/>
          </a:xfrm>
          <a:prstGeom prst="rect">
            <a:avLst/>
          </a:prstGeom>
          <a:noFill/>
        </p:spPr>
        <p:txBody>
          <a:bodyPr wrap="square" rtlCol="0">
            <a:spAutoFit/>
          </a:bodyPr>
          <a:lstStyle/>
          <a:p>
            <a:pPr algn="ctr" defTabSz="914400" latinLnBrk="1">
              <a:defRPr/>
            </a:pPr>
            <a:r>
              <a:rPr lang="es-CO" altLang="ko-KR" b="1" dirty="0">
                <a:solidFill>
                  <a:schemeClr val="bg1"/>
                </a:solidFill>
                <a:latin typeface="Futura Md BT" panose="020B0602020204020303" pitchFamily="34" charset="0"/>
                <a:cs typeface="Arial" pitchFamily="34" charset="0"/>
              </a:rPr>
              <a:t>Subtítulo</a:t>
            </a:r>
            <a:endParaRPr lang="ko-KR" altLang="en-US" b="1" dirty="0">
              <a:solidFill>
                <a:schemeClr val="bg1"/>
              </a:solidFill>
              <a:latin typeface="Arial" pitchFamily="34" charset="0"/>
              <a:cs typeface="Arial" pitchFamily="34" charset="0"/>
            </a:endParaRPr>
          </a:p>
        </p:txBody>
      </p:sp>
      <p:sp>
        <p:nvSpPr>
          <p:cNvPr id="13" name="TextBox 9">
            <a:extLst>
              <a:ext uri="{FF2B5EF4-FFF2-40B4-BE49-F238E27FC236}">
                <a16:creationId xmlns:a16="http://schemas.microsoft.com/office/drawing/2014/main" id="{ADBCBE57-0646-4E69-86FC-F3D93E3C9848}"/>
              </a:ext>
            </a:extLst>
          </p:cNvPr>
          <p:cNvSpPr txBox="1"/>
          <p:nvPr/>
        </p:nvSpPr>
        <p:spPr>
          <a:xfrm>
            <a:off x="7237818" y="4508665"/>
            <a:ext cx="1819571" cy="369332"/>
          </a:xfrm>
          <a:prstGeom prst="rect">
            <a:avLst/>
          </a:prstGeom>
          <a:noFill/>
        </p:spPr>
        <p:txBody>
          <a:bodyPr wrap="square" rtlCol="0">
            <a:spAutoFit/>
          </a:bodyPr>
          <a:lstStyle/>
          <a:p>
            <a:pPr algn="ctr" defTabSz="914400" latinLnBrk="1">
              <a:defRPr/>
            </a:pPr>
            <a:r>
              <a:rPr lang="es-CO" altLang="ko-KR" b="1" dirty="0">
                <a:solidFill>
                  <a:schemeClr val="bg1"/>
                </a:solidFill>
                <a:latin typeface="Futura Md BT" panose="020B0602020204020303" pitchFamily="34" charset="0"/>
                <a:cs typeface="Arial" pitchFamily="34" charset="0"/>
              </a:rPr>
              <a:t>Subtítulo</a:t>
            </a:r>
            <a:endParaRPr lang="ko-KR" altLang="en-US" b="1" dirty="0">
              <a:solidFill>
                <a:schemeClr val="bg1"/>
              </a:solidFill>
              <a:latin typeface="Arial" pitchFamily="34" charset="0"/>
              <a:cs typeface="Arial" pitchFamily="34" charset="0"/>
            </a:endParaRPr>
          </a:p>
        </p:txBody>
      </p:sp>
      <p:sp>
        <p:nvSpPr>
          <p:cNvPr id="14" name="TextBox 10">
            <a:extLst>
              <a:ext uri="{FF2B5EF4-FFF2-40B4-BE49-F238E27FC236}">
                <a16:creationId xmlns:a16="http://schemas.microsoft.com/office/drawing/2014/main" id="{E74F375A-3894-41B0-A3EE-D5F53DE9F098}"/>
              </a:ext>
            </a:extLst>
          </p:cNvPr>
          <p:cNvSpPr txBox="1"/>
          <p:nvPr/>
        </p:nvSpPr>
        <p:spPr>
          <a:xfrm>
            <a:off x="7321128" y="5160501"/>
            <a:ext cx="1819571" cy="369332"/>
          </a:xfrm>
          <a:prstGeom prst="rect">
            <a:avLst/>
          </a:prstGeom>
          <a:noFill/>
        </p:spPr>
        <p:txBody>
          <a:bodyPr wrap="square" rtlCol="0">
            <a:spAutoFit/>
          </a:bodyPr>
          <a:lstStyle/>
          <a:p>
            <a:pPr algn="ctr" defTabSz="914400" latinLnBrk="1">
              <a:defRPr/>
            </a:pPr>
            <a:r>
              <a:rPr lang="es-CO" altLang="ko-KR" b="1" dirty="0">
                <a:solidFill>
                  <a:schemeClr val="bg1"/>
                </a:solidFill>
                <a:latin typeface="Futura Md BT" panose="020B0602020204020303" pitchFamily="34" charset="0"/>
                <a:cs typeface="Arial" pitchFamily="34" charset="0"/>
              </a:rPr>
              <a:t>Subtítulo</a:t>
            </a:r>
            <a:endParaRPr lang="ko-KR" altLang="en-US" b="1" dirty="0">
              <a:solidFill>
                <a:schemeClr val="bg1"/>
              </a:solidFill>
              <a:latin typeface="Arial" pitchFamily="34" charset="0"/>
              <a:cs typeface="Arial" pitchFamily="34" charset="0"/>
            </a:endParaRPr>
          </a:p>
        </p:txBody>
      </p:sp>
      <p:sp>
        <p:nvSpPr>
          <p:cNvPr id="15" name="Text Placeholder 1"/>
          <p:cNvSpPr txBox="1">
            <a:spLocks/>
          </p:cNvSpPr>
          <p:nvPr/>
        </p:nvSpPr>
        <p:spPr>
          <a:xfrm>
            <a:off x="323529" y="501545"/>
            <a:ext cx="2347243" cy="1291041"/>
          </a:xfrm>
          <a:prstGeom prst="rect">
            <a:avLst/>
          </a:prstGeom>
        </p:spPr>
        <p:txBody>
          <a:bodyPr>
            <a:norm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4000" dirty="0" smtClean="0">
                <a:solidFill>
                  <a:schemeClr val="tx2"/>
                </a:solidFill>
                <a:latin typeface="Futura Md BT" panose="020B0602020204020303" pitchFamily="34" charset="0"/>
              </a:rPr>
              <a:t>Iconos de apoyo</a:t>
            </a:r>
            <a:endParaRPr lang="es-CO" sz="4000" dirty="0">
              <a:solidFill>
                <a:schemeClr val="tx2"/>
              </a:solidFill>
              <a:latin typeface="Futura Md BT" panose="020B0602020204020303" pitchFamily="34" charset="0"/>
            </a:endParaRPr>
          </a:p>
        </p:txBody>
      </p:sp>
    </p:spTree>
    <p:extLst>
      <p:ext uri="{BB962C8B-B14F-4D97-AF65-F5344CB8AC3E}">
        <p14:creationId xmlns:p14="http://schemas.microsoft.com/office/powerpoint/2010/main" val="3869135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iamond 5">
            <a:extLst>
              <a:ext uri="{FF2B5EF4-FFF2-40B4-BE49-F238E27FC236}">
                <a16:creationId xmlns:a16="http://schemas.microsoft.com/office/drawing/2014/main" id="{AEDEE15B-09BE-4416-8D55-46095E20C00D}"/>
              </a:ext>
            </a:extLst>
          </p:cNvPr>
          <p:cNvSpPr/>
          <p:nvPr/>
        </p:nvSpPr>
        <p:spPr>
          <a:xfrm>
            <a:off x="6112070" y="1492152"/>
            <a:ext cx="523149" cy="524695"/>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5" name="Isosceles Triangle 51">
            <a:extLst>
              <a:ext uri="{FF2B5EF4-FFF2-40B4-BE49-F238E27FC236}">
                <a16:creationId xmlns:a16="http://schemas.microsoft.com/office/drawing/2014/main" id="{2296D13E-298C-4F01-A77D-43547A7AEFA9}"/>
              </a:ext>
            </a:extLst>
          </p:cNvPr>
          <p:cNvSpPr/>
          <p:nvPr/>
        </p:nvSpPr>
        <p:spPr>
          <a:xfrm>
            <a:off x="5273316" y="1562686"/>
            <a:ext cx="523147" cy="383626"/>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Isosceles Triangle 57">
            <a:extLst>
              <a:ext uri="{FF2B5EF4-FFF2-40B4-BE49-F238E27FC236}">
                <a16:creationId xmlns:a16="http://schemas.microsoft.com/office/drawing/2014/main" id="{4E76B488-B2CD-463B-861A-27D4912FE160}"/>
              </a:ext>
            </a:extLst>
          </p:cNvPr>
          <p:cNvSpPr/>
          <p:nvPr/>
        </p:nvSpPr>
        <p:spPr>
          <a:xfrm>
            <a:off x="6114156" y="4520206"/>
            <a:ext cx="313133" cy="70789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57" name="Rectangle 7">
            <a:extLst>
              <a:ext uri="{FF2B5EF4-FFF2-40B4-BE49-F238E27FC236}">
                <a16:creationId xmlns:a16="http://schemas.microsoft.com/office/drawing/2014/main" id="{84693C49-05C6-4CD0-A900-4B843CF3016D}"/>
              </a:ext>
            </a:extLst>
          </p:cNvPr>
          <p:cNvSpPr/>
          <p:nvPr/>
        </p:nvSpPr>
        <p:spPr>
          <a:xfrm rot="18900000">
            <a:off x="9585735" y="3654558"/>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8" name="Parallelogram 15">
            <a:extLst>
              <a:ext uri="{FF2B5EF4-FFF2-40B4-BE49-F238E27FC236}">
                <a16:creationId xmlns:a16="http://schemas.microsoft.com/office/drawing/2014/main" id="{7A9FBE9D-EE5A-4F1B-8EDD-3D011F43183E}"/>
              </a:ext>
            </a:extLst>
          </p:cNvPr>
          <p:cNvSpPr/>
          <p:nvPr/>
        </p:nvSpPr>
        <p:spPr>
          <a:xfrm flipH="1">
            <a:off x="5267026" y="4641909"/>
            <a:ext cx="464493" cy="464493"/>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Freeform 19">
            <a:extLst>
              <a:ext uri="{FF2B5EF4-FFF2-40B4-BE49-F238E27FC236}">
                <a16:creationId xmlns:a16="http://schemas.microsoft.com/office/drawing/2014/main" id="{DD59881D-26FD-493B-8AE1-06C59DF34840}"/>
              </a:ext>
            </a:extLst>
          </p:cNvPr>
          <p:cNvSpPr/>
          <p:nvPr/>
        </p:nvSpPr>
        <p:spPr>
          <a:xfrm>
            <a:off x="7745410" y="3642506"/>
            <a:ext cx="460778" cy="453389"/>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0" name="Rectangle 30">
            <a:extLst>
              <a:ext uri="{FF2B5EF4-FFF2-40B4-BE49-F238E27FC236}">
                <a16:creationId xmlns:a16="http://schemas.microsoft.com/office/drawing/2014/main" id="{3BFEE74E-183A-4C32-9BDF-AC2573B061E0}"/>
              </a:ext>
            </a:extLst>
          </p:cNvPr>
          <p:cNvSpPr/>
          <p:nvPr/>
        </p:nvSpPr>
        <p:spPr>
          <a:xfrm>
            <a:off x="11063701" y="3600566"/>
            <a:ext cx="464493" cy="463135"/>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Rectangle 7">
            <a:extLst>
              <a:ext uri="{FF2B5EF4-FFF2-40B4-BE49-F238E27FC236}">
                <a16:creationId xmlns:a16="http://schemas.microsoft.com/office/drawing/2014/main" id="{A2454068-D6A0-42C7-BCE1-D03833DCF2E4}"/>
              </a:ext>
            </a:extLst>
          </p:cNvPr>
          <p:cNvSpPr/>
          <p:nvPr/>
        </p:nvSpPr>
        <p:spPr>
          <a:xfrm>
            <a:off x="6950824" y="1518716"/>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2" name="Rectangle 15">
            <a:extLst>
              <a:ext uri="{FF2B5EF4-FFF2-40B4-BE49-F238E27FC236}">
                <a16:creationId xmlns:a16="http://schemas.microsoft.com/office/drawing/2014/main" id="{ECBB7944-2021-44C3-960E-8480CFC6DEF9}"/>
              </a:ext>
            </a:extLst>
          </p:cNvPr>
          <p:cNvSpPr/>
          <p:nvPr/>
        </p:nvSpPr>
        <p:spPr>
          <a:xfrm rot="5400000">
            <a:off x="7737684" y="1518715"/>
            <a:ext cx="472195" cy="471568"/>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3" name="Pie 24">
            <a:extLst>
              <a:ext uri="{FF2B5EF4-FFF2-40B4-BE49-F238E27FC236}">
                <a16:creationId xmlns:a16="http://schemas.microsoft.com/office/drawing/2014/main" id="{DB38F196-AF37-4B00-AA3E-183F9372FBAD}"/>
              </a:ext>
            </a:extLst>
          </p:cNvPr>
          <p:cNvSpPr/>
          <p:nvPr/>
        </p:nvSpPr>
        <p:spPr>
          <a:xfrm>
            <a:off x="6809927" y="4618984"/>
            <a:ext cx="513183" cy="510342"/>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4" name="Parallelogram 30">
            <a:extLst>
              <a:ext uri="{FF2B5EF4-FFF2-40B4-BE49-F238E27FC236}">
                <a16:creationId xmlns:a16="http://schemas.microsoft.com/office/drawing/2014/main" id="{07A9DF64-EAEC-4F98-A0C9-E2239CA0F425}"/>
              </a:ext>
            </a:extLst>
          </p:cNvPr>
          <p:cNvSpPr/>
          <p:nvPr/>
        </p:nvSpPr>
        <p:spPr>
          <a:xfrm flipH="1">
            <a:off x="11038458" y="2527766"/>
            <a:ext cx="514976" cy="516250"/>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5" name="Block Arc 14">
            <a:extLst>
              <a:ext uri="{FF2B5EF4-FFF2-40B4-BE49-F238E27FC236}">
                <a16:creationId xmlns:a16="http://schemas.microsoft.com/office/drawing/2014/main" id="{F84CC100-88A8-4E3E-8091-D49E44C308ED}"/>
              </a:ext>
            </a:extLst>
          </p:cNvPr>
          <p:cNvSpPr/>
          <p:nvPr/>
        </p:nvSpPr>
        <p:spPr>
          <a:xfrm rot="16200000">
            <a:off x="8525358" y="1470612"/>
            <a:ext cx="567400" cy="567774"/>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6" name="Block Arc 41">
            <a:extLst>
              <a:ext uri="{FF2B5EF4-FFF2-40B4-BE49-F238E27FC236}">
                <a16:creationId xmlns:a16="http://schemas.microsoft.com/office/drawing/2014/main" id="{39949893-05ED-44C7-999C-84CE9B52D118}"/>
              </a:ext>
            </a:extLst>
          </p:cNvPr>
          <p:cNvSpPr/>
          <p:nvPr/>
        </p:nvSpPr>
        <p:spPr>
          <a:xfrm>
            <a:off x="9408551" y="1424302"/>
            <a:ext cx="473301" cy="660394"/>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7" name="Right Triangle 17">
            <a:extLst>
              <a:ext uri="{FF2B5EF4-FFF2-40B4-BE49-F238E27FC236}">
                <a16:creationId xmlns:a16="http://schemas.microsoft.com/office/drawing/2014/main" id="{6ADCC979-BA1C-4251-B6F5-CE5AA2B72FD0}"/>
              </a:ext>
            </a:extLst>
          </p:cNvPr>
          <p:cNvSpPr/>
          <p:nvPr/>
        </p:nvSpPr>
        <p:spPr>
          <a:xfrm>
            <a:off x="7705746" y="4600959"/>
            <a:ext cx="385790" cy="546392"/>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8" name="Oval 27">
            <a:extLst>
              <a:ext uri="{FF2B5EF4-FFF2-40B4-BE49-F238E27FC236}">
                <a16:creationId xmlns:a16="http://schemas.microsoft.com/office/drawing/2014/main" id="{7DB6E0EE-B33A-443E-887E-C319F0DAF534}"/>
              </a:ext>
            </a:extLst>
          </p:cNvPr>
          <p:cNvSpPr/>
          <p:nvPr/>
        </p:nvSpPr>
        <p:spPr>
          <a:xfrm>
            <a:off x="4418496" y="5469184"/>
            <a:ext cx="409732" cy="779216"/>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9" name="Parallelogram 15">
            <a:extLst>
              <a:ext uri="{FF2B5EF4-FFF2-40B4-BE49-F238E27FC236}">
                <a16:creationId xmlns:a16="http://schemas.microsoft.com/office/drawing/2014/main" id="{24ABDD0B-564D-4579-ACF2-A3B23447A0E6}"/>
              </a:ext>
            </a:extLst>
          </p:cNvPr>
          <p:cNvSpPr/>
          <p:nvPr/>
        </p:nvSpPr>
        <p:spPr>
          <a:xfrm rot="16200000">
            <a:off x="8536863" y="3545131"/>
            <a:ext cx="598764" cy="648141"/>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Round Same Side Corner Rectangle 21">
            <a:extLst>
              <a:ext uri="{FF2B5EF4-FFF2-40B4-BE49-F238E27FC236}">
                <a16:creationId xmlns:a16="http://schemas.microsoft.com/office/drawing/2014/main" id="{A705FB8C-4E2D-4F93-8F3B-7B97C7830918}"/>
              </a:ext>
            </a:extLst>
          </p:cNvPr>
          <p:cNvSpPr/>
          <p:nvPr/>
        </p:nvSpPr>
        <p:spPr>
          <a:xfrm rot="10800000">
            <a:off x="9311063" y="2543932"/>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1" name="Oval 26">
            <a:extLst>
              <a:ext uri="{FF2B5EF4-FFF2-40B4-BE49-F238E27FC236}">
                <a16:creationId xmlns:a16="http://schemas.microsoft.com/office/drawing/2014/main" id="{A8611118-4553-45C9-837B-A5EA5C617D63}"/>
              </a:ext>
            </a:extLst>
          </p:cNvPr>
          <p:cNvSpPr/>
          <p:nvPr/>
        </p:nvSpPr>
        <p:spPr>
          <a:xfrm>
            <a:off x="6966942" y="3587275"/>
            <a:ext cx="472482" cy="563852"/>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2" name="Freeform 32">
            <a:extLst>
              <a:ext uri="{FF2B5EF4-FFF2-40B4-BE49-F238E27FC236}">
                <a16:creationId xmlns:a16="http://schemas.microsoft.com/office/drawing/2014/main" id="{9C5A04AA-A50B-457A-A783-D941E78BCCDF}"/>
              </a:ext>
            </a:extLst>
          </p:cNvPr>
          <p:cNvSpPr/>
          <p:nvPr/>
        </p:nvSpPr>
        <p:spPr>
          <a:xfrm>
            <a:off x="4360223" y="1480860"/>
            <a:ext cx="597487" cy="547278"/>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3" name="Rounded Rectangle 10">
            <a:extLst>
              <a:ext uri="{FF2B5EF4-FFF2-40B4-BE49-F238E27FC236}">
                <a16:creationId xmlns:a16="http://schemas.microsoft.com/office/drawing/2014/main" id="{B55467B8-5BFB-46FE-82D2-AA896BC192F1}"/>
              </a:ext>
            </a:extLst>
          </p:cNvPr>
          <p:cNvSpPr/>
          <p:nvPr/>
        </p:nvSpPr>
        <p:spPr>
          <a:xfrm>
            <a:off x="8534202" y="2515987"/>
            <a:ext cx="372169" cy="492524"/>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4" name="Rounded Rectangle 32">
            <a:extLst>
              <a:ext uri="{FF2B5EF4-FFF2-40B4-BE49-F238E27FC236}">
                <a16:creationId xmlns:a16="http://schemas.microsoft.com/office/drawing/2014/main" id="{A7C45BCB-0B8E-4E0E-842A-DD554B68B1C0}"/>
              </a:ext>
            </a:extLst>
          </p:cNvPr>
          <p:cNvSpPr/>
          <p:nvPr/>
        </p:nvSpPr>
        <p:spPr>
          <a:xfrm>
            <a:off x="10179594" y="3623455"/>
            <a:ext cx="491492" cy="491492"/>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5" name="Trapezoid 13">
            <a:extLst>
              <a:ext uri="{FF2B5EF4-FFF2-40B4-BE49-F238E27FC236}">
                <a16:creationId xmlns:a16="http://schemas.microsoft.com/office/drawing/2014/main" id="{EAB635DE-58EF-4585-A0F5-0790A1957A5B}"/>
              </a:ext>
            </a:extLst>
          </p:cNvPr>
          <p:cNvSpPr/>
          <p:nvPr/>
        </p:nvSpPr>
        <p:spPr>
          <a:xfrm>
            <a:off x="5324216" y="2538243"/>
            <a:ext cx="529844" cy="448015"/>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6" name="Rounded Rectangle 7">
            <a:extLst>
              <a:ext uri="{FF2B5EF4-FFF2-40B4-BE49-F238E27FC236}">
                <a16:creationId xmlns:a16="http://schemas.microsoft.com/office/drawing/2014/main" id="{890A206E-8EB0-46CB-87E5-BB62DA827BE4}"/>
              </a:ext>
            </a:extLst>
          </p:cNvPr>
          <p:cNvSpPr/>
          <p:nvPr/>
        </p:nvSpPr>
        <p:spPr>
          <a:xfrm>
            <a:off x="7858216" y="2527504"/>
            <a:ext cx="271294" cy="469495"/>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7" name="Rectangle 18">
            <a:extLst>
              <a:ext uri="{FF2B5EF4-FFF2-40B4-BE49-F238E27FC236}">
                <a16:creationId xmlns:a16="http://schemas.microsoft.com/office/drawing/2014/main" id="{D8BFBE69-EC90-491A-A905-789398F4B3A8}"/>
              </a:ext>
            </a:extLst>
          </p:cNvPr>
          <p:cNvSpPr/>
          <p:nvPr/>
        </p:nvSpPr>
        <p:spPr>
          <a:xfrm>
            <a:off x="6258752" y="2567175"/>
            <a:ext cx="491054" cy="390153"/>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8" name="Rounded Rectangle 25">
            <a:extLst>
              <a:ext uri="{FF2B5EF4-FFF2-40B4-BE49-F238E27FC236}">
                <a16:creationId xmlns:a16="http://schemas.microsoft.com/office/drawing/2014/main" id="{4572E89B-D1A8-4A73-807F-C57BE0137D47}"/>
              </a:ext>
            </a:extLst>
          </p:cNvPr>
          <p:cNvSpPr/>
          <p:nvPr/>
        </p:nvSpPr>
        <p:spPr>
          <a:xfrm>
            <a:off x="7154498" y="2552022"/>
            <a:ext cx="299026" cy="4204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9" name="Chord 14">
            <a:extLst>
              <a:ext uri="{FF2B5EF4-FFF2-40B4-BE49-F238E27FC236}">
                <a16:creationId xmlns:a16="http://schemas.microsoft.com/office/drawing/2014/main" id="{55CB0732-5078-415F-A13A-7992B69C1679}"/>
              </a:ext>
            </a:extLst>
          </p:cNvPr>
          <p:cNvSpPr/>
          <p:nvPr/>
        </p:nvSpPr>
        <p:spPr>
          <a:xfrm>
            <a:off x="5919945" y="5535338"/>
            <a:ext cx="512639" cy="646909"/>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0" name="Rounded Rectangle 6">
            <a:extLst>
              <a:ext uri="{FF2B5EF4-FFF2-40B4-BE49-F238E27FC236}">
                <a16:creationId xmlns:a16="http://schemas.microsoft.com/office/drawing/2014/main" id="{11DB8BB9-D675-470D-AC1D-C9EF80405172}"/>
              </a:ext>
            </a:extLst>
          </p:cNvPr>
          <p:cNvSpPr/>
          <p:nvPr/>
        </p:nvSpPr>
        <p:spPr>
          <a:xfrm>
            <a:off x="4411373" y="2471636"/>
            <a:ext cx="508153" cy="516633"/>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1" name="Oval 66">
            <a:extLst>
              <a:ext uri="{FF2B5EF4-FFF2-40B4-BE49-F238E27FC236}">
                <a16:creationId xmlns:a16="http://schemas.microsoft.com/office/drawing/2014/main" id="{64136ECC-E882-4D1E-8298-06A6A02A6E1A}"/>
              </a:ext>
            </a:extLst>
          </p:cNvPr>
          <p:cNvSpPr/>
          <p:nvPr/>
        </p:nvSpPr>
        <p:spPr>
          <a:xfrm rot="20700000">
            <a:off x="6137536" y="3634206"/>
            <a:ext cx="548680" cy="469988"/>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2" name="Isosceles Triangle 13">
            <a:extLst>
              <a:ext uri="{FF2B5EF4-FFF2-40B4-BE49-F238E27FC236}">
                <a16:creationId xmlns:a16="http://schemas.microsoft.com/office/drawing/2014/main" id="{A54A6140-C0D9-4440-A5D4-E05BC900724C}"/>
              </a:ext>
            </a:extLst>
          </p:cNvPr>
          <p:cNvSpPr/>
          <p:nvPr/>
        </p:nvSpPr>
        <p:spPr>
          <a:xfrm rot="10800000">
            <a:off x="5188220" y="5485943"/>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3" name="Smiley Face 14">
            <a:extLst>
              <a:ext uri="{FF2B5EF4-FFF2-40B4-BE49-F238E27FC236}">
                <a16:creationId xmlns:a16="http://schemas.microsoft.com/office/drawing/2014/main" id="{BD37565A-D14C-4133-B9E1-D7F8BF1C6551}"/>
              </a:ext>
            </a:extLst>
          </p:cNvPr>
          <p:cNvSpPr/>
          <p:nvPr/>
        </p:nvSpPr>
        <p:spPr>
          <a:xfrm>
            <a:off x="7617042" y="5578826"/>
            <a:ext cx="559934" cy="55993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4" name="Smiley Face 12">
            <a:extLst>
              <a:ext uri="{FF2B5EF4-FFF2-40B4-BE49-F238E27FC236}">
                <a16:creationId xmlns:a16="http://schemas.microsoft.com/office/drawing/2014/main" id="{7F01996A-EF70-44A8-AD2D-1E270513DCED}"/>
              </a:ext>
            </a:extLst>
          </p:cNvPr>
          <p:cNvSpPr/>
          <p:nvPr/>
        </p:nvSpPr>
        <p:spPr>
          <a:xfrm>
            <a:off x="10160622" y="5578826"/>
            <a:ext cx="559934" cy="559934"/>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5" name="Smiley Face 15">
            <a:extLst>
              <a:ext uri="{FF2B5EF4-FFF2-40B4-BE49-F238E27FC236}">
                <a16:creationId xmlns:a16="http://schemas.microsoft.com/office/drawing/2014/main" id="{7DB0A6EE-0534-4660-BA3C-A3E8C9FF112F}"/>
              </a:ext>
            </a:extLst>
          </p:cNvPr>
          <p:cNvSpPr/>
          <p:nvPr/>
        </p:nvSpPr>
        <p:spPr>
          <a:xfrm>
            <a:off x="8468995" y="5581897"/>
            <a:ext cx="553792" cy="553792"/>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6" name="Oval 37">
            <a:extLst>
              <a:ext uri="{FF2B5EF4-FFF2-40B4-BE49-F238E27FC236}">
                <a16:creationId xmlns:a16="http://schemas.microsoft.com/office/drawing/2014/main" id="{1430B71C-D580-4CA6-A442-26AED5FAE293}"/>
              </a:ext>
            </a:extLst>
          </p:cNvPr>
          <p:cNvSpPr/>
          <p:nvPr/>
        </p:nvSpPr>
        <p:spPr>
          <a:xfrm>
            <a:off x="11012576" y="5575424"/>
            <a:ext cx="566738" cy="566738"/>
          </a:xfrm>
          <a:custGeom>
            <a:avLst/>
            <a:gdLst/>
            <a:ahLst/>
            <a:cxnLst/>
            <a:rect l="l" t="t" r="r" b="b"/>
            <a:pathLst>
              <a:path w="3240000" h="3240000">
                <a:moveTo>
                  <a:pt x="2249999" y="2117384"/>
                </a:moveTo>
                <a:lnTo>
                  <a:pt x="990192" y="2131776"/>
                </a:lnTo>
                <a:cubicBezTo>
                  <a:pt x="998682" y="2476365"/>
                  <a:pt x="1282526" y="2750154"/>
                  <a:pt x="1627197" y="2746216"/>
                </a:cubicBezTo>
                <a:cubicBezTo>
                  <a:pt x="1971867" y="2742279"/>
                  <a:pt x="2249383" y="2462077"/>
                  <a:pt x="2249999" y="2117384"/>
                </a:cubicBezTo>
                <a:close/>
                <a:moveTo>
                  <a:pt x="2505352" y="784338"/>
                </a:moveTo>
                <a:lnTo>
                  <a:pt x="1869332" y="1428843"/>
                </a:lnTo>
                <a:lnTo>
                  <a:pt x="2505352" y="1522122"/>
                </a:lnTo>
                <a:lnTo>
                  <a:pt x="2505352" y="1378597"/>
                </a:lnTo>
                <a:lnTo>
                  <a:pt x="2187887" y="1332038"/>
                </a:lnTo>
                <a:lnTo>
                  <a:pt x="2505352" y="1010338"/>
                </a:lnTo>
                <a:close/>
                <a:moveTo>
                  <a:pt x="734649" y="784338"/>
                </a:moveTo>
                <a:lnTo>
                  <a:pt x="734649" y="1010338"/>
                </a:lnTo>
                <a:lnTo>
                  <a:pt x="1052115" y="1332038"/>
                </a:lnTo>
                <a:lnTo>
                  <a:pt x="734649" y="1378597"/>
                </a:lnTo>
                <a:lnTo>
                  <a:pt x="734649" y="1522122"/>
                </a:lnTo>
                <a:lnTo>
                  <a:pt x="1370670" y="1428843"/>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Smiley Face 14">
            <a:extLst>
              <a:ext uri="{FF2B5EF4-FFF2-40B4-BE49-F238E27FC236}">
                <a16:creationId xmlns:a16="http://schemas.microsoft.com/office/drawing/2014/main" id="{77504E11-68B3-460A-979B-D56E2900C922}"/>
              </a:ext>
            </a:extLst>
          </p:cNvPr>
          <p:cNvSpPr/>
          <p:nvPr/>
        </p:nvSpPr>
        <p:spPr>
          <a:xfrm>
            <a:off x="9314808" y="5581897"/>
            <a:ext cx="553792" cy="553792"/>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8" name="Rectangle 16">
            <a:extLst>
              <a:ext uri="{FF2B5EF4-FFF2-40B4-BE49-F238E27FC236}">
                <a16:creationId xmlns:a16="http://schemas.microsoft.com/office/drawing/2014/main" id="{EE8124F3-717D-48CF-A47F-1E6B4110895D}"/>
              </a:ext>
            </a:extLst>
          </p:cNvPr>
          <p:cNvSpPr/>
          <p:nvPr/>
        </p:nvSpPr>
        <p:spPr>
          <a:xfrm rot="2700000">
            <a:off x="5325698" y="3520150"/>
            <a:ext cx="389390" cy="69810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9" name="Rectangle 9">
            <a:extLst>
              <a:ext uri="{FF2B5EF4-FFF2-40B4-BE49-F238E27FC236}">
                <a16:creationId xmlns:a16="http://schemas.microsoft.com/office/drawing/2014/main" id="{444E6227-4972-4DE6-BEB0-C3FC42991182}"/>
              </a:ext>
            </a:extLst>
          </p:cNvPr>
          <p:cNvSpPr/>
          <p:nvPr/>
        </p:nvSpPr>
        <p:spPr>
          <a:xfrm>
            <a:off x="4401174" y="3545247"/>
            <a:ext cx="527335" cy="4936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0" name="Round Same Side Corner Rectangle 6">
            <a:extLst>
              <a:ext uri="{FF2B5EF4-FFF2-40B4-BE49-F238E27FC236}">
                <a16:creationId xmlns:a16="http://schemas.microsoft.com/office/drawing/2014/main" id="{11207448-F26A-4EF1-8764-2D6798600849}"/>
              </a:ext>
            </a:extLst>
          </p:cNvPr>
          <p:cNvSpPr/>
          <p:nvPr/>
        </p:nvSpPr>
        <p:spPr>
          <a:xfrm rot="2700000">
            <a:off x="6979028" y="5476482"/>
            <a:ext cx="190721" cy="764622"/>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1" name="Frame 17">
            <a:extLst>
              <a:ext uri="{FF2B5EF4-FFF2-40B4-BE49-F238E27FC236}">
                <a16:creationId xmlns:a16="http://schemas.microsoft.com/office/drawing/2014/main" id="{1278BF84-DDF3-43F8-88E4-A0F28E4079EF}"/>
              </a:ext>
            </a:extLst>
          </p:cNvPr>
          <p:cNvSpPr/>
          <p:nvPr/>
        </p:nvSpPr>
        <p:spPr>
          <a:xfrm>
            <a:off x="4376235" y="4613417"/>
            <a:ext cx="508153" cy="508153"/>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2" name="Rounded Rectangle 5">
            <a:extLst>
              <a:ext uri="{FF2B5EF4-FFF2-40B4-BE49-F238E27FC236}">
                <a16:creationId xmlns:a16="http://schemas.microsoft.com/office/drawing/2014/main" id="{B5A177C8-7AB0-4E40-873A-70F231B3FA06}"/>
              </a:ext>
            </a:extLst>
          </p:cNvPr>
          <p:cNvSpPr/>
          <p:nvPr/>
        </p:nvSpPr>
        <p:spPr>
          <a:xfrm flipH="1">
            <a:off x="10102420" y="2554106"/>
            <a:ext cx="504633" cy="41629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3" name="Teardrop 1">
            <a:extLst>
              <a:ext uri="{FF2B5EF4-FFF2-40B4-BE49-F238E27FC236}">
                <a16:creationId xmlns:a16="http://schemas.microsoft.com/office/drawing/2014/main" id="{45BBC696-75E7-44AB-A411-9B80C52FFE5A}"/>
              </a:ext>
            </a:extLst>
          </p:cNvPr>
          <p:cNvSpPr/>
          <p:nvPr/>
        </p:nvSpPr>
        <p:spPr>
          <a:xfrm rot="18805991">
            <a:off x="10126692" y="1539348"/>
            <a:ext cx="551843" cy="54608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4" name="Rectangle 130">
            <a:extLst>
              <a:ext uri="{FF2B5EF4-FFF2-40B4-BE49-F238E27FC236}">
                <a16:creationId xmlns:a16="http://schemas.microsoft.com/office/drawing/2014/main" id="{F7759672-254A-46D2-98DF-B919494C603A}"/>
              </a:ext>
            </a:extLst>
          </p:cNvPr>
          <p:cNvSpPr/>
          <p:nvPr/>
        </p:nvSpPr>
        <p:spPr>
          <a:xfrm>
            <a:off x="10932820" y="1539414"/>
            <a:ext cx="544577" cy="547049"/>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5" name="Right Triangle 17">
            <a:extLst>
              <a:ext uri="{FF2B5EF4-FFF2-40B4-BE49-F238E27FC236}">
                <a16:creationId xmlns:a16="http://schemas.microsoft.com/office/drawing/2014/main" id="{5B989D8F-E127-48E7-B329-C52CA522C191}"/>
              </a:ext>
            </a:extLst>
          </p:cNvPr>
          <p:cNvSpPr>
            <a:spLocks noChangeAspect="1"/>
          </p:cNvSpPr>
          <p:nvPr/>
        </p:nvSpPr>
        <p:spPr>
          <a:xfrm>
            <a:off x="9363473" y="4578026"/>
            <a:ext cx="478148" cy="569324"/>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6" name="Right Triangle 17">
            <a:extLst>
              <a:ext uri="{FF2B5EF4-FFF2-40B4-BE49-F238E27FC236}">
                <a16:creationId xmlns:a16="http://schemas.microsoft.com/office/drawing/2014/main" id="{D61B263F-9E2B-4D6D-AE92-C6B011C62C98}"/>
              </a:ext>
            </a:extLst>
          </p:cNvPr>
          <p:cNvSpPr>
            <a:spLocks noChangeAspect="1"/>
          </p:cNvSpPr>
          <p:nvPr/>
        </p:nvSpPr>
        <p:spPr>
          <a:xfrm>
            <a:off x="8488431" y="4578026"/>
            <a:ext cx="478148" cy="569324"/>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7" name="Right Triangle 17">
            <a:extLst>
              <a:ext uri="{FF2B5EF4-FFF2-40B4-BE49-F238E27FC236}">
                <a16:creationId xmlns:a16="http://schemas.microsoft.com/office/drawing/2014/main" id="{5E5AE7B0-988E-44BF-89EA-013033086F96}"/>
              </a:ext>
            </a:extLst>
          </p:cNvPr>
          <p:cNvSpPr>
            <a:spLocks noChangeAspect="1"/>
          </p:cNvSpPr>
          <p:nvPr/>
        </p:nvSpPr>
        <p:spPr>
          <a:xfrm>
            <a:off x="10238515" y="4578026"/>
            <a:ext cx="478148" cy="569324"/>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8" name="Oval 44">
            <a:extLst>
              <a:ext uri="{FF2B5EF4-FFF2-40B4-BE49-F238E27FC236}">
                <a16:creationId xmlns:a16="http://schemas.microsoft.com/office/drawing/2014/main" id="{94195A6D-E3B2-4E10-BD54-AC5E4FED7A15}"/>
              </a:ext>
            </a:extLst>
          </p:cNvPr>
          <p:cNvSpPr>
            <a:spLocks noChangeAspect="1"/>
          </p:cNvSpPr>
          <p:nvPr/>
        </p:nvSpPr>
        <p:spPr>
          <a:xfrm>
            <a:off x="11113556" y="4578026"/>
            <a:ext cx="478148" cy="569324"/>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8" name="Text Placeholder 1"/>
          <p:cNvSpPr txBox="1">
            <a:spLocks/>
          </p:cNvSpPr>
          <p:nvPr/>
        </p:nvSpPr>
        <p:spPr>
          <a:xfrm>
            <a:off x="323529" y="501545"/>
            <a:ext cx="2347243" cy="1291041"/>
          </a:xfrm>
          <a:prstGeom prst="rect">
            <a:avLst/>
          </a:prstGeom>
        </p:spPr>
        <p:txBody>
          <a:bodyPr>
            <a:norm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4000" dirty="0" smtClean="0">
                <a:solidFill>
                  <a:schemeClr val="tx2"/>
                </a:solidFill>
                <a:latin typeface="Futura Md BT" panose="020B0602020204020303" pitchFamily="34" charset="0"/>
              </a:rPr>
              <a:t>Iconos de apoyo</a:t>
            </a:r>
            <a:endParaRPr lang="es-CO" sz="4000" dirty="0">
              <a:solidFill>
                <a:schemeClr val="tx2"/>
              </a:solidFill>
              <a:latin typeface="Futura Md BT" panose="020B0602020204020303" pitchFamily="34" charset="0"/>
            </a:endParaRPr>
          </a:p>
        </p:txBody>
      </p:sp>
      <p:sp>
        <p:nvSpPr>
          <p:cNvPr id="2" name="CuadroTexto 1"/>
          <p:cNvSpPr txBox="1"/>
          <p:nvPr/>
        </p:nvSpPr>
        <p:spPr>
          <a:xfrm>
            <a:off x="323529" y="1888109"/>
            <a:ext cx="2837175" cy="923330"/>
          </a:xfrm>
          <a:prstGeom prst="rect">
            <a:avLst/>
          </a:prstGeom>
          <a:noFill/>
        </p:spPr>
        <p:txBody>
          <a:bodyPr wrap="square" rtlCol="0">
            <a:spAutoFit/>
          </a:bodyPr>
          <a:lstStyle/>
          <a:p>
            <a:r>
              <a:rPr lang="es-CO" dirty="0" smtClean="0"/>
              <a:t>Puede cambiar el color y tamaño de acuerdo a sus necesidades</a:t>
            </a:r>
            <a:endParaRPr lang="es-CO" dirty="0"/>
          </a:p>
        </p:txBody>
      </p:sp>
    </p:spTree>
    <p:extLst>
      <p:ext uri="{BB962C8B-B14F-4D97-AF65-F5344CB8AC3E}">
        <p14:creationId xmlns:p14="http://schemas.microsoft.com/office/powerpoint/2010/main" val="313758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47">
            <a:extLst>
              <a:ext uri="{FF2B5EF4-FFF2-40B4-BE49-F238E27FC236}">
                <a16:creationId xmlns:a16="http://schemas.microsoft.com/office/drawing/2014/main" id="{C23D3A46-4648-419A-831A-39A9EF5FA6C6}"/>
              </a:ext>
            </a:extLst>
          </p:cNvPr>
          <p:cNvSpPr>
            <a:spLocks noChangeAspect="1"/>
          </p:cNvSpPr>
          <p:nvPr/>
        </p:nvSpPr>
        <p:spPr>
          <a:xfrm>
            <a:off x="4430860" y="1410562"/>
            <a:ext cx="530134" cy="529812"/>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Freeform 48">
            <a:extLst>
              <a:ext uri="{FF2B5EF4-FFF2-40B4-BE49-F238E27FC236}">
                <a16:creationId xmlns:a16="http://schemas.microsoft.com/office/drawing/2014/main" id="{67772B45-BD3F-44C4-8C3C-0A45A7F5D7AA}"/>
              </a:ext>
            </a:extLst>
          </p:cNvPr>
          <p:cNvSpPr>
            <a:spLocks noChangeAspect="1"/>
          </p:cNvSpPr>
          <p:nvPr/>
        </p:nvSpPr>
        <p:spPr>
          <a:xfrm>
            <a:off x="5278002" y="1454850"/>
            <a:ext cx="529812" cy="441236"/>
          </a:xfrm>
          <a:custGeom>
            <a:avLst/>
            <a:gdLst/>
            <a:ahLst/>
            <a:cxnLst/>
            <a:rect l="l" t="t" r="r" b="b"/>
            <a:pathLst>
              <a:path w="3240001" h="2698329">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Freeform 49">
            <a:extLst>
              <a:ext uri="{FF2B5EF4-FFF2-40B4-BE49-F238E27FC236}">
                <a16:creationId xmlns:a16="http://schemas.microsoft.com/office/drawing/2014/main" id="{7993CC28-260D-4BB5-BA6E-195B880D9905}"/>
              </a:ext>
            </a:extLst>
          </p:cNvPr>
          <p:cNvSpPr>
            <a:spLocks noChangeAspect="1"/>
          </p:cNvSpPr>
          <p:nvPr/>
        </p:nvSpPr>
        <p:spPr>
          <a:xfrm>
            <a:off x="6995432" y="1440016"/>
            <a:ext cx="470907" cy="470907"/>
          </a:xfrm>
          <a:custGeom>
            <a:avLst/>
            <a:gdLst>
              <a:gd name="connsiteX0" fmla="*/ 1054645 w 3259303"/>
              <a:gd name="connsiteY0" fmla="*/ 0 h 3248084"/>
              <a:gd name="connsiteX1" fmla="*/ 1469772 w 3259303"/>
              <a:gd name="connsiteY1" fmla="*/ 28049 h 3248084"/>
              <a:gd name="connsiteX2" fmla="*/ 1682945 w 3259303"/>
              <a:gd name="connsiteY2" fmla="*/ 740496 h 3248084"/>
              <a:gd name="connsiteX3" fmla="*/ 2417830 w 3259303"/>
              <a:gd name="connsiteY3" fmla="*/ 566592 h 3248084"/>
              <a:gd name="connsiteX4" fmla="*/ 3259303 w 3259303"/>
              <a:gd name="connsiteY4" fmla="*/ 1834410 h 3248084"/>
              <a:gd name="connsiteX5" fmla="*/ 2311244 w 3259303"/>
              <a:gd name="connsiteY5" fmla="*/ 3113448 h 3248084"/>
              <a:gd name="connsiteX6" fmla="*/ 622689 w 3259303"/>
              <a:gd name="connsiteY6" fmla="*/ 2670273 h 3248084"/>
              <a:gd name="connsiteX7" fmla="*/ 398297 w 3259303"/>
              <a:gd name="connsiteY7" fmla="*/ 3248084 h 3248084"/>
              <a:gd name="connsiteX8" fmla="*/ 0 w 3259303"/>
              <a:gd name="connsiteY8" fmla="*/ 3242474 h 3248084"/>
              <a:gd name="connsiteX9" fmla="*/ 218783 w 3259303"/>
              <a:gd name="connsiteY9" fmla="*/ 2333684 h 3248084"/>
              <a:gd name="connsiteX10" fmla="*/ 1593187 w 3259303"/>
              <a:gd name="connsiteY10" fmla="*/ 1997095 h 3248084"/>
              <a:gd name="connsiteX11" fmla="*/ 1250989 w 3259303"/>
              <a:gd name="connsiteY11" fmla="*/ 964889 h 3248084"/>
              <a:gd name="connsiteX12" fmla="*/ 1054645 w 3259303"/>
              <a:gd name="connsiteY12" fmla="*/ 0 h 3248084"/>
              <a:gd name="connsiteX0" fmla="*/ 1054645 w 3259303"/>
              <a:gd name="connsiteY0" fmla="*/ 0 h 3225645"/>
              <a:gd name="connsiteX1" fmla="*/ 1469772 w 3259303"/>
              <a:gd name="connsiteY1" fmla="*/ 5610 h 3225645"/>
              <a:gd name="connsiteX2" fmla="*/ 1682945 w 3259303"/>
              <a:gd name="connsiteY2" fmla="*/ 718057 h 3225645"/>
              <a:gd name="connsiteX3" fmla="*/ 2417830 w 3259303"/>
              <a:gd name="connsiteY3" fmla="*/ 544153 h 3225645"/>
              <a:gd name="connsiteX4" fmla="*/ 3259303 w 3259303"/>
              <a:gd name="connsiteY4" fmla="*/ 1811971 h 3225645"/>
              <a:gd name="connsiteX5" fmla="*/ 2311244 w 3259303"/>
              <a:gd name="connsiteY5" fmla="*/ 3091009 h 3225645"/>
              <a:gd name="connsiteX6" fmla="*/ 622689 w 3259303"/>
              <a:gd name="connsiteY6" fmla="*/ 2647834 h 3225645"/>
              <a:gd name="connsiteX7" fmla="*/ 398297 w 3259303"/>
              <a:gd name="connsiteY7" fmla="*/ 3225645 h 3225645"/>
              <a:gd name="connsiteX8" fmla="*/ 0 w 3259303"/>
              <a:gd name="connsiteY8" fmla="*/ 3220035 h 3225645"/>
              <a:gd name="connsiteX9" fmla="*/ 218783 w 3259303"/>
              <a:gd name="connsiteY9" fmla="*/ 2311245 h 3225645"/>
              <a:gd name="connsiteX10" fmla="*/ 1593187 w 3259303"/>
              <a:gd name="connsiteY10" fmla="*/ 1974656 h 3225645"/>
              <a:gd name="connsiteX11" fmla="*/ 1250989 w 3259303"/>
              <a:gd name="connsiteY11" fmla="*/ 942450 h 3225645"/>
              <a:gd name="connsiteX12" fmla="*/ 1054645 w 3259303"/>
              <a:gd name="connsiteY12" fmla="*/ 0 h 3225645"/>
              <a:gd name="connsiteX0" fmla="*/ 1054645 w 3259303"/>
              <a:gd name="connsiteY0" fmla="*/ 0 h 3242475"/>
              <a:gd name="connsiteX1" fmla="*/ 1469772 w 3259303"/>
              <a:gd name="connsiteY1" fmla="*/ 22440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54645 w 3259303"/>
              <a:gd name="connsiteY0" fmla="*/ 0 h 3242475"/>
              <a:gd name="connsiteX1" fmla="*/ 1464162 w 3259303"/>
              <a:gd name="connsiteY1" fmla="*/ 1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65864 w 3259303"/>
              <a:gd name="connsiteY0" fmla="*/ 5609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5609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04156 w 3197595"/>
              <a:gd name="connsiteY0" fmla="*/ 16828 h 3242474"/>
              <a:gd name="connsiteX1" fmla="*/ 1402454 w 3197595"/>
              <a:gd name="connsiteY1" fmla="*/ 0 h 3242474"/>
              <a:gd name="connsiteX2" fmla="*/ 1621237 w 3197595"/>
              <a:gd name="connsiteY2" fmla="*/ 734886 h 3242474"/>
              <a:gd name="connsiteX3" fmla="*/ 2356122 w 3197595"/>
              <a:gd name="connsiteY3" fmla="*/ 560982 h 3242474"/>
              <a:gd name="connsiteX4" fmla="*/ 3197595 w 3197595"/>
              <a:gd name="connsiteY4" fmla="*/ 1828800 h 3242474"/>
              <a:gd name="connsiteX5" fmla="*/ 2249536 w 3197595"/>
              <a:gd name="connsiteY5" fmla="*/ 3107838 h 3242474"/>
              <a:gd name="connsiteX6" fmla="*/ 560981 w 3197595"/>
              <a:gd name="connsiteY6" fmla="*/ 2664663 h 3242474"/>
              <a:gd name="connsiteX7" fmla="*/ 336589 w 3197595"/>
              <a:gd name="connsiteY7" fmla="*/ 3242474 h 3242474"/>
              <a:gd name="connsiteX8" fmla="*/ 0 w 3197595"/>
              <a:gd name="connsiteY8" fmla="*/ 3236864 h 3242474"/>
              <a:gd name="connsiteX9" fmla="*/ 387077 w 3197595"/>
              <a:gd name="connsiteY9" fmla="*/ 2232708 h 3242474"/>
              <a:gd name="connsiteX10" fmla="*/ 1514650 w 3197595"/>
              <a:gd name="connsiteY10" fmla="*/ 1991485 h 3242474"/>
              <a:gd name="connsiteX11" fmla="*/ 1189281 w 3197595"/>
              <a:gd name="connsiteY11" fmla="*/ 959279 h 3242474"/>
              <a:gd name="connsiteX12" fmla="*/ 1004156 w 3197595"/>
              <a:gd name="connsiteY12" fmla="*/ 16828 h 3242474"/>
              <a:gd name="connsiteX0" fmla="*/ 1011476 w 3204915"/>
              <a:gd name="connsiteY0" fmla="*/ 16828 h 3242474"/>
              <a:gd name="connsiteX1" fmla="*/ 1409774 w 3204915"/>
              <a:gd name="connsiteY1" fmla="*/ 0 h 3242474"/>
              <a:gd name="connsiteX2" fmla="*/ 1628557 w 3204915"/>
              <a:gd name="connsiteY2" fmla="*/ 734886 h 3242474"/>
              <a:gd name="connsiteX3" fmla="*/ 2363442 w 3204915"/>
              <a:gd name="connsiteY3" fmla="*/ 560982 h 3242474"/>
              <a:gd name="connsiteX4" fmla="*/ 3204915 w 3204915"/>
              <a:gd name="connsiteY4" fmla="*/ 1828800 h 3242474"/>
              <a:gd name="connsiteX5" fmla="*/ 2256856 w 3204915"/>
              <a:gd name="connsiteY5" fmla="*/ 3107838 h 3242474"/>
              <a:gd name="connsiteX6" fmla="*/ 568301 w 3204915"/>
              <a:gd name="connsiteY6" fmla="*/ 2664663 h 3242474"/>
              <a:gd name="connsiteX7" fmla="*/ 343909 w 3204915"/>
              <a:gd name="connsiteY7" fmla="*/ 3242474 h 3242474"/>
              <a:gd name="connsiteX8" fmla="*/ 7320 w 3204915"/>
              <a:gd name="connsiteY8" fmla="*/ 3236864 h 3242474"/>
              <a:gd name="connsiteX9" fmla="*/ 394397 w 3204915"/>
              <a:gd name="connsiteY9" fmla="*/ 2232708 h 3242474"/>
              <a:gd name="connsiteX10" fmla="*/ 1521970 w 3204915"/>
              <a:gd name="connsiteY10" fmla="*/ 1991485 h 3242474"/>
              <a:gd name="connsiteX11" fmla="*/ 1196601 w 3204915"/>
              <a:gd name="connsiteY11" fmla="*/ 959279 h 3242474"/>
              <a:gd name="connsiteX12" fmla="*/ 1011476 w 3204915"/>
              <a:gd name="connsiteY12" fmla="*/ 16828 h 3242474"/>
              <a:gd name="connsiteX0" fmla="*/ 1007292 w 3200731"/>
              <a:gd name="connsiteY0" fmla="*/ 16828 h 3242474"/>
              <a:gd name="connsiteX1" fmla="*/ 1405590 w 3200731"/>
              <a:gd name="connsiteY1" fmla="*/ 0 h 3242474"/>
              <a:gd name="connsiteX2" fmla="*/ 1624373 w 3200731"/>
              <a:gd name="connsiteY2" fmla="*/ 734886 h 3242474"/>
              <a:gd name="connsiteX3" fmla="*/ 2359258 w 3200731"/>
              <a:gd name="connsiteY3" fmla="*/ 560982 h 3242474"/>
              <a:gd name="connsiteX4" fmla="*/ 3200731 w 3200731"/>
              <a:gd name="connsiteY4" fmla="*/ 1828800 h 3242474"/>
              <a:gd name="connsiteX5" fmla="*/ 2252672 w 3200731"/>
              <a:gd name="connsiteY5" fmla="*/ 3107838 h 3242474"/>
              <a:gd name="connsiteX6" fmla="*/ 564117 w 3200731"/>
              <a:gd name="connsiteY6" fmla="*/ 2664663 h 3242474"/>
              <a:gd name="connsiteX7" fmla="*/ 339725 w 3200731"/>
              <a:gd name="connsiteY7" fmla="*/ 3242474 h 3242474"/>
              <a:gd name="connsiteX8" fmla="*/ 3136 w 3200731"/>
              <a:gd name="connsiteY8" fmla="*/ 3236864 h 3242474"/>
              <a:gd name="connsiteX9" fmla="*/ 390213 w 3200731"/>
              <a:gd name="connsiteY9" fmla="*/ 2232708 h 3242474"/>
              <a:gd name="connsiteX10" fmla="*/ 1517786 w 3200731"/>
              <a:gd name="connsiteY10" fmla="*/ 1991485 h 3242474"/>
              <a:gd name="connsiteX11" fmla="*/ 1192417 w 3200731"/>
              <a:gd name="connsiteY11" fmla="*/ 959279 h 3242474"/>
              <a:gd name="connsiteX12" fmla="*/ 1007292 w 3200731"/>
              <a:gd name="connsiteY12" fmla="*/ 16828 h 3242474"/>
              <a:gd name="connsiteX0" fmla="*/ 1051443 w 3244882"/>
              <a:gd name="connsiteY0" fmla="*/ 16828 h 3242474"/>
              <a:gd name="connsiteX1" fmla="*/ 1449741 w 3244882"/>
              <a:gd name="connsiteY1" fmla="*/ 0 h 3242474"/>
              <a:gd name="connsiteX2" fmla="*/ 1668524 w 3244882"/>
              <a:gd name="connsiteY2" fmla="*/ 734886 h 3242474"/>
              <a:gd name="connsiteX3" fmla="*/ 2403409 w 3244882"/>
              <a:gd name="connsiteY3" fmla="*/ 560982 h 3242474"/>
              <a:gd name="connsiteX4" fmla="*/ 3244882 w 3244882"/>
              <a:gd name="connsiteY4" fmla="*/ 1828800 h 3242474"/>
              <a:gd name="connsiteX5" fmla="*/ 2296823 w 3244882"/>
              <a:gd name="connsiteY5" fmla="*/ 3107838 h 3242474"/>
              <a:gd name="connsiteX6" fmla="*/ 608268 w 3244882"/>
              <a:gd name="connsiteY6" fmla="*/ 2664663 h 3242474"/>
              <a:gd name="connsiteX7" fmla="*/ 383876 w 3244882"/>
              <a:gd name="connsiteY7" fmla="*/ 3242474 h 3242474"/>
              <a:gd name="connsiteX8" fmla="*/ 2408 w 3244882"/>
              <a:gd name="connsiteY8" fmla="*/ 3236864 h 3242474"/>
              <a:gd name="connsiteX9" fmla="*/ 434364 w 3244882"/>
              <a:gd name="connsiteY9" fmla="*/ 2232708 h 3242474"/>
              <a:gd name="connsiteX10" fmla="*/ 1561937 w 3244882"/>
              <a:gd name="connsiteY10" fmla="*/ 1991485 h 3242474"/>
              <a:gd name="connsiteX11" fmla="*/ 1236568 w 3244882"/>
              <a:gd name="connsiteY11" fmla="*/ 959279 h 3242474"/>
              <a:gd name="connsiteX12" fmla="*/ 1051443 w 3244882"/>
              <a:gd name="connsiteY12" fmla="*/ 16828 h 3242474"/>
              <a:gd name="connsiteX0" fmla="*/ 1049313 w 3242752"/>
              <a:gd name="connsiteY0" fmla="*/ 16828 h 3242474"/>
              <a:gd name="connsiteX1" fmla="*/ 1447611 w 3242752"/>
              <a:gd name="connsiteY1" fmla="*/ 0 h 3242474"/>
              <a:gd name="connsiteX2" fmla="*/ 1666394 w 3242752"/>
              <a:gd name="connsiteY2" fmla="*/ 734886 h 3242474"/>
              <a:gd name="connsiteX3" fmla="*/ 2401279 w 3242752"/>
              <a:gd name="connsiteY3" fmla="*/ 560982 h 3242474"/>
              <a:gd name="connsiteX4" fmla="*/ 3242752 w 3242752"/>
              <a:gd name="connsiteY4" fmla="*/ 1828800 h 3242474"/>
              <a:gd name="connsiteX5" fmla="*/ 2294693 w 3242752"/>
              <a:gd name="connsiteY5" fmla="*/ 3107838 h 3242474"/>
              <a:gd name="connsiteX6" fmla="*/ 606138 w 3242752"/>
              <a:gd name="connsiteY6" fmla="*/ 2664663 h 3242474"/>
              <a:gd name="connsiteX7" fmla="*/ 381746 w 3242752"/>
              <a:gd name="connsiteY7" fmla="*/ 3242474 h 3242474"/>
              <a:gd name="connsiteX8" fmla="*/ 278 w 3242752"/>
              <a:gd name="connsiteY8" fmla="*/ 3236864 h 3242474"/>
              <a:gd name="connsiteX9" fmla="*/ 432234 w 3242752"/>
              <a:gd name="connsiteY9" fmla="*/ 2232708 h 3242474"/>
              <a:gd name="connsiteX10" fmla="*/ 1559807 w 3242752"/>
              <a:gd name="connsiteY10" fmla="*/ 1991485 h 3242474"/>
              <a:gd name="connsiteX11" fmla="*/ 1234438 w 3242752"/>
              <a:gd name="connsiteY11" fmla="*/ 959279 h 3242474"/>
              <a:gd name="connsiteX12" fmla="*/ 1049313 w 3242752"/>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34409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516103 w 3203206"/>
              <a:gd name="connsiteY9" fmla="*/ 224953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70" h="3242474">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Freeform 50">
            <a:extLst>
              <a:ext uri="{FF2B5EF4-FFF2-40B4-BE49-F238E27FC236}">
                <a16:creationId xmlns:a16="http://schemas.microsoft.com/office/drawing/2014/main" id="{605A5CD8-DE95-4E92-98B2-C8DFAA6AF85E}"/>
              </a:ext>
            </a:extLst>
          </p:cNvPr>
          <p:cNvSpPr>
            <a:spLocks noChangeAspect="1"/>
          </p:cNvSpPr>
          <p:nvPr/>
        </p:nvSpPr>
        <p:spPr>
          <a:xfrm>
            <a:off x="6115987" y="1451770"/>
            <a:ext cx="529812" cy="447396"/>
          </a:xfrm>
          <a:custGeom>
            <a:avLst/>
            <a:gdLst/>
            <a:ahLst/>
            <a:cxnLst/>
            <a:rect l="l" t="t" r="r" b="b"/>
            <a:pathLst>
              <a:path w="3213653" h="2719059">
                <a:moveTo>
                  <a:pt x="1378151" y="1333546"/>
                </a:moveTo>
                <a:cubicBezTo>
                  <a:pt x="1319627" y="1375402"/>
                  <a:pt x="1250513" y="1400241"/>
                  <a:pt x="1177640" y="1404742"/>
                </a:cubicBezTo>
                <a:cubicBezTo>
                  <a:pt x="1183273" y="1421668"/>
                  <a:pt x="1185388" y="1439329"/>
                  <a:pt x="1185029" y="1457608"/>
                </a:cubicBezTo>
                <a:lnTo>
                  <a:pt x="1182201" y="1517198"/>
                </a:lnTo>
                <a:cubicBezTo>
                  <a:pt x="1256472" y="1514781"/>
                  <a:pt x="1326341" y="1484168"/>
                  <a:pt x="1378151" y="1432005"/>
                </a:cubicBezTo>
                <a:close/>
                <a:moveTo>
                  <a:pt x="1765736" y="0"/>
                </a:moveTo>
                <a:cubicBezTo>
                  <a:pt x="1820598" y="0"/>
                  <a:pt x="1865072" y="44474"/>
                  <a:pt x="1865072" y="99336"/>
                </a:cubicBezTo>
                <a:lnTo>
                  <a:pt x="1865072" y="1145199"/>
                </a:lnTo>
                <a:cubicBezTo>
                  <a:pt x="1927584" y="1198906"/>
                  <a:pt x="2002197" y="1234373"/>
                  <a:pt x="2081262" y="1252128"/>
                </a:cubicBezTo>
                <a:cubicBezTo>
                  <a:pt x="2096727" y="1219747"/>
                  <a:pt x="2112543" y="1186289"/>
                  <a:pt x="2123992" y="1149920"/>
                </a:cubicBezTo>
                <a:cubicBezTo>
                  <a:pt x="1899600" y="1041464"/>
                  <a:pt x="1832282" y="585198"/>
                  <a:pt x="1933258" y="437473"/>
                </a:cubicBezTo>
                <a:cubicBezTo>
                  <a:pt x="2028156" y="327848"/>
                  <a:pt x="2131647" y="265468"/>
                  <a:pt x="2345195" y="261608"/>
                </a:cubicBezTo>
                <a:cubicBezTo>
                  <a:pt x="2375702" y="261056"/>
                  <a:pt x="2408455" y="261699"/>
                  <a:pt x="2443750" y="263569"/>
                </a:cubicBezTo>
                <a:cubicBezTo>
                  <a:pt x="2954244" y="291618"/>
                  <a:pt x="3189856" y="886259"/>
                  <a:pt x="3206686" y="1323824"/>
                </a:cubicBezTo>
                <a:cubicBezTo>
                  <a:pt x="3247823" y="2015701"/>
                  <a:pt x="3103839" y="2270013"/>
                  <a:pt x="2853267" y="2462617"/>
                </a:cubicBezTo>
                <a:cubicBezTo>
                  <a:pt x="2511068" y="2735627"/>
                  <a:pt x="2157650" y="2470097"/>
                  <a:pt x="2084722" y="2170906"/>
                </a:cubicBezTo>
                <a:cubicBezTo>
                  <a:pt x="2058544" y="2038140"/>
                  <a:pt x="2127730" y="1922204"/>
                  <a:pt x="2202528" y="1800658"/>
                </a:cubicBezTo>
                <a:lnTo>
                  <a:pt x="2143866" y="1730900"/>
                </a:lnTo>
                <a:cubicBezTo>
                  <a:pt x="2096151" y="1741682"/>
                  <a:pt x="2046910" y="1746675"/>
                  <a:pt x="1997032" y="1746402"/>
                </a:cubicBezTo>
                <a:lnTo>
                  <a:pt x="1887189" y="1736891"/>
                </a:lnTo>
                <a:lnTo>
                  <a:pt x="1887189" y="2619722"/>
                </a:lnTo>
                <a:cubicBezTo>
                  <a:pt x="1887189" y="2674584"/>
                  <a:pt x="1842715" y="2719058"/>
                  <a:pt x="1787853" y="2719058"/>
                </a:cubicBezTo>
                <a:cubicBezTo>
                  <a:pt x="1732991" y="2719058"/>
                  <a:pt x="1688517" y="2674584"/>
                  <a:pt x="1688517" y="2619722"/>
                </a:cubicBezTo>
                <a:lnTo>
                  <a:pt x="1688517" y="1730093"/>
                </a:lnTo>
                <a:cubicBezTo>
                  <a:pt x="1688517" y="1710960"/>
                  <a:pt x="1693926" y="1693091"/>
                  <a:pt x="1704798" y="1678857"/>
                </a:cubicBezTo>
                <a:cubicBezTo>
                  <a:pt x="1659024" y="1659660"/>
                  <a:pt x="1616387" y="1633873"/>
                  <a:pt x="1576823" y="1603655"/>
                </a:cubicBezTo>
                <a:lnTo>
                  <a:pt x="1576823" y="2619723"/>
                </a:lnTo>
                <a:cubicBezTo>
                  <a:pt x="1576823" y="2674585"/>
                  <a:pt x="1532349" y="2719059"/>
                  <a:pt x="1477487" y="2719059"/>
                </a:cubicBezTo>
                <a:cubicBezTo>
                  <a:pt x="1422625" y="2719059"/>
                  <a:pt x="1378151" y="2674585"/>
                  <a:pt x="1378151" y="2619723"/>
                </a:cubicBezTo>
                <a:lnTo>
                  <a:pt x="1378151" y="1615564"/>
                </a:lnTo>
                <a:cubicBezTo>
                  <a:pt x="1313743" y="1650180"/>
                  <a:pt x="1240907" y="1668612"/>
                  <a:pt x="1165758" y="1668570"/>
                </a:cubicBezTo>
                <a:lnTo>
                  <a:pt x="1143358" y="1665899"/>
                </a:lnTo>
                <a:cubicBezTo>
                  <a:pt x="1108602" y="1733381"/>
                  <a:pt x="1056017" y="1769960"/>
                  <a:pt x="1011125" y="1833465"/>
                </a:cubicBezTo>
                <a:cubicBezTo>
                  <a:pt x="1085923" y="1955011"/>
                  <a:pt x="1155109" y="2070947"/>
                  <a:pt x="1128931" y="2203713"/>
                </a:cubicBezTo>
                <a:cubicBezTo>
                  <a:pt x="1056003" y="2502904"/>
                  <a:pt x="702585" y="2768434"/>
                  <a:pt x="360386" y="2495424"/>
                </a:cubicBezTo>
                <a:cubicBezTo>
                  <a:pt x="109814" y="2302820"/>
                  <a:pt x="-34170" y="2048508"/>
                  <a:pt x="6967" y="1356631"/>
                </a:cubicBezTo>
                <a:cubicBezTo>
                  <a:pt x="23797" y="919066"/>
                  <a:pt x="259409" y="324425"/>
                  <a:pt x="769903" y="296376"/>
                </a:cubicBezTo>
                <a:cubicBezTo>
                  <a:pt x="805198" y="294506"/>
                  <a:pt x="837951" y="293863"/>
                  <a:pt x="868458" y="294415"/>
                </a:cubicBezTo>
                <a:cubicBezTo>
                  <a:pt x="1082006" y="298276"/>
                  <a:pt x="1185497" y="360655"/>
                  <a:pt x="1280395" y="470280"/>
                </a:cubicBezTo>
                <a:cubicBezTo>
                  <a:pt x="1381371" y="618005"/>
                  <a:pt x="1314053" y="1074271"/>
                  <a:pt x="1089661" y="1182727"/>
                </a:cubicBezTo>
                <a:cubicBezTo>
                  <a:pt x="1098183" y="1209798"/>
                  <a:pt x="1109125" y="1235256"/>
                  <a:pt x="1120578" y="1259840"/>
                </a:cubicBezTo>
                <a:cubicBezTo>
                  <a:pt x="1123656" y="1260899"/>
                  <a:pt x="1126770" y="1260948"/>
                  <a:pt x="1129891" y="1260950"/>
                </a:cubicBezTo>
                <a:cubicBezTo>
                  <a:pt x="1227949" y="1261006"/>
                  <a:pt x="1320161" y="1214330"/>
                  <a:pt x="1378151" y="1135267"/>
                </a:cubicBezTo>
                <a:lnTo>
                  <a:pt x="1378151" y="118395"/>
                </a:lnTo>
                <a:cubicBezTo>
                  <a:pt x="1378151" y="63533"/>
                  <a:pt x="1422625" y="19059"/>
                  <a:pt x="1477487" y="19059"/>
                </a:cubicBezTo>
                <a:cubicBezTo>
                  <a:pt x="1532349" y="19059"/>
                  <a:pt x="1576823" y="63533"/>
                  <a:pt x="1576823" y="118395"/>
                </a:cubicBezTo>
                <a:lnTo>
                  <a:pt x="1576823" y="1413063"/>
                </a:lnTo>
                <a:cubicBezTo>
                  <a:pt x="1680597" y="1536757"/>
                  <a:pt x="1834575" y="1607590"/>
                  <a:pt x="1997786" y="1608484"/>
                </a:cubicBezTo>
                <a:lnTo>
                  <a:pt x="2057480" y="1605248"/>
                </a:lnTo>
                <a:cubicBezTo>
                  <a:pt x="2038910" y="1561698"/>
                  <a:pt x="2027992" y="1505121"/>
                  <a:pt x="2028624" y="1424801"/>
                </a:cubicBezTo>
                <a:lnTo>
                  <a:pt x="2034537" y="1382501"/>
                </a:lnTo>
                <a:cubicBezTo>
                  <a:pt x="1972012" y="1367348"/>
                  <a:pt x="1912047" y="1342676"/>
                  <a:pt x="1856155" y="1310037"/>
                </a:cubicBezTo>
                <a:cubicBezTo>
                  <a:pt x="1840993" y="1344880"/>
                  <a:pt x="1806188" y="1369059"/>
                  <a:pt x="1765736" y="1369059"/>
                </a:cubicBezTo>
                <a:cubicBezTo>
                  <a:pt x="1710874" y="1369059"/>
                  <a:pt x="1666400" y="1324585"/>
                  <a:pt x="1666400" y="1269723"/>
                </a:cubicBezTo>
                <a:lnTo>
                  <a:pt x="1666400" y="99336"/>
                </a:lnTo>
                <a:cubicBezTo>
                  <a:pt x="1666400" y="44474"/>
                  <a:pt x="1710874" y="0"/>
                  <a:pt x="176573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8" name="Teardrop 9">
            <a:extLst>
              <a:ext uri="{FF2B5EF4-FFF2-40B4-BE49-F238E27FC236}">
                <a16:creationId xmlns:a16="http://schemas.microsoft.com/office/drawing/2014/main" id="{4408BA9B-C6A7-4C33-9FEA-0E214549F256}"/>
              </a:ext>
            </a:extLst>
          </p:cNvPr>
          <p:cNvSpPr>
            <a:spLocks noChangeAspect="1"/>
          </p:cNvSpPr>
          <p:nvPr/>
        </p:nvSpPr>
        <p:spPr>
          <a:xfrm rot="18900000">
            <a:off x="7840756" y="2475143"/>
            <a:ext cx="512877" cy="437727"/>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9" name="Freeform 97">
            <a:extLst>
              <a:ext uri="{FF2B5EF4-FFF2-40B4-BE49-F238E27FC236}">
                <a16:creationId xmlns:a16="http://schemas.microsoft.com/office/drawing/2014/main" id="{EC2CC9E2-613C-4C7C-AA96-FC8E238EAB9F}"/>
              </a:ext>
            </a:extLst>
          </p:cNvPr>
          <p:cNvSpPr>
            <a:spLocks noChangeAspect="1"/>
          </p:cNvSpPr>
          <p:nvPr/>
        </p:nvSpPr>
        <p:spPr>
          <a:xfrm>
            <a:off x="8560808" y="1444151"/>
            <a:ext cx="619107" cy="462636"/>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Donut 22">
            <a:extLst>
              <a:ext uri="{FF2B5EF4-FFF2-40B4-BE49-F238E27FC236}">
                <a16:creationId xmlns:a16="http://schemas.microsoft.com/office/drawing/2014/main" id="{CE7A0D83-9523-4EB8-8677-1D7D4415C973}"/>
              </a:ext>
            </a:extLst>
          </p:cNvPr>
          <p:cNvSpPr>
            <a:spLocks noChangeAspect="1"/>
          </p:cNvSpPr>
          <p:nvPr/>
        </p:nvSpPr>
        <p:spPr>
          <a:xfrm>
            <a:off x="10277429" y="1539784"/>
            <a:ext cx="529812" cy="271370"/>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1" name="Freeform 99">
            <a:extLst>
              <a:ext uri="{FF2B5EF4-FFF2-40B4-BE49-F238E27FC236}">
                <a16:creationId xmlns:a16="http://schemas.microsoft.com/office/drawing/2014/main" id="{6EFBEDF3-F563-421B-9E3D-7024636F370F}"/>
              </a:ext>
            </a:extLst>
          </p:cNvPr>
          <p:cNvSpPr>
            <a:spLocks noChangeAspect="1"/>
          </p:cNvSpPr>
          <p:nvPr/>
        </p:nvSpPr>
        <p:spPr>
          <a:xfrm>
            <a:off x="7902810" y="1432248"/>
            <a:ext cx="388767" cy="486441"/>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2" name="Oval 10">
            <a:extLst>
              <a:ext uri="{FF2B5EF4-FFF2-40B4-BE49-F238E27FC236}">
                <a16:creationId xmlns:a16="http://schemas.microsoft.com/office/drawing/2014/main" id="{8624E4A5-1602-4F93-B497-F8D7323B39B1}"/>
              </a:ext>
            </a:extLst>
          </p:cNvPr>
          <p:cNvSpPr/>
          <p:nvPr/>
        </p:nvSpPr>
        <p:spPr>
          <a:xfrm>
            <a:off x="9460302" y="1433265"/>
            <a:ext cx="486653" cy="484407"/>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3" name="Freeform 101">
            <a:extLst>
              <a:ext uri="{FF2B5EF4-FFF2-40B4-BE49-F238E27FC236}">
                <a16:creationId xmlns:a16="http://schemas.microsoft.com/office/drawing/2014/main" id="{398DE87D-E996-4168-8931-FBF1633FDCD5}"/>
              </a:ext>
            </a:extLst>
          </p:cNvPr>
          <p:cNvSpPr/>
          <p:nvPr/>
        </p:nvSpPr>
        <p:spPr>
          <a:xfrm>
            <a:off x="11180535" y="1485955"/>
            <a:ext cx="284691" cy="379029"/>
          </a:xfrm>
          <a:custGeom>
            <a:avLst/>
            <a:gdLst>
              <a:gd name="connsiteX0" fmla="*/ 143301 w 1910686"/>
              <a:gd name="connsiteY0" fmla="*/ 0 h 3268639"/>
              <a:gd name="connsiteX1" fmla="*/ 0 w 1910686"/>
              <a:gd name="connsiteY1" fmla="*/ 1705970 h 3268639"/>
              <a:gd name="connsiteX2" fmla="*/ 436728 w 1910686"/>
              <a:gd name="connsiteY2" fmla="*/ 3268639 h 3268639"/>
              <a:gd name="connsiteX3" fmla="*/ 928047 w 1910686"/>
              <a:gd name="connsiteY3" fmla="*/ 1944806 h 3268639"/>
              <a:gd name="connsiteX4" fmla="*/ 1364776 w 1910686"/>
              <a:gd name="connsiteY4" fmla="*/ 3268639 h 3268639"/>
              <a:gd name="connsiteX5" fmla="*/ 1910686 w 1910686"/>
              <a:gd name="connsiteY5" fmla="*/ 1726442 h 3268639"/>
              <a:gd name="connsiteX6" fmla="*/ 1603612 w 1910686"/>
              <a:gd name="connsiteY6" fmla="*/ 6824 h 3268639"/>
              <a:gd name="connsiteX7" fmla="*/ 1521725 w 1910686"/>
              <a:gd name="connsiteY7" fmla="*/ 20472 h 3268639"/>
              <a:gd name="connsiteX8" fmla="*/ 907576 w 1910686"/>
              <a:gd name="connsiteY8" fmla="*/ 163773 h 3268639"/>
              <a:gd name="connsiteX9" fmla="*/ 143301 w 1910686"/>
              <a:gd name="connsiteY9" fmla="*/ 0 h 3268639"/>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326627 w 2094012"/>
              <a:gd name="connsiteY0" fmla="*/ 27296 h 3261815"/>
              <a:gd name="connsiteX1" fmla="*/ 183326 w 2094012"/>
              <a:gd name="connsiteY1" fmla="*/ 1699146 h 3261815"/>
              <a:gd name="connsiteX2" fmla="*/ 620054 w 2094012"/>
              <a:gd name="connsiteY2" fmla="*/ 3261815 h 3261815"/>
              <a:gd name="connsiteX3" fmla="*/ 1111373 w 2094012"/>
              <a:gd name="connsiteY3" fmla="*/ 1937982 h 3261815"/>
              <a:gd name="connsiteX4" fmla="*/ 1548102 w 2094012"/>
              <a:gd name="connsiteY4" fmla="*/ 3261815 h 3261815"/>
              <a:gd name="connsiteX5" fmla="*/ 2094012 w 2094012"/>
              <a:gd name="connsiteY5" fmla="*/ 1719618 h 3261815"/>
              <a:gd name="connsiteX6" fmla="*/ 1786938 w 2094012"/>
              <a:gd name="connsiteY6" fmla="*/ 0 h 3261815"/>
              <a:gd name="connsiteX7" fmla="*/ 1705051 w 2094012"/>
              <a:gd name="connsiteY7" fmla="*/ 13648 h 3261815"/>
              <a:gd name="connsiteX8" fmla="*/ 1090902 w 2094012"/>
              <a:gd name="connsiteY8" fmla="*/ 156949 h 3261815"/>
              <a:gd name="connsiteX9" fmla="*/ 326627 w 2094012"/>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377501 w 2144886"/>
              <a:gd name="connsiteY0" fmla="*/ 27296 h 3261815"/>
              <a:gd name="connsiteX1" fmla="*/ 295615 w 2144886"/>
              <a:gd name="connsiteY1" fmla="*/ 1774209 h 3261815"/>
              <a:gd name="connsiteX2" fmla="*/ 670928 w 2144886"/>
              <a:gd name="connsiteY2" fmla="*/ 3261815 h 3261815"/>
              <a:gd name="connsiteX3" fmla="*/ 1162247 w 2144886"/>
              <a:gd name="connsiteY3" fmla="*/ 1937982 h 3261815"/>
              <a:gd name="connsiteX4" fmla="*/ 1598976 w 2144886"/>
              <a:gd name="connsiteY4" fmla="*/ 3261815 h 3261815"/>
              <a:gd name="connsiteX5" fmla="*/ 2144886 w 2144886"/>
              <a:gd name="connsiteY5" fmla="*/ 1719618 h 3261815"/>
              <a:gd name="connsiteX6" fmla="*/ 1837812 w 2144886"/>
              <a:gd name="connsiteY6" fmla="*/ 0 h 3261815"/>
              <a:gd name="connsiteX7" fmla="*/ 1755925 w 2144886"/>
              <a:gd name="connsiteY7" fmla="*/ 13648 h 3261815"/>
              <a:gd name="connsiteX8" fmla="*/ 1141776 w 2144886"/>
              <a:gd name="connsiteY8" fmla="*/ 156949 h 3261815"/>
              <a:gd name="connsiteX9" fmla="*/ 377501 w 2144886"/>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80396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205171"/>
              <a:gd name="connsiteY0" fmla="*/ 27296 h 3261815"/>
              <a:gd name="connsiteX1" fmla="*/ 322444 w 2205171"/>
              <a:gd name="connsiteY1" fmla="*/ 1801504 h 3261815"/>
              <a:gd name="connsiteX2" fmla="*/ 704581 w 2205171"/>
              <a:gd name="connsiteY2" fmla="*/ 3261815 h 3261815"/>
              <a:gd name="connsiteX3" fmla="*/ 1216372 w 2205171"/>
              <a:gd name="connsiteY3" fmla="*/ 1951629 h 3261815"/>
              <a:gd name="connsiteX4" fmla="*/ 1707692 w 2205171"/>
              <a:gd name="connsiteY4" fmla="*/ 3254991 h 3261815"/>
              <a:gd name="connsiteX5" fmla="*/ 2144420 w 2205171"/>
              <a:gd name="connsiteY5" fmla="*/ 1753737 h 3261815"/>
              <a:gd name="connsiteX6" fmla="*/ 1871465 w 2205171"/>
              <a:gd name="connsiteY6" fmla="*/ 0 h 3261815"/>
              <a:gd name="connsiteX7" fmla="*/ 1789578 w 2205171"/>
              <a:gd name="connsiteY7" fmla="*/ 13648 h 3261815"/>
              <a:gd name="connsiteX8" fmla="*/ 1175429 w 2205171"/>
              <a:gd name="connsiteY8" fmla="*/ 156949 h 3261815"/>
              <a:gd name="connsiteX9" fmla="*/ 411154 w 2205171"/>
              <a:gd name="connsiteY9" fmla="*/ 27296 h 3261815"/>
              <a:gd name="connsiteX0" fmla="*/ 411154 w 2145061"/>
              <a:gd name="connsiteY0" fmla="*/ 23869 h 3258388"/>
              <a:gd name="connsiteX1" fmla="*/ 322444 w 2145061"/>
              <a:gd name="connsiteY1" fmla="*/ 1798077 h 3258388"/>
              <a:gd name="connsiteX2" fmla="*/ 704581 w 2145061"/>
              <a:gd name="connsiteY2" fmla="*/ 3258388 h 3258388"/>
              <a:gd name="connsiteX3" fmla="*/ 1216372 w 2145061"/>
              <a:gd name="connsiteY3" fmla="*/ 1948202 h 3258388"/>
              <a:gd name="connsiteX4" fmla="*/ 1707692 w 2145061"/>
              <a:gd name="connsiteY4" fmla="*/ 3251564 h 3258388"/>
              <a:gd name="connsiteX5" fmla="*/ 2144420 w 2145061"/>
              <a:gd name="connsiteY5" fmla="*/ 1750310 h 3258388"/>
              <a:gd name="connsiteX6" fmla="*/ 1789578 w 2145061"/>
              <a:gd name="connsiteY6" fmla="*/ 10221 h 3258388"/>
              <a:gd name="connsiteX7" fmla="*/ 1175429 w 2145061"/>
              <a:gd name="connsiteY7" fmla="*/ 153522 h 3258388"/>
              <a:gd name="connsiteX8" fmla="*/ 411154 w 2145061"/>
              <a:gd name="connsiteY8" fmla="*/ 23869 h 3258388"/>
              <a:gd name="connsiteX0" fmla="*/ 411154 w 2146076"/>
              <a:gd name="connsiteY0" fmla="*/ 23869 h 3258388"/>
              <a:gd name="connsiteX1" fmla="*/ 322444 w 2146076"/>
              <a:gd name="connsiteY1" fmla="*/ 1798077 h 3258388"/>
              <a:gd name="connsiteX2" fmla="*/ 704581 w 2146076"/>
              <a:gd name="connsiteY2" fmla="*/ 3258388 h 3258388"/>
              <a:gd name="connsiteX3" fmla="*/ 1216372 w 2146076"/>
              <a:gd name="connsiteY3" fmla="*/ 1948202 h 3258388"/>
              <a:gd name="connsiteX4" fmla="*/ 1707692 w 2146076"/>
              <a:gd name="connsiteY4" fmla="*/ 3251564 h 3258388"/>
              <a:gd name="connsiteX5" fmla="*/ 2144420 w 2146076"/>
              <a:gd name="connsiteY5" fmla="*/ 1750310 h 3258388"/>
              <a:gd name="connsiteX6" fmla="*/ 1926056 w 2146076"/>
              <a:gd name="connsiteY6" fmla="*/ 17045 h 3258388"/>
              <a:gd name="connsiteX7" fmla="*/ 1175429 w 2146076"/>
              <a:gd name="connsiteY7" fmla="*/ 153522 h 3258388"/>
              <a:gd name="connsiteX8" fmla="*/ 411154 w 2146076"/>
              <a:gd name="connsiteY8" fmla="*/ 23869 h 3258388"/>
              <a:gd name="connsiteX0" fmla="*/ 411154 w 2374416"/>
              <a:gd name="connsiteY0" fmla="*/ 23869 h 3258388"/>
              <a:gd name="connsiteX1" fmla="*/ 322444 w 2374416"/>
              <a:gd name="connsiteY1" fmla="*/ 1798077 h 3258388"/>
              <a:gd name="connsiteX2" fmla="*/ 704581 w 2374416"/>
              <a:gd name="connsiteY2" fmla="*/ 3258388 h 3258388"/>
              <a:gd name="connsiteX3" fmla="*/ 1216372 w 2374416"/>
              <a:gd name="connsiteY3" fmla="*/ 1948202 h 3258388"/>
              <a:gd name="connsiteX4" fmla="*/ 1707692 w 2374416"/>
              <a:gd name="connsiteY4" fmla="*/ 3251564 h 3258388"/>
              <a:gd name="connsiteX5" fmla="*/ 2144420 w 2374416"/>
              <a:gd name="connsiteY5" fmla="*/ 1750310 h 3258388"/>
              <a:gd name="connsiteX6" fmla="*/ 1926056 w 2374416"/>
              <a:gd name="connsiteY6" fmla="*/ 17045 h 3258388"/>
              <a:gd name="connsiteX7" fmla="*/ 1175429 w 2374416"/>
              <a:gd name="connsiteY7" fmla="*/ 153522 h 3258388"/>
              <a:gd name="connsiteX8" fmla="*/ 411154 w 2374416"/>
              <a:gd name="connsiteY8" fmla="*/ 23869 h 3258388"/>
              <a:gd name="connsiteX0" fmla="*/ 411154 w 2441693"/>
              <a:gd name="connsiteY0" fmla="*/ 23869 h 3258388"/>
              <a:gd name="connsiteX1" fmla="*/ 322444 w 2441693"/>
              <a:gd name="connsiteY1" fmla="*/ 1798077 h 3258388"/>
              <a:gd name="connsiteX2" fmla="*/ 704581 w 2441693"/>
              <a:gd name="connsiteY2" fmla="*/ 3258388 h 3258388"/>
              <a:gd name="connsiteX3" fmla="*/ 1216372 w 2441693"/>
              <a:gd name="connsiteY3" fmla="*/ 1948202 h 3258388"/>
              <a:gd name="connsiteX4" fmla="*/ 1707692 w 2441693"/>
              <a:gd name="connsiteY4" fmla="*/ 3251564 h 3258388"/>
              <a:gd name="connsiteX5" fmla="*/ 2144420 w 2441693"/>
              <a:gd name="connsiteY5" fmla="*/ 1750310 h 3258388"/>
              <a:gd name="connsiteX6" fmla="*/ 1926056 w 2441693"/>
              <a:gd name="connsiteY6" fmla="*/ 17045 h 3258388"/>
              <a:gd name="connsiteX7" fmla="*/ 1175429 w 2441693"/>
              <a:gd name="connsiteY7" fmla="*/ 153522 h 3258388"/>
              <a:gd name="connsiteX8" fmla="*/ 411154 w 2441693"/>
              <a:gd name="connsiteY8" fmla="*/ 23869 h 3258388"/>
              <a:gd name="connsiteX0" fmla="*/ 411154 w 2377348"/>
              <a:gd name="connsiteY0" fmla="*/ 23869 h 3258388"/>
              <a:gd name="connsiteX1" fmla="*/ 322444 w 2377348"/>
              <a:gd name="connsiteY1" fmla="*/ 1798077 h 3258388"/>
              <a:gd name="connsiteX2" fmla="*/ 704581 w 2377348"/>
              <a:gd name="connsiteY2" fmla="*/ 3258388 h 3258388"/>
              <a:gd name="connsiteX3" fmla="*/ 1216372 w 2377348"/>
              <a:gd name="connsiteY3" fmla="*/ 1948202 h 3258388"/>
              <a:gd name="connsiteX4" fmla="*/ 1707692 w 2377348"/>
              <a:gd name="connsiteY4" fmla="*/ 3251564 h 3258388"/>
              <a:gd name="connsiteX5" fmla="*/ 2144420 w 2377348"/>
              <a:gd name="connsiteY5" fmla="*/ 1750310 h 3258388"/>
              <a:gd name="connsiteX6" fmla="*/ 1926056 w 2377348"/>
              <a:gd name="connsiteY6" fmla="*/ 17045 h 3258388"/>
              <a:gd name="connsiteX7" fmla="*/ 1175429 w 2377348"/>
              <a:gd name="connsiteY7" fmla="*/ 153522 h 3258388"/>
              <a:gd name="connsiteX8" fmla="*/ 411154 w 2377348"/>
              <a:gd name="connsiteY8" fmla="*/ 23869 h 3258388"/>
              <a:gd name="connsiteX0" fmla="*/ 411154 w 2424220"/>
              <a:gd name="connsiteY0" fmla="*/ 23869 h 3258388"/>
              <a:gd name="connsiteX1" fmla="*/ 322444 w 2424220"/>
              <a:gd name="connsiteY1" fmla="*/ 1798077 h 3258388"/>
              <a:gd name="connsiteX2" fmla="*/ 704581 w 2424220"/>
              <a:gd name="connsiteY2" fmla="*/ 3258388 h 3258388"/>
              <a:gd name="connsiteX3" fmla="*/ 1216372 w 2424220"/>
              <a:gd name="connsiteY3" fmla="*/ 1948202 h 3258388"/>
              <a:gd name="connsiteX4" fmla="*/ 1707692 w 2424220"/>
              <a:gd name="connsiteY4" fmla="*/ 3251564 h 3258388"/>
              <a:gd name="connsiteX5" fmla="*/ 2144420 w 2424220"/>
              <a:gd name="connsiteY5" fmla="*/ 1750310 h 3258388"/>
              <a:gd name="connsiteX6" fmla="*/ 1926056 w 2424220"/>
              <a:gd name="connsiteY6" fmla="*/ 17045 h 3258388"/>
              <a:gd name="connsiteX7" fmla="*/ 1175429 w 2424220"/>
              <a:gd name="connsiteY7" fmla="*/ 153522 h 3258388"/>
              <a:gd name="connsiteX8" fmla="*/ 411154 w 2424220"/>
              <a:gd name="connsiteY8" fmla="*/ 23869 h 3258388"/>
              <a:gd name="connsiteX0" fmla="*/ 411154 w 2449010"/>
              <a:gd name="connsiteY0" fmla="*/ 23869 h 3258388"/>
              <a:gd name="connsiteX1" fmla="*/ 322444 w 2449010"/>
              <a:gd name="connsiteY1" fmla="*/ 1798077 h 3258388"/>
              <a:gd name="connsiteX2" fmla="*/ 704581 w 2449010"/>
              <a:gd name="connsiteY2" fmla="*/ 3258388 h 3258388"/>
              <a:gd name="connsiteX3" fmla="*/ 1216372 w 2449010"/>
              <a:gd name="connsiteY3" fmla="*/ 1948202 h 3258388"/>
              <a:gd name="connsiteX4" fmla="*/ 1707692 w 2449010"/>
              <a:gd name="connsiteY4" fmla="*/ 3251564 h 3258388"/>
              <a:gd name="connsiteX5" fmla="*/ 2144420 w 2449010"/>
              <a:gd name="connsiteY5" fmla="*/ 1750310 h 3258388"/>
              <a:gd name="connsiteX6" fmla="*/ 1926056 w 2449010"/>
              <a:gd name="connsiteY6" fmla="*/ 17045 h 3258388"/>
              <a:gd name="connsiteX7" fmla="*/ 1175429 w 2449010"/>
              <a:gd name="connsiteY7" fmla="*/ 153522 h 3258388"/>
              <a:gd name="connsiteX8" fmla="*/ 411154 w 2449010"/>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593" h="3258388">
                <a:moveTo>
                  <a:pt x="411154" y="23869"/>
                </a:moveTo>
                <a:cubicBezTo>
                  <a:pt x="-257586" y="355964"/>
                  <a:pt x="22194" y="1036078"/>
                  <a:pt x="322444" y="1798077"/>
                </a:cubicBezTo>
                <a:cubicBezTo>
                  <a:pt x="338366" y="2660163"/>
                  <a:pt x="545357" y="3249289"/>
                  <a:pt x="704581" y="3258388"/>
                </a:cubicBezTo>
                <a:cubicBezTo>
                  <a:pt x="1018479" y="3247015"/>
                  <a:pt x="779644" y="1925457"/>
                  <a:pt x="1216372" y="1948202"/>
                </a:cubicBezTo>
                <a:cubicBezTo>
                  <a:pt x="1580313" y="1945929"/>
                  <a:pt x="1473406" y="3281133"/>
                  <a:pt x="1707692" y="3251564"/>
                </a:cubicBezTo>
                <a:cubicBezTo>
                  <a:pt x="2048886" y="3121910"/>
                  <a:pt x="2001118" y="2180214"/>
                  <a:pt x="2144420" y="1750310"/>
                </a:cubicBezTo>
                <a:cubicBezTo>
                  <a:pt x="2451495" y="1080432"/>
                  <a:pt x="2681232" y="64812"/>
                  <a:pt x="1926056" y="17045"/>
                </a:cubicBezTo>
                <a:lnTo>
                  <a:pt x="1175429" y="153522"/>
                </a:lnTo>
                <a:cubicBezTo>
                  <a:pt x="920671" y="110304"/>
                  <a:pt x="679560" y="-62566"/>
                  <a:pt x="411154" y="2386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64" name="Group 102">
            <a:extLst>
              <a:ext uri="{FF2B5EF4-FFF2-40B4-BE49-F238E27FC236}">
                <a16:creationId xmlns:a16="http://schemas.microsoft.com/office/drawing/2014/main" id="{3B22177F-3D45-4A9B-976C-0E5FC31B92C4}"/>
              </a:ext>
            </a:extLst>
          </p:cNvPr>
          <p:cNvGrpSpPr>
            <a:grpSpLocks noChangeAspect="1"/>
          </p:cNvGrpSpPr>
          <p:nvPr/>
        </p:nvGrpSpPr>
        <p:grpSpPr>
          <a:xfrm>
            <a:off x="8707494" y="2429101"/>
            <a:ext cx="325734" cy="529812"/>
            <a:chOff x="2071598" y="2060848"/>
            <a:chExt cx="1917605" cy="3137144"/>
          </a:xfrm>
          <a:solidFill>
            <a:schemeClr val="tx2"/>
          </a:solidFill>
        </p:grpSpPr>
        <p:sp>
          <p:nvSpPr>
            <p:cNvPr id="65" name="Freeform 103">
              <a:extLst>
                <a:ext uri="{FF2B5EF4-FFF2-40B4-BE49-F238E27FC236}">
                  <a16:creationId xmlns:a16="http://schemas.microsoft.com/office/drawing/2014/main" id="{45551A25-8F0E-4347-975E-A924A7130E47}"/>
                </a:ext>
              </a:extLst>
            </p:cNvPr>
            <p:cNvSpPr/>
            <p:nvPr/>
          </p:nvSpPr>
          <p:spPr>
            <a:xfrm>
              <a:off x="2483768" y="206084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6" name="Freeform 104">
              <a:extLst>
                <a:ext uri="{FF2B5EF4-FFF2-40B4-BE49-F238E27FC236}">
                  <a16:creationId xmlns:a16="http://schemas.microsoft.com/office/drawing/2014/main" id="{1D56ED84-718A-4F64-9201-3371A122B353}"/>
                </a:ext>
              </a:extLst>
            </p:cNvPr>
            <p:cNvSpPr/>
            <p:nvPr/>
          </p:nvSpPr>
          <p:spPr>
            <a:xfrm rot="21253755">
              <a:off x="2170737" y="2710023"/>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7" name="Freeform 105">
              <a:extLst>
                <a:ext uri="{FF2B5EF4-FFF2-40B4-BE49-F238E27FC236}">
                  <a16:creationId xmlns:a16="http://schemas.microsoft.com/office/drawing/2014/main" id="{C13BBB19-70FE-4952-97D0-FDEBC2A1BBF6}"/>
                </a:ext>
              </a:extLst>
            </p:cNvPr>
            <p:cNvSpPr/>
            <p:nvPr/>
          </p:nvSpPr>
          <p:spPr>
            <a:xfrm rot="20634645">
              <a:off x="2071598" y="3466865"/>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8" name="Freeform 106">
              <a:extLst>
                <a:ext uri="{FF2B5EF4-FFF2-40B4-BE49-F238E27FC236}">
                  <a16:creationId xmlns:a16="http://schemas.microsoft.com/office/drawing/2014/main" id="{7ABD01DA-F7D7-478D-A532-2A1B78A013CF}"/>
                </a:ext>
              </a:extLst>
            </p:cNvPr>
            <p:cNvSpPr/>
            <p:nvPr/>
          </p:nvSpPr>
          <p:spPr>
            <a:xfrm rot="19632933">
              <a:off x="2257651" y="418223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69" name="Freeform 107">
            <a:extLst>
              <a:ext uri="{FF2B5EF4-FFF2-40B4-BE49-F238E27FC236}">
                <a16:creationId xmlns:a16="http://schemas.microsoft.com/office/drawing/2014/main" id="{5F7DADB8-BA7C-4AE5-BF1E-BC82543D1EA9}"/>
              </a:ext>
            </a:extLst>
          </p:cNvPr>
          <p:cNvSpPr>
            <a:spLocks noChangeAspect="1"/>
          </p:cNvSpPr>
          <p:nvPr/>
        </p:nvSpPr>
        <p:spPr>
          <a:xfrm>
            <a:off x="9618682" y="2429101"/>
            <a:ext cx="169894" cy="529812"/>
          </a:xfrm>
          <a:custGeom>
            <a:avLst/>
            <a:gdLst>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25685 w 779830"/>
              <a:gd name="connsiteY0" fmla="*/ 1331843 h 2449001"/>
              <a:gd name="connsiteX1" fmla="*/ 537004 w 779830"/>
              <a:gd name="connsiteY1" fmla="*/ 1379551 h 2449001"/>
              <a:gd name="connsiteX2" fmla="*/ 758434 w 779830"/>
              <a:gd name="connsiteY2" fmla="*/ 1406369 h 2449001"/>
              <a:gd name="connsiteX3" fmla="*/ 620492 w 779830"/>
              <a:gd name="connsiteY3" fmla="*/ 1741335 h 2449001"/>
              <a:gd name="connsiteX4" fmla="*/ 604589 w 779830"/>
              <a:gd name="connsiteY4" fmla="*/ 2441050 h 2449001"/>
              <a:gd name="connsiteX5" fmla="*/ 314367 w 779830"/>
              <a:gd name="connsiteY5" fmla="*/ 2445025 h 2449001"/>
              <a:gd name="connsiteX6" fmla="*/ 207024 w 779830"/>
              <a:gd name="connsiteY6" fmla="*/ 1673750 h 2449001"/>
              <a:gd name="connsiteX7" fmla="*/ 203049 w 779830"/>
              <a:gd name="connsiteY7" fmla="*/ 2441050 h 2449001"/>
              <a:gd name="connsiteX8" fmla="*/ 131487 w 779830"/>
              <a:gd name="connsiteY8" fmla="*/ 2449001 h 2449001"/>
              <a:gd name="connsiteX9" fmla="*/ 290 w 779830"/>
              <a:gd name="connsiteY9" fmla="*/ 1701579 h 2449001"/>
              <a:gd name="connsiteX10" fmla="*/ 95803 w 779830"/>
              <a:gd name="connsiteY10" fmla="*/ 1597201 h 2449001"/>
              <a:gd name="connsiteX11" fmla="*/ 84332 w 779830"/>
              <a:gd name="connsiteY11" fmla="*/ 1389262 h 2449001"/>
              <a:gd name="connsiteX12" fmla="*/ 334245 w 779830"/>
              <a:gd name="connsiteY12" fmla="*/ 1375575 h 2449001"/>
              <a:gd name="connsiteX13" fmla="*/ 425685 w 779830"/>
              <a:gd name="connsiteY13" fmla="*/ 1331843 h 2449001"/>
              <a:gd name="connsiteX14" fmla="*/ 238828 w 779830"/>
              <a:gd name="connsiteY14" fmla="*/ 0 h 2449001"/>
              <a:gd name="connsiteX15" fmla="*/ 552904 w 779830"/>
              <a:gd name="connsiteY15" fmla="*/ 0 h 2449001"/>
              <a:gd name="connsiteX16" fmla="*/ 684102 w 779830"/>
              <a:gd name="connsiteY16" fmla="*/ 962108 h 2449001"/>
              <a:gd name="connsiteX17" fmla="*/ 719882 w 779830"/>
              <a:gd name="connsiteY17" fmla="*/ 1307990 h 2449001"/>
              <a:gd name="connsiteX18" fmla="*/ 409781 w 779830"/>
              <a:gd name="connsiteY18" fmla="*/ 1268233 h 2449001"/>
              <a:gd name="connsiteX19" fmla="*/ 99681 w 779830"/>
              <a:gd name="connsiteY19" fmla="*/ 1288111 h 2449001"/>
              <a:gd name="connsiteX20" fmla="*/ 119559 w 779830"/>
              <a:gd name="connsiteY20" fmla="*/ 1017766 h 2449001"/>
              <a:gd name="connsiteX21" fmla="*/ 238828 w 779830"/>
              <a:gd name="connsiteY21" fmla="*/ 0 h 2449001"/>
              <a:gd name="connsiteX0" fmla="*/ 425766 w 779911"/>
              <a:gd name="connsiteY0" fmla="*/ 1331843 h 2449001"/>
              <a:gd name="connsiteX1" fmla="*/ 537085 w 779911"/>
              <a:gd name="connsiteY1" fmla="*/ 1379551 h 2449001"/>
              <a:gd name="connsiteX2" fmla="*/ 758515 w 779911"/>
              <a:gd name="connsiteY2" fmla="*/ 1406369 h 2449001"/>
              <a:gd name="connsiteX3" fmla="*/ 620573 w 779911"/>
              <a:gd name="connsiteY3" fmla="*/ 1741335 h 2449001"/>
              <a:gd name="connsiteX4" fmla="*/ 604670 w 779911"/>
              <a:gd name="connsiteY4" fmla="*/ 2441050 h 2449001"/>
              <a:gd name="connsiteX5" fmla="*/ 314448 w 779911"/>
              <a:gd name="connsiteY5" fmla="*/ 2445025 h 2449001"/>
              <a:gd name="connsiteX6" fmla="*/ 207105 w 779911"/>
              <a:gd name="connsiteY6" fmla="*/ 1673750 h 2449001"/>
              <a:gd name="connsiteX7" fmla="*/ 203130 w 779911"/>
              <a:gd name="connsiteY7" fmla="*/ 2441050 h 2449001"/>
              <a:gd name="connsiteX8" fmla="*/ 131568 w 779911"/>
              <a:gd name="connsiteY8" fmla="*/ 2449001 h 2449001"/>
              <a:gd name="connsiteX9" fmla="*/ 371 w 779911"/>
              <a:gd name="connsiteY9" fmla="*/ 1701579 h 2449001"/>
              <a:gd name="connsiteX10" fmla="*/ 95884 w 779911"/>
              <a:gd name="connsiteY10" fmla="*/ 1597201 h 2449001"/>
              <a:gd name="connsiteX11" fmla="*/ 84413 w 779911"/>
              <a:gd name="connsiteY11" fmla="*/ 1389262 h 2449001"/>
              <a:gd name="connsiteX12" fmla="*/ 334326 w 779911"/>
              <a:gd name="connsiteY12" fmla="*/ 1375575 h 2449001"/>
              <a:gd name="connsiteX13" fmla="*/ 425766 w 779911"/>
              <a:gd name="connsiteY13" fmla="*/ 1331843 h 2449001"/>
              <a:gd name="connsiteX14" fmla="*/ 238909 w 779911"/>
              <a:gd name="connsiteY14" fmla="*/ 0 h 2449001"/>
              <a:gd name="connsiteX15" fmla="*/ 552985 w 779911"/>
              <a:gd name="connsiteY15" fmla="*/ 0 h 2449001"/>
              <a:gd name="connsiteX16" fmla="*/ 684183 w 779911"/>
              <a:gd name="connsiteY16" fmla="*/ 962108 h 2449001"/>
              <a:gd name="connsiteX17" fmla="*/ 719963 w 779911"/>
              <a:gd name="connsiteY17" fmla="*/ 1307990 h 2449001"/>
              <a:gd name="connsiteX18" fmla="*/ 409862 w 779911"/>
              <a:gd name="connsiteY18" fmla="*/ 1268233 h 2449001"/>
              <a:gd name="connsiteX19" fmla="*/ 99762 w 779911"/>
              <a:gd name="connsiteY19" fmla="*/ 1288111 h 2449001"/>
              <a:gd name="connsiteX20" fmla="*/ 119640 w 779911"/>
              <a:gd name="connsiteY20" fmla="*/ 1017766 h 2449001"/>
              <a:gd name="connsiteX21" fmla="*/ 238909 w 779911"/>
              <a:gd name="connsiteY21" fmla="*/ 0 h 2449001"/>
              <a:gd name="connsiteX0" fmla="*/ 425696 w 779841"/>
              <a:gd name="connsiteY0" fmla="*/ 1331843 h 2449001"/>
              <a:gd name="connsiteX1" fmla="*/ 537015 w 779841"/>
              <a:gd name="connsiteY1" fmla="*/ 1379551 h 2449001"/>
              <a:gd name="connsiteX2" fmla="*/ 758445 w 779841"/>
              <a:gd name="connsiteY2" fmla="*/ 1406369 h 2449001"/>
              <a:gd name="connsiteX3" fmla="*/ 620503 w 779841"/>
              <a:gd name="connsiteY3" fmla="*/ 1741335 h 2449001"/>
              <a:gd name="connsiteX4" fmla="*/ 604600 w 779841"/>
              <a:gd name="connsiteY4" fmla="*/ 2441050 h 2449001"/>
              <a:gd name="connsiteX5" fmla="*/ 314378 w 779841"/>
              <a:gd name="connsiteY5" fmla="*/ 2445025 h 2449001"/>
              <a:gd name="connsiteX6" fmla="*/ 207035 w 779841"/>
              <a:gd name="connsiteY6" fmla="*/ 1673750 h 2449001"/>
              <a:gd name="connsiteX7" fmla="*/ 203060 w 779841"/>
              <a:gd name="connsiteY7" fmla="*/ 2441050 h 2449001"/>
              <a:gd name="connsiteX8" fmla="*/ 131498 w 779841"/>
              <a:gd name="connsiteY8" fmla="*/ 2449001 h 2449001"/>
              <a:gd name="connsiteX9" fmla="*/ 301 w 779841"/>
              <a:gd name="connsiteY9" fmla="*/ 1701579 h 2449001"/>
              <a:gd name="connsiteX10" fmla="*/ 95814 w 779841"/>
              <a:gd name="connsiteY10" fmla="*/ 1597201 h 2449001"/>
              <a:gd name="connsiteX11" fmla="*/ 84343 w 779841"/>
              <a:gd name="connsiteY11" fmla="*/ 1389262 h 2449001"/>
              <a:gd name="connsiteX12" fmla="*/ 334256 w 779841"/>
              <a:gd name="connsiteY12" fmla="*/ 1375575 h 2449001"/>
              <a:gd name="connsiteX13" fmla="*/ 425696 w 779841"/>
              <a:gd name="connsiteY13" fmla="*/ 1331843 h 2449001"/>
              <a:gd name="connsiteX14" fmla="*/ 238839 w 779841"/>
              <a:gd name="connsiteY14" fmla="*/ 0 h 2449001"/>
              <a:gd name="connsiteX15" fmla="*/ 552915 w 779841"/>
              <a:gd name="connsiteY15" fmla="*/ 0 h 2449001"/>
              <a:gd name="connsiteX16" fmla="*/ 684113 w 779841"/>
              <a:gd name="connsiteY16" fmla="*/ 962108 h 2449001"/>
              <a:gd name="connsiteX17" fmla="*/ 719893 w 779841"/>
              <a:gd name="connsiteY17" fmla="*/ 1307990 h 2449001"/>
              <a:gd name="connsiteX18" fmla="*/ 409792 w 779841"/>
              <a:gd name="connsiteY18" fmla="*/ 1268233 h 2449001"/>
              <a:gd name="connsiteX19" fmla="*/ 99692 w 779841"/>
              <a:gd name="connsiteY19" fmla="*/ 1288111 h 2449001"/>
              <a:gd name="connsiteX20" fmla="*/ 119570 w 779841"/>
              <a:gd name="connsiteY20" fmla="*/ 1017766 h 2449001"/>
              <a:gd name="connsiteX21" fmla="*/ 238839 w 779841"/>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19570 w 794874"/>
              <a:gd name="connsiteY20" fmla="*/ 1017766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1314"/>
              <a:gd name="connsiteY0" fmla="*/ 1331843 h 2449001"/>
              <a:gd name="connsiteX1" fmla="*/ 537015 w 791314"/>
              <a:gd name="connsiteY1" fmla="*/ 1379551 h 2449001"/>
              <a:gd name="connsiteX2" fmla="*/ 758445 w 791314"/>
              <a:gd name="connsiteY2" fmla="*/ 1406369 h 2449001"/>
              <a:gd name="connsiteX3" fmla="*/ 620503 w 791314"/>
              <a:gd name="connsiteY3" fmla="*/ 1741335 h 2449001"/>
              <a:gd name="connsiteX4" fmla="*/ 604600 w 791314"/>
              <a:gd name="connsiteY4" fmla="*/ 2441050 h 2449001"/>
              <a:gd name="connsiteX5" fmla="*/ 314378 w 791314"/>
              <a:gd name="connsiteY5" fmla="*/ 2445025 h 2449001"/>
              <a:gd name="connsiteX6" fmla="*/ 207035 w 791314"/>
              <a:gd name="connsiteY6" fmla="*/ 1673750 h 2449001"/>
              <a:gd name="connsiteX7" fmla="*/ 203060 w 791314"/>
              <a:gd name="connsiteY7" fmla="*/ 2441050 h 2449001"/>
              <a:gd name="connsiteX8" fmla="*/ 131498 w 791314"/>
              <a:gd name="connsiteY8" fmla="*/ 2449001 h 2449001"/>
              <a:gd name="connsiteX9" fmla="*/ 301 w 791314"/>
              <a:gd name="connsiteY9" fmla="*/ 1701579 h 2449001"/>
              <a:gd name="connsiteX10" fmla="*/ 95814 w 791314"/>
              <a:gd name="connsiteY10" fmla="*/ 1597201 h 2449001"/>
              <a:gd name="connsiteX11" fmla="*/ 84343 w 791314"/>
              <a:gd name="connsiteY11" fmla="*/ 1389262 h 2449001"/>
              <a:gd name="connsiteX12" fmla="*/ 334256 w 791314"/>
              <a:gd name="connsiteY12" fmla="*/ 1375575 h 2449001"/>
              <a:gd name="connsiteX13" fmla="*/ 425696 w 791314"/>
              <a:gd name="connsiteY13" fmla="*/ 1331843 h 2449001"/>
              <a:gd name="connsiteX14" fmla="*/ 218310 w 791314"/>
              <a:gd name="connsiteY14" fmla="*/ 0 h 2449001"/>
              <a:gd name="connsiteX15" fmla="*/ 570023 w 791314"/>
              <a:gd name="connsiteY15" fmla="*/ 3422 h 2449001"/>
              <a:gd name="connsiteX16" fmla="*/ 677271 w 791314"/>
              <a:gd name="connsiteY16" fmla="*/ 938156 h 2449001"/>
              <a:gd name="connsiteX17" fmla="*/ 719893 w 791314"/>
              <a:gd name="connsiteY17" fmla="*/ 1307990 h 2449001"/>
              <a:gd name="connsiteX18" fmla="*/ 409792 w 791314"/>
              <a:gd name="connsiteY18" fmla="*/ 1268233 h 2449001"/>
              <a:gd name="connsiteX19" fmla="*/ 99692 w 791314"/>
              <a:gd name="connsiteY19" fmla="*/ 1288111 h 2449001"/>
              <a:gd name="connsiteX20" fmla="*/ 133257 w 791314"/>
              <a:gd name="connsiteY20" fmla="*/ 945913 h 2449001"/>
              <a:gd name="connsiteX21" fmla="*/ 218310 w 791314"/>
              <a:gd name="connsiteY21" fmla="*/ 0 h 2449001"/>
              <a:gd name="connsiteX0" fmla="*/ 425696 w 791740"/>
              <a:gd name="connsiteY0" fmla="*/ 1331843 h 2449001"/>
              <a:gd name="connsiteX1" fmla="*/ 537015 w 791740"/>
              <a:gd name="connsiteY1" fmla="*/ 1379551 h 2449001"/>
              <a:gd name="connsiteX2" fmla="*/ 775553 w 791740"/>
              <a:gd name="connsiteY2" fmla="*/ 1406369 h 2449001"/>
              <a:gd name="connsiteX3" fmla="*/ 620503 w 791740"/>
              <a:gd name="connsiteY3" fmla="*/ 1741335 h 2449001"/>
              <a:gd name="connsiteX4" fmla="*/ 604600 w 791740"/>
              <a:gd name="connsiteY4" fmla="*/ 2441050 h 2449001"/>
              <a:gd name="connsiteX5" fmla="*/ 314378 w 791740"/>
              <a:gd name="connsiteY5" fmla="*/ 2445025 h 2449001"/>
              <a:gd name="connsiteX6" fmla="*/ 207035 w 791740"/>
              <a:gd name="connsiteY6" fmla="*/ 1673750 h 2449001"/>
              <a:gd name="connsiteX7" fmla="*/ 203060 w 791740"/>
              <a:gd name="connsiteY7" fmla="*/ 2441050 h 2449001"/>
              <a:gd name="connsiteX8" fmla="*/ 131498 w 791740"/>
              <a:gd name="connsiteY8" fmla="*/ 2449001 h 2449001"/>
              <a:gd name="connsiteX9" fmla="*/ 301 w 791740"/>
              <a:gd name="connsiteY9" fmla="*/ 1701579 h 2449001"/>
              <a:gd name="connsiteX10" fmla="*/ 95814 w 791740"/>
              <a:gd name="connsiteY10" fmla="*/ 1597201 h 2449001"/>
              <a:gd name="connsiteX11" fmla="*/ 84343 w 791740"/>
              <a:gd name="connsiteY11" fmla="*/ 1389262 h 2449001"/>
              <a:gd name="connsiteX12" fmla="*/ 334256 w 791740"/>
              <a:gd name="connsiteY12" fmla="*/ 1375575 h 2449001"/>
              <a:gd name="connsiteX13" fmla="*/ 425696 w 791740"/>
              <a:gd name="connsiteY13" fmla="*/ 1331843 h 2449001"/>
              <a:gd name="connsiteX14" fmla="*/ 218310 w 791740"/>
              <a:gd name="connsiteY14" fmla="*/ 0 h 2449001"/>
              <a:gd name="connsiteX15" fmla="*/ 570023 w 791740"/>
              <a:gd name="connsiteY15" fmla="*/ 3422 h 2449001"/>
              <a:gd name="connsiteX16" fmla="*/ 677271 w 791740"/>
              <a:gd name="connsiteY16" fmla="*/ 938156 h 2449001"/>
              <a:gd name="connsiteX17" fmla="*/ 719893 w 791740"/>
              <a:gd name="connsiteY17" fmla="*/ 1307990 h 2449001"/>
              <a:gd name="connsiteX18" fmla="*/ 409792 w 791740"/>
              <a:gd name="connsiteY18" fmla="*/ 1268233 h 2449001"/>
              <a:gd name="connsiteX19" fmla="*/ 99692 w 791740"/>
              <a:gd name="connsiteY19" fmla="*/ 1288111 h 2449001"/>
              <a:gd name="connsiteX20" fmla="*/ 133257 w 791740"/>
              <a:gd name="connsiteY20" fmla="*/ 945913 h 2449001"/>
              <a:gd name="connsiteX21" fmla="*/ 218310 w 791740"/>
              <a:gd name="connsiteY21" fmla="*/ 0 h 2449001"/>
              <a:gd name="connsiteX0" fmla="*/ 425696 w 798638"/>
              <a:gd name="connsiteY0" fmla="*/ 1331843 h 2449001"/>
              <a:gd name="connsiteX1" fmla="*/ 537015 w 798638"/>
              <a:gd name="connsiteY1" fmla="*/ 1379551 h 2449001"/>
              <a:gd name="connsiteX2" fmla="*/ 775553 w 798638"/>
              <a:gd name="connsiteY2" fmla="*/ 1406369 h 2449001"/>
              <a:gd name="connsiteX3" fmla="*/ 620503 w 798638"/>
              <a:gd name="connsiteY3" fmla="*/ 1741335 h 2449001"/>
              <a:gd name="connsiteX4" fmla="*/ 604600 w 798638"/>
              <a:gd name="connsiteY4" fmla="*/ 2441050 h 2449001"/>
              <a:gd name="connsiteX5" fmla="*/ 314378 w 798638"/>
              <a:gd name="connsiteY5" fmla="*/ 2445025 h 2449001"/>
              <a:gd name="connsiteX6" fmla="*/ 207035 w 798638"/>
              <a:gd name="connsiteY6" fmla="*/ 1673750 h 2449001"/>
              <a:gd name="connsiteX7" fmla="*/ 203060 w 798638"/>
              <a:gd name="connsiteY7" fmla="*/ 2441050 h 2449001"/>
              <a:gd name="connsiteX8" fmla="*/ 131498 w 798638"/>
              <a:gd name="connsiteY8" fmla="*/ 2449001 h 2449001"/>
              <a:gd name="connsiteX9" fmla="*/ 301 w 798638"/>
              <a:gd name="connsiteY9" fmla="*/ 1701579 h 2449001"/>
              <a:gd name="connsiteX10" fmla="*/ 95814 w 798638"/>
              <a:gd name="connsiteY10" fmla="*/ 1597201 h 2449001"/>
              <a:gd name="connsiteX11" fmla="*/ 84343 w 798638"/>
              <a:gd name="connsiteY11" fmla="*/ 1389262 h 2449001"/>
              <a:gd name="connsiteX12" fmla="*/ 334256 w 798638"/>
              <a:gd name="connsiteY12" fmla="*/ 1375575 h 2449001"/>
              <a:gd name="connsiteX13" fmla="*/ 425696 w 798638"/>
              <a:gd name="connsiteY13" fmla="*/ 1331843 h 2449001"/>
              <a:gd name="connsiteX14" fmla="*/ 218310 w 798638"/>
              <a:gd name="connsiteY14" fmla="*/ 0 h 2449001"/>
              <a:gd name="connsiteX15" fmla="*/ 570023 w 798638"/>
              <a:gd name="connsiteY15" fmla="*/ 3422 h 2449001"/>
              <a:gd name="connsiteX16" fmla="*/ 677271 w 798638"/>
              <a:gd name="connsiteY16" fmla="*/ 938156 h 2449001"/>
              <a:gd name="connsiteX17" fmla="*/ 719893 w 798638"/>
              <a:gd name="connsiteY17" fmla="*/ 1307990 h 2449001"/>
              <a:gd name="connsiteX18" fmla="*/ 409792 w 798638"/>
              <a:gd name="connsiteY18" fmla="*/ 1268233 h 2449001"/>
              <a:gd name="connsiteX19" fmla="*/ 99692 w 798638"/>
              <a:gd name="connsiteY19" fmla="*/ 1288111 h 2449001"/>
              <a:gd name="connsiteX20" fmla="*/ 133257 w 798638"/>
              <a:gd name="connsiteY20" fmla="*/ 945913 h 2449001"/>
              <a:gd name="connsiteX21" fmla="*/ 218310 w 798638"/>
              <a:gd name="connsiteY21" fmla="*/ 0 h 2449001"/>
              <a:gd name="connsiteX0" fmla="*/ 425696 w 798137"/>
              <a:gd name="connsiteY0" fmla="*/ 1331843 h 2449001"/>
              <a:gd name="connsiteX1" fmla="*/ 537015 w 798137"/>
              <a:gd name="connsiteY1" fmla="*/ 1379551 h 2449001"/>
              <a:gd name="connsiteX2" fmla="*/ 775553 w 798137"/>
              <a:gd name="connsiteY2" fmla="*/ 1406369 h 2449001"/>
              <a:gd name="connsiteX3" fmla="*/ 613659 w 798137"/>
              <a:gd name="connsiteY3" fmla="*/ 1785816 h 2449001"/>
              <a:gd name="connsiteX4" fmla="*/ 604600 w 798137"/>
              <a:gd name="connsiteY4" fmla="*/ 2441050 h 2449001"/>
              <a:gd name="connsiteX5" fmla="*/ 314378 w 798137"/>
              <a:gd name="connsiteY5" fmla="*/ 2445025 h 2449001"/>
              <a:gd name="connsiteX6" fmla="*/ 207035 w 798137"/>
              <a:gd name="connsiteY6" fmla="*/ 1673750 h 2449001"/>
              <a:gd name="connsiteX7" fmla="*/ 203060 w 798137"/>
              <a:gd name="connsiteY7" fmla="*/ 2441050 h 2449001"/>
              <a:gd name="connsiteX8" fmla="*/ 131498 w 798137"/>
              <a:gd name="connsiteY8" fmla="*/ 2449001 h 2449001"/>
              <a:gd name="connsiteX9" fmla="*/ 301 w 798137"/>
              <a:gd name="connsiteY9" fmla="*/ 1701579 h 2449001"/>
              <a:gd name="connsiteX10" fmla="*/ 95814 w 798137"/>
              <a:gd name="connsiteY10" fmla="*/ 1597201 h 2449001"/>
              <a:gd name="connsiteX11" fmla="*/ 84343 w 798137"/>
              <a:gd name="connsiteY11" fmla="*/ 1389262 h 2449001"/>
              <a:gd name="connsiteX12" fmla="*/ 334256 w 798137"/>
              <a:gd name="connsiteY12" fmla="*/ 1375575 h 2449001"/>
              <a:gd name="connsiteX13" fmla="*/ 425696 w 798137"/>
              <a:gd name="connsiteY13" fmla="*/ 1331843 h 2449001"/>
              <a:gd name="connsiteX14" fmla="*/ 218310 w 798137"/>
              <a:gd name="connsiteY14" fmla="*/ 0 h 2449001"/>
              <a:gd name="connsiteX15" fmla="*/ 570023 w 798137"/>
              <a:gd name="connsiteY15" fmla="*/ 3422 h 2449001"/>
              <a:gd name="connsiteX16" fmla="*/ 677271 w 798137"/>
              <a:gd name="connsiteY16" fmla="*/ 938156 h 2449001"/>
              <a:gd name="connsiteX17" fmla="*/ 719893 w 798137"/>
              <a:gd name="connsiteY17" fmla="*/ 1307990 h 2449001"/>
              <a:gd name="connsiteX18" fmla="*/ 409792 w 798137"/>
              <a:gd name="connsiteY18" fmla="*/ 1268233 h 2449001"/>
              <a:gd name="connsiteX19" fmla="*/ 99692 w 798137"/>
              <a:gd name="connsiteY19" fmla="*/ 1288111 h 2449001"/>
              <a:gd name="connsiteX20" fmla="*/ 133257 w 798137"/>
              <a:gd name="connsiteY20" fmla="*/ 945913 h 2449001"/>
              <a:gd name="connsiteX21" fmla="*/ 218310 w 798137"/>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07035 w 797686"/>
              <a:gd name="connsiteY6" fmla="*/ 1673750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24143 w 797686"/>
              <a:gd name="connsiteY6" fmla="*/ 1721654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05179 w 777169"/>
              <a:gd name="connsiteY0" fmla="*/ 1331843 h 2449001"/>
              <a:gd name="connsiteX1" fmla="*/ 516498 w 777169"/>
              <a:gd name="connsiteY1" fmla="*/ 1379551 h 2449001"/>
              <a:gd name="connsiteX2" fmla="*/ 755036 w 777169"/>
              <a:gd name="connsiteY2" fmla="*/ 1406369 h 2449001"/>
              <a:gd name="connsiteX3" fmla="*/ 593142 w 777169"/>
              <a:gd name="connsiteY3" fmla="*/ 1785816 h 2449001"/>
              <a:gd name="connsiteX4" fmla="*/ 584083 w 777169"/>
              <a:gd name="connsiteY4" fmla="*/ 2441050 h 2449001"/>
              <a:gd name="connsiteX5" fmla="*/ 293861 w 777169"/>
              <a:gd name="connsiteY5" fmla="*/ 2445025 h 2449001"/>
              <a:gd name="connsiteX6" fmla="*/ 203626 w 777169"/>
              <a:gd name="connsiteY6" fmla="*/ 1721654 h 2449001"/>
              <a:gd name="connsiteX7" fmla="*/ 182543 w 777169"/>
              <a:gd name="connsiteY7" fmla="*/ 2441050 h 2449001"/>
              <a:gd name="connsiteX8" fmla="*/ 110981 w 777169"/>
              <a:gd name="connsiteY8" fmla="*/ 2449001 h 2449001"/>
              <a:gd name="connsiteX9" fmla="*/ 313 w 777169"/>
              <a:gd name="connsiteY9" fmla="*/ 1749481 h 2449001"/>
              <a:gd name="connsiteX10" fmla="*/ 92405 w 777169"/>
              <a:gd name="connsiteY10" fmla="*/ 1641682 h 2449001"/>
              <a:gd name="connsiteX11" fmla="*/ 63826 w 777169"/>
              <a:gd name="connsiteY11" fmla="*/ 1389262 h 2449001"/>
              <a:gd name="connsiteX12" fmla="*/ 313739 w 777169"/>
              <a:gd name="connsiteY12" fmla="*/ 1375575 h 2449001"/>
              <a:gd name="connsiteX13" fmla="*/ 405179 w 777169"/>
              <a:gd name="connsiteY13" fmla="*/ 1331843 h 2449001"/>
              <a:gd name="connsiteX14" fmla="*/ 197793 w 777169"/>
              <a:gd name="connsiteY14" fmla="*/ 0 h 2449001"/>
              <a:gd name="connsiteX15" fmla="*/ 549506 w 777169"/>
              <a:gd name="connsiteY15" fmla="*/ 3422 h 2449001"/>
              <a:gd name="connsiteX16" fmla="*/ 656754 w 777169"/>
              <a:gd name="connsiteY16" fmla="*/ 938156 h 2449001"/>
              <a:gd name="connsiteX17" fmla="*/ 699376 w 777169"/>
              <a:gd name="connsiteY17" fmla="*/ 1307990 h 2449001"/>
              <a:gd name="connsiteX18" fmla="*/ 389275 w 777169"/>
              <a:gd name="connsiteY18" fmla="*/ 1268233 h 2449001"/>
              <a:gd name="connsiteX19" fmla="*/ 79175 w 777169"/>
              <a:gd name="connsiteY19" fmla="*/ 1288111 h 2449001"/>
              <a:gd name="connsiteX20" fmla="*/ 112740 w 777169"/>
              <a:gd name="connsiteY20" fmla="*/ 945913 h 2449001"/>
              <a:gd name="connsiteX21" fmla="*/ 197793 w 777169"/>
              <a:gd name="connsiteY21" fmla="*/ 0 h 2449001"/>
              <a:gd name="connsiteX0" fmla="*/ 413332 w 785322"/>
              <a:gd name="connsiteY0" fmla="*/ 1331843 h 2449001"/>
              <a:gd name="connsiteX1" fmla="*/ 524651 w 785322"/>
              <a:gd name="connsiteY1" fmla="*/ 1379551 h 2449001"/>
              <a:gd name="connsiteX2" fmla="*/ 763189 w 785322"/>
              <a:gd name="connsiteY2" fmla="*/ 1406369 h 2449001"/>
              <a:gd name="connsiteX3" fmla="*/ 601295 w 785322"/>
              <a:gd name="connsiteY3" fmla="*/ 1785816 h 2449001"/>
              <a:gd name="connsiteX4" fmla="*/ 592236 w 785322"/>
              <a:gd name="connsiteY4" fmla="*/ 2441050 h 2449001"/>
              <a:gd name="connsiteX5" fmla="*/ 302014 w 785322"/>
              <a:gd name="connsiteY5" fmla="*/ 2445025 h 2449001"/>
              <a:gd name="connsiteX6" fmla="*/ 211779 w 785322"/>
              <a:gd name="connsiteY6" fmla="*/ 1721654 h 2449001"/>
              <a:gd name="connsiteX7" fmla="*/ 190696 w 785322"/>
              <a:gd name="connsiteY7" fmla="*/ 2441050 h 2449001"/>
              <a:gd name="connsiteX8" fmla="*/ 119134 w 785322"/>
              <a:gd name="connsiteY8" fmla="*/ 2449001 h 2449001"/>
              <a:gd name="connsiteX9" fmla="*/ 8466 w 785322"/>
              <a:gd name="connsiteY9" fmla="*/ 1749481 h 2449001"/>
              <a:gd name="connsiteX10" fmla="*/ 100558 w 785322"/>
              <a:gd name="connsiteY10" fmla="*/ 1641682 h 2449001"/>
              <a:gd name="connsiteX11" fmla="*/ 71979 w 785322"/>
              <a:gd name="connsiteY11" fmla="*/ 1389262 h 2449001"/>
              <a:gd name="connsiteX12" fmla="*/ 321892 w 785322"/>
              <a:gd name="connsiteY12" fmla="*/ 1375575 h 2449001"/>
              <a:gd name="connsiteX13" fmla="*/ 413332 w 785322"/>
              <a:gd name="connsiteY13" fmla="*/ 1331843 h 2449001"/>
              <a:gd name="connsiteX14" fmla="*/ 205946 w 785322"/>
              <a:gd name="connsiteY14" fmla="*/ 0 h 2449001"/>
              <a:gd name="connsiteX15" fmla="*/ 557659 w 785322"/>
              <a:gd name="connsiteY15" fmla="*/ 3422 h 2449001"/>
              <a:gd name="connsiteX16" fmla="*/ 664907 w 785322"/>
              <a:gd name="connsiteY16" fmla="*/ 938156 h 2449001"/>
              <a:gd name="connsiteX17" fmla="*/ 707529 w 785322"/>
              <a:gd name="connsiteY17" fmla="*/ 1307990 h 2449001"/>
              <a:gd name="connsiteX18" fmla="*/ 397428 w 785322"/>
              <a:gd name="connsiteY18" fmla="*/ 1268233 h 2449001"/>
              <a:gd name="connsiteX19" fmla="*/ 87328 w 785322"/>
              <a:gd name="connsiteY19" fmla="*/ 1288111 h 2449001"/>
              <a:gd name="connsiteX20" fmla="*/ 120893 w 785322"/>
              <a:gd name="connsiteY20" fmla="*/ 945913 h 2449001"/>
              <a:gd name="connsiteX21" fmla="*/ 205946 w 785322"/>
              <a:gd name="connsiteY21" fmla="*/ 0 h 24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5322" h="2449001">
                <a:moveTo>
                  <a:pt x="413332" y="1331843"/>
                </a:moveTo>
                <a:cubicBezTo>
                  <a:pt x="470316" y="1339795"/>
                  <a:pt x="487545" y="1363648"/>
                  <a:pt x="524651" y="1379551"/>
                </a:cubicBezTo>
                <a:cubicBezTo>
                  <a:pt x="598461" y="1388490"/>
                  <a:pt x="730438" y="1342684"/>
                  <a:pt x="763189" y="1406369"/>
                </a:cubicBezTo>
                <a:cubicBezTo>
                  <a:pt x="860365" y="1644887"/>
                  <a:pt x="606378" y="1660931"/>
                  <a:pt x="601295" y="1785816"/>
                </a:cubicBezTo>
                <a:cubicBezTo>
                  <a:pt x="592018" y="1995200"/>
                  <a:pt x="585610" y="2024932"/>
                  <a:pt x="592236" y="2441050"/>
                </a:cubicBezTo>
                <a:lnTo>
                  <a:pt x="302014" y="2445025"/>
                </a:lnTo>
                <a:cubicBezTo>
                  <a:pt x="266233" y="2198535"/>
                  <a:pt x="340856" y="1660357"/>
                  <a:pt x="211779" y="1721654"/>
                </a:cubicBezTo>
                <a:cubicBezTo>
                  <a:pt x="170697" y="1762736"/>
                  <a:pt x="192021" y="2185283"/>
                  <a:pt x="190696" y="2441050"/>
                </a:cubicBezTo>
                <a:cubicBezTo>
                  <a:pt x="146301" y="2445688"/>
                  <a:pt x="179432" y="2445688"/>
                  <a:pt x="119134" y="2449001"/>
                </a:cubicBezTo>
                <a:cubicBezTo>
                  <a:pt x="103231" y="1623390"/>
                  <a:pt x="60150" y="1875377"/>
                  <a:pt x="8466" y="1749481"/>
                </a:cubicBezTo>
                <a:cubicBezTo>
                  <a:pt x="-31697" y="1604092"/>
                  <a:pt x="83130" y="1642413"/>
                  <a:pt x="100558" y="1641682"/>
                </a:cubicBezTo>
                <a:cubicBezTo>
                  <a:pt x="5622" y="1561516"/>
                  <a:pt x="-3874" y="1450657"/>
                  <a:pt x="71979" y="1389262"/>
                </a:cubicBezTo>
                <a:cubicBezTo>
                  <a:pt x="119567" y="1358010"/>
                  <a:pt x="239728" y="1375575"/>
                  <a:pt x="321892" y="1375575"/>
                </a:cubicBezTo>
                <a:cubicBezTo>
                  <a:pt x="347071" y="1360998"/>
                  <a:pt x="364299" y="1334493"/>
                  <a:pt x="413332" y="1331843"/>
                </a:cubicBezTo>
                <a:close/>
                <a:moveTo>
                  <a:pt x="205946" y="0"/>
                </a:moveTo>
                <a:lnTo>
                  <a:pt x="557659" y="3422"/>
                </a:lnTo>
                <a:cubicBezTo>
                  <a:pt x="580863" y="327547"/>
                  <a:pt x="489978" y="820211"/>
                  <a:pt x="664907" y="938156"/>
                </a:cubicBezTo>
                <a:cubicBezTo>
                  <a:pt x="834535" y="1061401"/>
                  <a:pt x="785141" y="1256861"/>
                  <a:pt x="707529" y="1307990"/>
                </a:cubicBezTo>
                <a:cubicBezTo>
                  <a:pt x="596211" y="1362324"/>
                  <a:pt x="496819" y="1313291"/>
                  <a:pt x="397428" y="1268233"/>
                </a:cubicBezTo>
                <a:cubicBezTo>
                  <a:pt x="324542" y="1317265"/>
                  <a:pt x="192020" y="1358347"/>
                  <a:pt x="87328" y="1288111"/>
                </a:cubicBezTo>
                <a:cubicBezTo>
                  <a:pt x="-33267" y="1184744"/>
                  <a:pt x="58608" y="985670"/>
                  <a:pt x="120893" y="945913"/>
                </a:cubicBezTo>
                <a:cubicBezTo>
                  <a:pt x="259584" y="846619"/>
                  <a:pt x="211126" y="365206"/>
                  <a:pt x="205946"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0" name="Freeform 108">
            <a:extLst>
              <a:ext uri="{FF2B5EF4-FFF2-40B4-BE49-F238E27FC236}">
                <a16:creationId xmlns:a16="http://schemas.microsoft.com/office/drawing/2014/main" id="{6A02011B-41CE-4E20-9214-001F7D847E12}"/>
              </a:ext>
            </a:extLst>
          </p:cNvPr>
          <p:cNvSpPr/>
          <p:nvPr/>
        </p:nvSpPr>
        <p:spPr>
          <a:xfrm>
            <a:off x="6129967" y="2416730"/>
            <a:ext cx="501857" cy="554554"/>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1" name="Oval 8">
            <a:extLst>
              <a:ext uri="{FF2B5EF4-FFF2-40B4-BE49-F238E27FC236}">
                <a16:creationId xmlns:a16="http://schemas.microsoft.com/office/drawing/2014/main" id="{E3D5639C-49CF-43D9-965F-7653D69F451F}"/>
              </a:ext>
            </a:extLst>
          </p:cNvPr>
          <p:cNvSpPr/>
          <p:nvPr/>
        </p:nvSpPr>
        <p:spPr>
          <a:xfrm>
            <a:off x="6967308" y="2429072"/>
            <a:ext cx="527152" cy="529870"/>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72" name="Group 110">
            <a:extLst>
              <a:ext uri="{FF2B5EF4-FFF2-40B4-BE49-F238E27FC236}">
                <a16:creationId xmlns:a16="http://schemas.microsoft.com/office/drawing/2014/main" id="{D519BD50-C580-4623-8810-E04695FA5F45}"/>
              </a:ext>
            </a:extLst>
          </p:cNvPr>
          <p:cNvGrpSpPr/>
          <p:nvPr/>
        </p:nvGrpSpPr>
        <p:grpSpPr>
          <a:xfrm>
            <a:off x="5291981" y="2416730"/>
            <a:ext cx="501857" cy="554554"/>
            <a:chOff x="4835382" y="73243"/>
            <a:chExt cx="2920830" cy="3227535"/>
          </a:xfrm>
          <a:solidFill>
            <a:schemeClr val="tx2"/>
          </a:solidFill>
        </p:grpSpPr>
        <p:sp>
          <p:nvSpPr>
            <p:cNvPr id="73" name="Freeform 111">
              <a:extLst>
                <a:ext uri="{FF2B5EF4-FFF2-40B4-BE49-F238E27FC236}">
                  <a16:creationId xmlns:a16="http://schemas.microsoft.com/office/drawing/2014/main" id="{BBCCCC44-B257-423A-BB40-01303C1A40E8}"/>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4" name="Oval 37">
              <a:extLst>
                <a:ext uri="{FF2B5EF4-FFF2-40B4-BE49-F238E27FC236}">
                  <a16:creationId xmlns:a16="http://schemas.microsoft.com/office/drawing/2014/main" id="{0711327E-9191-4394-B64D-73AD56C41377}"/>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75" name="Rectangle 19">
            <a:extLst>
              <a:ext uri="{FF2B5EF4-FFF2-40B4-BE49-F238E27FC236}">
                <a16:creationId xmlns:a16="http://schemas.microsoft.com/office/drawing/2014/main" id="{8025BC4E-7A4E-42D9-9569-8844F8906CE5}"/>
              </a:ext>
            </a:extLst>
          </p:cNvPr>
          <p:cNvSpPr/>
          <p:nvPr/>
        </p:nvSpPr>
        <p:spPr>
          <a:xfrm>
            <a:off x="4471052" y="2446822"/>
            <a:ext cx="449751" cy="494370"/>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6" name="Freeform 114">
            <a:extLst>
              <a:ext uri="{FF2B5EF4-FFF2-40B4-BE49-F238E27FC236}">
                <a16:creationId xmlns:a16="http://schemas.microsoft.com/office/drawing/2014/main" id="{353DEA2B-7F2E-4C6B-B5D7-248AF895CCDB}"/>
              </a:ext>
            </a:extLst>
          </p:cNvPr>
          <p:cNvSpPr>
            <a:spLocks noChangeAspect="1"/>
          </p:cNvSpPr>
          <p:nvPr/>
        </p:nvSpPr>
        <p:spPr>
          <a:xfrm>
            <a:off x="10267646" y="2429101"/>
            <a:ext cx="549379" cy="529812"/>
          </a:xfrm>
          <a:custGeom>
            <a:avLst/>
            <a:gdLst>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955441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45816" h="3316502">
                <a:moveTo>
                  <a:pt x="2500704" y="2026790"/>
                </a:moveTo>
                <a:cubicBezTo>
                  <a:pt x="2380149" y="2047261"/>
                  <a:pt x="2334656" y="2081381"/>
                  <a:pt x="2261868" y="2108676"/>
                </a:cubicBezTo>
                <a:cubicBezTo>
                  <a:pt x="2220926" y="2245154"/>
                  <a:pt x="2248220" y="2327040"/>
                  <a:pt x="2364227" y="2313393"/>
                </a:cubicBezTo>
                <a:cubicBezTo>
                  <a:pt x="2491606" y="2272450"/>
                  <a:pt x="2502979" y="2190563"/>
                  <a:pt x="2500704" y="2026790"/>
                </a:cubicBezTo>
                <a:close/>
                <a:moveTo>
                  <a:pt x="1245112" y="2026790"/>
                </a:moveTo>
                <a:cubicBezTo>
                  <a:pt x="1242837" y="2190563"/>
                  <a:pt x="1254210" y="2272450"/>
                  <a:pt x="1381589" y="2313393"/>
                </a:cubicBezTo>
                <a:cubicBezTo>
                  <a:pt x="1497596" y="2327040"/>
                  <a:pt x="1524890" y="2245154"/>
                  <a:pt x="1483948" y="2108676"/>
                </a:cubicBezTo>
                <a:cubicBezTo>
                  <a:pt x="1411160" y="2081381"/>
                  <a:pt x="1365667" y="2047261"/>
                  <a:pt x="1245112" y="2026790"/>
                </a:cubicBezTo>
                <a:close/>
                <a:moveTo>
                  <a:pt x="3185000" y="1670667"/>
                </a:moveTo>
                <a:cubicBezTo>
                  <a:pt x="3206444" y="1672444"/>
                  <a:pt x="3226596" y="1679339"/>
                  <a:pt x="3244509" y="1692418"/>
                </a:cubicBezTo>
                <a:cubicBezTo>
                  <a:pt x="3340044" y="1731086"/>
                  <a:pt x="3210389" y="1885761"/>
                  <a:pt x="3380986" y="1856191"/>
                </a:cubicBezTo>
                <a:cubicBezTo>
                  <a:pt x="3424203" y="1826621"/>
                  <a:pt x="3528837" y="1837994"/>
                  <a:pt x="3599350" y="1903959"/>
                </a:cubicBezTo>
                <a:cubicBezTo>
                  <a:pt x="3647117" y="1983571"/>
                  <a:pt x="3783594" y="2056359"/>
                  <a:pt x="3735827" y="2142795"/>
                </a:cubicBezTo>
                <a:cubicBezTo>
                  <a:pt x="3653941" y="2374806"/>
                  <a:pt x="3606173" y="2422574"/>
                  <a:pt x="3572054" y="2620466"/>
                </a:cubicBezTo>
                <a:cubicBezTo>
                  <a:pt x="3574328" y="2882048"/>
                  <a:pt x="3542485" y="3061744"/>
                  <a:pt x="3551583" y="3316502"/>
                </a:cubicBezTo>
                <a:lnTo>
                  <a:pt x="3292276" y="3302855"/>
                </a:lnTo>
                <a:cubicBezTo>
                  <a:pt x="3310472" y="3025350"/>
                  <a:pt x="3315022" y="2788789"/>
                  <a:pt x="3271804" y="2511284"/>
                </a:cubicBezTo>
                <a:cubicBezTo>
                  <a:pt x="3217213" y="2465791"/>
                  <a:pt x="3189917" y="2399828"/>
                  <a:pt x="3278628" y="2272449"/>
                </a:cubicBezTo>
                <a:cubicBezTo>
                  <a:pt x="3244509" y="2190562"/>
                  <a:pt x="3271804" y="2142795"/>
                  <a:pt x="3128502" y="2108675"/>
                </a:cubicBezTo>
                <a:cubicBezTo>
                  <a:pt x="3042066" y="2051809"/>
                  <a:pt x="2921512" y="2165541"/>
                  <a:pt x="2869195" y="2019965"/>
                </a:cubicBezTo>
                <a:cubicBezTo>
                  <a:pt x="2821427" y="1896567"/>
                  <a:pt x="3034887" y="1658228"/>
                  <a:pt x="3185000" y="1670667"/>
                </a:cubicBezTo>
                <a:close/>
                <a:moveTo>
                  <a:pt x="560816" y="1670667"/>
                </a:moveTo>
                <a:cubicBezTo>
                  <a:pt x="710929" y="1658228"/>
                  <a:pt x="924389" y="1896567"/>
                  <a:pt x="876621" y="2019965"/>
                </a:cubicBezTo>
                <a:cubicBezTo>
                  <a:pt x="824304" y="2165541"/>
                  <a:pt x="703750" y="2051809"/>
                  <a:pt x="617314" y="2108675"/>
                </a:cubicBezTo>
                <a:cubicBezTo>
                  <a:pt x="474012" y="2142795"/>
                  <a:pt x="501307" y="2190562"/>
                  <a:pt x="467188" y="2272449"/>
                </a:cubicBezTo>
                <a:cubicBezTo>
                  <a:pt x="555899" y="2399828"/>
                  <a:pt x="528603" y="2465791"/>
                  <a:pt x="474012" y="2511284"/>
                </a:cubicBezTo>
                <a:cubicBezTo>
                  <a:pt x="430794" y="2788789"/>
                  <a:pt x="435344" y="3025350"/>
                  <a:pt x="453540" y="3302855"/>
                </a:cubicBezTo>
                <a:lnTo>
                  <a:pt x="194233" y="3316502"/>
                </a:lnTo>
                <a:cubicBezTo>
                  <a:pt x="203331" y="3061744"/>
                  <a:pt x="171488" y="2882048"/>
                  <a:pt x="173762" y="2620466"/>
                </a:cubicBezTo>
                <a:cubicBezTo>
                  <a:pt x="139643" y="2422574"/>
                  <a:pt x="91875" y="2374806"/>
                  <a:pt x="9989" y="2142795"/>
                </a:cubicBezTo>
                <a:cubicBezTo>
                  <a:pt x="-37778" y="2056359"/>
                  <a:pt x="98699" y="1983571"/>
                  <a:pt x="146466" y="1903959"/>
                </a:cubicBezTo>
                <a:cubicBezTo>
                  <a:pt x="216979" y="1837994"/>
                  <a:pt x="321613" y="1826621"/>
                  <a:pt x="364830" y="1856191"/>
                </a:cubicBezTo>
                <a:cubicBezTo>
                  <a:pt x="535427" y="1885761"/>
                  <a:pt x="405772" y="1731086"/>
                  <a:pt x="501307" y="1692418"/>
                </a:cubicBezTo>
                <a:cubicBezTo>
                  <a:pt x="519220" y="1679339"/>
                  <a:pt x="539372" y="1672444"/>
                  <a:pt x="560816" y="1670667"/>
                </a:cubicBezTo>
                <a:close/>
                <a:moveTo>
                  <a:pt x="2609647" y="1003649"/>
                </a:moveTo>
                <a:cubicBezTo>
                  <a:pt x="2444889" y="994437"/>
                  <a:pt x="2381715" y="1312839"/>
                  <a:pt x="2234575" y="1385343"/>
                </a:cubicBezTo>
                <a:cubicBezTo>
                  <a:pt x="2013936" y="1460406"/>
                  <a:pt x="1963895" y="1651474"/>
                  <a:pt x="1968444" y="1951725"/>
                </a:cubicBezTo>
                <a:cubicBezTo>
                  <a:pt x="1979817" y="2035887"/>
                  <a:pt x="2134492" y="1956274"/>
                  <a:pt x="2248223" y="1897134"/>
                </a:cubicBezTo>
                <a:cubicBezTo>
                  <a:pt x="2393799" y="1812972"/>
                  <a:pt x="2839626" y="1121486"/>
                  <a:pt x="2644008" y="1010029"/>
                </a:cubicBezTo>
                <a:cubicBezTo>
                  <a:pt x="2632066" y="1006333"/>
                  <a:pt x="2620631" y="1004263"/>
                  <a:pt x="2609647" y="1003649"/>
                </a:cubicBezTo>
                <a:close/>
                <a:moveTo>
                  <a:pt x="1136169" y="1003649"/>
                </a:moveTo>
                <a:cubicBezTo>
                  <a:pt x="1125185" y="1004263"/>
                  <a:pt x="1113750" y="1006333"/>
                  <a:pt x="1101808" y="1010029"/>
                </a:cubicBezTo>
                <a:cubicBezTo>
                  <a:pt x="906190" y="1121486"/>
                  <a:pt x="1352017" y="1812972"/>
                  <a:pt x="1497593" y="1897134"/>
                </a:cubicBezTo>
                <a:cubicBezTo>
                  <a:pt x="1611324" y="1956274"/>
                  <a:pt x="1765999" y="2035887"/>
                  <a:pt x="1777372" y="1951725"/>
                </a:cubicBezTo>
                <a:cubicBezTo>
                  <a:pt x="1781921" y="1651474"/>
                  <a:pt x="1731880" y="1460406"/>
                  <a:pt x="1511241" y="1385343"/>
                </a:cubicBezTo>
                <a:cubicBezTo>
                  <a:pt x="1364101" y="1312839"/>
                  <a:pt x="1300927" y="994437"/>
                  <a:pt x="1136169" y="1003649"/>
                </a:cubicBezTo>
                <a:close/>
                <a:moveTo>
                  <a:pt x="665081" y="96"/>
                </a:moveTo>
                <a:cubicBezTo>
                  <a:pt x="1486802" y="-2174"/>
                  <a:pt x="1309537" y="573200"/>
                  <a:pt x="1862679" y="634117"/>
                </a:cubicBezTo>
                <a:cubicBezTo>
                  <a:pt x="2415888" y="573192"/>
                  <a:pt x="2259021" y="-2174"/>
                  <a:pt x="3080735" y="96"/>
                </a:cubicBezTo>
                <a:cubicBezTo>
                  <a:pt x="3608448" y="-9003"/>
                  <a:pt x="3767673" y="636991"/>
                  <a:pt x="3619822" y="921320"/>
                </a:cubicBezTo>
                <a:cubicBezTo>
                  <a:pt x="3590251" y="1010030"/>
                  <a:pt x="3519739" y="941793"/>
                  <a:pt x="3456049" y="955441"/>
                </a:cubicBezTo>
                <a:cubicBezTo>
                  <a:pt x="3416937" y="1011300"/>
                  <a:pt x="3385716" y="1096130"/>
                  <a:pt x="3370271" y="1159232"/>
                </a:cubicBezTo>
                <a:lnTo>
                  <a:pt x="3189917" y="1317105"/>
                </a:lnTo>
                <a:cubicBezTo>
                  <a:pt x="3271804" y="1426286"/>
                  <a:pt x="3258156" y="1555942"/>
                  <a:pt x="3155798" y="1596884"/>
                </a:cubicBezTo>
                <a:cubicBezTo>
                  <a:pt x="2973828" y="1651475"/>
                  <a:pt x="2866920" y="1726538"/>
                  <a:pt x="2848723" y="1842544"/>
                </a:cubicBezTo>
                <a:cubicBezTo>
                  <a:pt x="2830525" y="2001768"/>
                  <a:pt x="2832803" y="2481714"/>
                  <a:pt x="2650831" y="2518108"/>
                </a:cubicBezTo>
                <a:cubicBezTo>
                  <a:pt x="2498431" y="2522657"/>
                  <a:pt x="2373325" y="2513559"/>
                  <a:pt x="2193630" y="2531756"/>
                </a:cubicBezTo>
                <a:cubicBezTo>
                  <a:pt x="2088997" y="2522657"/>
                  <a:pt x="1998012" y="2349785"/>
                  <a:pt x="1941147" y="2211033"/>
                </a:cubicBezTo>
                <a:lnTo>
                  <a:pt x="1872908" y="2313392"/>
                </a:lnTo>
                <a:lnTo>
                  <a:pt x="1804669" y="2211033"/>
                </a:lnTo>
                <a:cubicBezTo>
                  <a:pt x="1747804" y="2349785"/>
                  <a:pt x="1656819" y="2522657"/>
                  <a:pt x="1552186" y="2531756"/>
                </a:cubicBezTo>
                <a:cubicBezTo>
                  <a:pt x="1372491" y="2513559"/>
                  <a:pt x="1247385" y="2522657"/>
                  <a:pt x="1094985" y="2518108"/>
                </a:cubicBezTo>
                <a:cubicBezTo>
                  <a:pt x="913013" y="2481714"/>
                  <a:pt x="915291" y="2001768"/>
                  <a:pt x="897093" y="1842544"/>
                </a:cubicBezTo>
                <a:cubicBezTo>
                  <a:pt x="878896" y="1726538"/>
                  <a:pt x="771988" y="1651475"/>
                  <a:pt x="590018" y="1596884"/>
                </a:cubicBezTo>
                <a:cubicBezTo>
                  <a:pt x="487660" y="1555942"/>
                  <a:pt x="474012" y="1426286"/>
                  <a:pt x="555899" y="1317105"/>
                </a:cubicBezTo>
                <a:cubicBezTo>
                  <a:pt x="497354" y="1247580"/>
                  <a:pt x="494034" y="1228756"/>
                  <a:pt x="380265" y="1173717"/>
                </a:cubicBezTo>
                <a:cubicBezTo>
                  <a:pt x="350099" y="1122687"/>
                  <a:pt x="319933" y="1057172"/>
                  <a:pt x="289767" y="1006142"/>
                </a:cubicBezTo>
                <a:cubicBezTo>
                  <a:pt x="226077" y="992494"/>
                  <a:pt x="155565" y="1010030"/>
                  <a:pt x="125994" y="921320"/>
                </a:cubicBezTo>
                <a:cubicBezTo>
                  <a:pt x="-21857" y="636991"/>
                  <a:pt x="137368" y="-9003"/>
                  <a:pt x="665081" y="9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7" name="Rounded Rectangle 31">
            <a:extLst>
              <a:ext uri="{FF2B5EF4-FFF2-40B4-BE49-F238E27FC236}">
                <a16:creationId xmlns:a16="http://schemas.microsoft.com/office/drawing/2014/main" id="{B25FCE9B-6DC5-4836-8DD9-E737D6782AA3}"/>
              </a:ext>
            </a:extLst>
          </p:cNvPr>
          <p:cNvSpPr>
            <a:spLocks noChangeAspect="1"/>
          </p:cNvSpPr>
          <p:nvPr/>
        </p:nvSpPr>
        <p:spPr>
          <a:xfrm>
            <a:off x="4509610" y="3571006"/>
            <a:ext cx="372634" cy="529812"/>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8" name="Oval 47">
            <a:extLst>
              <a:ext uri="{FF2B5EF4-FFF2-40B4-BE49-F238E27FC236}">
                <a16:creationId xmlns:a16="http://schemas.microsoft.com/office/drawing/2014/main" id="{2A7B72D2-455E-4647-BA7D-2D9A0D0187FB}"/>
              </a:ext>
            </a:extLst>
          </p:cNvPr>
          <p:cNvSpPr>
            <a:spLocks noChangeAspect="1"/>
          </p:cNvSpPr>
          <p:nvPr/>
        </p:nvSpPr>
        <p:spPr>
          <a:xfrm>
            <a:off x="11057974" y="2429101"/>
            <a:ext cx="529812" cy="529812"/>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9" name="Oval 50">
            <a:extLst>
              <a:ext uri="{FF2B5EF4-FFF2-40B4-BE49-F238E27FC236}">
                <a16:creationId xmlns:a16="http://schemas.microsoft.com/office/drawing/2014/main" id="{91CDD124-ED61-4ED3-81C2-B526853B9B84}"/>
              </a:ext>
            </a:extLst>
          </p:cNvPr>
          <p:cNvSpPr>
            <a:spLocks noChangeAspect="1"/>
          </p:cNvSpPr>
          <p:nvPr/>
        </p:nvSpPr>
        <p:spPr>
          <a:xfrm>
            <a:off x="5308362" y="3571006"/>
            <a:ext cx="469094" cy="529812"/>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0" name="Heart 17">
            <a:extLst>
              <a:ext uri="{FF2B5EF4-FFF2-40B4-BE49-F238E27FC236}">
                <a16:creationId xmlns:a16="http://schemas.microsoft.com/office/drawing/2014/main" id="{FD25AA3C-FD36-4FC1-9406-60F9CCE3DC0D}"/>
              </a:ext>
            </a:extLst>
          </p:cNvPr>
          <p:cNvSpPr/>
          <p:nvPr/>
        </p:nvSpPr>
        <p:spPr>
          <a:xfrm>
            <a:off x="7846544" y="3588496"/>
            <a:ext cx="501299" cy="491506"/>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1" name="Rounded Rectangle 25">
            <a:extLst>
              <a:ext uri="{FF2B5EF4-FFF2-40B4-BE49-F238E27FC236}">
                <a16:creationId xmlns:a16="http://schemas.microsoft.com/office/drawing/2014/main" id="{A53FDB1A-403D-4EBD-8EB6-3E1911FAEEC5}"/>
              </a:ext>
            </a:extLst>
          </p:cNvPr>
          <p:cNvSpPr/>
          <p:nvPr/>
        </p:nvSpPr>
        <p:spPr>
          <a:xfrm>
            <a:off x="6982048" y="3626197"/>
            <a:ext cx="497670" cy="419433"/>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2" name="Chord 32">
            <a:extLst>
              <a:ext uri="{FF2B5EF4-FFF2-40B4-BE49-F238E27FC236}">
                <a16:creationId xmlns:a16="http://schemas.microsoft.com/office/drawing/2014/main" id="{3D1BBD17-EB21-4265-8BCB-65380AD568C6}"/>
              </a:ext>
            </a:extLst>
          </p:cNvPr>
          <p:cNvSpPr/>
          <p:nvPr/>
        </p:nvSpPr>
        <p:spPr>
          <a:xfrm>
            <a:off x="6132058" y="3589260"/>
            <a:ext cx="497670" cy="493305"/>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3" name="Rounded Rectangle 40">
            <a:extLst>
              <a:ext uri="{FF2B5EF4-FFF2-40B4-BE49-F238E27FC236}">
                <a16:creationId xmlns:a16="http://schemas.microsoft.com/office/drawing/2014/main" id="{9EAE5B7B-9157-44FC-AC9D-E519CCFB3F84}"/>
              </a:ext>
            </a:extLst>
          </p:cNvPr>
          <p:cNvSpPr/>
          <p:nvPr/>
        </p:nvSpPr>
        <p:spPr>
          <a:xfrm rot="2942052">
            <a:off x="8639059" y="3589842"/>
            <a:ext cx="462604" cy="49214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4" name="Rounded Rectangle 7">
            <a:extLst>
              <a:ext uri="{FF2B5EF4-FFF2-40B4-BE49-F238E27FC236}">
                <a16:creationId xmlns:a16="http://schemas.microsoft.com/office/drawing/2014/main" id="{EC656316-B78D-4EC1-9C72-547CA566FED0}"/>
              </a:ext>
            </a:extLst>
          </p:cNvPr>
          <p:cNvSpPr>
            <a:spLocks noChangeAspect="1"/>
          </p:cNvSpPr>
          <p:nvPr/>
        </p:nvSpPr>
        <p:spPr>
          <a:xfrm rot="18924894" flipH="1">
            <a:off x="6299616" y="4621988"/>
            <a:ext cx="162556" cy="635774"/>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5" name="Rounded Rectangle 17">
            <a:extLst>
              <a:ext uri="{FF2B5EF4-FFF2-40B4-BE49-F238E27FC236}">
                <a16:creationId xmlns:a16="http://schemas.microsoft.com/office/drawing/2014/main" id="{6B94B2D2-8266-41F5-8364-5F47F1CD6CCC}"/>
              </a:ext>
            </a:extLst>
          </p:cNvPr>
          <p:cNvSpPr>
            <a:spLocks noChangeAspect="1"/>
          </p:cNvSpPr>
          <p:nvPr/>
        </p:nvSpPr>
        <p:spPr>
          <a:xfrm>
            <a:off x="11156386" y="3571006"/>
            <a:ext cx="332990" cy="529812"/>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6" name="Oval 21">
            <a:extLst>
              <a:ext uri="{FF2B5EF4-FFF2-40B4-BE49-F238E27FC236}">
                <a16:creationId xmlns:a16="http://schemas.microsoft.com/office/drawing/2014/main" id="{97FCD430-8257-484B-9F8F-22D7D55C6EEE}"/>
              </a:ext>
            </a:extLst>
          </p:cNvPr>
          <p:cNvSpPr>
            <a:spLocks noChangeAspect="1"/>
          </p:cNvSpPr>
          <p:nvPr/>
        </p:nvSpPr>
        <p:spPr>
          <a:xfrm>
            <a:off x="9438721" y="3571006"/>
            <a:ext cx="529812" cy="529812"/>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Oval 25">
            <a:extLst>
              <a:ext uri="{FF2B5EF4-FFF2-40B4-BE49-F238E27FC236}">
                <a16:creationId xmlns:a16="http://schemas.microsoft.com/office/drawing/2014/main" id="{662B9A10-B959-4031-98B4-3EA3760E7508}"/>
              </a:ext>
            </a:extLst>
          </p:cNvPr>
          <p:cNvSpPr>
            <a:spLocks noChangeAspect="1"/>
          </p:cNvSpPr>
          <p:nvPr/>
        </p:nvSpPr>
        <p:spPr>
          <a:xfrm>
            <a:off x="10277790" y="3571006"/>
            <a:ext cx="529090" cy="529812"/>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8" name="Block Arc 20">
            <a:extLst>
              <a:ext uri="{FF2B5EF4-FFF2-40B4-BE49-F238E27FC236}">
                <a16:creationId xmlns:a16="http://schemas.microsoft.com/office/drawing/2014/main" id="{442BD419-0F67-4BAB-976B-E90CC1C4AECE}"/>
              </a:ext>
            </a:extLst>
          </p:cNvPr>
          <p:cNvSpPr>
            <a:spLocks noChangeAspect="1"/>
          </p:cNvSpPr>
          <p:nvPr/>
        </p:nvSpPr>
        <p:spPr>
          <a:xfrm rot="10800000">
            <a:off x="5298601" y="4674968"/>
            <a:ext cx="488619" cy="529812"/>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9" name="Block Arc 11">
            <a:extLst>
              <a:ext uri="{FF2B5EF4-FFF2-40B4-BE49-F238E27FC236}">
                <a16:creationId xmlns:a16="http://schemas.microsoft.com/office/drawing/2014/main" id="{6237B46C-EE2F-45F5-A452-AEF5853F7D2C}"/>
              </a:ext>
            </a:extLst>
          </p:cNvPr>
          <p:cNvSpPr/>
          <p:nvPr/>
        </p:nvSpPr>
        <p:spPr>
          <a:xfrm rot="10800000">
            <a:off x="8710309" y="4659312"/>
            <a:ext cx="320105" cy="520850"/>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0" name="Rectangle 21">
            <a:extLst>
              <a:ext uri="{FF2B5EF4-FFF2-40B4-BE49-F238E27FC236}">
                <a16:creationId xmlns:a16="http://schemas.microsoft.com/office/drawing/2014/main" id="{3DFB5373-0015-4A31-8F01-1597E404815D}"/>
              </a:ext>
            </a:extLst>
          </p:cNvPr>
          <p:cNvSpPr/>
          <p:nvPr/>
        </p:nvSpPr>
        <p:spPr>
          <a:xfrm>
            <a:off x="6977936" y="4798176"/>
            <a:ext cx="505898" cy="28339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Round Same Side Corner Rectangle 8">
            <a:extLst>
              <a:ext uri="{FF2B5EF4-FFF2-40B4-BE49-F238E27FC236}">
                <a16:creationId xmlns:a16="http://schemas.microsoft.com/office/drawing/2014/main" id="{E4451B41-2F0A-4F98-8F16-0D0192492445}"/>
              </a:ext>
            </a:extLst>
          </p:cNvPr>
          <p:cNvSpPr/>
          <p:nvPr/>
        </p:nvSpPr>
        <p:spPr>
          <a:xfrm>
            <a:off x="11061660" y="4700090"/>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2" name="Rounded Rectangle 51">
            <a:extLst>
              <a:ext uri="{FF2B5EF4-FFF2-40B4-BE49-F238E27FC236}">
                <a16:creationId xmlns:a16="http://schemas.microsoft.com/office/drawing/2014/main" id="{B83253D3-E181-4488-9CD9-39D21527F719}"/>
              </a:ext>
            </a:extLst>
          </p:cNvPr>
          <p:cNvSpPr/>
          <p:nvPr/>
        </p:nvSpPr>
        <p:spPr>
          <a:xfrm rot="16200000" flipH="1">
            <a:off x="9442736" y="5628226"/>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3" name="Isosceles Triangle 5">
            <a:extLst>
              <a:ext uri="{FF2B5EF4-FFF2-40B4-BE49-F238E27FC236}">
                <a16:creationId xmlns:a16="http://schemas.microsoft.com/office/drawing/2014/main" id="{C90FA9E7-BC2A-492A-9790-9857E5ADE9BC}"/>
              </a:ext>
            </a:extLst>
          </p:cNvPr>
          <p:cNvSpPr>
            <a:spLocks noChangeAspect="1"/>
          </p:cNvSpPr>
          <p:nvPr/>
        </p:nvSpPr>
        <p:spPr>
          <a:xfrm>
            <a:off x="7895083" y="4737985"/>
            <a:ext cx="404220" cy="403783"/>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Trapezoid 22">
            <a:extLst>
              <a:ext uri="{FF2B5EF4-FFF2-40B4-BE49-F238E27FC236}">
                <a16:creationId xmlns:a16="http://schemas.microsoft.com/office/drawing/2014/main" id="{D2EC6B0A-E896-40D9-B4A8-1556019F68B9}"/>
              </a:ext>
            </a:extLst>
          </p:cNvPr>
          <p:cNvSpPr>
            <a:spLocks noChangeAspect="1"/>
          </p:cNvSpPr>
          <p:nvPr/>
        </p:nvSpPr>
        <p:spPr>
          <a:xfrm>
            <a:off x="9438721" y="4805113"/>
            <a:ext cx="529812" cy="269525"/>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5" name="Rounded Rectangle 20">
            <a:extLst>
              <a:ext uri="{FF2B5EF4-FFF2-40B4-BE49-F238E27FC236}">
                <a16:creationId xmlns:a16="http://schemas.microsoft.com/office/drawing/2014/main" id="{B5A75B4D-CA52-4F78-AC74-CB42B7BD2898}"/>
              </a:ext>
            </a:extLst>
          </p:cNvPr>
          <p:cNvSpPr>
            <a:spLocks noChangeAspect="1"/>
          </p:cNvSpPr>
          <p:nvPr/>
        </p:nvSpPr>
        <p:spPr>
          <a:xfrm rot="2160000">
            <a:off x="10296822" y="4674968"/>
            <a:ext cx="491028" cy="529812"/>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Trapezoid 28">
            <a:extLst>
              <a:ext uri="{FF2B5EF4-FFF2-40B4-BE49-F238E27FC236}">
                <a16:creationId xmlns:a16="http://schemas.microsoft.com/office/drawing/2014/main" id="{013F6F7D-652C-40EF-B339-66A172676932}"/>
              </a:ext>
            </a:extLst>
          </p:cNvPr>
          <p:cNvSpPr>
            <a:spLocks noChangeAspect="1"/>
          </p:cNvSpPr>
          <p:nvPr/>
        </p:nvSpPr>
        <p:spPr>
          <a:xfrm>
            <a:off x="4477340" y="4674968"/>
            <a:ext cx="437175" cy="529812"/>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7" name="Rounded Rectangle 2">
            <a:extLst>
              <a:ext uri="{FF2B5EF4-FFF2-40B4-BE49-F238E27FC236}">
                <a16:creationId xmlns:a16="http://schemas.microsoft.com/office/drawing/2014/main" id="{2CB3F902-7F51-468E-928D-DF8ED92CA432}"/>
              </a:ext>
            </a:extLst>
          </p:cNvPr>
          <p:cNvSpPr/>
          <p:nvPr/>
        </p:nvSpPr>
        <p:spPr>
          <a:xfrm>
            <a:off x="5283276" y="5634756"/>
            <a:ext cx="519265" cy="519265"/>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8" name="Rounded Rectangle 8">
            <a:extLst>
              <a:ext uri="{FF2B5EF4-FFF2-40B4-BE49-F238E27FC236}">
                <a16:creationId xmlns:a16="http://schemas.microsoft.com/office/drawing/2014/main" id="{CF999092-51D0-4040-A441-EE93FB3BE0AB}"/>
              </a:ext>
            </a:extLst>
          </p:cNvPr>
          <p:cNvSpPr/>
          <p:nvPr/>
        </p:nvSpPr>
        <p:spPr>
          <a:xfrm>
            <a:off x="4436267" y="5634756"/>
            <a:ext cx="519323" cy="519265"/>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99" name="Rounded Rectangle 2">
            <a:extLst>
              <a:ext uri="{FF2B5EF4-FFF2-40B4-BE49-F238E27FC236}">
                <a16:creationId xmlns:a16="http://schemas.microsoft.com/office/drawing/2014/main" id="{5394194E-40CF-4800-82F4-DA12261F9012}"/>
              </a:ext>
            </a:extLst>
          </p:cNvPr>
          <p:cNvSpPr/>
          <p:nvPr/>
        </p:nvSpPr>
        <p:spPr>
          <a:xfrm>
            <a:off x="6971252" y="5634756"/>
            <a:ext cx="519265" cy="519265"/>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0" name="Rounded Rectangle 3">
            <a:extLst>
              <a:ext uri="{FF2B5EF4-FFF2-40B4-BE49-F238E27FC236}">
                <a16:creationId xmlns:a16="http://schemas.microsoft.com/office/drawing/2014/main" id="{C2FE4DD9-BD0F-42FA-8558-1E2788EACC02}"/>
              </a:ext>
            </a:extLst>
          </p:cNvPr>
          <p:cNvSpPr>
            <a:spLocks noChangeAspect="1"/>
          </p:cNvSpPr>
          <p:nvPr/>
        </p:nvSpPr>
        <p:spPr>
          <a:xfrm>
            <a:off x="6121262" y="5634756"/>
            <a:ext cx="519265" cy="519265"/>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01" name="Rounded Rectangle 10">
            <a:extLst>
              <a:ext uri="{FF2B5EF4-FFF2-40B4-BE49-F238E27FC236}">
                <a16:creationId xmlns:a16="http://schemas.microsoft.com/office/drawing/2014/main" id="{798E328E-1056-4BD6-8D0A-FEC675AE63E6}"/>
              </a:ext>
            </a:extLst>
          </p:cNvPr>
          <p:cNvSpPr>
            <a:spLocks noChangeAspect="1"/>
          </p:cNvSpPr>
          <p:nvPr/>
        </p:nvSpPr>
        <p:spPr>
          <a:xfrm>
            <a:off x="7836637" y="5624208"/>
            <a:ext cx="521115" cy="529812"/>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2" name="Block Arc 6">
            <a:extLst>
              <a:ext uri="{FF2B5EF4-FFF2-40B4-BE49-F238E27FC236}">
                <a16:creationId xmlns:a16="http://schemas.microsoft.com/office/drawing/2014/main" id="{62965521-2EFF-4BE9-866C-3D9369FA5C74}"/>
              </a:ext>
            </a:extLst>
          </p:cNvPr>
          <p:cNvSpPr/>
          <p:nvPr/>
        </p:nvSpPr>
        <p:spPr>
          <a:xfrm>
            <a:off x="8626102" y="5660698"/>
            <a:ext cx="488516" cy="493322"/>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03" name="Left Arrow 1">
            <a:extLst>
              <a:ext uri="{FF2B5EF4-FFF2-40B4-BE49-F238E27FC236}">
                <a16:creationId xmlns:a16="http://schemas.microsoft.com/office/drawing/2014/main" id="{1947BE1D-5A1D-43CF-B583-1D9110F2864D}"/>
              </a:ext>
            </a:extLst>
          </p:cNvPr>
          <p:cNvSpPr>
            <a:spLocks noChangeAspect="1"/>
          </p:cNvSpPr>
          <p:nvPr/>
        </p:nvSpPr>
        <p:spPr>
          <a:xfrm>
            <a:off x="11088980" y="5624208"/>
            <a:ext cx="544340" cy="529812"/>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4" name="Oval 35">
            <a:extLst>
              <a:ext uri="{FF2B5EF4-FFF2-40B4-BE49-F238E27FC236}">
                <a16:creationId xmlns:a16="http://schemas.microsoft.com/office/drawing/2014/main" id="{BCF76AF1-1ADE-45FB-9D44-99BC7FEECFA3}"/>
              </a:ext>
            </a:extLst>
          </p:cNvPr>
          <p:cNvSpPr/>
          <p:nvPr/>
        </p:nvSpPr>
        <p:spPr>
          <a:xfrm>
            <a:off x="10359195" y="5625275"/>
            <a:ext cx="426213" cy="537400"/>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6" name="CuadroTexto 105"/>
          <p:cNvSpPr txBox="1"/>
          <p:nvPr/>
        </p:nvSpPr>
        <p:spPr>
          <a:xfrm>
            <a:off x="877427" y="5048071"/>
            <a:ext cx="2837175" cy="923330"/>
          </a:xfrm>
          <a:prstGeom prst="rect">
            <a:avLst/>
          </a:prstGeom>
          <a:noFill/>
        </p:spPr>
        <p:txBody>
          <a:bodyPr wrap="square" rtlCol="0">
            <a:spAutoFit/>
          </a:bodyPr>
          <a:lstStyle/>
          <a:p>
            <a:r>
              <a:rPr lang="es-CO" dirty="0" smtClean="0">
                <a:solidFill>
                  <a:schemeClr val="bg1"/>
                </a:solidFill>
              </a:rPr>
              <a:t>Puede cambiar el color y tamaño de acuerdo a sus necesidades</a:t>
            </a:r>
            <a:endParaRPr lang="es-CO" dirty="0">
              <a:solidFill>
                <a:schemeClr val="bg1"/>
              </a:solidFill>
            </a:endParaRPr>
          </a:p>
        </p:txBody>
      </p:sp>
      <p:sp>
        <p:nvSpPr>
          <p:cNvPr id="107" name="Text Placeholder 1"/>
          <p:cNvSpPr txBox="1">
            <a:spLocks/>
          </p:cNvSpPr>
          <p:nvPr/>
        </p:nvSpPr>
        <p:spPr>
          <a:xfrm>
            <a:off x="323529" y="501545"/>
            <a:ext cx="2347243" cy="1291041"/>
          </a:xfrm>
          <a:prstGeom prst="rect">
            <a:avLst/>
          </a:prstGeom>
        </p:spPr>
        <p:txBody>
          <a:bodyPr>
            <a:norm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4000" dirty="0" smtClean="0">
                <a:solidFill>
                  <a:schemeClr val="tx2"/>
                </a:solidFill>
                <a:latin typeface="Futura Md BT" panose="020B0602020204020303" pitchFamily="34" charset="0"/>
              </a:rPr>
              <a:t>Iconos de apoyo</a:t>
            </a:r>
            <a:endParaRPr lang="es-CO" sz="4000" dirty="0">
              <a:solidFill>
                <a:schemeClr val="tx2"/>
              </a:solidFill>
              <a:latin typeface="Futura Md BT" panose="020B0602020204020303" pitchFamily="34" charset="0"/>
            </a:endParaRPr>
          </a:p>
        </p:txBody>
      </p:sp>
      <p:sp>
        <p:nvSpPr>
          <p:cNvPr id="108" name="CuadroTexto 107"/>
          <p:cNvSpPr txBox="1"/>
          <p:nvPr/>
        </p:nvSpPr>
        <p:spPr>
          <a:xfrm>
            <a:off x="323529" y="1888109"/>
            <a:ext cx="2837175" cy="923330"/>
          </a:xfrm>
          <a:prstGeom prst="rect">
            <a:avLst/>
          </a:prstGeom>
          <a:noFill/>
        </p:spPr>
        <p:txBody>
          <a:bodyPr wrap="square" rtlCol="0">
            <a:spAutoFit/>
          </a:bodyPr>
          <a:lstStyle/>
          <a:p>
            <a:r>
              <a:rPr lang="es-CO" dirty="0" smtClean="0"/>
              <a:t>Puede cambiar el color y tamaño de acuerdo a sus necesidades</a:t>
            </a:r>
            <a:endParaRPr lang="es-CO" dirty="0"/>
          </a:p>
        </p:txBody>
      </p:sp>
    </p:spTree>
    <p:extLst>
      <p:ext uri="{BB962C8B-B14F-4D97-AF65-F5344CB8AC3E}">
        <p14:creationId xmlns:p14="http://schemas.microsoft.com/office/powerpoint/2010/main" val="212682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0" y="3060071"/>
            <a:ext cx="4869712" cy="1077364"/>
          </a:xfrm>
        </p:spPr>
        <p:txBody>
          <a:bodyPr/>
          <a:lstStyle/>
          <a:p>
            <a:endParaRPr lang="es-CO" dirty="0"/>
          </a:p>
        </p:txBody>
      </p:sp>
      <p:sp>
        <p:nvSpPr>
          <p:cNvPr id="3" name="Marcador de texto 2"/>
          <p:cNvSpPr>
            <a:spLocks noGrp="1"/>
          </p:cNvSpPr>
          <p:nvPr>
            <p:ph type="body" sz="quarter" idx="10"/>
          </p:nvPr>
        </p:nvSpPr>
        <p:spPr>
          <a:xfrm>
            <a:off x="6096000" y="4373173"/>
            <a:ext cx="4869712" cy="1017114"/>
          </a:xfrm>
        </p:spPr>
        <p:txBody>
          <a:bodyPr/>
          <a:lstStyle/>
          <a:p>
            <a:endParaRPr lang="es-CO" dirty="0"/>
          </a:p>
        </p:txBody>
      </p:sp>
    </p:spTree>
    <p:extLst>
      <p:ext uri="{BB962C8B-B14F-4D97-AF65-F5344CB8AC3E}">
        <p14:creationId xmlns:p14="http://schemas.microsoft.com/office/powerpoint/2010/main" val="11005882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Isosceles Triangle 68">
            <a:extLst>
              <a:ext uri="{FF2B5EF4-FFF2-40B4-BE49-F238E27FC236}">
                <a16:creationId xmlns:a16="http://schemas.microsoft.com/office/drawing/2014/main" id="{870C564B-4826-4504-AD55-BCA183FFA29B}"/>
              </a:ext>
            </a:extLst>
          </p:cNvPr>
          <p:cNvSpPr/>
          <p:nvPr/>
        </p:nvSpPr>
        <p:spPr>
          <a:xfrm rot="10800000">
            <a:off x="7871934" y="4610240"/>
            <a:ext cx="220703" cy="687310"/>
          </a:xfrm>
          <a:custGeom>
            <a:avLst/>
            <a:gdLst/>
            <a:ahLst/>
            <a:cxnLst/>
            <a:rect l="l" t="t" r="r" b="b"/>
            <a:pathLst>
              <a:path w="1040400" h="3240000">
                <a:moveTo>
                  <a:pt x="41345" y="940666"/>
                </a:moveTo>
                <a:lnTo>
                  <a:pt x="1242" y="653403"/>
                </a:lnTo>
                <a:lnTo>
                  <a:pt x="0" y="653403"/>
                </a:lnTo>
                <a:lnTo>
                  <a:pt x="1057" y="652077"/>
                </a:lnTo>
                <a:lnTo>
                  <a:pt x="447" y="647712"/>
                </a:lnTo>
                <a:lnTo>
                  <a:pt x="4531" y="647712"/>
                </a:lnTo>
                <a:lnTo>
                  <a:pt x="520200" y="0"/>
                </a:lnTo>
                <a:lnTo>
                  <a:pt x="659109" y="174478"/>
                </a:lnTo>
                <a:close/>
                <a:moveTo>
                  <a:pt x="101622" y="1372451"/>
                </a:moveTo>
                <a:lnTo>
                  <a:pt x="61820" y="1087335"/>
                </a:lnTo>
                <a:lnTo>
                  <a:pt x="728036" y="261055"/>
                </a:lnTo>
                <a:lnTo>
                  <a:pt x="870500" y="439998"/>
                </a:lnTo>
                <a:lnTo>
                  <a:pt x="860164" y="431664"/>
                </a:lnTo>
                <a:close/>
                <a:moveTo>
                  <a:pt x="161365" y="1800403"/>
                </a:moveTo>
                <a:lnTo>
                  <a:pt x="122098" y="1519120"/>
                </a:lnTo>
                <a:lnTo>
                  <a:pt x="930953" y="515931"/>
                </a:lnTo>
                <a:lnTo>
                  <a:pt x="1035869" y="647712"/>
                </a:lnTo>
                <a:lnTo>
                  <a:pt x="1039954" y="647712"/>
                </a:lnTo>
                <a:lnTo>
                  <a:pt x="1039345" y="652078"/>
                </a:lnTo>
                <a:lnTo>
                  <a:pt x="1040400" y="653403"/>
                </a:lnTo>
                <a:lnTo>
                  <a:pt x="1039160" y="653403"/>
                </a:lnTo>
                <a:lnTo>
                  <a:pt x="1029316" y="723920"/>
                </a:lnTo>
                <a:close/>
                <a:moveTo>
                  <a:pt x="217894" y="2205330"/>
                </a:moveTo>
                <a:lnTo>
                  <a:pt x="181840" y="1947070"/>
                </a:lnTo>
                <a:lnTo>
                  <a:pt x="1000266" y="932012"/>
                </a:lnTo>
                <a:lnTo>
                  <a:pt x="949113" y="1298429"/>
                </a:lnTo>
                <a:close/>
                <a:moveTo>
                  <a:pt x="330192" y="2564220"/>
                </a:moveTo>
                <a:lnTo>
                  <a:pt x="267995" y="2564220"/>
                </a:lnTo>
                <a:lnTo>
                  <a:pt x="237100" y="2342912"/>
                </a:lnTo>
                <a:lnTo>
                  <a:pt x="242309" y="2347112"/>
                </a:lnTo>
                <a:lnTo>
                  <a:pt x="920063" y="1506522"/>
                </a:lnTo>
                <a:lnTo>
                  <a:pt x="865005" y="1900914"/>
                </a:lnTo>
                <a:close/>
                <a:moveTo>
                  <a:pt x="772406" y="2564220"/>
                </a:moveTo>
                <a:lnTo>
                  <a:pt x="468924" y="2564220"/>
                </a:lnTo>
                <a:lnTo>
                  <a:pt x="835955" y="2109008"/>
                </a:lnTo>
                <a:close/>
                <a:moveTo>
                  <a:pt x="892044" y="3240000"/>
                </a:moveTo>
                <a:lnTo>
                  <a:pt x="148356" y="3240000"/>
                </a:lnTo>
                <a:lnTo>
                  <a:pt x="276144" y="2663936"/>
                </a:lnTo>
                <a:lnTo>
                  <a:pt x="764256" y="266393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5" name="Rectangle 9">
            <a:extLst>
              <a:ext uri="{FF2B5EF4-FFF2-40B4-BE49-F238E27FC236}">
                <a16:creationId xmlns:a16="http://schemas.microsoft.com/office/drawing/2014/main" id="{F4DF7C3C-D955-465B-A7ED-DA6CEFF74209}"/>
              </a:ext>
            </a:extLst>
          </p:cNvPr>
          <p:cNvSpPr/>
          <p:nvPr/>
        </p:nvSpPr>
        <p:spPr>
          <a:xfrm>
            <a:off x="8435540" y="4689594"/>
            <a:ext cx="529466" cy="528605"/>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6" name="Isosceles Triangle 8">
            <a:extLst>
              <a:ext uri="{FF2B5EF4-FFF2-40B4-BE49-F238E27FC236}">
                <a16:creationId xmlns:a16="http://schemas.microsoft.com/office/drawing/2014/main" id="{FED1BF7A-7546-4AF8-89CC-3CEC8A5874C0}"/>
              </a:ext>
            </a:extLst>
          </p:cNvPr>
          <p:cNvSpPr/>
          <p:nvPr/>
        </p:nvSpPr>
        <p:spPr>
          <a:xfrm rot="16200000">
            <a:off x="4359308" y="3634371"/>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Donut 8">
            <a:extLst>
              <a:ext uri="{FF2B5EF4-FFF2-40B4-BE49-F238E27FC236}">
                <a16:creationId xmlns:a16="http://schemas.microsoft.com/office/drawing/2014/main" id="{E6D41FF5-B672-4C8A-A062-73A4028D9602}"/>
              </a:ext>
            </a:extLst>
          </p:cNvPr>
          <p:cNvSpPr/>
          <p:nvPr/>
        </p:nvSpPr>
        <p:spPr>
          <a:xfrm>
            <a:off x="9475134" y="3608548"/>
            <a:ext cx="486216" cy="581184"/>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58" name="Freeform 18">
            <a:extLst>
              <a:ext uri="{FF2B5EF4-FFF2-40B4-BE49-F238E27FC236}">
                <a16:creationId xmlns:a16="http://schemas.microsoft.com/office/drawing/2014/main" id="{F57ADD61-A5C9-4BA6-A485-F46349246C4A}"/>
              </a:ext>
            </a:extLst>
          </p:cNvPr>
          <p:cNvSpPr/>
          <p:nvPr/>
        </p:nvSpPr>
        <p:spPr>
          <a:xfrm>
            <a:off x="10104940" y="4747559"/>
            <a:ext cx="511325" cy="412677"/>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Oval 7">
            <a:extLst>
              <a:ext uri="{FF2B5EF4-FFF2-40B4-BE49-F238E27FC236}">
                <a16:creationId xmlns:a16="http://schemas.microsoft.com/office/drawing/2014/main" id="{5B3365E1-0E4A-4E37-8487-402BEAEC4C18}"/>
              </a:ext>
            </a:extLst>
          </p:cNvPr>
          <p:cNvSpPr/>
          <p:nvPr/>
        </p:nvSpPr>
        <p:spPr>
          <a:xfrm>
            <a:off x="10252271" y="3641889"/>
            <a:ext cx="514505" cy="514505"/>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0" name="Freeform 20">
            <a:extLst>
              <a:ext uri="{FF2B5EF4-FFF2-40B4-BE49-F238E27FC236}">
                <a16:creationId xmlns:a16="http://schemas.microsoft.com/office/drawing/2014/main" id="{E674EC10-6DF4-4D79-8C68-8E0E302F4814}"/>
              </a:ext>
            </a:extLst>
          </p:cNvPr>
          <p:cNvSpPr/>
          <p:nvPr/>
        </p:nvSpPr>
        <p:spPr>
          <a:xfrm>
            <a:off x="10998217" y="5652772"/>
            <a:ext cx="536427" cy="573297"/>
          </a:xfrm>
          <a:custGeom>
            <a:avLst/>
            <a:gdLst>
              <a:gd name="connsiteX0" fmla="*/ 795647 w 2149434"/>
              <a:gd name="connsiteY0" fmla="*/ 2933205 h 2933205"/>
              <a:gd name="connsiteX1" fmla="*/ 0 w 2149434"/>
              <a:gd name="connsiteY1" fmla="*/ 1531917 h 2933205"/>
              <a:gd name="connsiteX2" fmla="*/ 463138 w 2149434"/>
              <a:gd name="connsiteY2" fmla="*/ 1733797 h 2933205"/>
              <a:gd name="connsiteX3" fmla="*/ 700645 w 2149434"/>
              <a:gd name="connsiteY3" fmla="*/ 166255 h 2933205"/>
              <a:gd name="connsiteX4" fmla="*/ 676894 w 2149434"/>
              <a:gd name="connsiteY4" fmla="*/ 0 h 2933205"/>
              <a:gd name="connsiteX5" fmla="*/ 2066307 w 2149434"/>
              <a:gd name="connsiteY5" fmla="*/ 819397 h 2933205"/>
              <a:gd name="connsiteX6" fmla="*/ 2149434 w 2149434"/>
              <a:gd name="connsiteY6" fmla="*/ 593766 h 2933205"/>
              <a:gd name="connsiteX7" fmla="*/ 1816925 w 2149434"/>
              <a:gd name="connsiteY7" fmla="*/ 2933205 h 2933205"/>
              <a:gd name="connsiteX8" fmla="*/ 1187533 w 2149434"/>
              <a:gd name="connsiteY8" fmla="*/ 926275 h 2933205"/>
              <a:gd name="connsiteX9" fmla="*/ 1080655 w 2149434"/>
              <a:gd name="connsiteY9" fmla="*/ 1828800 h 2933205"/>
              <a:gd name="connsiteX10" fmla="*/ 914400 w 2149434"/>
              <a:gd name="connsiteY10" fmla="*/ 1448790 h 2933205"/>
              <a:gd name="connsiteX11" fmla="*/ 795647 w 2149434"/>
              <a:gd name="connsiteY11" fmla="*/ 2933205 h 2933205"/>
              <a:gd name="connsiteX0" fmla="*/ 795647 w 2149434"/>
              <a:gd name="connsiteY0" fmla="*/ 2933205 h 2933205"/>
              <a:gd name="connsiteX1" fmla="*/ 0 w 2149434"/>
              <a:gd name="connsiteY1" fmla="*/ 1531917 h 2933205"/>
              <a:gd name="connsiteX2" fmla="*/ 463138 w 2149434"/>
              <a:gd name="connsiteY2" fmla="*/ 1733797 h 2933205"/>
              <a:gd name="connsiteX3" fmla="*/ 676894 w 2149434"/>
              <a:gd name="connsiteY3" fmla="*/ 0 h 2933205"/>
              <a:gd name="connsiteX4" fmla="*/ 2066307 w 2149434"/>
              <a:gd name="connsiteY4" fmla="*/ 819397 h 2933205"/>
              <a:gd name="connsiteX5" fmla="*/ 2149434 w 2149434"/>
              <a:gd name="connsiteY5" fmla="*/ 593766 h 2933205"/>
              <a:gd name="connsiteX6" fmla="*/ 1816925 w 2149434"/>
              <a:gd name="connsiteY6" fmla="*/ 2933205 h 2933205"/>
              <a:gd name="connsiteX7" fmla="*/ 1187533 w 2149434"/>
              <a:gd name="connsiteY7" fmla="*/ 926275 h 2933205"/>
              <a:gd name="connsiteX8" fmla="*/ 1080655 w 2149434"/>
              <a:gd name="connsiteY8" fmla="*/ 1828800 h 2933205"/>
              <a:gd name="connsiteX9" fmla="*/ 914400 w 2149434"/>
              <a:gd name="connsiteY9" fmla="*/ 1448790 h 2933205"/>
              <a:gd name="connsiteX10" fmla="*/ 795647 w 2149434"/>
              <a:gd name="connsiteY10" fmla="*/ 2933205 h 2933205"/>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2066307 w 2149434"/>
              <a:gd name="connsiteY4" fmla="*/ 1036680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149434"/>
              <a:gd name="connsiteY0" fmla="*/ 3150488 h 3150488"/>
              <a:gd name="connsiteX1" fmla="*/ 0 w 2149434"/>
              <a:gd name="connsiteY1" fmla="*/ 1749200 h 3150488"/>
              <a:gd name="connsiteX2" fmla="*/ 463138 w 2149434"/>
              <a:gd name="connsiteY2" fmla="*/ 1951080 h 3150488"/>
              <a:gd name="connsiteX3" fmla="*/ 776482 w 2149434"/>
              <a:gd name="connsiteY3" fmla="*/ 0 h 3150488"/>
              <a:gd name="connsiteX4" fmla="*/ 1975772 w 2149434"/>
              <a:gd name="connsiteY4" fmla="*/ 991413 h 3150488"/>
              <a:gd name="connsiteX5" fmla="*/ 2149434 w 2149434"/>
              <a:gd name="connsiteY5" fmla="*/ 811049 h 3150488"/>
              <a:gd name="connsiteX6" fmla="*/ 1816925 w 2149434"/>
              <a:gd name="connsiteY6" fmla="*/ 3150488 h 3150488"/>
              <a:gd name="connsiteX7" fmla="*/ 1187533 w 2149434"/>
              <a:gd name="connsiteY7" fmla="*/ 1143558 h 3150488"/>
              <a:gd name="connsiteX8" fmla="*/ 1080655 w 2149434"/>
              <a:gd name="connsiteY8" fmla="*/ 2046083 h 3150488"/>
              <a:gd name="connsiteX9" fmla="*/ 914400 w 2149434"/>
              <a:gd name="connsiteY9" fmla="*/ 1666073 h 3150488"/>
              <a:gd name="connsiteX10" fmla="*/ 795647 w 2149434"/>
              <a:gd name="connsiteY10" fmla="*/ 3150488 h 3150488"/>
              <a:gd name="connsiteX0" fmla="*/ 795647 w 2095113"/>
              <a:gd name="connsiteY0" fmla="*/ 3150488 h 3150488"/>
              <a:gd name="connsiteX1" fmla="*/ 0 w 2095113"/>
              <a:gd name="connsiteY1" fmla="*/ 1749200 h 3150488"/>
              <a:gd name="connsiteX2" fmla="*/ 463138 w 2095113"/>
              <a:gd name="connsiteY2" fmla="*/ 1951080 h 3150488"/>
              <a:gd name="connsiteX3" fmla="*/ 776482 w 2095113"/>
              <a:gd name="connsiteY3" fmla="*/ 0 h 3150488"/>
              <a:gd name="connsiteX4" fmla="*/ 1975772 w 2095113"/>
              <a:gd name="connsiteY4" fmla="*/ 991413 h 3150488"/>
              <a:gd name="connsiteX5" fmla="*/ 2095113 w 2095113"/>
              <a:gd name="connsiteY5" fmla="*/ 702407 h 3150488"/>
              <a:gd name="connsiteX6" fmla="*/ 1816925 w 2095113"/>
              <a:gd name="connsiteY6" fmla="*/ 3150488 h 3150488"/>
              <a:gd name="connsiteX7" fmla="*/ 1187533 w 2095113"/>
              <a:gd name="connsiteY7" fmla="*/ 1143558 h 3150488"/>
              <a:gd name="connsiteX8" fmla="*/ 1080655 w 2095113"/>
              <a:gd name="connsiteY8" fmla="*/ 2046083 h 3150488"/>
              <a:gd name="connsiteX9" fmla="*/ 914400 w 2095113"/>
              <a:gd name="connsiteY9" fmla="*/ 1666073 h 3150488"/>
              <a:gd name="connsiteX10" fmla="*/ 795647 w 2095113"/>
              <a:gd name="connsiteY10" fmla="*/ 3150488 h 3150488"/>
              <a:gd name="connsiteX0" fmla="*/ 795647 w 2760540"/>
              <a:gd name="connsiteY0" fmla="*/ 3150488 h 3150488"/>
              <a:gd name="connsiteX1" fmla="*/ 0 w 2760540"/>
              <a:gd name="connsiteY1" fmla="*/ 1749200 h 3150488"/>
              <a:gd name="connsiteX2" fmla="*/ 463138 w 2760540"/>
              <a:gd name="connsiteY2" fmla="*/ 1951080 h 3150488"/>
              <a:gd name="connsiteX3" fmla="*/ 776482 w 2760540"/>
              <a:gd name="connsiteY3" fmla="*/ 0 h 3150488"/>
              <a:gd name="connsiteX4" fmla="*/ 1975772 w 2760540"/>
              <a:gd name="connsiteY4" fmla="*/ 991413 h 3150488"/>
              <a:gd name="connsiteX5" fmla="*/ 2095113 w 2760540"/>
              <a:gd name="connsiteY5" fmla="*/ 702407 h 3150488"/>
              <a:gd name="connsiteX6" fmla="*/ 1816925 w 2760540"/>
              <a:gd name="connsiteY6" fmla="*/ 3150488 h 3150488"/>
              <a:gd name="connsiteX7" fmla="*/ 1187533 w 2760540"/>
              <a:gd name="connsiteY7" fmla="*/ 1143558 h 3150488"/>
              <a:gd name="connsiteX8" fmla="*/ 1080655 w 2760540"/>
              <a:gd name="connsiteY8" fmla="*/ 2046083 h 3150488"/>
              <a:gd name="connsiteX9" fmla="*/ 914400 w 2760540"/>
              <a:gd name="connsiteY9" fmla="*/ 1666073 h 3150488"/>
              <a:gd name="connsiteX10" fmla="*/ 795647 w 2760540"/>
              <a:gd name="connsiteY10" fmla="*/ 3150488 h 3150488"/>
              <a:gd name="connsiteX0" fmla="*/ 795647 w 2904019"/>
              <a:gd name="connsiteY0" fmla="*/ 3150488 h 3150488"/>
              <a:gd name="connsiteX1" fmla="*/ 0 w 2904019"/>
              <a:gd name="connsiteY1" fmla="*/ 1749200 h 3150488"/>
              <a:gd name="connsiteX2" fmla="*/ 463138 w 2904019"/>
              <a:gd name="connsiteY2" fmla="*/ 1951080 h 3150488"/>
              <a:gd name="connsiteX3" fmla="*/ 776482 w 2904019"/>
              <a:gd name="connsiteY3" fmla="*/ 0 h 3150488"/>
              <a:gd name="connsiteX4" fmla="*/ 1975772 w 2904019"/>
              <a:gd name="connsiteY4" fmla="*/ 991413 h 3150488"/>
              <a:gd name="connsiteX5" fmla="*/ 2095113 w 2904019"/>
              <a:gd name="connsiteY5" fmla="*/ 702407 h 3150488"/>
              <a:gd name="connsiteX6" fmla="*/ 1816925 w 2904019"/>
              <a:gd name="connsiteY6" fmla="*/ 3150488 h 3150488"/>
              <a:gd name="connsiteX7" fmla="*/ 1187533 w 2904019"/>
              <a:gd name="connsiteY7" fmla="*/ 1143558 h 3150488"/>
              <a:gd name="connsiteX8" fmla="*/ 1080655 w 2904019"/>
              <a:gd name="connsiteY8" fmla="*/ 2046083 h 3150488"/>
              <a:gd name="connsiteX9" fmla="*/ 914400 w 2904019"/>
              <a:gd name="connsiteY9" fmla="*/ 1666073 h 3150488"/>
              <a:gd name="connsiteX10" fmla="*/ 795647 w 2904019"/>
              <a:gd name="connsiteY10" fmla="*/ 3150488 h 3150488"/>
              <a:gd name="connsiteX0" fmla="*/ 795647 w 2905418"/>
              <a:gd name="connsiteY0" fmla="*/ 3150488 h 3186701"/>
              <a:gd name="connsiteX1" fmla="*/ 0 w 2905418"/>
              <a:gd name="connsiteY1" fmla="*/ 1749200 h 3186701"/>
              <a:gd name="connsiteX2" fmla="*/ 463138 w 2905418"/>
              <a:gd name="connsiteY2" fmla="*/ 1951080 h 3186701"/>
              <a:gd name="connsiteX3" fmla="*/ 776482 w 2905418"/>
              <a:gd name="connsiteY3" fmla="*/ 0 h 3186701"/>
              <a:gd name="connsiteX4" fmla="*/ 1975772 w 2905418"/>
              <a:gd name="connsiteY4" fmla="*/ 991413 h 3186701"/>
              <a:gd name="connsiteX5" fmla="*/ 2095113 w 2905418"/>
              <a:gd name="connsiteY5" fmla="*/ 702407 h 3186701"/>
              <a:gd name="connsiteX6" fmla="*/ 1821452 w 2905418"/>
              <a:gd name="connsiteY6" fmla="*/ 3186701 h 3186701"/>
              <a:gd name="connsiteX7" fmla="*/ 1187533 w 2905418"/>
              <a:gd name="connsiteY7" fmla="*/ 1143558 h 3186701"/>
              <a:gd name="connsiteX8" fmla="*/ 1080655 w 2905418"/>
              <a:gd name="connsiteY8" fmla="*/ 2046083 h 3186701"/>
              <a:gd name="connsiteX9" fmla="*/ 914400 w 2905418"/>
              <a:gd name="connsiteY9" fmla="*/ 1666073 h 3186701"/>
              <a:gd name="connsiteX10" fmla="*/ 795647 w 2905418"/>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1975772 w 2937337"/>
              <a:gd name="connsiteY4" fmla="*/ 991413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120628 w 2937337"/>
              <a:gd name="connsiteY4" fmla="*/ 130828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937337"/>
              <a:gd name="connsiteY0" fmla="*/ 3150488 h 3186701"/>
              <a:gd name="connsiteX1" fmla="*/ 0 w 2937337"/>
              <a:gd name="connsiteY1" fmla="*/ 1749200 h 3186701"/>
              <a:gd name="connsiteX2" fmla="*/ 463138 w 2937337"/>
              <a:gd name="connsiteY2" fmla="*/ 1951080 h 3186701"/>
              <a:gd name="connsiteX3" fmla="*/ 776482 w 2937337"/>
              <a:gd name="connsiteY3" fmla="*/ 0 h 3186701"/>
              <a:gd name="connsiteX4" fmla="*/ 2034620 w 2937337"/>
              <a:gd name="connsiteY4" fmla="*/ 1294704 h 3186701"/>
              <a:gd name="connsiteX5" fmla="*/ 2095113 w 2937337"/>
              <a:gd name="connsiteY5" fmla="*/ 702407 h 3186701"/>
              <a:gd name="connsiteX6" fmla="*/ 1821452 w 2937337"/>
              <a:gd name="connsiteY6" fmla="*/ 3186701 h 3186701"/>
              <a:gd name="connsiteX7" fmla="*/ 1187533 w 2937337"/>
              <a:gd name="connsiteY7" fmla="*/ 1143558 h 3186701"/>
              <a:gd name="connsiteX8" fmla="*/ 1080655 w 2937337"/>
              <a:gd name="connsiteY8" fmla="*/ 2046083 h 3186701"/>
              <a:gd name="connsiteX9" fmla="*/ 914400 w 2937337"/>
              <a:gd name="connsiteY9" fmla="*/ 1666073 h 3186701"/>
              <a:gd name="connsiteX10" fmla="*/ 795647 w 2937337"/>
              <a:gd name="connsiteY10" fmla="*/ 3150488 h 3186701"/>
              <a:gd name="connsiteX0" fmla="*/ 795647 w 2893849"/>
              <a:gd name="connsiteY0" fmla="*/ 3150488 h 3186701"/>
              <a:gd name="connsiteX1" fmla="*/ 0 w 2893849"/>
              <a:gd name="connsiteY1" fmla="*/ 1749200 h 3186701"/>
              <a:gd name="connsiteX2" fmla="*/ 463138 w 2893849"/>
              <a:gd name="connsiteY2" fmla="*/ 1951080 h 3186701"/>
              <a:gd name="connsiteX3" fmla="*/ 776482 w 2893849"/>
              <a:gd name="connsiteY3" fmla="*/ 0 h 3186701"/>
              <a:gd name="connsiteX4" fmla="*/ 2034620 w 2893849"/>
              <a:gd name="connsiteY4" fmla="*/ 1294704 h 3186701"/>
              <a:gd name="connsiteX5" fmla="*/ 2031739 w 2893849"/>
              <a:gd name="connsiteY5" fmla="*/ 711461 h 3186701"/>
              <a:gd name="connsiteX6" fmla="*/ 1821452 w 2893849"/>
              <a:gd name="connsiteY6" fmla="*/ 3186701 h 3186701"/>
              <a:gd name="connsiteX7" fmla="*/ 1187533 w 2893849"/>
              <a:gd name="connsiteY7" fmla="*/ 1143558 h 3186701"/>
              <a:gd name="connsiteX8" fmla="*/ 1080655 w 2893849"/>
              <a:gd name="connsiteY8" fmla="*/ 2046083 h 3186701"/>
              <a:gd name="connsiteX9" fmla="*/ 914400 w 2893849"/>
              <a:gd name="connsiteY9" fmla="*/ 1666073 h 3186701"/>
              <a:gd name="connsiteX10" fmla="*/ 795647 w 2893849"/>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795647 w 2931612"/>
              <a:gd name="connsiteY0" fmla="*/ 3150488 h 3186701"/>
              <a:gd name="connsiteX1" fmla="*/ 0 w 2931612"/>
              <a:gd name="connsiteY1" fmla="*/ 1749200 h 3186701"/>
              <a:gd name="connsiteX2" fmla="*/ 463138 w 2931612"/>
              <a:gd name="connsiteY2" fmla="*/ 1951080 h 3186701"/>
              <a:gd name="connsiteX3" fmla="*/ 776482 w 2931612"/>
              <a:gd name="connsiteY3" fmla="*/ 0 h 3186701"/>
              <a:gd name="connsiteX4" fmla="*/ 2034620 w 2931612"/>
              <a:gd name="connsiteY4" fmla="*/ 1294704 h 3186701"/>
              <a:gd name="connsiteX5" fmla="*/ 2031739 w 2931612"/>
              <a:gd name="connsiteY5" fmla="*/ 711461 h 3186701"/>
              <a:gd name="connsiteX6" fmla="*/ 1821452 w 2931612"/>
              <a:gd name="connsiteY6" fmla="*/ 3186701 h 3186701"/>
              <a:gd name="connsiteX7" fmla="*/ 1187533 w 2931612"/>
              <a:gd name="connsiteY7" fmla="*/ 1143558 h 3186701"/>
              <a:gd name="connsiteX8" fmla="*/ 1080655 w 2931612"/>
              <a:gd name="connsiteY8" fmla="*/ 2046083 h 3186701"/>
              <a:gd name="connsiteX9" fmla="*/ 914400 w 2931612"/>
              <a:gd name="connsiteY9" fmla="*/ 1666073 h 3186701"/>
              <a:gd name="connsiteX10" fmla="*/ 795647 w 2931612"/>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813754 w 2949719"/>
              <a:gd name="connsiteY0" fmla="*/ 3150488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813754 w 2949719"/>
              <a:gd name="connsiteY10" fmla="*/ 3150488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81245 w 2949719"/>
              <a:gd name="connsiteY2" fmla="*/ 1951080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17045 w 2949719"/>
              <a:gd name="connsiteY0" fmla="*/ 3168594 h 3186701"/>
              <a:gd name="connsiteX1" fmla="*/ 0 w 2949719"/>
              <a:gd name="connsiteY1" fmla="*/ 1726566 h 3186701"/>
              <a:gd name="connsiteX2" fmla="*/ 417871 w 2949719"/>
              <a:gd name="connsiteY2" fmla="*/ 2009927 h 3186701"/>
              <a:gd name="connsiteX3" fmla="*/ 794589 w 2949719"/>
              <a:gd name="connsiteY3" fmla="*/ 0 h 3186701"/>
              <a:gd name="connsiteX4" fmla="*/ 2052727 w 2949719"/>
              <a:gd name="connsiteY4" fmla="*/ 1294704 h 3186701"/>
              <a:gd name="connsiteX5" fmla="*/ 2049846 w 2949719"/>
              <a:gd name="connsiteY5" fmla="*/ 711461 h 3186701"/>
              <a:gd name="connsiteX6" fmla="*/ 1839559 w 2949719"/>
              <a:gd name="connsiteY6" fmla="*/ 3186701 h 3186701"/>
              <a:gd name="connsiteX7" fmla="*/ 1205640 w 2949719"/>
              <a:gd name="connsiteY7" fmla="*/ 1143558 h 3186701"/>
              <a:gd name="connsiteX8" fmla="*/ 1098762 w 2949719"/>
              <a:gd name="connsiteY8" fmla="*/ 2046083 h 3186701"/>
              <a:gd name="connsiteX9" fmla="*/ 932507 w 2949719"/>
              <a:gd name="connsiteY9" fmla="*/ 1666073 h 3186701"/>
              <a:gd name="connsiteX10" fmla="*/ 1117045 w 2949719"/>
              <a:gd name="connsiteY10" fmla="*/ 3168594 h 3186701"/>
              <a:gd name="connsiteX0" fmla="*/ 1103465 w 2936139"/>
              <a:gd name="connsiteY0" fmla="*/ 3168594 h 3186701"/>
              <a:gd name="connsiteX1" fmla="*/ 0 w 2936139"/>
              <a:gd name="connsiteY1" fmla="*/ 1726566 h 3186701"/>
              <a:gd name="connsiteX2" fmla="*/ 404291 w 2936139"/>
              <a:gd name="connsiteY2" fmla="*/ 2009927 h 3186701"/>
              <a:gd name="connsiteX3" fmla="*/ 781009 w 2936139"/>
              <a:gd name="connsiteY3" fmla="*/ 0 h 3186701"/>
              <a:gd name="connsiteX4" fmla="*/ 2039147 w 2936139"/>
              <a:gd name="connsiteY4" fmla="*/ 1294704 h 3186701"/>
              <a:gd name="connsiteX5" fmla="*/ 2036266 w 2936139"/>
              <a:gd name="connsiteY5" fmla="*/ 711461 h 3186701"/>
              <a:gd name="connsiteX6" fmla="*/ 1825979 w 2936139"/>
              <a:gd name="connsiteY6" fmla="*/ 3186701 h 3186701"/>
              <a:gd name="connsiteX7" fmla="*/ 1192060 w 2936139"/>
              <a:gd name="connsiteY7" fmla="*/ 1143558 h 3186701"/>
              <a:gd name="connsiteX8" fmla="*/ 1085182 w 2936139"/>
              <a:gd name="connsiteY8" fmla="*/ 2046083 h 3186701"/>
              <a:gd name="connsiteX9" fmla="*/ 918927 w 2936139"/>
              <a:gd name="connsiteY9" fmla="*/ 1666073 h 3186701"/>
              <a:gd name="connsiteX10" fmla="*/ 1103465 w 2936139"/>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64195 w 2981407"/>
              <a:gd name="connsiteY9" fmla="*/ 1666073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981407"/>
              <a:gd name="connsiteY0" fmla="*/ 3168594 h 3186701"/>
              <a:gd name="connsiteX1" fmla="*/ 0 w 2981407"/>
              <a:gd name="connsiteY1" fmla="*/ 1749200 h 3186701"/>
              <a:gd name="connsiteX2" fmla="*/ 449559 w 2981407"/>
              <a:gd name="connsiteY2" fmla="*/ 2009927 h 3186701"/>
              <a:gd name="connsiteX3" fmla="*/ 826277 w 2981407"/>
              <a:gd name="connsiteY3" fmla="*/ 0 h 3186701"/>
              <a:gd name="connsiteX4" fmla="*/ 2084415 w 2981407"/>
              <a:gd name="connsiteY4" fmla="*/ 1294704 h 3186701"/>
              <a:gd name="connsiteX5" fmla="*/ 2081534 w 2981407"/>
              <a:gd name="connsiteY5" fmla="*/ 711461 h 3186701"/>
              <a:gd name="connsiteX6" fmla="*/ 1871247 w 2981407"/>
              <a:gd name="connsiteY6" fmla="*/ 3186701 h 3186701"/>
              <a:gd name="connsiteX7" fmla="*/ 1237328 w 2981407"/>
              <a:gd name="connsiteY7" fmla="*/ 1143558 h 3186701"/>
              <a:gd name="connsiteX8" fmla="*/ 1130450 w 2981407"/>
              <a:gd name="connsiteY8" fmla="*/ 2046083 h 3186701"/>
              <a:gd name="connsiteX9" fmla="*/ 918927 w 2981407"/>
              <a:gd name="connsiteY9" fmla="*/ 1697760 h 3186701"/>
              <a:gd name="connsiteX10" fmla="*/ 1148733 w 2981407"/>
              <a:gd name="connsiteY10" fmla="*/ 3168594 h 3186701"/>
              <a:gd name="connsiteX0" fmla="*/ 1148733 w 2897156"/>
              <a:gd name="connsiteY0" fmla="*/ 3168594 h 3173121"/>
              <a:gd name="connsiteX1" fmla="*/ 0 w 2897156"/>
              <a:gd name="connsiteY1" fmla="*/ 1749200 h 3173121"/>
              <a:gd name="connsiteX2" fmla="*/ 449559 w 2897156"/>
              <a:gd name="connsiteY2" fmla="*/ 2009927 h 3173121"/>
              <a:gd name="connsiteX3" fmla="*/ 826277 w 2897156"/>
              <a:gd name="connsiteY3" fmla="*/ 0 h 3173121"/>
              <a:gd name="connsiteX4" fmla="*/ 2084415 w 2897156"/>
              <a:gd name="connsiteY4" fmla="*/ 1294704 h 3173121"/>
              <a:gd name="connsiteX5" fmla="*/ 2081534 w 2897156"/>
              <a:gd name="connsiteY5" fmla="*/ 711461 h 3173121"/>
              <a:gd name="connsiteX6" fmla="*/ 1581537 w 2897156"/>
              <a:gd name="connsiteY6" fmla="*/ 3173121 h 3173121"/>
              <a:gd name="connsiteX7" fmla="*/ 1237328 w 2897156"/>
              <a:gd name="connsiteY7" fmla="*/ 1143558 h 3173121"/>
              <a:gd name="connsiteX8" fmla="*/ 1130450 w 2897156"/>
              <a:gd name="connsiteY8" fmla="*/ 2046083 h 3173121"/>
              <a:gd name="connsiteX9" fmla="*/ 918927 w 2897156"/>
              <a:gd name="connsiteY9" fmla="*/ 1697760 h 3173121"/>
              <a:gd name="connsiteX10" fmla="*/ 1148733 w 2897156"/>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30450 w 2969045"/>
              <a:gd name="connsiteY8" fmla="*/ 2046083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288886 w 2969045"/>
              <a:gd name="connsiteY8" fmla="*/ 2367481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 name="connsiteX0" fmla="*/ 1148733 w 2969045"/>
              <a:gd name="connsiteY0" fmla="*/ 3168594 h 3173121"/>
              <a:gd name="connsiteX1" fmla="*/ 0 w 2969045"/>
              <a:gd name="connsiteY1" fmla="*/ 1749200 h 3173121"/>
              <a:gd name="connsiteX2" fmla="*/ 449559 w 2969045"/>
              <a:gd name="connsiteY2" fmla="*/ 2009927 h 3173121"/>
              <a:gd name="connsiteX3" fmla="*/ 826277 w 2969045"/>
              <a:gd name="connsiteY3" fmla="*/ 0 h 3173121"/>
              <a:gd name="connsiteX4" fmla="*/ 2084415 w 2969045"/>
              <a:gd name="connsiteY4" fmla="*/ 1294704 h 3173121"/>
              <a:gd name="connsiteX5" fmla="*/ 2081534 w 2969045"/>
              <a:gd name="connsiteY5" fmla="*/ 711461 h 3173121"/>
              <a:gd name="connsiteX6" fmla="*/ 1581537 w 2969045"/>
              <a:gd name="connsiteY6" fmla="*/ 3173121 h 3173121"/>
              <a:gd name="connsiteX7" fmla="*/ 1237328 w 2969045"/>
              <a:gd name="connsiteY7" fmla="*/ 1143558 h 3173121"/>
              <a:gd name="connsiteX8" fmla="*/ 1162138 w 2969045"/>
              <a:gd name="connsiteY8" fmla="*/ 2408222 h 3173121"/>
              <a:gd name="connsiteX9" fmla="*/ 918927 w 2969045"/>
              <a:gd name="connsiteY9" fmla="*/ 1697760 h 3173121"/>
              <a:gd name="connsiteX10" fmla="*/ 1148733 w 2969045"/>
              <a:gd name="connsiteY10" fmla="*/ 3168594 h 317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9045" h="3173121">
                <a:moveTo>
                  <a:pt x="1148733" y="3168594"/>
                </a:moveTo>
                <a:cubicBezTo>
                  <a:pt x="-68605" y="2992718"/>
                  <a:pt x="289357" y="2373225"/>
                  <a:pt x="0" y="1749200"/>
                </a:cubicBezTo>
                <a:cubicBezTo>
                  <a:pt x="211718" y="1712379"/>
                  <a:pt x="518500" y="2277611"/>
                  <a:pt x="449559" y="2009927"/>
                </a:cubicBezTo>
                <a:cubicBezTo>
                  <a:pt x="87752" y="952162"/>
                  <a:pt x="1169975" y="921963"/>
                  <a:pt x="826277" y="0"/>
                </a:cubicBezTo>
                <a:cubicBezTo>
                  <a:pt x="1894489" y="60376"/>
                  <a:pt x="1582046" y="1053258"/>
                  <a:pt x="2084415" y="1294704"/>
                </a:cubicBezTo>
                <a:cubicBezTo>
                  <a:pt x="2220765" y="1319082"/>
                  <a:pt x="2384277" y="1207659"/>
                  <a:pt x="2081534" y="711461"/>
                </a:cubicBezTo>
                <a:cubicBezTo>
                  <a:pt x="3844765" y="2025429"/>
                  <a:pt x="2606774" y="3099478"/>
                  <a:pt x="1581537" y="3173121"/>
                </a:cubicBezTo>
                <a:cubicBezTo>
                  <a:pt x="2049242" y="2917586"/>
                  <a:pt x="2204598" y="1824606"/>
                  <a:pt x="1237328" y="1143558"/>
                </a:cubicBezTo>
                <a:cubicBezTo>
                  <a:pt x="1479342" y="1777869"/>
                  <a:pt x="1318476" y="2090782"/>
                  <a:pt x="1162138" y="2408222"/>
                </a:cubicBezTo>
                <a:cubicBezTo>
                  <a:pt x="1159532" y="2246847"/>
                  <a:pt x="1324413" y="1899876"/>
                  <a:pt x="918927" y="1697760"/>
                </a:cubicBezTo>
                <a:cubicBezTo>
                  <a:pt x="1108697" y="2305733"/>
                  <a:pt x="307113" y="2497246"/>
                  <a:pt x="1148733" y="316859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Rounded Rectangle 25">
            <a:extLst>
              <a:ext uri="{FF2B5EF4-FFF2-40B4-BE49-F238E27FC236}">
                <a16:creationId xmlns:a16="http://schemas.microsoft.com/office/drawing/2014/main" id="{52251A18-A73B-4A26-9FEC-6B831E23205B}"/>
              </a:ext>
            </a:extLst>
          </p:cNvPr>
          <p:cNvSpPr/>
          <p:nvPr/>
        </p:nvSpPr>
        <p:spPr>
          <a:xfrm>
            <a:off x="10972939" y="2640819"/>
            <a:ext cx="586980" cy="43016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2" name="Block Arc 41">
            <a:extLst>
              <a:ext uri="{FF2B5EF4-FFF2-40B4-BE49-F238E27FC236}">
                <a16:creationId xmlns:a16="http://schemas.microsoft.com/office/drawing/2014/main" id="{36DCD789-FED8-401C-8C81-CF9F331DAB6D}"/>
              </a:ext>
            </a:extLst>
          </p:cNvPr>
          <p:cNvSpPr/>
          <p:nvPr/>
        </p:nvSpPr>
        <p:spPr>
          <a:xfrm>
            <a:off x="9454085" y="5654191"/>
            <a:ext cx="563324" cy="570461"/>
          </a:xfrm>
          <a:custGeom>
            <a:avLst/>
            <a:gdLst/>
            <a:ahLst/>
            <a:cxnLst/>
            <a:rect l="l" t="t" r="r" b="b"/>
            <a:pathLst>
              <a:path w="2844151" h="2880180">
                <a:moveTo>
                  <a:pt x="2390187" y="1502145"/>
                </a:moveTo>
                <a:lnTo>
                  <a:pt x="2844151" y="1530794"/>
                </a:lnTo>
                <a:cubicBezTo>
                  <a:pt x="2804784" y="2154619"/>
                  <a:pt x="2367464" y="2681809"/>
                  <a:pt x="1761650" y="2835749"/>
                </a:cubicBezTo>
                <a:cubicBezTo>
                  <a:pt x="1191486" y="2980631"/>
                  <a:pt x="594633" y="2763755"/>
                  <a:pt x="252983" y="2293680"/>
                </a:cubicBezTo>
                <a:lnTo>
                  <a:pt x="102982" y="2380283"/>
                </a:lnTo>
                <a:lnTo>
                  <a:pt x="104524" y="1603708"/>
                </a:lnTo>
                <a:lnTo>
                  <a:pt x="777828" y="1990661"/>
                </a:lnTo>
                <a:lnTo>
                  <a:pt x="648358" y="2065410"/>
                </a:lnTo>
                <a:cubicBezTo>
                  <a:pt x="886760" y="2358087"/>
                  <a:pt x="1276546" y="2489694"/>
                  <a:pt x="1649627" y="2394891"/>
                </a:cubicBezTo>
                <a:cubicBezTo>
                  <a:pt x="2064076" y="2289577"/>
                  <a:pt x="2363256" y="1928916"/>
                  <a:pt x="2390187" y="1502145"/>
                </a:cubicBezTo>
                <a:close/>
                <a:moveTo>
                  <a:pt x="1424249" y="58"/>
                </a:moveTo>
                <a:cubicBezTo>
                  <a:pt x="1880498" y="-4073"/>
                  <a:pt x="2318325" y="209551"/>
                  <a:pt x="2591169" y="586524"/>
                </a:cubicBezTo>
                <a:lnTo>
                  <a:pt x="2741170" y="499921"/>
                </a:lnTo>
                <a:lnTo>
                  <a:pt x="2739628" y="1276497"/>
                </a:lnTo>
                <a:lnTo>
                  <a:pt x="2066324" y="889544"/>
                </a:lnTo>
                <a:lnTo>
                  <a:pt x="2195793" y="814795"/>
                </a:lnTo>
                <a:cubicBezTo>
                  <a:pt x="1957391" y="522118"/>
                  <a:pt x="1567606" y="390511"/>
                  <a:pt x="1194524" y="485313"/>
                </a:cubicBezTo>
                <a:cubicBezTo>
                  <a:pt x="780075" y="590627"/>
                  <a:pt x="480895" y="951288"/>
                  <a:pt x="453964" y="1378059"/>
                </a:cubicBezTo>
                <a:lnTo>
                  <a:pt x="0" y="1349410"/>
                </a:lnTo>
                <a:cubicBezTo>
                  <a:pt x="39367" y="725585"/>
                  <a:pt x="476687" y="198395"/>
                  <a:pt x="1082501" y="44455"/>
                </a:cubicBezTo>
                <a:cubicBezTo>
                  <a:pt x="1196091" y="15591"/>
                  <a:pt x="1310740" y="1086"/>
                  <a:pt x="1424249" y="58"/>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3" name="Round Same Side Corner Rectangle 11">
            <a:extLst>
              <a:ext uri="{FF2B5EF4-FFF2-40B4-BE49-F238E27FC236}">
                <a16:creationId xmlns:a16="http://schemas.microsoft.com/office/drawing/2014/main" id="{AFBCEF67-A3DE-45DE-97FD-374E910A67D8}"/>
              </a:ext>
            </a:extLst>
          </p:cNvPr>
          <p:cNvSpPr/>
          <p:nvPr/>
        </p:nvSpPr>
        <p:spPr>
          <a:xfrm rot="9900000">
            <a:off x="10208910" y="1534987"/>
            <a:ext cx="579867" cy="492485"/>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4" name="Donut 39">
            <a:extLst>
              <a:ext uri="{FF2B5EF4-FFF2-40B4-BE49-F238E27FC236}">
                <a16:creationId xmlns:a16="http://schemas.microsoft.com/office/drawing/2014/main" id="{439297A1-2150-467C-8B3E-08A8C9E0E56F}"/>
              </a:ext>
            </a:extLst>
          </p:cNvPr>
          <p:cNvSpPr/>
          <p:nvPr/>
        </p:nvSpPr>
        <p:spPr>
          <a:xfrm>
            <a:off x="4246301" y="4666128"/>
            <a:ext cx="575536" cy="575536"/>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65" name="Freeform 25">
            <a:extLst>
              <a:ext uri="{FF2B5EF4-FFF2-40B4-BE49-F238E27FC236}">
                <a16:creationId xmlns:a16="http://schemas.microsoft.com/office/drawing/2014/main" id="{115A3EAB-6A86-45ED-8F48-A7797A2D6676}"/>
              </a:ext>
            </a:extLst>
          </p:cNvPr>
          <p:cNvSpPr/>
          <p:nvPr/>
        </p:nvSpPr>
        <p:spPr>
          <a:xfrm>
            <a:off x="8766358" y="3640606"/>
            <a:ext cx="417857" cy="517071"/>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6" name="Rectangle 36">
            <a:extLst>
              <a:ext uri="{FF2B5EF4-FFF2-40B4-BE49-F238E27FC236}">
                <a16:creationId xmlns:a16="http://schemas.microsoft.com/office/drawing/2014/main" id="{11A06711-0A15-47E5-AAA2-F0E6DC05BD1B}"/>
              </a:ext>
            </a:extLst>
          </p:cNvPr>
          <p:cNvSpPr/>
          <p:nvPr/>
        </p:nvSpPr>
        <p:spPr>
          <a:xfrm>
            <a:off x="5164740" y="4708915"/>
            <a:ext cx="586136" cy="489963"/>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7" name="Rounded Rectangle 27">
            <a:extLst>
              <a:ext uri="{FF2B5EF4-FFF2-40B4-BE49-F238E27FC236}">
                <a16:creationId xmlns:a16="http://schemas.microsoft.com/office/drawing/2014/main" id="{7A5ED58F-9964-4886-8BFC-E301F23293AB}"/>
              </a:ext>
            </a:extLst>
          </p:cNvPr>
          <p:cNvSpPr/>
          <p:nvPr/>
        </p:nvSpPr>
        <p:spPr>
          <a:xfrm>
            <a:off x="8316455" y="1548746"/>
            <a:ext cx="605315" cy="464964"/>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8" name="Rounded Rectangle 7">
            <a:extLst>
              <a:ext uri="{FF2B5EF4-FFF2-40B4-BE49-F238E27FC236}">
                <a16:creationId xmlns:a16="http://schemas.microsoft.com/office/drawing/2014/main" id="{7D6C3C70-FD86-419A-8B89-365FC328FB88}"/>
              </a:ext>
            </a:extLst>
          </p:cNvPr>
          <p:cNvSpPr/>
          <p:nvPr/>
        </p:nvSpPr>
        <p:spPr>
          <a:xfrm>
            <a:off x="9257631" y="1515680"/>
            <a:ext cx="615416" cy="531098"/>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9" name="Chord 15">
            <a:extLst>
              <a:ext uri="{FF2B5EF4-FFF2-40B4-BE49-F238E27FC236}">
                <a16:creationId xmlns:a16="http://schemas.microsoft.com/office/drawing/2014/main" id="{42E9D490-3DD3-4F66-B124-FE910E0FACBF}"/>
              </a:ext>
            </a:extLst>
          </p:cNvPr>
          <p:cNvSpPr/>
          <p:nvPr/>
        </p:nvSpPr>
        <p:spPr>
          <a:xfrm>
            <a:off x="11124640" y="1472088"/>
            <a:ext cx="283580" cy="61828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0" name="Rectangle 16">
            <a:extLst>
              <a:ext uri="{FF2B5EF4-FFF2-40B4-BE49-F238E27FC236}">
                <a16:creationId xmlns:a16="http://schemas.microsoft.com/office/drawing/2014/main" id="{F1978DC7-2159-40E0-A5D4-88F414868797}"/>
              </a:ext>
            </a:extLst>
          </p:cNvPr>
          <p:cNvSpPr/>
          <p:nvPr/>
        </p:nvSpPr>
        <p:spPr>
          <a:xfrm>
            <a:off x="6093780" y="4751666"/>
            <a:ext cx="615416" cy="40446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1" name="Rounded Rectangle 6">
            <a:extLst>
              <a:ext uri="{FF2B5EF4-FFF2-40B4-BE49-F238E27FC236}">
                <a16:creationId xmlns:a16="http://schemas.microsoft.com/office/drawing/2014/main" id="{48E90455-C4C4-4792-86FF-218C5EFE04F0}"/>
              </a:ext>
            </a:extLst>
          </p:cNvPr>
          <p:cNvSpPr/>
          <p:nvPr/>
        </p:nvSpPr>
        <p:spPr>
          <a:xfrm>
            <a:off x="5137072"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2" name="Rounded Rectangle 6">
            <a:extLst>
              <a:ext uri="{FF2B5EF4-FFF2-40B4-BE49-F238E27FC236}">
                <a16:creationId xmlns:a16="http://schemas.microsoft.com/office/drawing/2014/main" id="{8329069E-6F6C-4466-BEA3-223D7C56FECC}"/>
              </a:ext>
            </a:extLst>
          </p:cNvPr>
          <p:cNvSpPr/>
          <p:nvPr/>
        </p:nvSpPr>
        <p:spPr>
          <a:xfrm>
            <a:off x="6044394"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3" name="Rounded Rectangle 6">
            <a:extLst>
              <a:ext uri="{FF2B5EF4-FFF2-40B4-BE49-F238E27FC236}">
                <a16:creationId xmlns:a16="http://schemas.microsoft.com/office/drawing/2014/main" id="{740CC869-4793-4E41-A92A-FDB14A2B194C}"/>
              </a:ext>
            </a:extLst>
          </p:cNvPr>
          <p:cNvSpPr/>
          <p:nvPr/>
        </p:nvSpPr>
        <p:spPr>
          <a:xfrm>
            <a:off x="695171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4" name="Rounded Rectangle 6">
            <a:extLst>
              <a:ext uri="{FF2B5EF4-FFF2-40B4-BE49-F238E27FC236}">
                <a16:creationId xmlns:a16="http://schemas.microsoft.com/office/drawing/2014/main" id="{17C1EAE2-459E-491D-81FC-F8924F353B13}"/>
              </a:ext>
            </a:extLst>
          </p:cNvPr>
          <p:cNvSpPr/>
          <p:nvPr/>
        </p:nvSpPr>
        <p:spPr>
          <a:xfrm>
            <a:off x="7859036" y="3750690"/>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5" name="Teardrop 6">
            <a:extLst>
              <a:ext uri="{FF2B5EF4-FFF2-40B4-BE49-F238E27FC236}">
                <a16:creationId xmlns:a16="http://schemas.microsoft.com/office/drawing/2014/main" id="{3FF8E6D1-A5CA-4857-BFE4-E947E4F2F934}"/>
              </a:ext>
            </a:extLst>
          </p:cNvPr>
          <p:cNvSpPr/>
          <p:nvPr/>
        </p:nvSpPr>
        <p:spPr>
          <a:xfrm rot="8100000">
            <a:off x="11057693" y="3690402"/>
            <a:ext cx="417475" cy="417476"/>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6" name="Donut 24">
            <a:extLst>
              <a:ext uri="{FF2B5EF4-FFF2-40B4-BE49-F238E27FC236}">
                <a16:creationId xmlns:a16="http://schemas.microsoft.com/office/drawing/2014/main" id="{2358F6B7-5407-478C-BBCE-24DB33354B70}"/>
              </a:ext>
            </a:extLst>
          </p:cNvPr>
          <p:cNvSpPr/>
          <p:nvPr/>
        </p:nvSpPr>
        <p:spPr>
          <a:xfrm>
            <a:off x="5773604" y="2544635"/>
            <a:ext cx="617508" cy="622535"/>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7" name="Chord 38">
            <a:extLst>
              <a:ext uri="{FF2B5EF4-FFF2-40B4-BE49-F238E27FC236}">
                <a16:creationId xmlns:a16="http://schemas.microsoft.com/office/drawing/2014/main" id="{284AD387-FD7A-4FAE-86E7-99768FD2F34F}"/>
              </a:ext>
            </a:extLst>
          </p:cNvPr>
          <p:cNvSpPr/>
          <p:nvPr/>
        </p:nvSpPr>
        <p:spPr>
          <a:xfrm>
            <a:off x="6733448" y="2544108"/>
            <a:ext cx="484927" cy="623588"/>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8" name="Heart 38">
            <a:extLst>
              <a:ext uri="{FF2B5EF4-FFF2-40B4-BE49-F238E27FC236}">
                <a16:creationId xmlns:a16="http://schemas.microsoft.com/office/drawing/2014/main" id="{07191768-391A-445C-9738-68FC969D5D3B}"/>
              </a:ext>
            </a:extLst>
          </p:cNvPr>
          <p:cNvSpPr/>
          <p:nvPr/>
        </p:nvSpPr>
        <p:spPr>
          <a:xfrm>
            <a:off x="7436317" y="1509092"/>
            <a:ext cx="544275" cy="544275"/>
          </a:xfrm>
          <a:prstGeom prst="hear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9" name="Round Same Side Corner Rectangle 19">
            <a:extLst>
              <a:ext uri="{FF2B5EF4-FFF2-40B4-BE49-F238E27FC236}">
                <a16:creationId xmlns:a16="http://schemas.microsoft.com/office/drawing/2014/main" id="{4F6F0E8F-9F3A-4C37-B8FA-77940D946D49}"/>
              </a:ext>
            </a:extLst>
          </p:cNvPr>
          <p:cNvSpPr/>
          <p:nvPr/>
        </p:nvSpPr>
        <p:spPr>
          <a:xfrm>
            <a:off x="10301960" y="5685084"/>
            <a:ext cx="411706" cy="508675"/>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0" name="Rectangle 23">
            <a:extLst>
              <a:ext uri="{FF2B5EF4-FFF2-40B4-BE49-F238E27FC236}">
                <a16:creationId xmlns:a16="http://schemas.microsoft.com/office/drawing/2014/main" id="{411254AD-C704-4DA8-B5ED-2CB7E0E42884}"/>
              </a:ext>
            </a:extLst>
          </p:cNvPr>
          <p:cNvSpPr/>
          <p:nvPr/>
        </p:nvSpPr>
        <p:spPr>
          <a:xfrm>
            <a:off x="4242330" y="5739982"/>
            <a:ext cx="678102" cy="398876"/>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1" name="Oval 31">
            <a:extLst>
              <a:ext uri="{FF2B5EF4-FFF2-40B4-BE49-F238E27FC236}">
                <a16:creationId xmlns:a16="http://schemas.microsoft.com/office/drawing/2014/main" id="{9CEA4298-5C72-495F-935E-04B7A42F93E1}"/>
              </a:ext>
            </a:extLst>
          </p:cNvPr>
          <p:cNvSpPr/>
          <p:nvPr/>
        </p:nvSpPr>
        <p:spPr>
          <a:xfrm>
            <a:off x="8665030" y="5684794"/>
            <a:ext cx="504505" cy="509254"/>
          </a:xfrm>
          <a:custGeom>
            <a:avLst/>
            <a:gdLst/>
            <a:ahLst/>
            <a:cxnLst/>
            <a:rect l="l" t="t" r="r" b="b"/>
            <a:pathLst>
              <a:path w="3187187" h="3217189">
                <a:moveTo>
                  <a:pt x="2136560" y="2669280"/>
                </a:moveTo>
                <a:cubicBezTo>
                  <a:pt x="2154235" y="2662847"/>
                  <a:pt x="2173778" y="2671961"/>
                  <a:pt x="2180211" y="2689635"/>
                </a:cubicBezTo>
                <a:lnTo>
                  <a:pt x="2338628" y="3124881"/>
                </a:lnTo>
                <a:cubicBezTo>
                  <a:pt x="2345061" y="3142556"/>
                  <a:pt x="2335948" y="3162099"/>
                  <a:pt x="2318273" y="3168533"/>
                </a:cubicBezTo>
                <a:lnTo>
                  <a:pt x="2190259" y="3215126"/>
                </a:lnTo>
                <a:cubicBezTo>
                  <a:pt x="2172585" y="3221559"/>
                  <a:pt x="2153041" y="3212445"/>
                  <a:pt x="2146608" y="3194771"/>
                </a:cubicBezTo>
                <a:lnTo>
                  <a:pt x="1988192" y="2759525"/>
                </a:lnTo>
                <a:cubicBezTo>
                  <a:pt x="1981759" y="2741850"/>
                  <a:pt x="1990872" y="2722307"/>
                  <a:pt x="2008547" y="2715873"/>
                </a:cubicBezTo>
                <a:close/>
                <a:moveTo>
                  <a:pt x="1050626" y="2669280"/>
                </a:moveTo>
                <a:lnTo>
                  <a:pt x="1178640" y="2715873"/>
                </a:lnTo>
                <a:cubicBezTo>
                  <a:pt x="1196314" y="2722307"/>
                  <a:pt x="1205428" y="2741850"/>
                  <a:pt x="1198995" y="2759525"/>
                </a:cubicBezTo>
                <a:lnTo>
                  <a:pt x="1040578" y="3194771"/>
                </a:lnTo>
                <a:cubicBezTo>
                  <a:pt x="1034145" y="3212445"/>
                  <a:pt x="1014601" y="3221559"/>
                  <a:pt x="996927" y="3215126"/>
                </a:cubicBezTo>
                <a:lnTo>
                  <a:pt x="868913" y="3168533"/>
                </a:lnTo>
                <a:cubicBezTo>
                  <a:pt x="851239" y="3162099"/>
                  <a:pt x="842125" y="3142556"/>
                  <a:pt x="848558" y="3124881"/>
                </a:cubicBezTo>
                <a:lnTo>
                  <a:pt x="1006975" y="2689635"/>
                </a:lnTo>
                <a:cubicBezTo>
                  <a:pt x="1013408" y="2671961"/>
                  <a:pt x="1032952" y="2662847"/>
                  <a:pt x="1050626" y="2669280"/>
                </a:cubicBezTo>
                <a:close/>
                <a:moveTo>
                  <a:pt x="2647909" y="2029882"/>
                </a:moveTo>
                <a:cubicBezTo>
                  <a:pt x="2656328" y="2027626"/>
                  <a:pt x="2665608" y="2028582"/>
                  <a:pt x="2673752" y="2033284"/>
                </a:cubicBezTo>
                <a:lnTo>
                  <a:pt x="3074877" y="2264874"/>
                </a:lnTo>
                <a:cubicBezTo>
                  <a:pt x="3091166" y="2274278"/>
                  <a:pt x="3096747" y="2295107"/>
                  <a:pt x="3087343" y="2311396"/>
                </a:cubicBezTo>
                <a:lnTo>
                  <a:pt x="3019228" y="2429374"/>
                </a:lnTo>
                <a:cubicBezTo>
                  <a:pt x="3009824" y="2445663"/>
                  <a:pt x="2988995" y="2451244"/>
                  <a:pt x="2972706" y="2441840"/>
                </a:cubicBezTo>
                <a:lnTo>
                  <a:pt x="2571581" y="2210250"/>
                </a:lnTo>
                <a:cubicBezTo>
                  <a:pt x="2555292" y="2200846"/>
                  <a:pt x="2549710" y="2180017"/>
                  <a:pt x="2559115" y="2163728"/>
                </a:cubicBezTo>
                <a:lnTo>
                  <a:pt x="2627229" y="2045750"/>
                </a:lnTo>
                <a:cubicBezTo>
                  <a:pt x="2631932" y="2037605"/>
                  <a:pt x="2639490" y="2032138"/>
                  <a:pt x="2647909" y="2029882"/>
                </a:cubicBezTo>
                <a:close/>
                <a:moveTo>
                  <a:pt x="539277" y="2029882"/>
                </a:moveTo>
                <a:cubicBezTo>
                  <a:pt x="547696" y="2032138"/>
                  <a:pt x="555255" y="2037605"/>
                  <a:pt x="559957" y="2045750"/>
                </a:cubicBezTo>
                <a:lnTo>
                  <a:pt x="628071" y="2163728"/>
                </a:lnTo>
                <a:cubicBezTo>
                  <a:pt x="637476" y="2180017"/>
                  <a:pt x="631895" y="2200846"/>
                  <a:pt x="615606" y="2210250"/>
                </a:cubicBezTo>
                <a:lnTo>
                  <a:pt x="214481" y="2441840"/>
                </a:lnTo>
                <a:cubicBezTo>
                  <a:pt x="198192" y="2451244"/>
                  <a:pt x="177363" y="2445663"/>
                  <a:pt x="167958" y="2429374"/>
                </a:cubicBezTo>
                <a:lnTo>
                  <a:pt x="99844" y="2311396"/>
                </a:lnTo>
                <a:cubicBezTo>
                  <a:pt x="90439" y="2295107"/>
                  <a:pt x="96020" y="2274278"/>
                  <a:pt x="112309" y="2264874"/>
                </a:cubicBezTo>
                <a:lnTo>
                  <a:pt x="513434" y="2033284"/>
                </a:lnTo>
                <a:cubicBezTo>
                  <a:pt x="521579" y="2028582"/>
                  <a:pt x="530858" y="2027626"/>
                  <a:pt x="539277" y="2029882"/>
                </a:cubicBezTo>
                <a:close/>
                <a:moveTo>
                  <a:pt x="3094879" y="918289"/>
                </a:moveTo>
                <a:cubicBezTo>
                  <a:pt x="3112554" y="911856"/>
                  <a:pt x="3132097" y="920969"/>
                  <a:pt x="3138531" y="938644"/>
                </a:cubicBezTo>
                <a:lnTo>
                  <a:pt x="3185124" y="1066657"/>
                </a:lnTo>
                <a:cubicBezTo>
                  <a:pt x="3191557" y="1084332"/>
                  <a:pt x="3182443" y="1103875"/>
                  <a:pt x="3164769" y="1110308"/>
                </a:cubicBezTo>
                <a:lnTo>
                  <a:pt x="2729523" y="1268725"/>
                </a:lnTo>
                <a:cubicBezTo>
                  <a:pt x="2711848" y="1275158"/>
                  <a:pt x="2692304" y="1266045"/>
                  <a:pt x="2685871" y="1248370"/>
                </a:cubicBezTo>
                <a:lnTo>
                  <a:pt x="2639278" y="1120357"/>
                </a:lnTo>
                <a:cubicBezTo>
                  <a:pt x="2632845" y="1102682"/>
                  <a:pt x="2641959" y="1083138"/>
                  <a:pt x="2659633" y="1076705"/>
                </a:cubicBezTo>
                <a:close/>
                <a:moveTo>
                  <a:pt x="92307" y="918289"/>
                </a:moveTo>
                <a:lnTo>
                  <a:pt x="527553" y="1076705"/>
                </a:lnTo>
                <a:cubicBezTo>
                  <a:pt x="545228" y="1083138"/>
                  <a:pt x="554341" y="1102682"/>
                  <a:pt x="547908" y="1120357"/>
                </a:cubicBezTo>
                <a:lnTo>
                  <a:pt x="501315" y="1248370"/>
                </a:lnTo>
                <a:cubicBezTo>
                  <a:pt x="494882" y="1266045"/>
                  <a:pt x="475338" y="1275158"/>
                  <a:pt x="457664" y="1268725"/>
                </a:cubicBezTo>
                <a:lnTo>
                  <a:pt x="22418" y="1110308"/>
                </a:lnTo>
                <a:cubicBezTo>
                  <a:pt x="4743" y="1103875"/>
                  <a:pt x="-4370" y="1084332"/>
                  <a:pt x="2063" y="1066657"/>
                </a:cubicBezTo>
                <a:lnTo>
                  <a:pt x="48656" y="938644"/>
                </a:lnTo>
                <a:cubicBezTo>
                  <a:pt x="55089" y="920969"/>
                  <a:pt x="74633" y="911856"/>
                  <a:pt x="92307" y="918289"/>
                </a:cubicBezTo>
                <a:close/>
                <a:moveTo>
                  <a:pt x="1593593" y="658644"/>
                </a:moveTo>
                <a:cubicBezTo>
                  <a:pt x="2116495" y="658644"/>
                  <a:pt x="2540391" y="1082540"/>
                  <a:pt x="2540391" y="1605442"/>
                </a:cubicBezTo>
                <a:cubicBezTo>
                  <a:pt x="2540391" y="2128344"/>
                  <a:pt x="2116495" y="2552240"/>
                  <a:pt x="1593593" y="2552240"/>
                </a:cubicBezTo>
                <a:cubicBezTo>
                  <a:pt x="1070691" y="2552240"/>
                  <a:pt x="646795" y="2128344"/>
                  <a:pt x="646795" y="1605442"/>
                </a:cubicBezTo>
                <a:cubicBezTo>
                  <a:pt x="646795" y="1082540"/>
                  <a:pt x="1070691" y="658644"/>
                  <a:pt x="1593593" y="658644"/>
                </a:cubicBezTo>
                <a:close/>
                <a:moveTo>
                  <a:pt x="2246117" y="1165"/>
                </a:moveTo>
                <a:cubicBezTo>
                  <a:pt x="2254536" y="-1090"/>
                  <a:pt x="2263815" y="-135"/>
                  <a:pt x="2271960" y="4568"/>
                </a:cubicBezTo>
                <a:lnTo>
                  <a:pt x="2389938" y="72682"/>
                </a:lnTo>
                <a:cubicBezTo>
                  <a:pt x="2406227" y="82087"/>
                  <a:pt x="2411808" y="102916"/>
                  <a:pt x="2402403" y="119205"/>
                </a:cubicBezTo>
                <a:lnTo>
                  <a:pt x="2170814" y="520330"/>
                </a:lnTo>
                <a:cubicBezTo>
                  <a:pt x="2161409" y="536619"/>
                  <a:pt x="2140580" y="542200"/>
                  <a:pt x="2124291" y="532795"/>
                </a:cubicBezTo>
                <a:lnTo>
                  <a:pt x="2006313" y="464681"/>
                </a:lnTo>
                <a:cubicBezTo>
                  <a:pt x="1990024" y="455276"/>
                  <a:pt x="1984443" y="434447"/>
                  <a:pt x="1993848" y="418158"/>
                </a:cubicBezTo>
                <a:lnTo>
                  <a:pt x="2225437" y="17033"/>
                </a:lnTo>
                <a:cubicBezTo>
                  <a:pt x="2230139" y="8889"/>
                  <a:pt x="2237698" y="3421"/>
                  <a:pt x="2246117" y="1165"/>
                </a:cubicBezTo>
                <a:close/>
                <a:moveTo>
                  <a:pt x="941069" y="1165"/>
                </a:moveTo>
                <a:cubicBezTo>
                  <a:pt x="949488" y="3421"/>
                  <a:pt x="957047" y="8889"/>
                  <a:pt x="961749" y="17033"/>
                </a:cubicBezTo>
                <a:lnTo>
                  <a:pt x="1193338" y="418158"/>
                </a:lnTo>
                <a:cubicBezTo>
                  <a:pt x="1202743" y="434447"/>
                  <a:pt x="1197162" y="455276"/>
                  <a:pt x="1180873" y="464681"/>
                </a:cubicBezTo>
                <a:lnTo>
                  <a:pt x="1062895" y="532795"/>
                </a:lnTo>
                <a:cubicBezTo>
                  <a:pt x="1046606" y="542200"/>
                  <a:pt x="1025777" y="536619"/>
                  <a:pt x="1016372" y="520330"/>
                </a:cubicBezTo>
                <a:lnTo>
                  <a:pt x="784783" y="119205"/>
                </a:lnTo>
                <a:cubicBezTo>
                  <a:pt x="775378" y="102916"/>
                  <a:pt x="780959" y="82087"/>
                  <a:pt x="797248" y="72682"/>
                </a:cubicBezTo>
                <a:lnTo>
                  <a:pt x="915226" y="4568"/>
                </a:lnTo>
                <a:cubicBezTo>
                  <a:pt x="923371" y="-135"/>
                  <a:pt x="932650" y="-1090"/>
                  <a:pt x="941069" y="116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2" name="Rectangle 23">
            <a:extLst>
              <a:ext uri="{FF2B5EF4-FFF2-40B4-BE49-F238E27FC236}">
                <a16:creationId xmlns:a16="http://schemas.microsoft.com/office/drawing/2014/main" id="{D1D013BE-5839-41BC-BC72-D7D6A426C477}"/>
              </a:ext>
            </a:extLst>
          </p:cNvPr>
          <p:cNvSpPr/>
          <p:nvPr/>
        </p:nvSpPr>
        <p:spPr>
          <a:xfrm>
            <a:off x="5963174" y="5716474"/>
            <a:ext cx="691882" cy="445892"/>
          </a:xfrm>
          <a:custGeom>
            <a:avLst/>
            <a:gdLst/>
            <a:ahLst/>
            <a:cxnLst/>
            <a:rect l="l" t="t" r="r" b="b"/>
            <a:pathLst>
              <a:path w="3224845" h="2078296">
                <a:moveTo>
                  <a:pt x="1153236" y="427959"/>
                </a:moveTo>
                <a:cubicBezTo>
                  <a:pt x="1348431" y="427959"/>
                  <a:pt x="1521080" y="524490"/>
                  <a:pt x="1617434" y="678532"/>
                </a:cubicBezTo>
                <a:cubicBezTo>
                  <a:pt x="1678138" y="623092"/>
                  <a:pt x="1759417" y="592820"/>
                  <a:pt x="1847771" y="592820"/>
                </a:cubicBezTo>
                <a:cubicBezTo>
                  <a:pt x="2039655" y="592820"/>
                  <a:pt x="2198190" y="735609"/>
                  <a:pt x="2216233" y="921620"/>
                </a:cubicBezTo>
                <a:cubicBezTo>
                  <a:pt x="2219548" y="919625"/>
                  <a:pt x="2222903" y="919594"/>
                  <a:pt x="2226267" y="919594"/>
                </a:cubicBezTo>
                <a:cubicBezTo>
                  <a:pt x="2546231" y="919594"/>
                  <a:pt x="2805617" y="1178981"/>
                  <a:pt x="2805617" y="1498945"/>
                </a:cubicBezTo>
                <a:cubicBezTo>
                  <a:pt x="2805617" y="1801051"/>
                  <a:pt x="2574378" y="2049153"/>
                  <a:pt x="2279216" y="2075622"/>
                </a:cubicBezTo>
                <a:lnTo>
                  <a:pt x="2279216" y="2078296"/>
                </a:lnTo>
                <a:lnTo>
                  <a:pt x="2226267" y="2078296"/>
                </a:lnTo>
                <a:lnTo>
                  <a:pt x="646561" y="2078296"/>
                </a:lnTo>
                <a:lnTo>
                  <a:pt x="646561" y="2073975"/>
                </a:lnTo>
                <a:cubicBezTo>
                  <a:pt x="624550" y="2076984"/>
                  <a:pt x="602103" y="2078296"/>
                  <a:pt x="579350" y="2078296"/>
                </a:cubicBezTo>
                <a:cubicBezTo>
                  <a:pt x="259386" y="2078296"/>
                  <a:pt x="0" y="1818910"/>
                  <a:pt x="0" y="1498945"/>
                </a:cubicBezTo>
                <a:cubicBezTo>
                  <a:pt x="0" y="1178981"/>
                  <a:pt x="259386" y="919594"/>
                  <a:pt x="579350" y="919594"/>
                </a:cubicBezTo>
                <a:lnTo>
                  <a:pt x="591118" y="921972"/>
                </a:lnTo>
                <a:cubicBezTo>
                  <a:pt x="622324" y="641639"/>
                  <a:pt x="862826" y="427959"/>
                  <a:pt x="1153236" y="427959"/>
                </a:cubicBezTo>
                <a:close/>
                <a:moveTo>
                  <a:pt x="1844671" y="0"/>
                </a:moveTo>
                <a:cubicBezTo>
                  <a:pt x="2007709" y="0"/>
                  <a:pt x="2151917" y="80629"/>
                  <a:pt x="2232398" y="209295"/>
                </a:cubicBezTo>
                <a:cubicBezTo>
                  <a:pt x="2283102" y="162988"/>
                  <a:pt x="2350992" y="137703"/>
                  <a:pt x="2424790" y="137703"/>
                </a:cubicBezTo>
                <a:cubicBezTo>
                  <a:pt x="2585064" y="137703"/>
                  <a:pt x="2717483" y="256969"/>
                  <a:pt x="2732554" y="412337"/>
                </a:cubicBezTo>
                <a:cubicBezTo>
                  <a:pt x="2735322" y="410671"/>
                  <a:pt x="2738125" y="410646"/>
                  <a:pt x="2740934" y="410646"/>
                </a:cubicBezTo>
                <a:cubicBezTo>
                  <a:pt x="3008189" y="410646"/>
                  <a:pt x="3224845" y="627302"/>
                  <a:pt x="3224845" y="894557"/>
                </a:cubicBezTo>
                <a:cubicBezTo>
                  <a:pt x="3224845" y="1096996"/>
                  <a:pt x="3100535" y="1270403"/>
                  <a:pt x="2923312" y="1340619"/>
                </a:cubicBezTo>
                <a:cubicBezTo>
                  <a:pt x="2866347" y="1049229"/>
                  <a:pt x="2609521" y="829523"/>
                  <a:pt x="2301383" y="829523"/>
                </a:cubicBezTo>
                <a:cubicBezTo>
                  <a:pt x="2297701" y="829523"/>
                  <a:pt x="2294026" y="829557"/>
                  <a:pt x="2290397" y="831741"/>
                </a:cubicBezTo>
                <a:cubicBezTo>
                  <a:pt x="2270640" y="628070"/>
                  <a:pt x="2097054" y="471725"/>
                  <a:pt x="1886953" y="471725"/>
                </a:cubicBezTo>
                <a:cubicBezTo>
                  <a:pt x="1790211" y="471725"/>
                  <a:pt x="1701214" y="504871"/>
                  <a:pt x="1634747" y="565575"/>
                </a:cubicBezTo>
                <a:cubicBezTo>
                  <a:pt x="1575570" y="470966"/>
                  <a:pt x="1490108" y="396171"/>
                  <a:pt x="1388252" y="349790"/>
                </a:cubicBezTo>
                <a:cubicBezTo>
                  <a:pt x="1438607" y="147092"/>
                  <a:pt x="1624461" y="0"/>
                  <a:pt x="184467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3" name="Oval 31">
            <a:extLst>
              <a:ext uri="{FF2B5EF4-FFF2-40B4-BE49-F238E27FC236}">
                <a16:creationId xmlns:a16="http://schemas.microsoft.com/office/drawing/2014/main" id="{F2B4C20E-6F83-4700-819A-B889CC4F8028}"/>
              </a:ext>
            </a:extLst>
          </p:cNvPr>
          <p:cNvSpPr/>
          <p:nvPr/>
        </p:nvSpPr>
        <p:spPr>
          <a:xfrm>
            <a:off x="6939606" y="5653380"/>
            <a:ext cx="579873" cy="572083"/>
          </a:xfrm>
          <a:custGeom>
            <a:avLst/>
            <a:gdLst/>
            <a:ahLst/>
            <a:cxnLst/>
            <a:rect l="l" t="t" r="r" b="b"/>
            <a:pathLst>
              <a:path w="3240076" h="3196551">
                <a:moveTo>
                  <a:pt x="2810300" y="1617710"/>
                </a:moveTo>
                <a:cubicBezTo>
                  <a:pt x="2817009" y="1615912"/>
                  <a:pt x="2824405" y="1616674"/>
                  <a:pt x="2830895" y="1620421"/>
                </a:cubicBezTo>
                <a:lnTo>
                  <a:pt x="3150571" y="1804986"/>
                </a:lnTo>
                <a:cubicBezTo>
                  <a:pt x="3163552" y="1812480"/>
                  <a:pt x="3168000" y="1829080"/>
                  <a:pt x="3160506" y="1842062"/>
                </a:cubicBezTo>
                <a:lnTo>
                  <a:pt x="3106222" y="1936084"/>
                </a:lnTo>
                <a:cubicBezTo>
                  <a:pt x="3098727" y="1949065"/>
                  <a:pt x="3082128" y="1953513"/>
                  <a:pt x="3069146" y="1946019"/>
                </a:cubicBezTo>
                <a:lnTo>
                  <a:pt x="2749470" y="1761453"/>
                </a:lnTo>
                <a:cubicBezTo>
                  <a:pt x="2736489" y="1753959"/>
                  <a:pt x="2732040" y="1737359"/>
                  <a:pt x="2739536" y="1724378"/>
                </a:cubicBezTo>
                <a:lnTo>
                  <a:pt x="2793819" y="1630356"/>
                </a:lnTo>
                <a:cubicBezTo>
                  <a:pt x="2797567" y="1623864"/>
                  <a:pt x="2803590" y="1619508"/>
                  <a:pt x="2810300" y="1617710"/>
                </a:cubicBezTo>
                <a:close/>
                <a:moveTo>
                  <a:pt x="1308278" y="1324343"/>
                </a:moveTo>
                <a:cubicBezTo>
                  <a:pt x="1529714" y="1324343"/>
                  <a:pt x="1725574" y="1433852"/>
                  <a:pt x="1834882" y="1608603"/>
                </a:cubicBezTo>
                <a:cubicBezTo>
                  <a:pt x="1903747" y="1545710"/>
                  <a:pt x="1995954" y="1511368"/>
                  <a:pt x="2096186" y="1511368"/>
                </a:cubicBezTo>
                <a:cubicBezTo>
                  <a:pt x="2313867" y="1511368"/>
                  <a:pt x="2493715" y="1673353"/>
                  <a:pt x="2514185" y="1884371"/>
                </a:cubicBezTo>
                <a:cubicBezTo>
                  <a:pt x="2517944" y="1882108"/>
                  <a:pt x="2521751" y="1882074"/>
                  <a:pt x="2525567" y="1882074"/>
                </a:cubicBezTo>
                <a:cubicBezTo>
                  <a:pt x="2888547" y="1882074"/>
                  <a:pt x="3182805" y="2176332"/>
                  <a:pt x="3182805" y="2539312"/>
                </a:cubicBezTo>
                <a:cubicBezTo>
                  <a:pt x="3182805" y="2882034"/>
                  <a:pt x="2920478" y="3163490"/>
                  <a:pt x="2585635" y="3193518"/>
                </a:cubicBezTo>
                <a:lnTo>
                  <a:pt x="2585635" y="3196551"/>
                </a:lnTo>
                <a:lnTo>
                  <a:pt x="2525567" y="3196551"/>
                </a:lnTo>
                <a:lnTo>
                  <a:pt x="733485" y="3196551"/>
                </a:lnTo>
                <a:lnTo>
                  <a:pt x="733485" y="3191649"/>
                </a:lnTo>
                <a:cubicBezTo>
                  <a:pt x="708515" y="3195063"/>
                  <a:pt x="683050" y="3196551"/>
                  <a:pt x="657239" y="3196551"/>
                </a:cubicBezTo>
                <a:cubicBezTo>
                  <a:pt x="294258" y="3196551"/>
                  <a:pt x="0" y="2902293"/>
                  <a:pt x="0" y="2539312"/>
                </a:cubicBezTo>
                <a:cubicBezTo>
                  <a:pt x="0" y="2176332"/>
                  <a:pt x="294258" y="1882074"/>
                  <a:pt x="657239" y="1882074"/>
                </a:cubicBezTo>
                <a:lnTo>
                  <a:pt x="670588" y="1884770"/>
                </a:lnTo>
                <a:cubicBezTo>
                  <a:pt x="705989" y="1566750"/>
                  <a:pt x="978825" y="1324343"/>
                  <a:pt x="1308278" y="1324343"/>
                </a:cubicBezTo>
                <a:close/>
                <a:moveTo>
                  <a:pt x="3166512" y="731828"/>
                </a:moveTo>
                <a:cubicBezTo>
                  <a:pt x="3180598" y="726701"/>
                  <a:pt x="3196172" y="733964"/>
                  <a:pt x="3201300" y="748050"/>
                </a:cubicBezTo>
                <a:lnTo>
                  <a:pt x="3238432" y="850070"/>
                </a:lnTo>
                <a:cubicBezTo>
                  <a:pt x="3243559" y="864156"/>
                  <a:pt x="3236295" y="879731"/>
                  <a:pt x="3222210" y="884857"/>
                </a:cubicBezTo>
                <a:lnTo>
                  <a:pt x="2875342" y="1011107"/>
                </a:lnTo>
                <a:cubicBezTo>
                  <a:pt x="2861256" y="1016234"/>
                  <a:pt x="2845680" y="1008972"/>
                  <a:pt x="2840554" y="994886"/>
                </a:cubicBezTo>
                <a:lnTo>
                  <a:pt x="2803421" y="892866"/>
                </a:lnTo>
                <a:cubicBezTo>
                  <a:pt x="2798295" y="878780"/>
                  <a:pt x="2805558" y="863204"/>
                  <a:pt x="2819643" y="858077"/>
                </a:cubicBezTo>
                <a:close/>
                <a:moveTo>
                  <a:pt x="773619" y="731828"/>
                </a:moveTo>
                <a:lnTo>
                  <a:pt x="1120487" y="858077"/>
                </a:lnTo>
                <a:cubicBezTo>
                  <a:pt x="1134573" y="863204"/>
                  <a:pt x="1141836" y="878780"/>
                  <a:pt x="1136709" y="892866"/>
                </a:cubicBezTo>
                <a:lnTo>
                  <a:pt x="1099577" y="994886"/>
                </a:lnTo>
                <a:cubicBezTo>
                  <a:pt x="1094450" y="1008972"/>
                  <a:pt x="1078875" y="1016234"/>
                  <a:pt x="1064789" y="1011107"/>
                </a:cubicBezTo>
                <a:lnTo>
                  <a:pt x="717921" y="884857"/>
                </a:lnTo>
                <a:cubicBezTo>
                  <a:pt x="703835" y="879731"/>
                  <a:pt x="696572" y="864156"/>
                  <a:pt x="701699" y="850070"/>
                </a:cubicBezTo>
                <a:lnTo>
                  <a:pt x="738831" y="748050"/>
                </a:lnTo>
                <a:cubicBezTo>
                  <a:pt x="743958" y="733964"/>
                  <a:pt x="759534" y="726701"/>
                  <a:pt x="773619" y="731828"/>
                </a:cubicBezTo>
                <a:close/>
                <a:moveTo>
                  <a:pt x="1970065" y="524905"/>
                </a:moveTo>
                <a:cubicBezTo>
                  <a:pt x="2386791" y="524905"/>
                  <a:pt x="2724614" y="862728"/>
                  <a:pt x="2724614" y="1279453"/>
                </a:cubicBezTo>
                <a:cubicBezTo>
                  <a:pt x="2724614" y="1453368"/>
                  <a:pt x="2665775" y="1613540"/>
                  <a:pt x="2564463" y="1739247"/>
                </a:cubicBezTo>
                <a:cubicBezTo>
                  <a:pt x="2529951" y="1545877"/>
                  <a:pt x="2358485" y="1402176"/>
                  <a:pt x="2153457" y="1402176"/>
                </a:cubicBezTo>
                <a:cubicBezTo>
                  <a:pt x="2053225" y="1402176"/>
                  <a:pt x="1961018" y="1436518"/>
                  <a:pt x="1892153" y="1499411"/>
                </a:cubicBezTo>
                <a:cubicBezTo>
                  <a:pt x="1782845" y="1324660"/>
                  <a:pt x="1586985" y="1215151"/>
                  <a:pt x="1365549" y="1215151"/>
                </a:cubicBezTo>
                <a:cubicBezTo>
                  <a:pt x="1314582" y="1215151"/>
                  <a:pt x="1264970" y="1220953"/>
                  <a:pt x="1217820" y="1233835"/>
                </a:cubicBezTo>
                <a:cubicBezTo>
                  <a:pt x="1240489" y="838320"/>
                  <a:pt x="1568676" y="524905"/>
                  <a:pt x="1970065" y="524905"/>
                </a:cubicBezTo>
                <a:close/>
                <a:moveTo>
                  <a:pt x="2490093" y="928"/>
                </a:moveTo>
                <a:cubicBezTo>
                  <a:pt x="2496802" y="-869"/>
                  <a:pt x="2504197" y="-108"/>
                  <a:pt x="2510688" y="3640"/>
                </a:cubicBezTo>
                <a:lnTo>
                  <a:pt x="2604711" y="57924"/>
                </a:lnTo>
                <a:cubicBezTo>
                  <a:pt x="2617692" y="65419"/>
                  <a:pt x="2622140" y="82019"/>
                  <a:pt x="2614644" y="95000"/>
                </a:cubicBezTo>
                <a:lnTo>
                  <a:pt x="2430080" y="414676"/>
                </a:lnTo>
                <a:cubicBezTo>
                  <a:pt x="2422585" y="427657"/>
                  <a:pt x="2405985" y="432105"/>
                  <a:pt x="2393004" y="424610"/>
                </a:cubicBezTo>
                <a:lnTo>
                  <a:pt x="2298982" y="370326"/>
                </a:lnTo>
                <a:cubicBezTo>
                  <a:pt x="2286000" y="362831"/>
                  <a:pt x="2281552" y="346232"/>
                  <a:pt x="2289048" y="333250"/>
                </a:cubicBezTo>
                <a:lnTo>
                  <a:pt x="2473612" y="13574"/>
                </a:lnTo>
                <a:cubicBezTo>
                  <a:pt x="2477359" y="7084"/>
                  <a:pt x="2483383" y="2726"/>
                  <a:pt x="2490093" y="928"/>
                </a:cubicBezTo>
                <a:close/>
                <a:moveTo>
                  <a:pt x="1450038" y="928"/>
                </a:moveTo>
                <a:cubicBezTo>
                  <a:pt x="1456747" y="2726"/>
                  <a:pt x="1462771" y="7084"/>
                  <a:pt x="1466519" y="13574"/>
                </a:cubicBezTo>
                <a:lnTo>
                  <a:pt x="1651083" y="333250"/>
                </a:lnTo>
                <a:cubicBezTo>
                  <a:pt x="1658578" y="346232"/>
                  <a:pt x="1654131" y="362831"/>
                  <a:pt x="1641149" y="370326"/>
                </a:cubicBezTo>
                <a:lnTo>
                  <a:pt x="1547127" y="424610"/>
                </a:lnTo>
                <a:cubicBezTo>
                  <a:pt x="1534145" y="432105"/>
                  <a:pt x="1517546" y="427657"/>
                  <a:pt x="1510050" y="414676"/>
                </a:cubicBezTo>
                <a:lnTo>
                  <a:pt x="1325486" y="95000"/>
                </a:lnTo>
                <a:cubicBezTo>
                  <a:pt x="1317991" y="82019"/>
                  <a:pt x="1322439" y="65419"/>
                  <a:pt x="1335420" y="57924"/>
                </a:cubicBezTo>
                <a:lnTo>
                  <a:pt x="1429442" y="3640"/>
                </a:lnTo>
                <a:cubicBezTo>
                  <a:pt x="1435933" y="-108"/>
                  <a:pt x="1443328" y="-869"/>
                  <a:pt x="1450038" y="928"/>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4" name="Teardrop 17">
            <a:extLst>
              <a:ext uri="{FF2B5EF4-FFF2-40B4-BE49-F238E27FC236}">
                <a16:creationId xmlns:a16="http://schemas.microsoft.com/office/drawing/2014/main" id="{04CFE412-7B77-4FD8-A796-DE7E55B89403}"/>
              </a:ext>
            </a:extLst>
          </p:cNvPr>
          <p:cNvSpPr/>
          <p:nvPr/>
        </p:nvSpPr>
        <p:spPr>
          <a:xfrm rot="18900000">
            <a:off x="5204982" y="5698880"/>
            <a:ext cx="473640" cy="481082"/>
          </a:xfrm>
          <a:custGeom>
            <a:avLst/>
            <a:gdLst/>
            <a:ahLst/>
            <a:cxnLst/>
            <a:rect l="l" t="t" r="r" b="b"/>
            <a:pathLst>
              <a:path w="2646489" h="2688071">
                <a:moveTo>
                  <a:pt x="306023" y="2382048"/>
                </a:moveTo>
                <a:cubicBezTo>
                  <a:pt x="271732" y="2441625"/>
                  <a:pt x="254586" y="2501201"/>
                  <a:pt x="254586" y="2560778"/>
                </a:cubicBezTo>
                <a:cubicBezTo>
                  <a:pt x="254586" y="2631080"/>
                  <a:pt x="197595" y="2688071"/>
                  <a:pt x="127293" y="2688071"/>
                </a:cubicBezTo>
                <a:cubicBezTo>
                  <a:pt x="56991" y="2688071"/>
                  <a:pt x="0" y="2631081"/>
                  <a:pt x="0" y="2560778"/>
                </a:cubicBezTo>
                <a:cubicBezTo>
                  <a:pt x="0" y="2490477"/>
                  <a:pt x="56991" y="2433485"/>
                  <a:pt x="127293" y="2433485"/>
                </a:cubicBezTo>
                <a:cubicBezTo>
                  <a:pt x="186870" y="2433486"/>
                  <a:pt x="246446" y="2416340"/>
                  <a:pt x="306023" y="2382048"/>
                </a:cubicBezTo>
                <a:close/>
                <a:moveTo>
                  <a:pt x="812224" y="2334103"/>
                </a:moveTo>
                <a:cubicBezTo>
                  <a:pt x="777933" y="2393681"/>
                  <a:pt x="760787" y="2453256"/>
                  <a:pt x="760787" y="2512834"/>
                </a:cubicBezTo>
                <a:cubicBezTo>
                  <a:pt x="760787" y="2583136"/>
                  <a:pt x="703796" y="2640127"/>
                  <a:pt x="633494" y="2640127"/>
                </a:cubicBezTo>
                <a:cubicBezTo>
                  <a:pt x="563192" y="2640127"/>
                  <a:pt x="506201" y="2583136"/>
                  <a:pt x="506201" y="2512834"/>
                </a:cubicBezTo>
                <a:cubicBezTo>
                  <a:pt x="506201" y="2442532"/>
                  <a:pt x="563192" y="2385541"/>
                  <a:pt x="633494" y="2385541"/>
                </a:cubicBezTo>
                <a:cubicBezTo>
                  <a:pt x="693071" y="2385540"/>
                  <a:pt x="752647" y="2368395"/>
                  <a:pt x="812224" y="2334103"/>
                </a:cubicBezTo>
                <a:close/>
                <a:moveTo>
                  <a:pt x="353968" y="1875848"/>
                </a:moveTo>
                <a:cubicBezTo>
                  <a:pt x="319677" y="1935424"/>
                  <a:pt x="302531" y="1995001"/>
                  <a:pt x="302530" y="2054578"/>
                </a:cubicBezTo>
                <a:cubicBezTo>
                  <a:pt x="302530" y="2124880"/>
                  <a:pt x="245539" y="2181871"/>
                  <a:pt x="175237" y="2181871"/>
                </a:cubicBezTo>
                <a:cubicBezTo>
                  <a:pt x="104935" y="2181871"/>
                  <a:pt x="47945" y="2124880"/>
                  <a:pt x="47944" y="2054578"/>
                </a:cubicBezTo>
                <a:cubicBezTo>
                  <a:pt x="47944" y="1984276"/>
                  <a:pt x="104935" y="1927285"/>
                  <a:pt x="175237" y="1927285"/>
                </a:cubicBezTo>
                <a:cubicBezTo>
                  <a:pt x="234815" y="1927285"/>
                  <a:pt x="294391" y="1910139"/>
                  <a:pt x="353968" y="1875848"/>
                </a:cubicBezTo>
                <a:close/>
                <a:moveTo>
                  <a:pt x="401912" y="1369646"/>
                </a:moveTo>
                <a:cubicBezTo>
                  <a:pt x="367621" y="1429223"/>
                  <a:pt x="350475" y="1488799"/>
                  <a:pt x="350475" y="1548377"/>
                </a:cubicBezTo>
                <a:cubicBezTo>
                  <a:pt x="350475" y="1618679"/>
                  <a:pt x="293484" y="1675670"/>
                  <a:pt x="223182" y="1675670"/>
                </a:cubicBezTo>
                <a:cubicBezTo>
                  <a:pt x="152880" y="1675670"/>
                  <a:pt x="95889" y="1618679"/>
                  <a:pt x="95889" y="1548377"/>
                </a:cubicBezTo>
                <a:cubicBezTo>
                  <a:pt x="95889" y="1478075"/>
                  <a:pt x="152880" y="1421084"/>
                  <a:pt x="223182" y="1421084"/>
                </a:cubicBezTo>
                <a:cubicBezTo>
                  <a:pt x="282759" y="1421084"/>
                  <a:pt x="342335" y="1403938"/>
                  <a:pt x="401912" y="1369646"/>
                </a:cubicBezTo>
                <a:close/>
                <a:moveTo>
                  <a:pt x="1318425" y="2286158"/>
                </a:moveTo>
                <a:cubicBezTo>
                  <a:pt x="1284134" y="2345735"/>
                  <a:pt x="1266988" y="2405312"/>
                  <a:pt x="1266987" y="2464888"/>
                </a:cubicBezTo>
                <a:cubicBezTo>
                  <a:pt x="1266987" y="2535190"/>
                  <a:pt x="1209996" y="2592182"/>
                  <a:pt x="1139694" y="2592182"/>
                </a:cubicBezTo>
                <a:cubicBezTo>
                  <a:pt x="1069392" y="2592182"/>
                  <a:pt x="1012402" y="2535191"/>
                  <a:pt x="1012401" y="2464888"/>
                </a:cubicBezTo>
                <a:cubicBezTo>
                  <a:pt x="1012401" y="2394586"/>
                  <a:pt x="1069392" y="2337595"/>
                  <a:pt x="1139694" y="2337595"/>
                </a:cubicBezTo>
                <a:cubicBezTo>
                  <a:pt x="1199271" y="2337596"/>
                  <a:pt x="1258848" y="2320449"/>
                  <a:pt x="1318425" y="2286158"/>
                </a:cubicBezTo>
                <a:close/>
                <a:moveTo>
                  <a:pt x="860169" y="1827902"/>
                </a:moveTo>
                <a:cubicBezTo>
                  <a:pt x="825878" y="1887479"/>
                  <a:pt x="808731" y="1947056"/>
                  <a:pt x="808731" y="2006633"/>
                </a:cubicBezTo>
                <a:cubicBezTo>
                  <a:pt x="808731" y="2076935"/>
                  <a:pt x="751740" y="2133926"/>
                  <a:pt x="681438" y="2133926"/>
                </a:cubicBezTo>
                <a:cubicBezTo>
                  <a:pt x="611136" y="2133926"/>
                  <a:pt x="554146" y="2076935"/>
                  <a:pt x="554145" y="2006633"/>
                </a:cubicBezTo>
                <a:cubicBezTo>
                  <a:pt x="554145" y="1936331"/>
                  <a:pt x="611136" y="1879340"/>
                  <a:pt x="681438" y="1879340"/>
                </a:cubicBezTo>
                <a:cubicBezTo>
                  <a:pt x="741015" y="1879340"/>
                  <a:pt x="800591" y="1862193"/>
                  <a:pt x="860169" y="1827902"/>
                </a:cubicBezTo>
                <a:close/>
                <a:moveTo>
                  <a:pt x="2096803" y="190871"/>
                </a:moveTo>
                <a:cubicBezTo>
                  <a:pt x="2253382" y="347450"/>
                  <a:pt x="2314442" y="563378"/>
                  <a:pt x="2268166" y="764238"/>
                </a:cubicBezTo>
                <a:cubicBezTo>
                  <a:pt x="2361334" y="768461"/>
                  <a:pt x="2450817" y="809378"/>
                  <a:pt x="2521691" y="880252"/>
                </a:cubicBezTo>
                <a:cubicBezTo>
                  <a:pt x="2675615" y="1034176"/>
                  <a:pt x="2688247" y="1275888"/>
                  <a:pt x="2553508" y="1439575"/>
                </a:cubicBezTo>
                <a:cubicBezTo>
                  <a:pt x="2557767" y="1440633"/>
                  <a:pt x="2560483" y="1443301"/>
                  <a:pt x="2563181" y="1445999"/>
                </a:cubicBezTo>
                <a:cubicBezTo>
                  <a:pt x="2819847" y="1702665"/>
                  <a:pt x="2819847" y="2118808"/>
                  <a:pt x="2563181" y="2375474"/>
                </a:cubicBezTo>
                <a:cubicBezTo>
                  <a:pt x="2320841" y="2617815"/>
                  <a:pt x="1936328" y="2631341"/>
                  <a:pt x="1678325" y="2415804"/>
                </a:cubicBezTo>
                <a:lnTo>
                  <a:pt x="1676180" y="2417949"/>
                </a:lnTo>
                <a:lnTo>
                  <a:pt x="1633705" y="2375475"/>
                </a:lnTo>
                <a:lnTo>
                  <a:pt x="366513" y="1108282"/>
                </a:lnTo>
                <a:lnTo>
                  <a:pt x="369979" y="1104815"/>
                </a:lnTo>
                <a:cubicBezTo>
                  <a:pt x="349908" y="1089573"/>
                  <a:pt x="330850" y="1072619"/>
                  <a:pt x="312598" y="1054367"/>
                </a:cubicBezTo>
                <a:cubicBezTo>
                  <a:pt x="55932" y="797701"/>
                  <a:pt x="55932" y="381558"/>
                  <a:pt x="312598" y="124891"/>
                </a:cubicBezTo>
                <a:cubicBezTo>
                  <a:pt x="569264" y="-131775"/>
                  <a:pt x="985408" y="-131775"/>
                  <a:pt x="1242074" y="124891"/>
                </a:cubicBezTo>
                <a:lnTo>
                  <a:pt x="1249606" y="136238"/>
                </a:lnTo>
                <a:cubicBezTo>
                  <a:pt x="1499513" y="-63604"/>
                  <a:pt x="1863845" y="-42087"/>
                  <a:pt x="2096803" y="19087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5" name="Rectangle 23">
            <a:extLst>
              <a:ext uri="{FF2B5EF4-FFF2-40B4-BE49-F238E27FC236}">
                <a16:creationId xmlns:a16="http://schemas.microsoft.com/office/drawing/2014/main" id="{2246F171-72B7-42E7-B6C0-D78C12504E9B}"/>
              </a:ext>
            </a:extLst>
          </p:cNvPr>
          <p:cNvSpPr/>
          <p:nvPr/>
        </p:nvSpPr>
        <p:spPr>
          <a:xfrm>
            <a:off x="7804030" y="5649492"/>
            <a:ext cx="576449" cy="579858"/>
          </a:xfrm>
          <a:custGeom>
            <a:avLst/>
            <a:gdLst/>
            <a:ahLst/>
            <a:cxnLst/>
            <a:rect l="l" t="t" r="r" b="b"/>
            <a:pathLst>
              <a:path w="3220951" h="3240001">
                <a:moveTo>
                  <a:pt x="1308278" y="1367793"/>
                </a:moveTo>
                <a:cubicBezTo>
                  <a:pt x="1529714" y="1367793"/>
                  <a:pt x="1725574" y="1477302"/>
                  <a:pt x="1834882" y="1652053"/>
                </a:cubicBezTo>
                <a:cubicBezTo>
                  <a:pt x="1903747" y="1589160"/>
                  <a:pt x="1995954" y="1554818"/>
                  <a:pt x="2096186" y="1554818"/>
                </a:cubicBezTo>
                <a:cubicBezTo>
                  <a:pt x="2313867" y="1554818"/>
                  <a:pt x="2493715" y="1716803"/>
                  <a:pt x="2514185" y="1927821"/>
                </a:cubicBezTo>
                <a:cubicBezTo>
                  <a:pt x="2517944" y="1925558"/>
                  <a:pt x="2521751" y="1925524"/>
                  <a:pt x="2525567" y="1925524"/>
                </a:cubicBezTo>
                <a:cubicBezTo>
                  <a:pt x="2888547" y="1925524"/>
                  <a:pt x="3182805" y="2219782"/>
                  <a:pt x="3182805" y="2582762"/>
                </a:cubicBezTo>
                <a:cubicBezTo>
                  <a:pt x="3182805" y="2925484"/>
                  <a:pt x="2920478" y="3206940"/>
                  <a:pt x="2585635" y="3236968"/>
                </a:cubicBezTo>
                <a:lnTo>
                  <a:pt x="2585635" y="3240001"/>
                </a:lnTo>
                <a:lnTo>
                  <a:pt x="2525567" y="3240001"/>
                </a:lnTo>
                <a:lnTo>
                  <a:pt x="733485" y="3240001"/>
                </a:lnTo>
                <a:lnTo>
                  <a:pt x="733485" y="3235099"/>
                </a:lnTo>
                <a:cubicBezTo>
                  <a:pt x="708515" y="3238513"/>
                  <a:pt x="683051" y="3240001"/>
                  <a:pt x="657239" y="3240001"/>
                </a:cubicBezTo>
                <a:cubicBezTo>
                  <a:pt x="294258" y="3240001"/>
                  <a:pt x="0" y="2945743"/>
                  <a:pt x="0" y="2582762"/>
                </a:cubicBezTo>
                <a:cubicBezTo>
                  <a:pt x="0" y="2219782"/>
                  <a:pt x="294258" y="1925524"/>
                  <a:pt x="657239" y="1925524"/>
                </a:cubicBezTo>
                <a:lnTo>
                  <a:pt x="670588" y="1928221"/>
                </a:lnTo>
                <a:cubicBezTo>
                  <a:pt x="705989" y="1610200"/>
                  <a:pt x="978825" y="1367793"/>
                  <a:pt x="1308278" y="1367793"/>
                </a:cubicBezTo>
                <a:close/>
                <a:moveTo>
                  <a:pt x="1589786" y="0"/>
                </a:moveTo>
                <a:cubicBezTo>
                  <a:pt x="1520182" y="453314"/>
                  <a:pt x="1668069" y="912942"/>
                  <a:pt x="1988957" y="1240613"/>
                </a:cubicBezTo>
                <a:cubicBezTo>
                  <a:pt x="2309845" y="1568285"/>
                  <a:pt x="2766281" y="1725754"/>
                  <a:pt x="3220951" y="1665645"/>
                </a:cubicBezTo>
                <a:cubicBezTo>
                  <a:pt x="3108976" y="1775302"/>
                  <a:pt x="2980523" y="1857805"/>
                  <a:pt x="2843553" y="1912752"/>
                </a:cubicBezTo>
                <a:cubicBezTo>
                  <a:pt x="2756367" y="1866073"/>
                  <a:pt x="2656598" y="1841175"/>
                  <a:pt x="2551012" y="1841175"/>
                </a:cubicBezTo>
                <a:cubicBezTo>
                  <a:pt x="2547197" y="1841176"/>
                  <a:pt x="2543390" y="1841210"/>
                  <a:pt x="2539631" y="1843473"/>
                </a:cubicBezTo>
                <a:cubicBezTo>
                  <a:pt x="2519161" y="1632454"/>
                  <a:pt x="2339312" y="1470470"/>
                  <a:pt x="2121631" y="1470470"/>
                </a:cubicBezTo>
                <a:cubicBezTo>
                  <a:pt x="2021400" y="1470470"/>
                  <a:pt x="1929192" y="1504812"/>
                  <a:pt x="1860327" y="1567705"/>
                </a:cubicBezTo>
                <a:cubicBezTo>
                  <a:pt x="1751020" y="1392954"/>
                  <a:pt x="1555160" y="1283445"/>
                  <a:pt x="1333723" y="1283445"/>
                </a:cubicBezTo>
                <a:lnTo>
                  <a:pt x="1331160" y="1283679"/>
                </a:lnTo>
                <a:cubicBezTo>
                  <a:pt x="1150898" y="856385"/>
                  <a:pt x="1238290" y="344219"/>
                  <a:pt x="158978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6" name="Round Same Side Corner Rectangle 8">
            <a:extLst>
              <a:ext uri="{FF2B5EF4-FFF2-40B4-BE49-F238E27FC236}">
                <a16:creationId xmlns:a16="http://schemas.microsoft.com/office/drawing/2014/main" id="{DB67113F-D303-42DA-95BD-610BBED8BE92}"/>
              </a:ext>
            </a:extLst>
          </p:cNvPr>
          <p:cNvSpPr/>
          <p:nvPr/>
        </p:nvSpPr>
        <p:spPr>
          <a:xfrm>
            <a:off x="4455730" y="1450295"/>
            <a:ext cx="251302" cy="661867"/>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7" name="Round Same Side Corner Rectangle 20">
            <a:extLst>
              <a:ext uri="{FF2B5EF4-FFF2-40B4-BE49-F238E27FC236}">
                <a16:creationId xmlns:a16="http://schemas.microsoft.com/office/drawing/2014/main" id="{64493E6A-B33B-4279-A44A-DC445D86772A}"/>
              </a:ext>
            </a:extLst>
          </p:cNvPr>
          <p:cNvSpPr/>
          <p:nvPr/>
        </p:nvSpPr>
        <p:spPr>
          <a:xfrm rot="10800000">
            <a:off x="5042893" y="1447239"/>
            <a:ext cx="313136" cy="667981"/>
          </a:xfrm>
          <a:custGeom>
            <a:avLst/>
            <a:gdLst>
              <a:gd name="connsiteX0" fmla="*/ 1228565 w 1856332"/>
              <a:gd name="connsiteY0" fmla="*/ 3214674 h 3959924"/>
              <a:gd name="connsiteX1" fmla="*/ 622681 w 1856332"/>
              <a:gd name="connsiteY1" fmla="*/ 3214674 h 3959924"/>
              <a:gd name="connsiteX2" fmla="*/ 521281 w 1856332"/>
              <a:gd name="connsiteY2" fmla="*/ 3174669 h 3959924"/>
              <a:gd name="connsiteX3" fmla="*/ 466697 w 1856332"/>
              <a:gd name="connsiteY3" fmla="*/ 3144149 h 3959924"/>
              <a:gd name="connsiteX4" fmla="*/ 8303 w 1856332"/>
              <a:gd name="connsiteY4" fmla="*/ 1942070 h 3959924"/>
              <a:gd name="connsiteX5" fmla="*/ 81139 w 1856332"/>
              <a:gd name="connsiteY5" fmla="*/ 1779444 h 3959924"/>
              <a:gd name="connsiteX6" fmla="*/ 243764 w 1856332"/>
              <a:gd name="connsiteY6" fmla="*/ 1852280 h 3959924"/>
              <a:gd name="connsiteX7" fmla="*/ 504770 w 1856332"/>
              <a:gd name="connsiteY7" fmla="*/ 2536736 h 3959924"/>
              <a:gd name="connsiteX8" fmla="*/ 555637 w 1856332"/>
              <a:gd name="connsiteY8" fmla="*/ 2536736 h 3959924"/>
              <a:gd name="connsiteX9" fmla="*/ 226299 w 1856332"/>
              <a:gd name="connsiteY9" fmla="*/ 1210417 h 3959924"/>
              <a:gd name="connsiteX10" fmla="*/ 551784 w 1856332"/>
              <a:gd name="connsiteY10" fmla="*/ 1210417 h 3959924"/>
              <a:gd name="connsiteX11" fmla="*/ 551784 w 1856332"/>
              <a:gd name="connsiteY11" fmla="*/ 168335 h 3959924"/>
              <a:gd name="connsiteX12" fmla="*/ 720119 w 1856332"/>
              <a:gd name="connsiteY12" fmla="*/ 0 h 3959924"/>
              <a:gd name="connsiteX13" fmla="*/ 888454 w 1856332"/>
              <a:gd name="connsiteY13" fmla="*/ 168335 h 3959924"/>
              <a:gd name="connsiteX14" fmla="*/ 888454 w 1856332"/>
              <a:gd name="connsiteY14" fmla="*/ 1210417 h 3959924"/>
              <a:gd name="connsiteX15" fmla="*/ 968040 w 1856332"/>
              <a:gd name="connsiteY15" fmla="*/ 1210417 h 3959924"/>
              <a:gd name="connsiteX16" fmla="*/ 968040 w 1856332"/>
              <a:gd name="connsiteY16" fmla="*/ 168335 h 3959924"/>
              <a:gd name="connsiteX17" fmla="*/ 1136375 w 1856332"/>
              <a:gd name="connsiteY17" fmla="*/ 0 h 3959924"/>
              <a:gd name="connsiteX18" fmla="*/ 1304710 w 1856332"/>
              <a:gd name="connsiteY18" fmla="*/ 168335 h 3959924"/>
              <a:gd name="connsiteX19" fmla="*/ 1304710 w 1856332"/>
              <a:gd name="connsiteY19" fmla="*/ 1210417 h 3959924"/>
              <a:gd name="connsiteX20" fmla="*/ 1631589 w 1856332"/>
              <a:gd name="connsiteY20" fmla="*/ 1210417 h 3959924"/>
              <a:gd name="connsiteX21" fmla="*/ 1302251 w 1856332"/>
              <a:gd name="connsiteY21" fmla="*/ 2536736 h 3959924"/>
              <a:gd name="connsiteX22" fmla="*/ 1351562 w 1856332"/>
              <a:gd name="connsiteY22" fmla="*/ 2536736 h 3959924"/>
              <a:gd name="connsiteX23" fmla="*/ 1612568 w 1856332"/>
              <a:gd name="connsiteY23" fmla="*/ 1852280 h 3959924"/>
              <a:gd name="connsiteX24" fmla="*/ 1775193 w 1856332"/>
              <a:gd name="connsiteY24" fmla="*/ 1779444 h 3959924"/>
              <a:gd name="connsiteX25" fmla="*/ 1848029 w 1856332"/>
              <a:gd name="connsiteY25" fmla="*/ 1942070 h 3959924"/>
              <a:gd name="connsiteX26" fmla="*/ 1389635 w 1856332"/>
              <a:gd name="connsiteY26" fmla="*/ 3144149 h 3959924"/>
              <a:gd name="connsiteX27" fmla="*/ 1344732 w 1856332"/>
              <a:gd name="connsiteY27" fmla="*/ 3176282 h 3959924"/>
              <a:gd name="connsiteX28" fmla="*/ 1228565 w 1856332"/>
              <a:gd name="connsiteY28" fmla="*/ 3214674 h 3959924"/>
              <a:gd name="connsiteX29" fmla="*/ 925623 w 1856332"/>
              <a:gd name="connsiteY29" fmla="*/ 3959924 h 3959924"/>
              <a:gd name="connsiteX30" fmla="*/ 601623 w 1856332"/>
              <a:gd name="connsiteY30" fmla="*/ 3635924 h 3959924"/>
              <a:gd name="connsiteX31" fmla="*/ 925623 w 1856332"/>
              <a:gd name="connsiteY31" fmla="*/ 3311924 h 3959924"/>
              <a:gd name="connsiteX32" fmla="*/ 1249623 w 1856332"/>
              <a:gd name="connsiteY32" fmla="*/ 3635924 h 3959924"/>
              <a:gd name="connsiteX33" fmla="*/ 925623 w 1856332"/>
              <a:gd name="connsiteY33"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344732 w 1856332"/>
              <a:gd name="connsiteY26" fmla="*/ 3176282 h 3959924"/>
              <a:gd name="connsiteX27" fmla="*/ 1228565 w 1856332"/>
              <a:gd name="connsiteY27" fmla="*/ 3214674 h 3959924"/>
              <a:gd name="connsiteX28" fmla="*/ 925623 w 1856332"/>
              <a:gd name="connsiteY28" fmla="*/ 3959924 h 3959924"/>
              <a:gd name="connsiteX29" fmla="*/ 601623 w 1856332"/>
              <a:gd name="connsiteY29" fmla="*/ 3635924 h 3959924"/>
              <a:gd name="connsiteX30" fmla="*/ 925623 w 1856332"/>
              <a:gd name="connsiteY30" fmla="*/ 3311924 h 3959924"/>
              <a:gd name="connsiteX31" fmla="*/ 1249623 w 1856332"/>
              <a:gd name="connsiteY31" fmla="*/ 3635924 h 3959924"/>
              <a:gd name="connsiteX32" fmla="*/ 925623 w 1856332"/>
              <a:gd name="connsiteY32"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 name="connsiteX0" fmla="*/ 1228565 w 1856332"/>
              <a:gd name="connsiteY0" fmla="*/ 3214674 h 3959924"/>
              <a:gd name="connsiteX1" fmla="*/ 622681 w 1856332"/>
              <a:gd name="connsiteY1" fmla="*/ 3214674 h 3959924"/>
              <a:gd name="connsiteX2" fmla="*/ 466697 w 1856332"/>
              <a:gd name="connsiteY2" fmla="*/ 3144149 h 3959924"/>
              <a:gd name="connsiteX3" fmla="*/ 8303 w 1856332"/>
              <a:gd name="connsiteY3" fmla="*/ 1942070 h 3959924"/>
              <a:gd name="connsiteX4" fmla="*/ 81139 w 1856332"/>
              <a:gd name="connsiteY4" fmla="*/ 1779444 h 3959924"/>
              <a:gd name="connsiteX5" fmla="*/ 243764 w 1856332"/>
              <a:gd name="connsiteY5" fmla="*/ 1852280 h 3959924"/>
              <a:gd name="connsiteX6" fmla="*/ 504770 w 1856332"/>
              <a:gd name="connsiteY6" fmla="*/ 2536736 h 3959924"/>
              <a:gd name="connsiteX7" fmla="*/ 555637 w 1856332"/>
              <a:gd name="connsiteY7" fmla="*/ 2536736 h 3959924"/>
              <a:gd name="connsiteX8" fmla="*/ 226299 w 1856332"/>
              <a:gd name="connsiteY8" fmla="*/ 1210417 h 3959924"/>
              <a:gd name="connsiteX9" fmla="*/ 551784 w 1856332"/>
              <a:gd name="connsiteY9" fmla="*/ 1210417 h 3959924"/>
              <a:gd name="connsiteX10" fmla="*/ 551784 w 1856332"/>
              <a:gd name="connsiteY10" fmla="*/ 168335 h 3959924"/>
              <a:gd name="connsiteX11" fmla="*/ 720119 w 1856332"/>
              <a:gd name="connsiteY11" fmla="*/ 0 h 3959924"/>
              <a:gd name="connsiteX12" fmla="*/ 888454 w 1856332"/>
              <a:gd name="connsiteY12" fmla="*/ 168335 h 3959924"/>
              <a:gd name="connsiteX13" fmla="*/ 888454 w 1856332"/>
              <a:gd name="connsiteY13" fmla="*/ 1210417 h 3959924"/>
              <a:gd name="connsiteX14" fmla="*/ 968040 w 1856332"/>
              <a:gd name="connsiteY14" fmla="*/ 1210417 h 3959924"/>
              <a:gd name="connsiteX15" fmla="*/ 968040 w 1856332"/>
              <a:gd name="connsiteY15" fmla="*/ 168335 h 3959924"/>
              <a:gd name="connsiteX16" fmla="*/ 1136375 w 1856332"/>
              <a:gd name="connsiteY16" fmla="*/ 0 h 3959924"/>
              <a:gd name="connsiteX17" fmla="*/ 1304710 w 1856332"/>
              <a:gd name="connsiteY17" fmla="*/ 168335 h 3959924"/>
              <a:gd name="connsiteX18" fmla="*/ 1304710 w 1856332"/>
              <a:gd name="connsiteY18" fmla="*/ 1210417 h 3959924"/>
              <a:gd name="connsiteX19" fmla="*/ 1631589 w 1856332"/>
              <a:gd name="connsiteY19" fmla="*/ 1210417 h 3959924"/>
              <a:gd name="connsiteX20" fmla="*/ 1302251 w 1856332"/>
              <a:gd name="connsiteY20" fmla="*/ 2536736 h 3959924"/>
              <a:gd name="connsiteX21" fmla="*/ 1351562 w 1856332"/>
              <a:gd name="connsiteY21" fmla="*/ 2536736 h 3959924"/>
              <a:gd name="connsiteX22" fmla="*/ 1612568 w 1856332"/>
              <a:gd name="connsiteY22" fmla="*/ 1852280 h 3959924"/>
              <a:gd name="connsiteX23" fmla="*/ 1775193 w 1856332"/>
              <a:gd name="connsiteY23" fmla="*/ 1779444 h 3959924"/>
              <a:gd name="connsiteX24" fmla="*/ 1848029 w 1856332"/>
              <a:gd name="connsiteY24" fmla="*/ 1942070 h 3959924"/>
              <a:gd name="connsiteX25" fmla="*/ 1389635 w 1856332"/>
              <a:gd name="connsiteY25" fmla="*/ 3144149 h 3959924"/>
              <a:gd name="connsiteX26" fmla="*/ 1228565 w 1856332"/>
              <a:gd name="connsiteY26" fmla="*/ 3214674 h 3959924"/>
              <a:gd name="connsiteX27" fmla="*/ 925623 w 1856332"/>
              <a:gd name="connsiteY27" fmla="*/ 3959924 h 3959924"/>
              <a:gd name="connsiteX28" fmla="*/ 601623 w 1856332"/>
              <a:gd name="connsiteY28" fmla="*/ 3635924 h 3959924"/>
              <a:gd name="connsiteX29" fmla="*/ 925623 w 1856332"/>
              <a:gd name="connsiteY29" fmla="*/ 3311924 h 3959924"/>
              <a:gd name="connsiteX30" fmla="*/ 1249623 w 1856332"/>
              <a:gd name="connsiteY30" fmla="*/ 3635924 h 3959924"/>
              <a:gd name="connsiteX31" fmla="*/ 925623 w 1856332"/>
              <a:gd name="connsiteY31" fmla="*/ 3959924 h 39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56332" h="3959924">
                <a:moveTo>
                  <a:pt x="1228565" y="3214674"/>
                </a:moveTo>
                <a:lnTo>
                  <a:pt x="622681" y="3214674"/>
                </a:lnTo>
                <a:cubicBezTo>
                  <a:pt x="495703" y="3202920"/>
                  <a:pt x="501057" y="3225622"/>
                  <a:pt x="466697" y="3144149"/>
                </a:cubicBezTo>
                <a:lnTo>
                  <a:pt x="8303" y="1942070"/>
                </a:lnTo>
                <a:cubicBezTo>
                  <a:pt x="-16491" y="1877049"/>
                  <a:pt x="16118" y="1804239"/>
                  <a:pt x="81139" y="1779444"/>
                </a:cubicBezTo>
                <a:cubicBezTo>
                  <a:pt x="146160" y="1754650"/>
                  <a:pt x="218970" y="1787259"/>
                  <a:pt x="243764" y="1852280"/>
                </a:cubicBezTo>
                <a:lnTo>
                  <a:pt x="504770" y="2536736"/>
                </a:lnTo>
                <a:lnTo>
                  <a:pt x="555637" y="2536736"/>
                </a:lnTo>
                <a:lnTo>
                  <a:pt x="226299" y="1210417"/>
                </a:lnTo>
                <a:lnTo>
                  <a:pt x="551784" y="1210417"/>
                </a:lnTo>
                <a:lnTo>
                  <a:pt x="551784" y="168335"/>
                </a:lnTo>
                <a:cubicBezTo>
                  <a:pt x="551784" y="75366"/>
                  <a:pt x="627150" y="0"/>
                  <a:pt x="720119" y="0"/>
                </a:cubicBezTo>
                <a:cubicBezTo>
                  <a:pt x="813088" y="0"/>
                  <a:pt x="888454" y="75366"/>
                  <a:pt x="888454" y="168335"/>
                </a:cubicBezTo>
                <a:lnTo>
                  <a:pt x="888454" y="1210417"/>
                </a:lnTo>
                <a:lnTo>
                  <a:pt x="968040" y="1210417"/>
                </a:lnTo>
                <a:lnTo>
                  <a:pt x="968040" y="168335"/>
                </a:lnTo>
                <a:cubicBezTo>
                  <a:pt x="968040" y="75366"/>
                  <a:pt x="1043406" y="0"/>
                  <a:pt x="1136375" y="0"/>
                </a:cubicBezTo>
                <a:cubicBezTo>
                  <a:pt x="1229344" y="0"/>
                  <a:pt x="1304710" y="75366"/>
                  <a:pt x="1304710" y="168335"/>
                </a:cubicBezTo>
                <a:lnTo>
                  <a:pt x="1304710" y="1210417"/>
                </a:lnTo>
                <a:lnTo>
                  <a:pt x="1631589" y="1210417"/>
                </a:lnTo>
                <a:lnTo>
                  <a:pt x="1302251" y="2536736"/>
                </a:lnTo>
                <a:lnTo>
                  <a:pt x="1351562" y="2536736"/>
                </a:lnTo>
                <a:lnTo>
                  <a:pt x="1612568" y="1852280"/>
                </a:lnTo>
                <a:cubicBezTo>
                  <a:pt x="1637362" y="1787259"/>
                  <a:pt x="1710172" y="1754650"/>
                  <a:pt x="1775193" y="1779444"/>
                </a:cubicBezTo>
                <a:cubicBezTo>
                  <a:pt x="1840214" y="1804239"/>
                  <a:pt x="1872823" y="1877049"/>
                  <a:pt x="1848029" y="1942070"/>
                </a:cubicBezTo>
                <a:lnTo>
                  <a:pt x="1389635" y="3144149"/>
                </a:lnTo>
                <a:cubicBezTo>
                  <a:pt x="1348984" y="3225622"/>
                  <a:pt x="1356391" y="3202920"/>
                  <a:pt x="1228565" y="3214674"/>
                </a:cubicBezTo>
                <a:close/>
                <a:moveTo>
                  <a:pt x="925623" y="3959924"/>
                </a:moveTo>
                <a:cubicBezTo>
                  <a:pt x="746683" y="3959924"/>
                  <a:pt x="601623" y="3814864"/>
                  <a:pt x="601623" y="3635924"/>
                </a:cubicBezTo>
                <a:cubicBezTo>
                  <a:pt x="601623" y="3456984"/>
                  <a:pt x="746683" y="3311924"/>
                  <a:pt x="925623" y="3311924"/>
                </a:cubicBezTo>
                <a:cubicBezTo>
                  <a:pt x="1104563" y="3311924"/>
                  <a:pt x="1249623" y="3456984"/>
                  <a:pt x="1249623" y="3635924"/>
                </a:cubicBezTo>
                <a:cubicBezTo>
                  <a:pt x="1249623" y="3814864"/>
                  <a:pt x="1104563" y="3959924"/>
                  <a:pt x="925623" y="395992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8" name="Donut 87">
            <a:extLst>
              <a:ext uri="{FF2B5EF4-FFF2-40B4-BE49-F238E27FC236}">
                <a16:creationId xmlns:a16="http://schemas.microsoft.com/office/drawing/2014/main" id="{4E09E652-E42B-4D35-B750-1E418CF08FA6}"/>
              </a:ext>
            </a:extLst>
          </p:cNvPr>
          <p:cNvSpPr/>
          <p:nvPr/>
        </p:nvSpPr>
        <p:spPr>
          <a:xfrm>
            <a:off x="5691893" y="1539942"/>
            <a:ext cx="507661" cy="521714"/>
          </a:xfrm>
          <a:custGeom>
            <a:avLst/>
            <a:gdLst/>
            <a:ahLst/>
            <a:cxnLst/>
            <a:rect l="l" t="t" r="r" b="b"/>
            <a:pathLst>
              <a:path w="356471" h="366339">
                <a:moveTo>
                  <a:pt x="144025" y="123680"/>
                </a:moveTo>
                <a:cubicBezTo>
                  <a:pt x="89551" y="123680"/>
                  <a:pt x="45391" y="167840"/>
                  <a:pt x="45391" y="222314"/>
                </a:cubicBezTo>
                <a:cubicBezTo>
                  <a:pt x="45391" y="276788"/>
                  <a:pt x="89551" y="320948"/>
                  <a:pt x="144025" y="320948"/>
                </a:cubicBezTo>
                <a:cubicBezTo>
                  <a:pt x="198499" y="320948"/>
                  <a:pt x="242659" y="276788"/>
                  <a:pt x="242659" y="222314"/>
                </a:cubicBezTo>
                <a:cubicBezTo>
                  <a:pt x="242659" y="167840"/>
                  <a:pt x="198499" y="123680"/>
                  <a:pt x="144025" y="123680"/>
                </a:cubicBezTo>
                <a:close/>
                <a:moveTo>
                  <a:pt x="354808" y="0"/>
                </a:moveTo>
                <a:lnTo>
                  <a:pt x="356471" y="85288"/>
                </a:lnTo>
                <a:lnTo>
                  <a:pt x="334733" y="64382"/>
                </a:lnTo>
                <a:lnTo>
                  <a:pt x="260258" y="141819"/>
                </a:lnTo>
                <a:cubicBezTo>
                  <a:pt x="278587" y="163579"/>
                  <a:pt x="288050" y="191841"/>
                  <a:pt x="288050" y="222314"/>
                </a:cubicBezTo>
                <a:cubicBezTo>
                  <a:pt x="288050" y="301857"/>
                  <a:pt x="223568" y="366339"/>
                  <a:pt x="144025" y="366339"/>
                </a:cubicBezTo>
                <a:cubicBezTo>
                  <a:pt x="64482" y="366339"/>
                  <a:pt x="0" y="301857"/>
                  <a:pt x="0" y="222314"/>
                </a:cubicBezTo>
                <a:cubicBezTo>
                  <a:pt x="0" y="142771"/>
                  <a:pt x="64482" y="78289"/>
                  <a:pt x="144025" y="78289"/>
                </a:cubicBezTo>
                <a:cubicBezTo>
                  <a:pt x="170876" y="78289"/>
                  <a:pt x="196011" y="85637"/>
                  <a:pt x="216282" y="100527"/>
                </a:cubicBezTo>
                <a:lnTo>
                  <a:pt x="291257" y="22569"/>
                </a:lnTo>
                <a:lnTo>
                  <a:pt x="269519" y="166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89" name="Donut 90">
            <a:extLst>
              <a:ext uri="{FF2B5EF4-FFF2-40B4-BE49-F238E27FC236}">
                <a16:creationId xmlns:a16="http://schemas.microsoft.com/office/drawing/2014/main" id="{D86BE85A-63D8-48D0-8B07-9669B75E9D9D}"/>
              </a:ext>
            </a:extLst>
          </p:cNvPr>
          <p:cNvSpPr/>
          <p:nvPr/>
        </p:nvSpPr>
        <p:spPr>
          <a:xfrm>
            <a:off x="6568402" y="1501877"/>
            <a:ext cx="532052" cy="543757"/>
          </a:xfrm>
          <a:custGeom>
            <a:avLst/>
            <a:gdLst/>
            <a:ahLst/>
            <a:cxnLst/>
            <a:rect l="l" t="t" r="r" b="b"/>
            <a:pathLst>
              <a:path w="373598" h="381817">
                <a:moveTo>
                  <a:pt x="229573" y="45391"/>
                </a:moveTo>
                <a:cubicBezTo>
                  <a:pt x="175099" y="45391"/>
                  <a:pt x="130939" y="89551"/>
                  <a:pt x="130939" y="144025"/>
                </a:cubicBezTo>
                <a:cubicBezTo>
                  <a:pt x="130939" y="198499"/>
                  <a:pt x="175099" y="242659"/>
                  <a:pt x="229573" y="242659"/>
                </a:cubicBezTo>
                <a:cubicBezTo>
                  <a:pt x="284047" y="242659"/>
                  <a:pt x="328207" y="198499"/>
                  <a:pt x="328207" y="144025"/>
                </a:cubicBezTo>
                <a:cubicBezTo>
                  <a:pt x="328207" y="89551"/>
                  <a:pt x="284047" y="45391"/>
                  <a:pt x="229573" y="45391"/>
                </a:cubicBezTo>
                <a:close/>
                <a:moveTo>
                  <a:pt x="229573" y="0"/>
                </a:moveTo>
                <a:cubicBezTo>
                  <a:pt x="309116" y="0"/>
                  <a:pt x="373598" y="64482"/>
                  <a:pt x="373598" y="144025"/>
                </a:cubicBezTo>
                <a:cubicBezTo>
                  <a:pt x="373598" y="223568"/>
                  <a:pt x="309116" y="288050"/>
                  <a:pt x="229573" y="288050"/>
                </a:cubicBezTo>
                <a:cubicBezTo>
                  <a:pt x="202172" y="288050"/>
                  <a:pt x="176558" y="280398"/>
                  <a:pt x="156060" y="264966"/>
                </a:cubicBezTo>
                <a:lnTo>
                  <a:pt x="128993" y="292033"/>
                </a:lnTo>
                <a:lnTo>
                  <a:pt x="160228" y="323268"/>
                </a:lnTo>
                <a:cubicBezTo>
                  <a:pt x="171055" y="334095"/>
                  <a:pt x="171055" y="351650"/>
                  <a:pt x="160228" y="362477"/>
                </a:cubicBezTo>
                <a:cubicBezTo>
                  <a:pt x="149401" y="373304"/>
                  <a:pt x="131846" y="373304"/>
                  <a:pt x="121019" y="362477"/>
                </a:cubicBezTo>
                <a:lnTo>
                  <a:pt x="89784" y="331242"/>
                </a:lnTo>
                <a:lnTo>
                  <a:pt x="39209" y="381817"/>
                </a:lnTo>
                <a:cubicBezTo>
                  <a:pt x="28381" y="392644"/>
                  <a:pt x="10827" y="392644"/>
                  <a:pt x="0" y="381817"/>
                </a:cubicBezTo>
                <a:cubicBezTo>
                  <a:pt x="-10828" y="370989"/>
                  <a:pt x="-10828" y="353435"/>
                  <a:pt x="0" y="342608"/>
                </a:cubicBezTo>
                <a:lnTo>
                  <a:pt x="50575" y="292033"/>
                </a:lnTo>
                <a:lnTo>
                  <a:pt x="16166" y="257624"/>
                </a:lnTo>
                <a:cubicBezTo>
                  <a:pt x="5339" y="246797"/>
                  <a:pt x="5339" y="229242"/>
                  <a:pt x="16166" y="218415"/>
                </a:cubicBezTo>
                <a:cubicBezTo>
                  <a:pt x="26993" y="207588"/>
                  <a:pt x="44548" y="207588"/>
                  <a:pt x="55375" y="218415"/>
                </a:cubicBezTo>
                <a:lnTo>
                  <a:pt x="89784" y="252824"/>
                </a:lnTo>
                <a:lnTo>
                  <a:pt x="115252" y="227356"/>
                </a:lnTo>
                <a:cubicBezTo>
                  <a:pt x="95803" y="205073"/>
                  <a:pt x="85548" y="175747"/>
                  <a:pt x="85548" y="144025"/>
                </a:cubicBezTo>
                <a:cubicBezTo>
                  <a:pt x="85548" y="64482"/>
                  <a:pt x="150030" y="0"/>
                  <a:pt x="229573"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0" name="Oval 6">
            <a:extLst>
              <a:ext uri="{FF2B5EF4-FFF2-40B4-BE49-F238E27FC236}">
                <a16:creationId xmlns:a16="http://schemas.microsoft.com/office/drawing/2014/main" id="{319E467E-1F19-4CBB-A070-3B6CE4078D17}"/>
              </a:ext>
            </a:extLst>
          </p:cNvPr>
          <p:cNvSpPr/>
          <p:nvPr/>
        </p:nvSpPr>
        <p:spPr>
          <a:xfrm>
            <a:off x="7560710" y="2604583"/>
            <a:ext cx="507960" cy="502639"/>
          </a:xfrm>
          <a:custGeom>
            <a:avLst/>
            <a:gdLst/>
            <a:ahLst/>
            <a:cxnLst/>
            <a:rect l="l" t="t" r="r" b="b"/>
            <a:pathLst>
              <a:path w="3220460" h="3186731">
                <a:moveTo>
                  <a:pt x="1762834" y="1282034"/>
                </a:moveTo>
                <a:lnTo>
                  <a:pt x="273698" y="2771171"/>
                </a:lnTo>
                <a:cubicBezTo>
                  <a:pt x="253145" y="2791724"/>
                  <a:pt x="253145" y="2825048"/>
                  <a:pt x="273698" y="2845601"/>
                </a:cubicBezTo>
                <a:cubicBezTo>
                  <a:pt x="294251" y="2866154"/>
                  <a:pt x="327575" y="2866154"/>
                  <a:pt x="348128" y="2845601"/>
                </a:cubicBezTo>
                <a:lnTo>
                  <a:pt x="1830131" y="1363598"/>
                </a:lnTo>
                <a:close/>
                <a:moveTo>
                  <a:pt x="2703218" y="237332"/>
                </a:moveTo>
                <a:cubicBezTo>
                  <a:pt x="2623680" y="237332"/>
                  <a:pt x="2559202" y="301810"/>
                  <a:pt x="2559202" y="381348"/>
                </a:cubicBezTo>
                <a:cubicBezTo>
                  <a:pt x="2559202" y="460886"/>
                  <a:pt x="2623680" y="525364"/>
                  <a:pt x="2703218" y="525364"/>
                </a:cubicBezTo>
                <a:cubicBezTo>
                  <a:pt x="2782756" y="525364"/>
                  <a:pt x="2847234" y="460886"/>
                  <a:pt x="2847234" y="381348"/>
                </a:cubicBezTo>
                <a:cubicBezTo>
                  <a:pt x="2847234" y="301810"/>
                  <a:pt x="2782756" y="237332"/>
                  <a:pt x="2703218" y="237332"/>
                </a:cubicBezTo>
                <a:close/>
                <a:moveTo>
                  <a:pt x="2413103" y="0"/>
                </a:moveTo>
                <a:cubicBezTo>
                  <a:pt x="2858994" y="0"/>
                  <a:pt x="3220460" y="361466"/>
                  <a:pt x="3220460" y="807357"/>
                </a:cubicBezTo>
                <a:cubicBezTo>
                  <a:pt x="3220460" y="1253248"/>
                  <a:pt x="2858994" y="1614714"/>
                  <a:pt x="2413103" y="1614714"/>
                </a:cubicBezTo>
                <a:cubicBezTo>
                  <a:pt x="2305542" y="1614714"/>
                  <a:pt x="2202893" y="1593680"/>
                  <a:pt x="2109223" y="1555067"/>
                </a:cubicBezTo>
                <a:lnTo>
                  <a:pt x="2191945" y="1637789"/>
                </a:lnTo>
                <a:cubicBezTo>
                  <a:pt x="2226856" y="1672699"/>
                  <a:pt x="2226855" y="1729300"/>
                  <a:pt x="2191945" y="1764210"/>
                </a:cubicBezTo>
                <a:lnTo>
                  <a:pt x="2045068" y="1911087"/>
                </a:lnTo>
                <a:cubicBezTo>
                  <a:pt x="2010158" y="1945998"/>
                  <a:pt x="1953557" y="1945998"/>
                  <a:pt x="1918647" y="1911087"/>
                </a:cubicBezTo>
                <a:lnTo>
                  <a:pt x="1799123" y="1791564"/>
                </a:lnTo>
                <a:lnTo>
                  <a:pt x="1749496" y="1841190"/>
                </a:lnTo>
                <a:lnTo>
                  <a:pt x="1832980" y="1924673"/>
                </a:lnTo>
                <a:lnTo>
                  <a:pt x="1761893" y="1995760"/>
                </a:lnTo>
                <a:lnTo>
                  <a:pt x="1678410" y="1912277"/>
                </a:lnTo>
                <a:lnTo>
                  <a:pt x="1650246" y="1940441"/>
                </a:lnTo>
                <a:lnTo>
                  <a:pt x="1735612" y="2025807"/>
                </a:lnTo>
                <a:lnTo>
                  <a:pt x="1573330" y="2188089"/>
                </a:lnTo>
                <a:lnTo>
                  <a:pt x="1487964" y="2102723"/>
                </a:lnTo>
                <a:lnTo>
                  <a:pt x="1451742" y="2138944"/>
                </a:lnTo>
                <a:lnTo>
                  <a:pt x="1537109" y="2224311"/>
                </a:lnTo>
                <a:lnTo>
                  <a:pt x="1374830" y="2386590"/>
                </a:lnTo>
                <a:lnTo>
                  <a:pt x="1289463" y="2301223"/>
                </a:lnTo>
                <a:lnTo>
                  <a:pt x="1225079" y="2365608"/>
                </a:lnTo>
                <a:lnTo>
                  <a:pt x="1310445" y="2450974"/>
                </a:lnTo>
                <a:lnTo>
                  <a:pt x="1239358" y="2522061"/>
                </a:lnTo>
                <a:lnTo>
                  <a:pt x="1153992" y="2436695"/>
                </a:lnTo>
                <a:lnTo>
                  <a:pt x="1104364" y="2486322"/>
                </a:lnTo>
                <a:lnTo>
                  <a:pt x="1189730" y="2571689"/>
                </a:lnTo>
                <a:lnTo>
                  <a:pt x="1034153" y="2727266"/>
                </a:lnTo>
                <a:lnTo>
                  <a:pt x="948787" y="2641900"/>
                </a:lnTo>
                <a:lnTo>
                  <a:pt x="905863" y="2684824"/>
                </a:lnTo>
                <a:lnTo>
                  <a:pt x="991230" y="2770191"/>
                </a:lnTo>
                <a:lnTo>
                  <a:pt x="842353" y="2919067"/>
                </a:lnTo>
                <a:lnTo>
                  <a:pt x="756986" y="2833700"/>
                </a:lnTo>
                <a:lnTo>
                  <a:pt x="692119" y="2898567"/>
                </a:lnTo>
                <a:lnTo>
                  <a:pt x="777486" y="2983934"/>
                </a:lnTo>
                <a:lnTo>
                  <a:pt x="628610" y="3132811"/>
                </a:lnTo>
                <a:lnTo>
                  <a:pt x="618557" y="3122757"/>
                </a:lnTo>
                <a:lnTo>
                  <a:pt x="622830" y="3134825"/>
                </a:lnTo>
                <a:lnTo>
                  <a:pt x="346551" y="3150831"/>
                </a:lnTo>
                <a:lnTo>
                  <a:pt x="0" y="3186731"/>
                </a:lnTo>
                <a:lnTo>
                  <a:pt x="51749" y="2750557"/>
                </a:lnTo>
                <a:lnTo>
                  <a:pt x="48979" y="2747788"/>
                </a:lnTo>
                <a:lnTo>
                  <a:pt x="52495" y="2744272"/>
                </a:lnTo>
                <a:lnTo>
                  <a:pt x="52938" y="2740533"/>
                </a:lnTo>
                <a:lnTo>
                  <a:pt x="54575" y="2742192"/>
                </a:lnTo>
                <a:lnTo>
                  <a:pt x="1671288" y="1125479"/>
                </a:lnTo>
                <a:cubicBezTo>
                  <a:pt x="1628971" y="1027979"/>
                  <a:pt x="1605746" y="920380"/>
                  <a:pt x="1605746" y="807357"/>
                </a:cubicBezTo>
                <a:cubicBezTo>
                  <a:pt x="1605746" y="361466"/>
                  <a:pt x="1967212" y="0"/>
                  <a:pt x="2413103"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1" name="Block Arc 25">
            <a:extLst>
              <a:ext uri="{FF2B5EF4-FFF2-40B4-BE49-F238E27FC236}">
                <a16:creationId xmlns:a16="http://schemas.microsoft.com/office/drawing/2014/main" id="{5F7FD4D6-1C06-4ABB-98F4-AC79D3C6A6D8}"/>
              </a:ext>
            </a:extLst>
          </p:cNvPr>
          <p:cNvSpPr/>
          <p:nvPr/>
        </p:nvSpPr>
        <p:spPr>
          <a:xfrm>
            <a:off x="5081797" y="2603460"/>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2" name="Block Arc 31">
            <a:extLst>
              <a:ext uri="{FF2B5EF4-FFF2-40B4-BE49-F238E27FC236}">
                <a16:creationId xmlns:a16="http://schemas.microsoft.com/office/drawing/2014/main" id="{7D9DF903-DA8F-4191-AEDF-7DDF26A64847}"/>
              </a:ext>
            </a:extLst>
          </p:cNvPr>
          <p:cNvSpPr/>
          <p:nvPr/>
        </p:nvSpPr>
        <p:spPr>
          <a:xfrm>
            <a:off x="8411005" y="2603460"/>
            <a:ext cx="455959" cy="504884"/>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3" name="Freeform 53">
            <a:extLst>
              <a:ext uri="{FF2B5EF4-FFF2-40B4-BE49-F238E27FC236}">
                <a16:creationId xmlns:a16="http://schemas.microsoft.com/office/drawing/2014/main" id="{D57F2C4B-7240-41A7-B169-E1E9E5390396}"/>
              </a:ext>
            </a:extLst>
          </p:cNvPr>
          <p:cNvSpPr/>
          <p:nvPr/>
        </p:nvSpPr>
        <p:spPr>
          <a:xfrm>
            <a:off x="10130939" y="2599748"/>
            <a:ext cx="499664" cy="512309"/>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4" name="Block Arc 10">
            <a:extLst>
              <a:ext uri="{FF2B5EF4-FFF2-40B4-BE49-F238E27FC236}">
                <a16:creationId xmlns:a16="http://schemas.microsoft.com/office/drawing/2014/main" id="{75C14C12-5F78-4BDD-B8A3-69BB465A2216}"/>
              </a:ext>
            </a:extLst>
          </p:cNvPr>
          <p:cNvSpPr/>
          <p:nvPr/>
        </p:nvSpPr>
        <p:spPr>
          <a:xfrm>
            <a:off x="10959168" y="4745774"/>
            <a:ext cx="614525" cy="416246"/>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95" name="Freeform 55">
            <a:extLst>
              <a:ext uri="{FF2B5EF4-FFF2-40B4-BE49-F238E27FC236}">
                <a16:creationId xmlns:a16="http://schemas.microsoft.com/office/drawing/2014/main" id="{E1F21ECA-3730-4E2A-BB32-69C99B2546BB}"/>
              </a:ext>
            </a:extLst>
          </p:cNvPr>
          <p:cNvSpPr/>
          <p:nvPr/>
        </p:nvSpPr>
        <p:spPr>
          <a:xfrm>
            <a:off x="4423300" y="2468550"/>
            <a:ext cx="316162" cy="774705"/>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6" name="Round Same Side Corner Rectangle 36">
            <a:extLst>
              <a:ext uri="{FF2B5EF4-FFF2-40B4-BE49-F238E27FC236}">
                <a16:creationId xmlns:a16="http://schemas.microsoft.com/office/drawing/2014/main" id="{E0C4F70F-DCCD-48F1-A750-DF4F32AC8F75}"/>
              </a:ext>
            </a:extLst>
          </p:cNvPr>
          <p:cNvSpPr/>
          <p:nvPr/>
        </p:nvSpPr>
        <p:spPr>
          <a:xfrm>
            <a:off x="9209300" y="2626898"/>
            <a:ext cx="579306" cy="458009"/>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7" name="Oval 21">
            <a:extLst>
              <a:ext uri="{FF2B5EF4-FFF2-40B4-BE49-F238E27FC236}">
                <a16:creationId xmlns:a16="http://schemas.microsoft.com/office/drawing/2014/main" id="{B92F2676-D90E-40BF-8AC5-C623D6EC5932}"/>
              </a:ext>
            </a:extLst>
          </p:cNvPr>
          <p:cNvSpPr>
            <a:spLocks noChangeAspect="1"/>
          </p:cNvSpPr>
          <p:nvPr/>
        </p:nvSpPr>
        <p:spPr>
          <a:xfrm>
            <a:off x="7052100" y="4713438"/>
            <a:ext cx="476931" cy="48091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8" name="Oval 32">
            <a:extLst>
              <a:ext uri="{FF2B5EF4-FFF2-40B4-BE49-F238E27FC236}">
                <a16:creationId xmlns:a16="http://schemas.microsoft.com/office/drawing/2014/main" id="{06C7F06B-394E-4FE3-88AA-93210AFF9C00}"/>
              </a:ext>
            </a:extLst>
          </p:cNvPr>
          <p:cNvSpPr/>
          <p:nvPr/>
        </p:nvSpPr>
        <p:spPr>
          <a:xfrm>
            <a:off x="9307908" y="4680733"/>
            <a:ext cx="454128" cy="546324"/>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9" name="CuadroTexto 48"/>
          <p:cNvSpPr txBox="1"/>
          <p:nvPr/>
        </p:nvSpPr>
        <p:spPr>
          <a:xfrm>
            <a:off x="877427" y="5048071"/>
            <a:ext cx="2837175" cy="923330"/>
          </a:xfrm>
          <a:prstGeom prst="rect">
            <a:avLst/>
          </a:prstGeom>
          <a:noFill/>
        </p:spPr>
        <p:txBody>
          <a:bodyPr wrap="square" rtlCol="0">
            <a:spAutoFit/>
          </a:bodyPr>
          <a:lstStyle/>
          <a:p>
            <a:r>
              <a:rPr lang="es-CO" dirty="0" smtClean="0">
                <a:solidFill>
                  <a:schemeClr val="bg1"/>
                </a:solidFill>
              </a:rPr>
              <a:t>Puede cambiar el color y tamaño de acuerdo a sus necesidades</a:t>
            </a:r>
            <a:endParaRPr lang="es-CO" dirty="0">
              <a:solidFill>
                <a:schemeClr val="bg1"/>
              </a:solidFill>
            </a:endParaRPr>
          </a:p>
        </p:txBody>
      </p:sp>
      <p:sp>
        <p:nvSpPr>
          <p:cNvPr id="51" name="Text Placeholder 1"/>
          <p:cNvSpPr txBox="1">
            <a:spLocks/>
          </p:cNvSpPr>
          <p:nvPr/>
        </p:nvSpPr>
        <p:spPr>
          <a:xfrm>
            <a:off x="323529" y="501545"/>
            <a:ext cx="2347243" cy="1291041"/>
          </a:xfrm>
          <a:prstGeom prst="rect">
            <a:avLst/>
          </a:prstGeom>
        </p:spPr>
        <p:txBody>
          <a:bodyPr>
            <a:normAutofit/>
          </a:bodyPr>
          <a:lst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4000" dirty="0" smtClean="0">
                <a:solidFill>
                  <a:schemeClr val="tx2"/>
                </a:solidFill>
                <a:latin typeface="Futura Md BT" panose="020B0602020204020303" pitchFamily="34" charset="0"/>
              </a:rPr>
              <a:t>Iconos de apoyo</a:t>
            </a:r>
            <a:endParaRPr lang="es-CO" sz="4000" dirty="0">
              <a:solidFill>
                <a:schemeClr val="tx2"/>
              </a:solidFill>
              <a:latin typeface="Futura Md BT" panose="020B0602020204020303" pitchFamily="34" charset="0"/>
            </a:endParaRPr>
          </a:p>
        </p:txBody>
      </p:sp>
      <p:sp>
        <p:nvSpPr>
          <p:cNvPr id="52" name="CuadroTexto 51"/>
          <p:cNvSpPr txBox="1"/>
          <p:nvPr/>
        </p:nvSpPr>
        <p:spPr>
          <a:xfrm>
            <a:off x="323529" y="1888109"/>
            <a:ext cx="2837175" cy="923330"/>
          </a:xfrm>
          <a:prstGeom prst="rect">
            <a:avLst/>
          </a:prstGeom>
          <a:noFill/>
        </p:spPr>
        <p:txBody>
          <a:bodyPr wrap="square" rtlCol="0">
            <a:spAutoFit/>
          </a:bodyPr>
          <a:lstStyle/>
          <a:p>
            <a:r>
              <a:rPr lang="es-CO" dirty="0" smtClean="0"/>
              <a:t>Puede cambiar el color y tamaño de acuerdo a sus necesidades</a:t>
            </a:r>
            <a:endParaRPr lang="es-CO" dirty="0"/>
          </a:p>
        </p:txBody>
      </p:sp>
    </p:spTree>
    <p:extLst>
      <p:ext uri="{BB962C8B-B14F-4D97-AF65-F5344CB8AC3E}">
        <p14:creationId xmlns:p14="http://schemas.microsoft.com/office/powerpoint/2010/main" val="486176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4" name="Marcador de texto 3"/>
          <p:cNvSpPr>
            <a:spLocks noGrp="1"/>
          </p:cNvSpPr>
          <p:nvPr>
            <p:ph type="body" sz="quarter" idx="10"/>
          </p:nvPr>
        </p:nvSpPr>
        <p:spPr/>
        <p:txBody>
          <a:bodyPr/>
          <a:lstStyle/>
          <a:p>
            <a:endParaRPr lang="es-CO" dirty="0"/>
          </a:p>
        </p:txBody>
      </p:sp>
      <p:sp>
        <p:nvSpPr>
          <p:cNvPr id="6" name="Marcador de posición de imagen 5"/>
          <p:cNvSpPr>
            <a:spLocks noGrp="1"/>
          </p:cNvSpPr>
          <p:nvPr>
            <p:ph type="pic" sz="quarter" idx="12"/>
          </p:nvPr>
        </p:nvSpPr>
        <p:spPr/>
      </p:sp>
      <p:sp>
        <p:nvSpPr>
          <p:cNvPr id="10" name="Rectángulo 9"/>
          <p:cNvSpPr/>
          <p:nvPr/>
        </p:nvSpPr>
        <p:spPr>
          <a:xfrm>
            <a:off x="1644349" y="4239984"/>
            <a:ext cx="3570447" cy="830997"/>
          </a:xfrm>
          <a:prstGeom prst="rect">
            <a:avLst/>
          </a:prstGeom>
        </p:spPr>
        <p:txBody>
          <a:bodyPr wrap="square">
            <a:spAutoFit/>
          </a:bodyPr>
          <a:lstStyle/>
          <a:p>
            <a:r>
              <a:rPr lang="es-CO" altLang="ko-KR" sz="1200" b="1" dirty="0" smtClean="0">
                <a:solidFill>
                  <a:schemeClr val="tx2">
                    <a:lumMod val="60000"/>
                    <a:lumOff val="40000"/>
                  </a:schemeClr>
                </a:solidFill>
                <a:cs typeface="Arial" pitchFamily="34" charset="0"/>
              </a:rPr>
              <a:t>Cuando aparece este icono significa que puede insertar imágenes estas quedaran dentro de la forma prediseñada, de clic y se abrirá el explorador de archivos.</a:t>
            </a:r>
            <a:endParaRPr lang="es-CO" altLang="ko-KR" sz="1200" b="1" dirty="0">
              <a:solidFill>
                <a:schemeClr val="tx2">
                  <a:lumMod val="60000"/>
                  <a:lumOff val="40000"/>
                </a:schemeClr>
              </a:solidFill>
              <a:cs typeface="Arial" pitchFamily="34" charset="0"/>
            </a:endParaRPr>
          </a:p>
        </p:txBody>
      </p:sp>
      <p:cxnSp>
        <p:nvCxnSpPr>
          <p:cNvPr id="11" name="Conector recto de flecha 10"/>
          <p:cNvCxnSpPr/>
          <p:nvPr/>
        </p:nvCxnSpPr>
        <p:spPr>
          <a:xfrm flipV="1">
            <a:off x="3271901" y="3613115"/>
            <a:ext cx="0" cy="546170"/>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481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306876-491C-4FF4-A133-F6784DEB662B}"/>
              </a:ext>
            </a:extLst>
          </p:cNvPr>
          <p:cNvSpPr txBox="1"/>
          <p:nvPr/>
        </p:nvSpPr>
        <p:spPr>
          <a:xfrm>
            <a:off x="6784834" y="1032983"/>
            <a:ext cx="4685903" cy="2616101"/>
          </a:xfrm>
          <a:prstGeom prst="rect">
            <a:avLst/>
          </a:prstGeom>
          <a:noFill/>
        </p:spPr>
        <p:txBody>
          <a:bodyPr wrap="square" lIns="108000" rIns="108000" rtlCol="0">
            <a:spAutoFit/>
          </a:bodyPr>
          <a:lstStyle/>
          <a:p>
            <a:r>
              <a:rPr lang="es-CO" altLang="ko-KR" sz="2000" b="1" dirty="0">
                <a:cs typeface="Arial" pitchFamily="34" charset="0"/>
              </a:rPr>
              <a:t>Subtítulo</a:t>
            </a:r>
            <a:endParaRPr lang="es-CO" altLang="ko-KR" sz="2000" b="1" dirty="0">
              <a:solidFill>
                <a:schemeClr val="tx1">
                  <a:lumMod val="75000"/>
                  <a:lumOff val="25000"/>
                </a:schemeClr>
              </a:solidFill>
              <a:cs typeface="Arial" pitchFamily="34" charset="0"/>
            </a:endParaRPr>
          </a:p>
          <a:p>
            <a:endParaRPr lang="es-CO" altLang="ko-KR" sz="1200" dirty="0" smtClean="0">
              <a:cs typeface="Arial" pitchFamily="34" charset="0"/>
            </a:endParaRPr>
          </a:p>
          <a:p>
            <a:r>
              <a:rPr lang="es-CO" altLang="ko-KR" sz="1400" dirty="0" smtClean="0">
                <a:cs typeface="Arial" pitchFamily="34" charset="0"/>
              </a:rPr>
              <a:t>Introduzca </a:t>
            </a:r>
            <a:r>
              <a:rPr lang="es-CO" altLang="ko-KR" sz="1400" dirty="0">
                <a:cs typeface="Arial" pitchFamily="34" charset="0"/>
              </a:rPr>
              <a:t>su texto en este espacio usando la fuente tipográfica institucional </a:t>
            </a:r>
            <a:r>
              <a:rPr lang="es-CO" altLang="ko-KR" sz="1400" dirty="0" smtClean="0">
                <a:cs typeface="Arial" pitchFamily="34" charset="0"/>
              </a:rPr>
              <a:t>Raleway.</a:t>
            </a:r>
          </a:p>
          <a:p>
            <a:endParaRPr lang="es-CO" altLang="ko-KR" sz="1400" dirty="0">
              <a:cs typeface="Arial" pitchFamily="34" charset="0"/>
            </a:endParaRPr>
          </a:p>
          <a:p>
            <a:r>
              <a:rPr lang="es-CO" altLang="ko-KR" b="1" dirty="0" smtClean="0">
                <a:cs typeface="Arial" pitchFamily="34" charset="0"/>
              </a:rPr>
              <a:t>Esta </a:t>
            </a:r>
            <a:r>
              <a:rPr lang="es-CO" altLang="ko-KR" b="1" dirty="0">
                <a:cs typeface="Arial" pitchFamily="34" charset="0"/>
              </a:rPr>
              <a:t>plantilla cuenta con íconos los cuales puede editar y quitar según sus necesidades, al finalizar esta plantilla podrá encontrar paquetes de íconos para su libre </a:t>
            </a:r>
            <a:r>
              <a:rPr lang="es-CO" altLang="ko-KR" b="1" dirty="0">
                <a:latin typeface="Futura Md BT" panose="020B0602020204020303" pitchFamily="34" charset="0"/>
                <a:cs typeface="Arial" pitchFamily="34" charset="0"/>
              </a:rPr>
              <a:t>uso.</a:t>
            </a:r>
          </a:p>
        </p:txBody>
      </p:sp>
      <p:sp>
        <p:nvSpPr>
          <p:cNvPr id="7" name="TextBox 6">
            <a:extLst>
              <a:ext uri="{FF2B5EF4-FFF2-40B4-BE49-F238E27FC236}">
                <a16:creationId xmlns:a16="http://schemas.microsoft.com/office/drawing/2014/main" id="{76375540-0184-4AF7-8F84-5C4D3DDD32EE}"/>
              </a:ext>
            </a:extLst>
          </p:cNvPr>
          <p:cNvSpPr txBox="1"/>
          <p:nvPr/>
        </p:nvSpPr>
        <p:spPr>
          <a:xfrm>
            <a:off x="6784835" y="4198831"/>
            <a:ext cx="4685903" cy="461665"/>
          </a:xfrm>
          <a:prstGeom prst="rect">
            <a:avLst/>
          </a:prstGeom>
          <a:noFill/>
        </p:spPr>
        <p:txBody>
          <a:bodyPr wrap="square" lIns="108000" rIns="108000" rtlCol="0">
            <a:spAutoFit/>
          </a:bodyPr>
          <a:lstStyle/>
          <a:p>
            <a:pPr marL="171450" indent="-171450">
              <a:buFont typeface="Arial" panose="020B0604020202020204" pitchFamily="34" charset="0"/>
              <a:buChar char="•"/>
            </a:pPr>
            <a:r>
              <a:rPr lang="es-CO" altLang="ko-KR" sz="1200" dirty="0" smtClean="0">
                <a:cs typeface="Arial" pitchFamily="34" charset="0"/>
              </a:rPr>
              <a:t>Introduzca </a:t>
            </a:r>
            <a:r>
              <a:rPr lang="es-CO" altLang="ko-KR" sz="1200" dirty="0">
                <a:cs typeface="Arial" pitchFamily="34" charset="0"/>
              </a:rPr>
              <a:t>su texto en este espacio usando la fuente tipográfica institucional </a:t>
            </a:r>
            <a:r>
              <a:rPr lang="es-CO" altLang="ko-KR" sz="1200" dirty="0" smtClean="0">
                <a:cs typeface="Arial" pitchFamily="34" charset="0"/>
              </a:rPr>
              <a:t>Raleway.</a:t>
            </a:r>
            <a:endParaRPr lang="es-CO" altLang="ko-KR" sz="1200" dirty="0">
              <a:solidFill>
                <a:schemeClr val="tx1">
                  <a:lumMod val="75000"/>
                  <a:lumOff val="25000"/>
                </a:schemeClr>
              </a:solidFill>
              <a:ea typeface="FZShuTi" pitchFamily="2" charset="-122"/>
              <a:cs typeface="Arial" pitchFamily="34" charset="0"/>
            </a:endParaRPr>
          </a:p>
        </p:txBody>
      </p:sp>
      <p:sp>
        <p:nvSpPr>
          <p:cNvPr id="8" name="TextBox 7">
            <a:extLst>
              <a:ext uri="{FF2B5EF4-FFF2-40B4-BE49-F238E27FC236}">
                <a16:creationId xmlns:a16="http://schemas.microsoft.com/office/drawing/2014/main" id="{FEB40189-0BB7-4E65-84FF-6065BEDAE97E}"/>
              </a:ext>
            </a:extLst>
          </p:cNvPr>
          <p:cNvSpPr txBox="1"/>
          <p:nvPr/>
        </p:nvSpPr>
        <p:spPr>
          <a:xfrm>
            <a:off x="6784835" y="4897238"/>
            <a:ext cx="4685903" cy="461665"/>
          </a:xfrm>
          <a:prstGeom prst="rect">
            <a:avLst/>
          </a:prstGeom>
          <a:noFill/>
        </p:spPr>
        <p:txBody>
          <a:bodyPr wrap="square" lIns="108000" rIns="108000" rtlCol="0">
            <a:spAutoFit/>
          </a:bodyPr>
          <a:lstStyle/>
          <a:p>
            <a:pPr marL="171450" indent="-171450">
              <a:buFont typeface="Arial" panose="020B0604020202020204" pitchFamily="34" charset="0"/>
              <a:buChar char="•"/>
            </a:pPr>
            <a:r>
              <a:rPr lang="es-CO" altLang="ko-KR" sz="1200" dirty="0">
                <a:cs typeface="Arial" pitchFamily="34" charset="0"/>
              </a:rPr>
              <a:t>Introduzca su texto en este espacio usando la fuente tipográfica institucional </a:t>
            </a:r>
            <a:r>
              <a:rPr lang="es-CO" altLang="ko-KR" sz="1200" dirty="0" smtClean="0">
                <a:cs typeface="Arial" pitchFamily="34" charset="0"/>
              </a:rPr>
              <a:t>Raleway.</a:t>
            </a:r>
            <a:endParaRPr lang="es-CO" altLang="ko-KR" sz="1200" dirty="0">
              <a:solidFill>
                <a:schemeClr val="tx1">
                  <a:lumMod val="75000"/>
                  <a:lumOff val="25000"/>
                </a:schemeClr>
              </a:solidFill>
              <a:ea typeface="FZShuTi" pitchFamily="2" charset="-122"/>
              <a:cs typeface="Arial" pitchFamily="34" charset="0"/>
            </a:endParaRPr>
          </a:p>
        </p:txBody>
      </p:sp>
      <p:sp>
        <p:nvSpPr>
          <p:cNvPr id="12" name="Picture Placeholder 11">
            <a:extLst>
              <a:ext uri="{FF2B5EF4-FFF2-40B4-BE49-F238E27FC236}">
                <a16:creationId xmlns:a16="http://schemas.microsoft.com/office/drawing/2014/main" id="{420CF68E-5EBF-46CE-9D94-732B9849E1D2}"/>
              </a:ext>
            </a:extLst>
          </p:cNvPr>
          <p:cNvSpPr>
            <a:spLocks noGrp="1"/>
          </p:cNvSpPr>
          <p:nvPr>
            <p:ph type="pic" sz="quarter" idx="12"/>
          </p:nvPr>
        </p:nvSpPr>
        <p:spPr/>
      </p:sp>
    </p:spTree>
    <p:extLst>
      <p:ext uri="{BB962C8B-B14F-4D97-AF65-F5344CB8AC3E}">
        <p14:creationId xmlns:p14="http://schemas.microsoft.com/office/powerpoint/2010/main" val="1541457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p:cNvSpPr>
            <a:spLocks noGrp="1"/>
          </p:cNvSpPr>
          <p:nvPr>
            <p:ph type="pic" sz="quarter" idx="11"/>
          </p:nvPr>
        </p:nvSpPr>
        <p:spPr/>
      </p:sp>
      <p:sp>
        <p:nvSpPr>
          <p:cNvPr id="3" name="Marcador de posición de imagen 2"/>
          <p:cNvSpPr>
            <a:spLocks noGrp="1"/>
          </p:cNvSpPr>
          <p:nvPr>
            <p:ph type="pic" sz="quarter" idx="12"/>
          </p:nvPr>
        </p:nvSpPr>
        <p:spPr/>
      </p:sp>
      <p:sp>
        <p:nvSpPr>
          <p:cNvPr id="4" name="Marcador de posición de imagen 3"/>
          <p:cNvSpPr>
            <a:spLocks noGrp="1"/>
          </p:cNvSpPr>
          <p:nvPr>
            <p:ph type="pic" sz="quarter" idx="13"/>
          </p:nvPr>
        </p:nvSpPr>
        <p:spPr/>
      </p:sp>
      <p:sp>
        <p:nvSpPr>
          <p:cNvPr id="5" name="Marcador de posición de imagen 4"/>
          <p:cNvSpPr>
            <a:spLocks noGrp="1"/>
          </p:cNvSpPr>
          <p:nvPr>
            <p:ph type="pic" sz="quarter" idx="10"/>
          </p:nvPr>
        </p:nvSpPr>
        <p:spPr/>
      </p:sp>
      <p:sp>
        <p:nvSpPr>
          <p:cNvPr id="6" name="Título 5"/>
          <p:cNvSpPr>
            <a:spLocks noGrp="1"/>
          </p:cNvSpPr>
          <p:nvPr>
            <p:ph type="title"/>
          </p:nvPr>
        </p:nvSpPr>
        <p:spPr/>
        <p:txBody>
          <a:bodyPr/>
          <a:lstStyle/>
          <a:p>
            <a:endParaRPr lang="es-CO"/>
          </a:p>
        </p:txBody>
      </p:sp>
      <p:sp>
        <p:nvSpPr>
          <p:cNvPr id="7" name="Marcador de texto 6"/>
          <p:cNvSpPr>
            <a:spLocks noGrp="1"/>
          </p:cNvSpPr>
          <p:nvPr>
            <p:ph type="body" sz="quarter" idx="14"/>
          </p:nvPr>
        </p:nvSpPr>
        <p:spPr/>
        <p:txBody>
          <a:bodyPr/>
          <a:lstStyle/>
          <a:p>
            <a:endParaRPr lang="es-CO"/>
          </a:p>
        </p:txBody>
      </p:sp>
    </p:spTree>
    <p:extLst>
      <p:ext uri="{BB962C8B-B14F-4D97-AF65-F5344CB8AC3E}">
        <p14:creationId xmlns:p14="http://schemas.microsoft.com/office/powerpoint/2010/main" val="3877171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6332019" y="2284232"/>
            <a:ext cx="4841085" cy="865064"/>
          </a:xfrm>
        </p:spPr>
        <p:txBody>
          <a:bodyPr/>
          <a:lstStyle/>
          <a:p>
            <a:endParaRPr lang="es-CO" dirty="0"/>
          </a:p>
        </p:txBody>
      </p:sp>
      <p:sp>
        <p:nvSpPr>
          <p:cNvPr id="9" name="Marcador de texto 8"/>
          <p:cNvSpPr>
            <a:spLocks noGrp="1"/>
          </p:cNvSpPr>
          <p:nvPr>
            <p:ph type="body" sz="quarter" idx="10"/>
          </p:nvPr>
        </p:nvSpPr>
        <p:spPr>
          <a:xfrm>
            <a:off x="6351474" y="3418722"/>
            <a:ext cx="4938587" cy="1282927"/>
          </a:xfrm>
        </p:spPr>
        <p:txBody>
          <a:bodyPr/>
          <a:lstStyle/>
          <a:p>
            <a:endParaRPr lang="es-CO"/>
          </a:p>
        </p:txBody>
      </p:sp>
      <p:pic>
        <p:nvPicPr>
          <p:cNvPr id="10" name="Picture 49" descr="E:\002-KIMS BUSINESS\000-B-KIMS-소스 분류-2014\02-OBJECTS-모컴-액션-이미지\05-모니터\01-imac-kims수정-모니터.png">
            <a:extLst>
              <a:ext uri="{FF2B5EF4-FFF2-40B4-BE49-F238E27FC236}">
                <a16:creationId xmlns:a16="http://schemas.microsoft.com/office/drawing/2014/main" id="{A7AAB0C3-FD26-4F31-97D2-6CA07662F4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19606" y="2086351"/>
            <a:ext cx="4221574" cy="4003044"/>
          </a:xfrm>
          <a:prstGeom prst="rect">
            <a:avLst/>
          </a:prstGeom>
          <a:noFill/>
          <a:extLst>
            <a:ext uri="{909E8E84-426E-40DD-AFC4-6F175D3DCCD1}">
              <a14:hiddenFill xmlns:a14="http://schemas.microsoft.com/office/drawing/2010/main">
                <a:solidFill>
                  <a:srgbClr val="FFFFFF"/>
                </a:solidFill>
              </a14:hiddenFill>
            </a:ext>
          </a:extLst>
        </p:spPr>
      </p:pic>
      <p:sp>
        <p:nvSpPr>
          <p:cNvPr id="11" name="그림 개체 틀 2">
            <a:extLst>
              <a:ext uri="{FF2B5EF4-FFF2-40B4-BE49-F238E27FC236}">
                <a16:creationId xmlns:a16="http://schemas.microsoft.com/office/drawing/2014/main" id="{DA0AB3DE-DF9B-4E50-940F-1FD2BB2B4C8D}"/>
              </a:ext>
            </a:extLst>
          </p:cNvPr>
          <p:cNvSpPr txBox="1">
            <a:spLocks/>
          </p:cNvSpPr>
          <p:nvPr/>
        </p:nvSpPr>
        <p:spPr>
          <a:xfrm flipH="1">
            <a:off x="707559" y="2270476"/>
            <a:ext cx="3845667" cy="2564084"/>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accent5">
              <a:lumMod val="60000"/>
              <a:lumOff val="40000"/>
            </a:schemeClr>
          </a:solidFill>
          <a:ln w="25400">
            <a:noFill/>
          </a:ln>
          <a:effectLst/>
        </p:spPr>
        <p:txBody>
          <a:bodyPr vert="horz" lIns="91440" tIns="45720" rIns="91440" bIns="45720" rtlCol="0" anchor="ctr"/>
          <a:lstStyle>
            <a:defPPr>
              <a:defRPr lang="ko-KR"/>
            </a:defPPr>
            <a:lvl1pPr marL="0" indent="0" algn="ctr" defTabSz="914400" rtl="0" eaLnBrk="1" latinLnBrk="1" hangingPunct="1">
              <a:buFontTx/>
              <a:buNone/>
              <a:defRPr sz="1600" kern="1200">
                <a:solidFill>
                  <a:schemeClr val="bg1">
                    <a:lumMod val="50000"/>
                  </a:schemeClr>
                </a:solidFill>
                <a:latin typeface="Arial" pitchFamily="34" charset="0"/>
                <a:ea typeface="+mn-ea"/>
                <a:cs typeface="Arial" pitchFamily="34" charset="0"/>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es-CO" altLang="ko-KR" dirty="0">
              <a:latin typeface="+mn-lt"/>
            </a:endParaRPr>
          </a:p>
        </p:txBody>
      </p:sp>
      <p:sp>
        <p:nvSpPr>
          <p:cNvPr id="12" name="Freeform 52">
            <a:extLst>
              <a:ext uri="{FF2B5EF4-FFF2-40B4-BE49-F238E27FC236}">
                <a16:creationId xmlns:a16="http://schemas.microsoft.com/office/drawing/2014/main" id="{A4D0D9F7-AE41-45A9-AECE-D99EBAC39418}"/>
              </a:ext>
            </a:extLst>
          </p:cNvPr>
          <p:cNvSpPr/>
          <p:nvPr/>
        </p:nvSpPr>
        <p:spPr>
          <a:xfrm>
            <a:off x="707158" y="2269515"/>
            <a:ext cx="1663354" cy="2567578"/>
          </a:xfrm>
          <a:custGeom>
            <a:avLst/>
            <a:gdLst>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98783 w 1534602"/>
              <a:gd name="connsiteY4" fmla="*/ 2631882 h 2631882"/>
              <a:gd name="connsiteX5" fmla="*/ 0 w 1534602"/>
              <a:gd name="connsiteY5" fmla="*/ 0 h 2631882"/>
              <a:gd name="connsiteX6" fmla="*/ 1391479 w 1534602"/>
              <a:gd name="connsiteY6" fmla="*/ 286247 h 2631882"/>
              <a:gd name="connsiteX0" fmla="*/ 1391479 w 1534602"/>
              <a:gd name="connsiteY0" fmla="*/ 286247 h 2631882"/>
              <a:gd name="connsiteX1" fmla="*/ 1534602 w 1534602"/>
              <a:gd name="connsiteY1" fmla="*/ 858741 h 2631882"/>
              <a:gd name="connsiteX2" fmla="*/ 1152940 w 1534602"/>
              <a:gd name="connsiteY2" fmla="*/ 1789043 h 2631882"/>
              <a:gd name="connsiteX3" fmla="*/ 1534602 w 1534602"/>
              <a:gd name="connsiteY3" fmla="*/ 2576223 h 2631882"/>
              <a:gd name="connsiteX4" fmla="*/ 166977 w 1534602"/>
              <a:gd name="connsiteY4" fmla="*/ 2631882 h 2631882"/>
              <a:gd name="connsiteX5" fmla="*/ 0 w 1534602"/>
              <a:gd name="connsiteY5" fmla="*/ 0 h 2631882"/>
              <a:gd name="connsiteX6" fmla="*/ 1391479 w 1534602"/>
              <a:gd name="connsiteY6" fmla="*/ 286247 h 2631882"/>
              <a:gd name="connsiteX0" fmla="*/ 1391479 w 1550504"/>
              <a:gd name="connsiteY0" fmla="*/ 286247 h 2631882"/>
              <a:gd name="connsiteX1" fmla="*/ 1534602 w 1550504"/>
              <a:gd name="connsiteY1" fmla="*/ 858741 h 2631882"/>
              <a:gd name="connsiteX2" fmla="*/ 1152940 w 1550504"/>
              <a:gd name="connsiteY2" fmla="*/ 1789043 h 2631882"/>
              <a:gd name="connsiteX3" fmla="*/ 1550504 w 1550504"/>
              <a:gd name="connsiteY3" fmla="*/ 2600077 h 2631882"/>
              <a:gd name="connsiteX4" fmla="*/ 166977 w 1550504"/>
              <a:gd name="connsiteY4" fmla="*/ 2631882 h 2631882"/>
              <a:gd name="connsiteX5" fmla="*/ 0 w 1550504"/>
              <a:gd name="connsiteY5" fmla="*/ 0 h 2631882"/>
              <a:gd name="connsiteX6" fmla="*/ 1391479 w 1550504"/>
              <a:gd name="connsiteY6" fmla="*/ 286247 h 2631882"/>
              <a:gd name="connsiteX0" fmla="*/ 1391479 w 1550504"/>
              <a:gd name="connsiteY0" fmla="*/ 286247 h 2631882"/>
              <a:gd name="connsiteX1" fmla="*/ 1478943 w 1550504"/>
              <a:gd name="connsiteY1" fmla="*/ 906449 h 2631882"/>
              <a:gd name="connsiteX2" fmla="*/ 1152940 w 1550504"/>
              <a:gd name="connsiteY2" fmla="*/ 1789043 h 2631882"/>
              <a:gd name="connsiteX3" fmla="*/ 1550504 w 1550504"/>
              <a:gd name="connsiteY3" fmla="*/ 2600077 h 2631882"/>
              <a:gd name="connsiteX4" fmla="*/ 166977 w 1550504"/>
              <a:gd name="connsiteY4" fmla="*/ 2631882 h 2631882"/>
              <a:gd name="connsiteX5" fmla="*/ 0 w 1550504"/>
              <a:gd name="connsiteY5" fmla="*/ 0 h 2631882"/>
              <a:gd name="connsiteX6" fmla="*/ 1391479 w 1550504"/>
              <a:gd name="connsiteY6" fmla="*/ 286247 h 263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04" h="2631882">
                <a:moveTo>
                  <a:pt x="1391479" y="286247"/>
                </a:moveTo>
                <a:lnTo>
                  <a:pt x="1478943" y="906449"/>
                </a:lnTo>
                <a:cubicBezTo>
                  <a:pt x="1216550" y="1327869"/>
                  <a:pt x="1129087" y="1566406"/>
                  <a:pt x="1152940" y="1789043"/>
                </a:cubicBezTo>
                <a:cubicBezTo>
                  <a:pt x="1192696" y="2115047"/>
                  <a:pt x="1423283" y="2337684"/>
                  <a:pt x="1550504" y="2600077"/>
                </a:cubicBezTo>
                <a:lnTo>
                  <a:pt x="166977" y="2631882"/>
                </a:lnTo>
                <a:lnTo>
                  <a:pt x="0" y="0"/>
                </a:lnTo>
                <a:lnTo>
                  <a:pt x="1391479" y="286247"/>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dirty="0"/>
          </a:p>
        </p:txBody>
      </p:sp>
      <p:sp>
        <p:nvSpPr>
          <p:cNvPr id="13" name="Freeform 51">
            <a:extLst>
              <a:ext uri="{FF2B5EF4-FFF2-40B4-BE49-F238E27FC236}">
                <a16:creationId xmlns:a16="http://schemas.microsoft.com/office/drawing/2014/main" id="{1C247581-C808-43A2-A1D8-FED7837CC261}"/>
              </a:ext>
            </a:extLst>
          </p:cNvPr>
          <p:cNvSpPr/>
          <p:nvPr/>
        </p:nvSpPr>
        <p:spPr>
          <a:xfrm>
            <a:off x="2157350" y="2285638"/>
            <a:ext cx="4194124" cy="1735966"/>
          </a:xfrm>
          <a:custGeom>
            <a:avLst/>
            <a:gdLst>
              <a:gd name="connsiteX0" fmla="*/ 3418711 w 3909575"/>
              <a:gd name="connsiteY0" fmla="*/ 1537 h 1788689"/>
              <a:gd name="connsiteX1" fmla="*/ 3368419 w 3909575"/>
              <a:gd name="connsiteY1" fmla="*/ 121871 h 1788689"/>
              <a:gd name="connsiteX2" fmla="*/ 3176755 w 3909575"/>
              <a:gd name="connsiteY2" fmla="*/ 166181 h 1788689"/>
              <a:gd name="connsiteX3" fmla="*/ 3416930 w 3909575"/>
              <a:gd name="connsiteY3" fmla="*/ 157930 h 1788689"/>
              <a:gd name="connsiteX4" fmla="*/ 3701848 w 3909575"/>
              <a:gd name="connsiteY4" fmla="*/ 27103 h 1788689"/>
              <a:gd name="connsiteX5" fmla="*/ 3909575 w 3909575"/>
              <a:gd name="connsiteY5" fmla="*/ 58533 h 1788689"/>
              <a:gd name="connsiteX6" fmla="*/ 3805270 w 3909575"/>
              <a:gd name="connsiteY6" fmla="*/ 99736 h 1788689"/>
              <a:gd name="connsiteX7" fmla="*/ 3852640 w 3909575"/>
              <a:gd name="connsiteY7" fmla="*/ 168423 h 1788689"/>
              <a:gd name="connsiteX8" fmla="*/ 3340943 w 3909575"/>
              <a:gd name="connsiteY8" fmla="*/ 360744 h 1788689"/>
              <a:gd name="connsiteX9" fmla="*/ 3212947 w 3909575"/>
              <a:gd name="connsiteY9" fmla="*/ 436602 h 1788689"/>
              <a:gd name="connsiteX10" fmla="*/ 2793493 w 3909575"/>
              <a:gd name="connsiteY10" fmla="*/ 469443 h 1788689"/>
              <a:gd name="connsiteX11" fmla="*/ 2633496 w 3909575"/>
              <a:gd name="connsiteY11" fmla="*/ 559844 h 1788689"/>
              <a:gd name="connsiteX12" fmla="*/ 2633496 w 3909575"/>
              <a:gd name="connsiteY12" fmla="*/ 563552 h 1788689"/>
              <a:gd name="connsiteX13" fmla="*/ 2496374 w 3909575"/>
              <a:gd name="connsiteY13" fmla="*/ 661511 h 1788689"/>
              <a:gd name="connsiteX14" fmla="*/ 707665 w 3909575"/>
              <a:gd name="connsiteY14" fmla="*/ 1778584 h 1788689"/>
              <a:gd name="connsiteX15" fmla="*/ 0 w 3909575"/>
              <a:gd name="connsiteY15" fmla="*/ 251933 h 1788689"/>
              <a:gd name="connsiteX16" fmla="*/ 723568 w 3909575"/>
              <a:gd name="connsiteY16" fmla="*/ 410960 h 1788689"/>
              <a:gd name="connsiteX17" fmla="*/ 906449 w 3909575"/>
              <a:gd name="connsiteY17" fmla="*/ 1110675 h 1788689"/>
              <a:gd name="connsiteX18" fmla="*/ 2334017 w 3909575"/>
              <a:gd name="connsiteY18" fmla="*/ 349554 h 1788689"/>
              <a:gd name="connsiteX19" fmla="*/ 2664775 w 3909575"/>
              <a:gd name="connsiteY19" fmla="*/ 145840 h 1788689"/>
              <a:gd name="connsiteX20" fmla="*/ 3107886 w 3909575"/>
              <a:gd name="connsiteY20" fmla="*/ 44315 h 1788689"/>
              <a:gd name="connsiteX21" fmla="*/ 3418711 w 3909575"/>
              <a:gd name="connsiteY21" fmla="*/ 1537 h 1788689"/>
              <a:gd name="connsiteX0" fmla="*/ 3418711 w 3909575"/>
              <a:gd name="connsiteY0" fmla="*/ 1537 h 1788689"/>
              <a:gd name="connsiteX1" fmla="*/ 3368419 w 3909575"/>
              <a:gd name="connsiteY1" fmla="*/ 121871 h 1788689"/>
              <a:gd name="connsiteX2" fmla="*/ 3176755 w 3909575"/>
              <a:gd name="connsiteY2" fmla="*/ 166181 h 1788689"/>
              <a:gd name="connsiteX3" fmla="*/ 3416930 w 3909575"/>
              <a:gd name="connsiteY3" fmla="*/ 157930 h 1788689"/>
              <a:gd name="connsiteX4" fmla="*/ 3701848 w 3909575"/>
              <a:gd name="connsiteY4" fmla="*/ 27103 h 1788689"/>
              <a:gd name="connsiteX5" fmla="*/ 3909575 w 3909575"/>
              <a:gd name="connsiteY5" fmla="*/ 58533 h 1788689"/>
              <a:gd name="connsiteX6" fmla="*/ 3805270 w 3909575"/>
              <a:gd name="connsiteY6" fmla="*/ 99736 h 1788689"/>
              <a:gd name="connsiteX7" fmla="*/ 3852640 w 3909575"/>
              <a:gd name="connsiteY7" fmla="*/ 168423 h 1788689"/>
              <a:gd name="connsiteX8" fmla="*/ 3340943 w 3909575"/>
              <a:gd name="connsiteY8" fmla="*/ 360744 h 1788689"/>
              <a:gd name="connsiteX9" fmla="*/ 3212947 w 3909575"/>
              <a:gd name="connsiteY9" fmla="*/ 436602 h 1788689"/>
              <a:gd name="connsiteX10" fmla="*/ 2793493 w 3909575"/>
              <a:gd name="connsiteY10" fmla="*/ 469443 h 1788689"/>
              <a:gd name="connsiteX11" fmla="*/ 2633496 w 3909575"/>
              <a:gd name="connsiteY11" fmla="*/ 559844 h 1788689"/>
              <a:gd name="connsiteX12" fmla="*/ 2496374 w 3909575"/>
              <a:gd name="connsiteY12" fmla="*/ 661511 h 1788689"/>
              <a:gd name="connsiteX13" fmla="*/ 707665 w 3909575"/>
              <a:gd name="connsiteY13" fmla="*/ 1778584 h 1788689"/>
              <a:gd name="connsiteX14" fmla="*/ 0 w 3909575"/>
              <a:gd name="connsiteY14" fmla="*/ 251933 h 1788689"/>
              <a:gd name="connsiteX15" fmla="*/ 723568 w 3909575"/>
              <a:gd name="connsiteY15" fmla="*/ 410960 h 1788689"/>
              <a:gd name="connsiteX16" fmla="*/ 906449 w 3909575"/>
              <a:gd name="connsiteY16" fmla="*/ 1110675 h 1788689"/>
              <a:gd name="connsiteX17" fmla="*/ 2334017 w 3909575"/>
              <a:gd name="connsiteY17" fmla="*/ 349554 h 1788689"/>
              <a:gd name="connsiteX18" fmla="*/ 2664775 w 3909575"/>
              <a:gd name="connsiteY18" fmla="*/ 145840 h 1788689"/>
              <a:gd name="connsiteX19" fmla="*/ 3107886 w 3909575"/>
              <a:gd name="connsiteY19" fmla="*/ 44315 h 1788689"/>
              <a:gd name="connsiteX20" fmla="*/ 3418711 w 3909575"/>
              <a:gd name="connsiteY20" fmla="*/ 1537 h 1788689"/>
              <a:gd name="connsiteX0" fmla="*/ 3418711 w 3909575"/>
              <a:gd name="connsiteY0" fmla="*/ 1537 h 1788689"/>
              <a:gd name="connsiteX1" fmla="*/ 3368419 w 3909575"/>
              <a:gd name="connsiteY1" fmla="*/ 121871 h 1788689"/>
              <a:gd name="connsiteX2" fmla="*/ 3176755 w 3909575"/>
              <a:gd name="connsiteY2" fmla="*/ 166181 h 1788689"/>
              <a:gd name="connsiteX3" fmla="*/ 3416930 w 3909575"/>
              <a:gd name="connsiteY3" fmla="*/ 157930 h 1788689"/>
              <a:gd name="connsiteX4" fmla="*/ 3701848 w 3909575"/>
              <a:gd name="connsiteY4" fmla="*/ 27103 h 1788689"/>
              <a:gd name="connsiteX5" fmla="*/ 3909575 w 3909575"/>
              <a:gd name="connsiteY5" fmla="*/ 58533 h 1788689"/>
              <a:gd name="connsiteX6" fmla="*/ 3805270 w 3909575"/>
              <a:gd name="connsiteY6" fmla="*/ 99736 h 1788689"/>
              <a:gd name="connsiteX7" fmla="*/ 3852640 w 3909575"/>
              <a:gd name="connsiteY7" fmla="*/ 168423 h 1788689"/>
              <a:gd name="connsiteX8" fmla="*/ 3340943 w 3909575"/>
              <a:gd name="connsiteY8" fmla="*/ 360744 h 1788689"/>
              <a:gd name="connsiteX9" fmla="*/ 3212947 w 3909575"/>
              <a:gd name="connsiteY9" fmla="*/ 436602 h 1788689"/>
              <a:gd name="connsiteX10" fmla="*/ 2793493 w 3909575"/>
              <a:gd name="connsiteY10" fmla="*/ 469443 h 1788689"/>
              <a:gd name="connsiteX11" fmla="*/ 2496374 w 3909575"/>
              <a:gd name="connsiteY11" fmla="*/ 661511 h 1788689"/>
              <a:gd name="connsiteX12" fmla="*/ 707665 w 3909575"/>
              <a:gd name="connsiteY12" fmla="*/ 1778584 h 1788689"/>
              <a:gd name="connsiteX13" fmla="*/ 0 w 3909575"/>
              <a:gd name="connsiteY13" fmla="*/ 251933 h 1788689"/>
              <a:gd name="connsiteX14" fmla="*/ 723568 w 3909575"/>
              <a:gd name="connsiteY14" fmla="*/ 410960 h 1788689"/>
              <a:gd name="connsiteX15" fmla="*/ 906449 w 3909575"/>
              <a:gd name="connsiteY15" fmla="*/ 1110675 h 1788689"/>
              <a:gd name="connsiteX16" fmla="*/ 2334017 w 3909575"/>
              <a:gd name="connsiteY16" fmla="*/ 349554 h 1788689"/>
              <a:gd name="connsiteX17" fmla="*/ 2664775 w 3909575"/>
              <a:gd name="connsiteY17" fmla="*/ 145840 h 1788689"/>
              <a:gd name="connsiteX18" fmla="*/ 3107886 w 3909575"/>
              <a:gd name="connsiteY18" fmla="*/ 44315 h 1788689"/>
              <a:gd name="connsiteX19" fmla="*/ 3418711 w 3909575"/>
              <a:gd name="connsiteY19" fmla="*/ 1537 h 1788689"/>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334017 w 3909575"/>
              <a:gd name="connsiteY15" fmla="*/ 349554 h 1779443"/>
              <a:gd name="connsiteX16" fmla="*/ 2664775 w 3909575"/>
              <a:gd name="connsiteY16" fmla="*/ 145840 h 1779443"/>
              <a:gd name="connsiteX17" fmla="*/ 3107886 w 3909575"/>
              <a:gd name="connsiteY17" fmla="*/ 44315 h 1779443"/>
              <a:gd name="connsiteX18" fmla="*/ 3418711 w 3909575"/>
              <a:gd name="connsiteY18"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64775 w 3909575"/>
              <a:gd name="connsiteY15" fmla="*/ 14584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 name="connsiteX0" fmla="*/ 3418711 w 3909575"/>
              <a:gd name="connsiteY0" fmla="*/ 1537 h 1779443"/>
              <a:gd name="connsiteX1" fmla="*/ 3368419 w 3909575"/>
              <a:gd name="connsiteY1" fmla="*/ 121871 h 1779443"/>
              <a:gd name="connsiteX2" fmla="*/ 3176755 w 3909575"/>
              <a:gd name="connsiteY2" fmla="*/ 166181 h 1779443"/>
              <a:gd name="connsiteX3" fmla="*/ 3416930 w 3909575"/>
              <a:gd name="connsiteY3" fmla="*/ 157930 h 1779443"/>
              <a:gd name="connsiteX4" fmla="*/ 3701848 w 3909575"/>
              <a:gd name="connsiteY4" fmla="*/ 27103 h 1779443"/>
              <a:gd name="connsiteX5" fmla="*/ 3909575 w 3909575"/>
              <a:gd name="connsiteY5" fmla="*/ 58533 h 1779443"/>
              <a:gd name="connsiteX6" fmla="*/ 3805270 w 3909575"/>
              <a:gd name="connsiteY6" fmla="*/ 99736 h 1779443"/>
              <a:gd name="connsiteX7" fmla="*/ 3852640 w 3909575"/>
              <a:gd name="connsiteY7" fmla="*/ 168423 h 1779443"/>
              <a:gd name="connsiteX8" fmla="*/ 3340943 w 3909575"/>
              <a:gd name="connsiteY8" fmla="*/ 360744 h 1779443"/>
              <a:gd name="connsiteX9" fmla="*/ 3212947 w 3909575"/>
              <a:gd name="connsiteY9" fmla="*/ 436602 h 1779443"/>
              <a:gd name="connsiteX10" fmla="*/ 2793493 w 3909575"/>
              <a:gd name="connsiteY10" fmla="*/ 469443 h 1779443"/>
              <a:gd name="connsiteX11" fmla="*/ 707665 w 3909575"/>
              <a:gd name="connsiteY11" fmla="*/ 1778584 h 1779443"/>
              <a:gd name="connsiteX12" fmla="*/ 0 w 3909575"/>
              <a:gd name="connsiteY12" fmla="*/ 251933 h 1779443"/>
              <a:gd name="connsiteX13" fmla="*/ 723568 w 3909575"/>
              <a:gd name="connsiteY13" fmla="*/ 410960 h 1779443"/>
              <a:gd name="connsiteX14" fmla="*/ 906449 w 3909575"/>
              <a:gd name="connsiteY14" fmla="*/ 1110675 h 1779443"/>
              <a:gd name="connsiteX15" fmla="*/ 2601164 w 3909575"/>
              <a:gd name="connsiteY15" fmla="*/ 209450 h 1779443"/>
              <a:gd name="connsiteX16" fmla="*/ 3107886 w 3909575"/>
              <a:gd name="connsiteY16" fmla="*/ 44315 h 1779443"/>
              <a:gd name="connsiteX17" fmla="*/ 3418711 w 3909575"/>
              <a:gd name="connsiteY17" fmla="*/ 1537 h 177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9575" h="1779443">
                <a:moveTo>
                  <a:pt x="3418711" y="1537"/>
                </a:moveTo>
                <a:cubicBezTo>
                  <a:pt x="3469264" y="24466"/>
                  <a:pt x="3432681" y="105909"/>
                  <a:pt x="3368419" y="121871"/>
                </a:cubicBezTo>
                <a:cubicBezTo>
                  <a:pt x="3315782" y="146844"/>
                  <a:pt x="3240643" y="151411"/>
                  <a:pt x="3176755" y="166181"/>
                </a:cubicBezTo>
                <a:cubicBezTo>
                  <a:pt x="3236930" y="196659"/>
                  <a:pt x="3336872" y="160680"/>
                  <a:pt x="3416930" y="157930"/>
                </a:cubicBezTo>
                <a:cubicBezTo>
                  <a:pt x="3522106" y="103071"/>
                  <a:pt x="3594377" y="68841"/>
                  <a:pt x="3701848" y="27103"/>
                </a:cubicBezTo>
                <a:cubicBezTo>
                  <a:pt x="3804830" y="-6636"/>
                  <a:pt x="3906693" y="-15839"/>
                  <a:pt x="3909575" y="58533"/>
                </a:cubicBezTo>
                <a:lnTo>
                  <a:pt x="3805270" y="99736"/>
                </a:lnTo>
                <a:cubicBezTo>
                  <a:pt x="3846572" y="108704"/>
                  <a:pt x="3885345" y="157331"/>
                  <a:pt x="3852640" y="168423"/>
                </a:cubicBezTo>
                <a:cubicBezTo>
                  <a:pt x="3662305" y="225168"/>
                  <a:pt x="3521110" y="292253"/>
                  <a:pt x="3340943" y="360744"/>
                </a:cubicBezTo>
                <a:cubicBezTo>
                  <a:pt x="3307879" y="381646"/>
                  <a:pt x="3243681" y="425574"/>
                  <a:pt x="3212947" y="436602"/>
                </a:cubicBezTo>
                <a:cubicBezTo>
                  <a:pt x="3118058" y="459638"/>
                  <a:pt x="2933306" y="422867"/>
                  <a:pt x="2793493" y="469443"/>
                </a:cubicBezTo>
                <a:cubicBezTo>
                  <a:pt x="2375946" y="693107"/>
                  <a:pt x="1173247" y="1814836"/>
                  <a:pt x="707665" y="1778584"/>
                </a:cubicBezTo>
                <a:cubicBezTo>
                  <a:pt x="527436" y="1709673"/>
                  <a:pt x="156375" y="1179586"/>
                  <a:pt x="0" y="251933"/>
                </a:cubicBezTo>
                <a:lnTo>
                  <a:pt x="723568" y="410960"/>
                </a:lnTo>
                <a:cubicBezTo>
                  <a:pt x="765975" y="694556"/>
                  <a:pt x="887896" y="962250"/>
                  <a:pt x="906449" y="1110675"/>
                </a:cubicBezTo>
                <a:cubicBezTo>
                  <a:pt x="1285642" y="963121"/>
                  <a:pt x="2226306" y="411031"/>
                  <a:pt x="2601164" y="209450"/>
                </a:cubicBezTo>
                <a:cubicBezTo>
                  <a:pt x="2826145" y="18599"/>
                  <a:pt x="3014053" y="22756"/>
                  <a:pt x="3107886" y="44315"/>
                </a:cubicBezTo>
                <a:cubicBezTo>
                  <a:pt x="3172104" y="52270"/>
                  <a:pt x="3315915" y="-10491"/>
                  <a:pt x="3418711" y="153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tLang="ko-KR" dirty="0"/>
          </a:p>
        </p:txBody>
      </p:sp>
      <p:sp>
        <p:nvSpPr>
          <p:cNvPr id="14" name="자유형: 도형 83">
            <a:extLst>
              <a:ext uri="{FF2B5EF4-FFF2-40B4-BE49-F238E27FC236}">
                <a16:creationId xmlns:a16="http://schemas.microsoft.com/office/drawing/2014/main" id="{1615A538-8EFC-4BF5-8714-264F3627C2B7}"/>
              </a:ext>
            </a:extLst>
          </p:cNvPr>
          <p:cNvSpPr/>
          <p:nvPr/>
        </p:nvSpPr>
        <p:spPr>
          <a:xfrm>
            <a:off x="5047431" y="2285638"/>
            <a:ext cx="802897" cy="516840"/>
          </a:xfrm>
          <a:custGeom>
            <a:avLst/>
            <a:gdLst>
              <a:gd name="connsiteX0" fmla="*/ 777452 w 1304042"/>
              <a:gd name="connsiteY0" fmla="*/ 1500 h 516840"/>
              <a:gd name="connsiteX1" fmla="*/ 723499 w 1304042"/>
              <a:gd name="connsiteY1" fmla="*/ 118893 h 516840"/>
              <a:gd name="connsiteX2" fmla="*/ 517886 w 1304042"/>
              <a:gd name="connsiteY2" fmla="*/ 162121 h 516840"/>
              <a:gd name="connsiteX3" fmla="*/ 775541 w 1304042"/>
              <a:gd name="connsiteY3" fmla="*/ 154071 h 516840"/>
              <a:gd name="connsiteX4" fmla="*/ 1081196 w 1304042"/>
              <a:gd name="connsiteY4" fmla="*/ 26441 h 516840"/>
              <a:gd name="connsiteX5" fmla="*/ 1304042 w 1304042"/>
              <a:gd name="connsiteY5" fmla="*/ 57103 h 516840"/>
              <a:gd name="connsiteX6" fmla="*/ 1192146 w 1304042"/>
              <a:gd name="connsiteY6" fmla="*/ 97299 h 516840"/>
              <a:gd name="connsiteX7" fmla="*/ 1242963 w 1304042"/>
              <a:gd name="connsiteY7" fmla="*/ 164308 h 516840"/>
              <a:gd name="connsiteX8" fmla="*/ 694024 w 1304042"/>
              <a:gd name="connsiteY8" fmla="*/ 351930 h 516840"/>
              <a:gd name="connsiteX9" fmla="*/ 556712 w 1304042"/>
              <a:gd name="connsiteY9" fmla="*/ 425935 h 516840"/>
              <a:gd name="connsiteX10" fmla="*/ 106729 w 1304042"/>
              <a:gd name="connsiteY10" fmla="*/ 457973 h 516840"/>
              <a:gd name="connsiteX11" fmla="*/ 13269 w 1304042"/>
              <a:gd name="connsiteY11" fmla="*/ 508663 h 516840"/>
              <a:gd name="connsiteX12" fmla="*/ 0 w 1304042"/>
              <a:gd name="connsiteY12" fmla="*/ 516840 h 516840"/>
              <a:gd name="connsiteX13" fmla="*/ 0 w 1304042"/>
              <a:gd name="connsiteY13" fmla="*/ 137107 h 516840"/>
              <a:gd name="connsiteX14" fmla="*/ 73006 w 1304042"/>
              <a:gd name="connsiteY14" fmla="*/ 97655 h 516840"/>
              <a:gd name="connsiteX15" fmla="*/ 444004 w 1304042"/>
              <a:gd name="connsiteY15" fmla="*/ 43232 h 516840"/>
              <a:gd name="connsiteX16" fmla="*/ 777452 w 1304042"/>
              <a:gd name="connsiteY16" fmla="*/ 1500 h 516840"/>
              <a:gd name="connsiteX0" fmla="*/ 777452 w 1256079"/>
              <a:gd name="connsiteY0" fmla="*/ 1500 h 516840"/>
              <a:gd name="connsiteX1" fmla="*/ 723499 w 1256079"/>
              <a:gd name="connsiteY1" fmla="*/ 118893 h 516840"/>
              <a:gd name="connsiteX2" fmla="*/ 517886 w 1256079"/>
              <a:gd name="connsiteY2" fmla="*/ 162121 h 516840"/>
              <a:gd name="connsiteX3" fmla="*/ 775541 w 1256079"/>
              <a:gd name="connsiteY3" fmla="*/ 154071 h 516840"/>
              <a:gd name="connsiteX4" fmla="*/ 1081196 w 1256079"/>
              <a:gd name="connsiteY4" fmla="*/ 26441 h 516840"/>
              <a:gd name="connsiteX5" fmla="*/ 1192146 w 1256079"/>
              <a:gd name="connsiteY5" fmla="*/ 97299 h 516840"/>
              <a:gd name="connsiteX6" fmla="*/ 1242963 w 1256079"/>
              <a:gd name="connsiteY6" fmla="*/ 164308 h 516840"/>
              <a:gd name="connsiteX7" fmla="*/ 694024 w 1256079"/>
              <a:gd name="connsiteY7" fmla="*/ 351930 h 516840"/>
              <a:gd name="connsiteX8" fmla="*/ 556712 w 1256079"/>
              <a:gd name="connsiteY8" fmla="*/ 425935 h 516840"/>
              <a:gd name="connsiteX9" fmla="*/ 106729 w 1256079"/>
              <a:gd name="connsiteY9" fmla="*/ 457973 h 516840"/>
              <a:gd name="connsiteX10" fmla="*/ 13269 w 1256079"/>
              <a:gd name="connsiteY10" fmla="*/ 508663 h 516840"/>
              <a:gd name="connsiteX11" fmla="*/ 0 w 1256079"/>
              <a:gd name="connsiteY11" fmla="*/ 516840 h 516840"/>
              <a:gd name="connsiteX12" fmla="*/ 0 w 1256079"/>
              <a:gd name="connsiteY12" fmla="*/ 137107 h 516840"/>
              <a:gd name="connsiteX13" fmla="*/ 73006 w 1256079"/>
              <a:gd name="connsiteY13" fmla="*/ 97655 h 516840"/>
              <a:gd name="connsiteX14" fmla="*/ 444004 w 1256079"/>
              <a:gd name="connsiteY14" fmla="*/ 43232 h 516840"/>
              <a:gd name="connsiteX15" fmla="*/ 777452 w 1256079"/>
              <a:gd name="connsiteY15" fmla="*/ 1500 h 516840"/>
              <a:gd name="connsiteX0" fmla="*/ 777452 w 1256079"/>
              <a:gd name="connsiteY0" fmla="*/ 1500 h 516840"/>
              <a:gd name="connsiteX1" fmla="*/ 723499 w 1256079"/>
              <a:gd name="connsiteY1" fmla="*/ 118893 h 516840"/>
              <a:gd name="connsiteX2" fmla="*/ 517886 w 1256079"/>
              <a:gd name="connsiteY2" fmla="*/ 162121 h 516840"/>
              <a:gd name="connsiteX3" fmla="*/ 775541 w 1256079"/>
              <a:gd name="connsiteY3" fmla="*/ 154071 h 516840"/>
              <a:gd name="connsiteX4" fmla="*/ 1192146 w 1256079"/>
              <a:gd name="connsiteY4" fmla="*/ 97299 h 516840"/>
              <a:gd name="connsiteX5" fmla="*/ 1242963 w 1256079"/>
              <a:gd name="connsiteY5" fmla="*/ 164308 h 516840"/>
              <a:gd name="connsiteX6" fmla="*/ 694024 w 1256079"/>
              <a:gd name="connsiteY6" fmla="*/ 351930 h 516840"/>
              <a:gd name="connsiteX7" fmla="*/ 556712 w 1256079"/>
              <a:gd name="connsiteY7" fmla="*/ 425935 h 516840"/>
              <a:gd name="connsiteX8" fmla="*/ 106729 w 1256079"/>
              <a:gd name="connsiteY8" fmla="*/ 457973 h 516840"/>
              <a:gd name="connsiteX9" fmla="*/ 13269 w 1256079"/>
              <a:gd name="connsiteY9" fmla="*/ 508663 h 516840"/>
              <a:gd name="connsiteX10" fmla="*/ 0 w 1256079"/>
              <a:gd name="connsiteY10" fmla="*/ 516840 h 516840"/>
              <a:gd name="connsiteX11" fmla="*/ 0 w 1256079"/>
              <a:gd name="connsiteY11" fmla="*/ 137107 h 516840"/>
              <a:gd name="connsiteX12" fmla="*/ 73006 w 1256079"/>
              <a:gd name="connsiteY12" fmla="*/ 97655 h 516840"/>
              <a:gd name="connsiteX13" fmla="*/ 444004 w 1256079"/>
              <a:gd name="connsiteY13" fmla="*/ 43232 h 516840"/>
              <a:gd name="connsiteX14" fmla="*/ 777452 w 1256079"/>
              <a:gd name="connsiteY14" fmla="*/ 1500 h 516840"/>
              <a:gd name="connsiteX0" fmla="*/ 777452 w 1243337"/>
              <a:gd name="connsiteY0" fmla="*/ 1500 h 516840"/>
              <a:gd name="connsiteX1" fmla="*/ 723499 w 1243337"/>
              <a:gd name="connsiteY1" fmla="*/ 118893 h 516840"/>
              <a:gd name="connsiteX2" fmla="*/ 517886 w 1243337"/>
              <a:gd name="connsiteY2" fmla="*/ 162121 h 516840"/>
              <a:gd name="connsiteX3" fmla="*/ 775541 w 1243337"/>
              <a:gd name="connsiteY3" fmla="*/ 154071 h 516840"/>
              <a:gd name="connsiteX4" fmla="*/ 1242963 w 1243337"/>
              <a:gd name="connsiteY4" fmla="*/ 164308 h 516840"/>
              <a:gd name="connsiteX5" fmla="*/ 694024 w 1243337"/>
              <a:gd name="connsiteY5" fmla="*/ 351930 h 516840"/>
              <a:gd name="connsiteX6" fmla="*/ 556712 w 1243337"/>
              <a:gd name="connsiteY6" fmla="*/ 425935 h 516840"/>
              <a:gd name="connsiteX7" fmla="*/ 106729 w 1243337"/>
              <a:gd name="connsiteY7" fmla="*/ 457973 h 516840"/>
              <a:gd name="connsiteX8" fmla="*/ 13269 w 1243337"/>
              <a:gd name="connsiteY8" fmla="*/ 508663 h 516840"/>
              <a:gd name="connsiteX9" fmla="*/ 0 w 1243337"/>
              <a:gd name="connsiteY9" fmla="*/ 516840 h 516840"/>
              <a:gd name="connsiteX10" fmla="*/ 0 w 1243337"/>
              <a:gd name="connsiteY10" fmla="*/ 137107 h 516840"/>
              <a:gd name="connsiteX11" fmla="*/ 73006 w 1243337"/>
              <a:gd name="connsiteY11" fmla="*/ 97655 h 516840"/>
              <a:gd name="connsiteX12" fmla="*/ 444004 w 1243337"/>
              <a:gd name="connsiteY12" fmla="*/ 43232 h 516840"/>
              <a:gd name="connsiteX13" fmla="*/ 777452 w 1243337"/>
              <a:gd name="connsiteY13" fmla="*/ 1500 h 516840"/>
              <a:gd name="connsiteX0" fmla="*/ 777452 w 802897"/>
              <a:gd name="connsiteY0" fmla="*/ 1500 h 516840"/>
              <a:gd name="connsiteX1" fmla="*/ 723499 w 802897"/>
              <a:gd name="connsiteY1" fmla="*/ 118893 h 516840"/>
              <a:gd name="connsiteX2" fmla="*/ 517886 w 802897"/>
              <a:gd name="connsiteY2" fmla="*/ 162121 h 516840"/>
              <a:gd name="connsiteX3" fmla="*/ 775541 w 802897"/>
              <a:gd name="connsiteY3" fmla="*/ 154071 h 516840"/>
              <a:gd name="connsiteX4" fmla="*/ 694024 w 802897"/>
              <a:gd name="connsiteY4" fmla="*/ 351930 h 516840"/>
              <a:gd name="connsiteX5" fmla="*/ 556712 w 802897"/>
              <a:gd name="connsiteY5" fmla="*/ 425935 h 516840"/>
              <a:gd name="connsiteX6" fmla="*/ 106729 w 802897"/>
              <a:gd name="connsiteY6" fmla="*/ 457973 h 516840"/>
              <a:gd name="connsiteX7" fmla="*/ 13269 w 802897"/>
              <a:gd name="connsiteY7" fmla="*/ 508663 h 516840"/>
              <a:gd name="connsiteX8" fmla="*/ 0 w 802897"/>
              <a:gd name="connsiteY8" fmla="*/ 516840 h 516840"/>
              <a:gd name="connsiteX9" fmla="*/ 0 w 802897"/>
              <a:gd name="connsiteY9" fmla="*/ 137107 h 516840"/>
              <a:gd name="connsiteX10" fmla="*/ 73006 w 802897"/>
              <a:gd name="connsiteY10" fmla="*/ 97655 h 516840"/>
              <a:gd name="connsiteX11" fmla="*/ 444004 w 802897"/>
              <a:gd name="connsiteY11" fmla="*/ 43232 h 516840"/>
              <a:gd name="connsiteX12" fmla="*/ 777452 w 802897"/>
              <a:gd name="connsiteY12" fmla="*/ 1500 h 516840"/>
              <a:gd name="connsiteX0" fmla="*/ 777452 w 802897"/>
              <a:gd name="connsiteY0" fmla="*/ 1500 h 516840"/>
              <a:gd name="connsiteX1" fmla="*/ 723499 w 802897"/>
              <a:gd name="connsiteY1" fmla="*/ 118893 h 516840"/>
              <a:gd name="connsiteX2" fmla="*/ 517886 w 802897"/>
              <a:gd name="connsiteY2" fmla="*/ 162121 h 516840"/>
              <a:gd name="connsiteX3" fmla="*/ 694024 w 802897"/>
              <a:gd name="connsiteY3" fmla="*/ 351930 h 516840"/>
              <a:gd name="connsiteX4" fmla="*/ 556712 w 802897"/>
              <a:gd name="connsiteY4" fmla="*/ 425935 h 516840"/>
              <a:gd name="connsiteX5" fmla="*/ 106729 w 802897"/>
              <a:gd name="connsiteY5" fmla="*/ 457973 h 516840"/>
              <a:gd name="connsiteX6" fmla="*/ 13269 w 802897"/>
              <a:gd name="connsiteY6" fmla="*/ 508663 h 516840"/>
              <a:gd name="connsiteX7" fmla="*/ 0 w 802897"/>
              <a:gd name="connsiteY7" fmla="*/ 516840 h 516840"/>
              <a:gd name="connsiteX8" fmla="*/ 0 w 802897"/>
              <a:gd name="connsiteY8" fmla="*/ 137107 h 516840"/>
              <a:gd name="connsiteX9" fmla="*/ 73006 w 802897"/>
              <a:gd name="connsiteY9" fmla="*/ 97655 h 516840"/>
              <a:gd name="connsiteX10" fmla="*/ 444004 w 802897"/>
              <a:gd name="connsiteY10" fmla="*/ 43232 h 516840"/>
              <a:gd name="connsiteX11" fmla="*/ 777452 w 802897"/>
              <a:gd name="connsiteY11" fmla="*/ 1500 h 51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2897" h="516840">
                <a:moveTo>
                  <a:pt x="777452" y="1500"/>
                </a:moveTo>
                <a:cubicBezTo>
                  <a:pt x="831684" y="23868"/>
                  <a:pt x="792439" y="103321"/>
                  <a:pt x="723499" y="118893"/>
                </a:cubicBezTo>
                <a:cubicBezTo>
                  <a:pt x="667031" y="143256"/>
                  <a:pt x="586424" y="147712"/>
                  <a:pt x="517886" y="162121"/>
                </a:cubicBezTo>
                <a:cubicBezTo>
                  <a:pt x="512974" y="200960"/>
                  <a:pt x="687553" y="307961"/>
                  <a:pt x="694024" y="351930"/>
                </a:cubicBezTo>
                <a:cubicBezTo>
                  <a:pt x="658553" y="372321"/>
                  <a:pt x="589683" y="415176"/>
                  <a:pt x="556712" y="425935"/>
                </a:cubicBezTo>
                <a:cubicBezTo>
                  <a:pt x="454916" y="448408"/>
                  <a:pt x="256718" y="412535"/>
                  <a:pt x="106729" y="457973"/>
                </a:cubicBezTo>
                <a:cubicBezTo>
                  <a:pt x="78733" y="471611"/>
                  <a:pt x="47447" y="488670"/>
                  <a:pt x="13269" y="508663"/>
                </a:cubicBezTo>
                <a:lnTo>
                  <a:pt x="0" y="516840"/>
                </a:lnTo>
                <a:lnTo>
                  <a:pt x="0" y="137107"/>
                </a:lnTo>
                <a:lnTo>
                  <a:pt x="73006" y="97655"/>
                </a:lnTo>
                <a:cubicBezTo>
                  <a:pt x="236242" y="21233"/>
                  <a:pt x="368507" y="27458"/>
                  <a:pt x="444004" y="43232"/>
                </a:cubicBezTo>
                <a:cubicBezTo>
                  <a:pt x="512896" y="50993"/>
                  <a:pt x="667174" y="-10235"/>
                  <a:pt x="777452" y="150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CO" altLang="ko-KR" dirty="0"/>
          </a:p>
        </p:txBody>
      </p:sp>
    </p:spTree>
    <p:extLst>
      <p:ext uri="{BB962C8B-B14F-4D97-AF65-F5344CB8AC3E}">
        <p14:creationId xmlns:p14="http://schemas.microsoft.com/office/powerpoint/2010/main" val="1034353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3">
            <a:extLst>
              <a:ext uri="{FF2B5EF4-FFF2-40B4-BE49-F238E27FC236}">
                <a16:creationId xmlns:a16="http://schemas.microsoft.com/office/drawing/2014/main" id="{CB4C5FAC-7FE7-411C-8171-63F3AFE07ECC}"/>
              </a:ext>
            </a:extLst>
          </p:cNvPr>
          <p:cNvSpPr txBox="1">
            <a:spLocks/>
          </p:cNvSpPr>
          <p:nvPr/>
        </p:nvSpPr>
        <p:spPr>
          <a:xfrm>
            <a:off x="1000454" y="5317616"/>
            <a:ext cx="18002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sz="1400" b="1" dirty="0" smtClean="0">
                <a:solidFill>
                  <a:schemeClr val="tx1">
                    <a:lumMod val="75000"/>
                    <a:lumOff val="25000"/>
                  </a:schemeClr>
                </a:solidFill>
                <a:latin typeface="Futura Md BT" panose="020B0602020204020303" pitchFamily="34" charset="0"/>
                <a:cs typeface="Arial" pitchFamily="34" charset="0"/>
              </a:rPr>
              <a:t>Título</a:t>
            </a:r>
            <a:endParaRPr lang="es-CO" sz="1400" b="1" dirty="0">
              <a:solidFill>
                <a:schemeClr val="tx1">
                  <a:lumMod val="75000"/>
                  <a:lumOff val="25000"/>
                </a:schemeClr>
              </a:solidFill>
              <a:latin typeface="Futura Md BT" panose="020B0602020204020303" pitchFamily="34" charset="0"/>
              <a:cs typeface="Arial" pitchFamily="34" charset="0"/>
            </a:endParaRPr>
          </a:p>
        </p:txBody>
      </p:sp>
      <p:sp>
        <p:nvSpPr>
          <p:cNvPr id="3" name="Picture Placeholder 2">
            <a:extLst>
              <a:ext uri="{FF2B5EF4-FFF2-40B4-BE49-F238E27FC236}">
                <a16:creationId xmlns:a16="http://schemas.microsoft.com/office/drawing/2014/main" id="{5F658E43-0852-47FF-A795-C1E06EDBEEB4}"/>
              </a:ext>
            </a:extLst>
          </p:cNvPr>
          <p:cNvSpPr>
            <a:spLocks noGrp="1"/>
          </p:cNvSpPr>
          <p:nvPr>
            <p:ph type="pic" idx="14"/>
          </p:nvPr>
        </p:nvSpPr>
        <p:spPr/>
      </p:sp>
      <p:sp>
        <p:nvSpPr>
          <p:cNvPr id="5" name="Picture Placeholder 4">
            <a:extLst>
              <a:ext uri="{FF2B5EF4-FFF2-40B4-BE49-F238E27FC236}">
                <a16:creationId xmlns:a16="http://schemas.microsoft.com/office/drawing/2014/main" id="{AA6368B4-0BA3-47DA-97AF-F77B646F7962}"/>
              </a:ext>
            </a:extLst>
          </p:cNvPr>
          <p:cNvSpPr>
            <a:spLocks noGrp="1"/>
          </p:cNvSpPr>
          <p:nvPr>
            <p:ph type="pic" idx="15"/>
          </p:nvPr>
        </p:nvSpPr>
        <p:spPr/>
      </p:sp>
      <p:sp>
        <p:nvSpPr>
          <p:cNvPr id="7" name="Picture Placeholder 6">
            <a:extLst>
              <a:ext uri="{FF2B5EF4-FFF2-40B4-BE49-F238E27FC236}">
                <a16:creationId xmlns:a16="http://schemas.microsoft.com/office/drawing/2014/main" id="{96E95273-F994-4AD8-88A1-C43B15AE12F6}"/>
              </a:ext>
            </a:extLst>
          </p:cNvPr>
          <p:cNvSpPr>
            <a:spLocks noGrp="1"/>
          </p:cNvSpPr>
          <p:nvPr>
            <p:ph type="pic" idx="16"/>
          </p:nvPr>
        </p:nvSpPr>
        <p:spPr/>
      </p:sp>
      <p:sp>
        <p:nvSpPr>
          <p:cNvPr id="10" name="Picture Placeholder 9">
            <a:extLst>
              <a:ext uri="{FF2B5EF4-FFF2-40B4-BE49-F238E27FC236}">
                <a16:creationId xmlns:a16="http://schemas.microsoft.com/office/drawing/2014/main" id="{F63A798D-8BC6-4A29-8DBA-AB58B702D956}"/>
              </a:ext>
            </a:extLst>
          </p:cNvPr>
          <p:cNvSpPr>
            <a:spLocks noGrp="1"/>
          </p:cNvSpPr>
          <p:nvPr>
            <p:ph type="pic" idx="17"/>
          </p:nvPr>
        </p:nvSpPr>
        <p:spPr/>
      </p:sp>
      <p:sp>
        <p:nvSpPr>
          <p:cNvPr id="13" name="Picture Placeholder 12">
            <a:extLst>
              <a:ext uri="{FF2B5EF4-FFF2-40B4-BE49-F238E27FC236}">
                <a16:creationId xmlns:a16="http://schemas.microsoft.com/office/drawing/2014/main" id="{87FF0D70-410B-4E77-A2B6-ED8E60493CC3}"/>
              </a:ext>
            </a:extLst>
          </p:cNvPr>
          <p:cNvSpPr>
            <a:spLocks noGrp="1"/>
          </p:cNvSpPr>
          <p:nvPr>
            <p:ph type="pic" idx="18"/>
          </p:nvPr>
        </p:nvSpPr>
        <p:spPr/>
      </p:sp>
      <p:sp>
        <p:nvSpPr>
          <p:cNvPr id="52" name="TextBox 51">
            <a:extLst>
              <a:ext uri="{FF2B5EF4-FFF2-40B4-BE49-F238E27FC236}">
                <a16:creationId xmlns:a16="http://schemas.microsoft.com/office/drawing/2014/main" id="{22FAA5C4-DDC9-432C-9309-EA9322DD8F72}"/>
              </a:ext>
            </a:extLst>
          </p:cNvPr>
          <p:cNvSpPr txBox="1"/>
          <p:nvPr/>
        </p:nvSpPr>
        <p:spPr>
          <a:xfrm>
            <a:off x="7281333" y="949179"/>
            <a:ext cx="3874249" cy="1015663"/>
          </a:xfrm>
          <a:prstGeom prst="rect">
            <a:avLst/>
          </a:prstGeom>
          <a:noFill/>
        </p:spPr>
        <p:txBody>
          <a:bodyPr wrap="square" rtlCol="0" anchor="ctr">
            <a:spAutoFit/>
          </a:bodyPr>
          <a:lstStyle/>
          <a:p>
            <a:pPr algn="r"/>
            <a:r>
              <a:rPr lang="es-CO" altLang="ko-KR" sz="6000" b="1" dirty="0" smtClean="0">
                <a:solidFill>
                  <a:schemeClr val="bg1"/>
                </a:solidFill>
                <a:latin typeface="Eras Md BT" panose="020B0502030509030804" pitchFamily="34" charset="0"/>
                <a:cs typeface="Arial" pitchFamily="34" charset="0"/>
              </a:rPr>
              <a:t>Título</a:t>
            </a:r>
            <a:endParaRPr lang="es-CO" altLang="ko-KR" sz="6000" b="1" dirty="0">
              <a:solidFill>
                <a:schemeClr val="bg1"/>
              </a:solidFill>
              <a:latin typeface="Eras Md BT" panose="020B0502030509030804" pitchFamily="34" charset="0"/>
              <a:cs typeface="Arial" pitchFamily="34" charset="0"/>
            </a:endParaRPr>
          </a:p>
        </p:txBody>
      </p:sp>
      <p:sp>
        <p:nvSpPr>
          <p:cNvPr id="56" name="Text Placeholder 3">
            <a:extLst>
              <a:ext uri="{FF2B5EF4-FFF2-40B4-BE49-F238E27FC236}">
                <a16:creationId xmlns:a16="http://schemas.microsoft.com/office/drawing/2014/main" id="{CB4C5FAC-7FE7-411C-8171-63F3AFE07ECC}"/>
              </a:ext>
            </a:extLst>
          </p:cNvPr>
          <p:cNvSpPr txBox="1">
            <a:spLocks/>
          </p:cNvSpPr>
          <p:nvPr/>
        </p:nvSpPr>
        <p:spPr>
          <a:xfrm>
            <a:off x="3798272" y="5317616"/>
            <a:ext cx="18002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sz="1400" b="1" dirty="0" smtClean="0">
                <a:solidFill>
                  <a:schemeClr val="tx1">
                    <a:lumMod val="75000"/>
                    <a:lumOff val="25000"/>
                  </a:schemeClr>
                </a:solidFill>
                <a:latin typeface="Futura Md BT" panose="020B0602020204020303" pitchFamily="34" charset="0"/>
                <a:cs typeface="Arial" pitchFamily="34" charset="0"/>
              </a:rPr>
              <a:t>Título</a:t>
            </a:r>
            <a:endParaRPr lang="es-CO" sz="1400" b="1" dirty="0">
              <a:solidFill>
                <a:schemeClr val="tx1">
                  <a:lumMod val="75000"/>
                  <a:lumOff val="25000"/>
                </a:schemeClr>
              </a:solidFill>
              <a:latin typeface="Futura Md BT" panose="020B0602020204020303" pitchFamily="34" charset="0"/>
              <a:cs typeface="Arial" pitchFamily="34" charset="0"/>
            </a:endParaRPr>
          </a:p>
        </p:txBody>
      </p:sp>
      <p:sp>
        <p:nvSpPr>
          <p:cNvPr id="58" name="Text Placeholder 3">
            <a:extLst>
              <a:ext uri="{FF2B5EF4-FFF2-40B4-BE49-F238E27FC236}">
                <a16:creationId xmlns:a16="http://schemas.microsoft.com/office/drawing/2014/main" id="{CB4C5FAC-7FE7-411C-8171-63F3AFE07ECC}"/>
              </a:ext>
            </a:extLst>
          </p:cNvPr>
          <p:cNvSpPr txBox="1">
            <a:spLocks/>
          </p:cNvSpPr>
          <p:nvPr/>
        </p:nvSpPr>
        <p:spPr>
          <a:xfrm>
            <a:off x="6576353" y="5317616"/>
            <a:ext cx="18002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sz="1400" b="1" dirty="0" smtClean="0">
                <a:solidFill>
                  <a:schemeClr val="tx1">
                    <a:lumMod val="75000"/>
                    <a:lumOff val="25000"/>
                  </a:schemeClr>
                </a:solidFill>
                <a:latin typeface="Futura Md BT" panose="020B0602020204020303" pitchFamily="34" charset="0"/>
                <a:cs typeface="Arial" pitchFamily="34" charset="0"/>
              </a:rPr>
              <a:t>Título</a:t>
            </a:r>
            <a:endParaRPr lang="es-CO" sz="1400" b="1" dirty="0">
              <a:solidFill>
                <a:schemeClr val="tx1">
                  <a:lumMod val="75000"/>
                  <a:lumOff val="25000"/>
                </a:schemeClr>
              </a:solidFill>
              <a:latin typeface="Futura Md BT" panose="020B0602020204020303" pitchFamily="34" charset="0"/>
              <a:cs typeface="Arial" pitchFamily="34" charset="0"/>
            </a:endParaRPr>
          </a:p>
        </p:txBody>
      </p:sp>
      <p:sp>
        <p:nvSpPr>
          <p:cNvPr id="60" name="Text Placeholder 3">
            <a:extLst>
              <a:ext uri="{FF2B5EF4-FFF2-40B4-BE49-F238E27FC236}">
                <a16:creationId xmlns:a16="http://schemas.microsoft.com/office/drawing/2014/main" id="{CB4C5FAC-7FE7-411C-8171-63F3AFE07ECC}"/>
              </a:ext>
            </a:extLst>
          </p:cNvPr>
          <p:cNvSpPr txBox="1">
            <a:spLocks/>
          </p:cNvSpPr>
          <p:nvPr/>
        </p:nvSpPr>
        <p:spPr>
          <a:xfrm>
            <a:off x="9371529" y="5317616"/>
            <a:ext cx="1800200" cy="23209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sz="1400" b="1" dirty="0" smtClean="0">
                <a:solidFill>
                  <a:schemeClr val="tx1">
                    <a:lumMod val="75000"/>
                    <a:lumOff val="25000"/>
                  </a:schemeClr>
                </a:solidFill>
                <a:latin typeface="Futura Md BT" panose="020B0602020204020303" pitchFamily="34" charset="0"/>
                <a:cs typeface="Arial" pitchFamily="34" charset="0"/>
              </a:rPr>
              <a:t>Título</a:t>
            </a:r>
            <a:endParaRPr lang="es-CO" sz="1400" b="1" dirty="0">
              <a:solidFill>
                <a:schemeClr val="tx1">
                  <a:lumMod val="75000"/>
                  <a:lumOff val="25000"/>
                </a:schemeClr>
              </a:solidFill>
              <a:latin typeface="Futura Md BT" panose="020B0602020204020303" pitchFamily="34" charset="0"/>
              <a:cs typeface="Arial" pitchFamily="34" charset="0"/>
            </a:endParaRPr>
          </a:p>
        </p:txBody>
      </p:sp>
    </p:spTree>
    <p:extLst>
      <p:ext uri="{BB962C8B-B14F-4D97-AF65-F5344CB8AC3E}">
        <p14:creationId xmlns:p14="http://schemas.microsoft.com/office/powerpoint/2010/main" val="1407207615"/>
      </p:ext>
    </p:extLst>
  </p:cSld>
  <p:clrMapOvr>
    <a:masterClrMapping/>
  </p:clrMapOvr>
  <p:timing>
    <p:tnLst>
      <p:par>
        <p:cTn id="1" dur="indefinite" restart="never" nodeType="tmRoot"/>
      </p:par>
    </p:tnLst>
  </p:timing>
</p:sld>
</file>

<file path=ppt/theme/theme1.xml><?xml version="1.0" encoding="utf-8"?>
<a:theme xmlns:a="http://schemas.openxmlformats.org/drawingml/2006/main" name="Portada y contenido">
  <a:themeElements>
    <a:clrScheme name="FUCS">
      <a:dk1>
        <a:srgbClr val="092755"/>
      </a:dk1>
      <a:lt1>
        <a:srgbClr val="FFFFFF"/>
      </a:lt1>
      <a:dk2>
        <a:srgbClr val="0A3E7C"/>
      </a:dk2>
      <a:lt2>
        <a:srgbClr val="F8C680"/>
      </a:lt2>
      <a:accent1>
        <a:srgbClr val="E8E8E8"/>
      </a:accent1>
      <a:accent2>
        <a:srgbClr val="E8E8E8"/>
      </a:accent2>
      <a:accent3>
        <a:srgbClr val="FBD785"/>
      </a:accent3>
      <a:accent4>
        <a:srgbClr val="092755"/>
      </a:accent4>
      <a:accent5>
        <a:srgbClr val="0A3E7C"/>
      </a:accent5>
      <a:accent6>
        <a:srgbClr val="F8C680"/>
      </a:accent6>
      <a:hlink>
        <a:srgbClr val="0A3E7C"/>
      </a:hlink>
      <a:folHlink>
        <a:srgbClr val="C6C7C8"/>
      </a:folHlink>
    </a:clrScheme>
    <a:fontScheme name="FUCS">
      <a:majorFont>
        <a:latin typeface="Futura Bk BT"/>
        <a:ea typeface="Arial Unicode MS"/>
        <a:cs typeface=""/>
      </a:majorFont>
      <a:minorFont>
        <a:latin typeface="RALEWAY"/>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ido adicional">
  <a:themeElements>
    <a:clrScheme name="FUCS">
      <a:dk1>
        <a:srgbClr val="092755"/>
      </a:dk1>
      <a:lt1>
        <a:srgbClr val="FFFFFF"/>
      </a:lt1>
      <a:dk2>
        <a:srgbClr val="0A3E7C"/>
      </a:dk2>
      <a:lt2>
        <a:srgbClr val="F8C680"/>
      </a:lt2>
      <a:accent1>
        <a:srgbClr val="E8E8E8"/>
      </a:accent1>
      <a:accent2>
        <a:srgbClr val="E8E8E8"/>
      </a:accent2>
      <a:accent3>
        <a:srgbClr val="FBD785"/>
      </a:accent3>
      <a:accent4>
        <a:srgbClr val="092755"/>
      </a:accent4>
      <a:accent5>
        <a:srgbClr val="0A3E7C"/>
      </a:accent5>
      <a:accent6>
        <a:srgbClr val="F8C680"/>
      </a:accent6>
      <a:hlink>
        <a:srgbClr val="0A3E7C"/>
      </a:hlink>
      <a:folHlink>
        <a:srgbClr val="C6C7C8"/>
      </a:folHlink>
    </a:clrScheme>
    <a:fontScheme name="FUCS">
      <a:majorFont>
        <a:latin typeface="Futura Bk BT"/>
        <a:ea typeface="Arial Unicode MS"/>
        <a:cs typeface=""/>
      </a:majorFont>
      <a:minorFont>
        <a:latin typeface="RALEWAY"/>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erre">
  <a:themeElements>
    <a:clrScheme name="FUCS">
      <a:dk1>
        <a:srgbClr val="092755"/>
      </a:dk1>
      <a:lt1>
        <a:srgbClr val="F8C680"/>
      </a:lt1>
      <a:dk2>
        <a:srgbClr val="092755"/>
      </a:dk2>
      <a:lt2>
        <a:srgbClr val="FFFFFF"/>
      </a:lt2>
      <a:accent1>
        <a:srgbClr val="092755"/>
      </a:accent1>
      <a:accent2>
        <a:srgbClr val="F8C680"/>
      </a:accent2>
      <a:accent3>
        <a:srgbClr val="0A3E7C"/>
      </a:accent3>
      <a:accent4>
        <a:srgbClr val="FBD785"/>
      </a:accent4>
      <a:accent5>
        <a:srgbClr val="C6C7C8"/>
      </a:accent5>
      <a:accent6>
        <a:srgbClr val="E8E8E8"/>
      </a:accent6>
      <a:hlink>
        <a:srgbClr val="0A3E7C"/>
      </a:hlink>
      <a:folHlink>
        <a:srgbClr val="C6C7C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6250</TotalTime>
  <Words>1831</Words>
  <Application>Microsoft Office PowerPoint</Application>
  <PresentationFormat>Panorámica</PresentationFormat>
  <Paragraphs>278</Paragraphs>
  <Slides>40</Slides>
  <Notes>1</Notes>
  <HiddenSlides>0</HiddenSlides>
  <MMClips>0</MMClips>
  <ScaleCrop>false</ScaleCrop>
  <HeadingPairs>
    <vt:vector size="6" baseType="variant">
      <vt:variant>
        <vt:lpstr>Fuentes usadas</vt:lpstr>
      </vt:variant>
      <vt:variant>
        <vt:i4>11</vt:i4>
      </vt:variant>
      <vt:variant>
        <vt:lpstr>Tema</vt:lpstr>
      </vt:variant>
      <vt:variant>
        <vt:i4>3</vt:i4>
      </vt:variant>
      <vt:variant>
        <vt:lpstr>Títulos de diapositiva</vt:lpstr>
      </vt:variant>
      <vt:variant>
        <vt:i4>40</vt:i4>
      </vt:variant>
    </vt:vector>
  </HeadingPairs>
  <TitlesOfParts>
    <vt:vector size="54" baseType="lpstr">
      <vt:lpstr>Arial Unicode MS</vt:lpstr>
      <vt:lpstr>Arial</vt:lpstr>
      <vt:lpstr>Calibri</vt:lpstr>
      <vt:lpstr>Eras Md BT</vt:lpstr>
      <vt:lpstr>Futura Bk BT</vt:lpstr>
      <vt:lpstr>Futura Md BT</vt:lpstr>
      <vt:lpstr>FZShuTi</vt:lpstr>
      <vt:lpstr>RALEWAY</vt:lpstr>
      <vt:lpstr>RALEWAY</vt:lpstr>
      <vt:lpstr>Raleway Light</vt:lpstr>
      <vt:lpstr>Raleway Medium</vt:lpstr>
      <vt:lpstr>Portada y contenido</vt:lpstr>
      <vt:lpstr>Contenido adicional</vt:lpstr>
      <vt:lpstr>Cierre</vt:lpstr>
      <vt:lpstr>Presentación de PowerPoint</vt:lpstr>
      <vt:lpstr>Bienvenido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Yuly Viviana Baron Castillo</dc:creator>
  <cp:lastModifiedBy>Yuly Viviana Baron Castillo</cp:lastModifiedBy>
  <cp:revision>214</cp:revision>
  <dcterms:created xsi:type="dcterms:W3CDTF">2018-04-24T17:14:44Z</dcterms:created>
  <dcterms:modified xsi:type="dcterms:W3CDTF">2021-07-09T01:39:14Z</dcterms:modified>
</cp:coreProperties>
</file>