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9" r:id="rId2"/>
  </p:sldIdLst>
  <p:sldSz cx="6858000" cy="9144000" type="letter"/>
  <p:notesSz cx="6858000" cy="9144000"/>
  <p:defaultTextStyle>
    <a:defPPr>
      <a:defRPr lang="es-CO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6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4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992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011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8704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209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2987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1108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685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83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001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32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6066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FA76C90-3418-422C-B484-530E8EA4C54A}" type="datetimeFigureOut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28/11/2022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AC6D76-47C3-4083-A770-B3202EB82024}" type="slidenum">
              <a:rPr kumimoji="0" lang="es-CO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lang="es-CO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09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06" y="558998"/>
            <a:ext cx="1440000" cy="1593530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2763975" y="924520"/>
            <a:ext cx="30302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Nombres</a:t>
            </a:r>
            <a:r>
              <a:rPr kumimoji="0" lang="es-E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 </a:t>
            </a:r>
            <a:r>
              <a:rPr kumimoji="0" lang="es-E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Completos</a:t>
            </a:r>
            <a:endParaRPr kumimoji="0" lang="es-CO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763975" y="1700377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utura Bk BT" panose="020B0502020204020303" pitchFamily="34" charset="0"/>
                <a:ea typeface="+mn-ea"/>
                <a:cs typeface="+mn-cs"/>
              </a:rPr>
              <a:t>Profesión</a:t>
            </a:r>
            <a:endParaRPr kumimoji="0" lang="es-CO" sz="1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Bk BT" panose="020B0502020204020303" pitchFamily="34" charset="0"/>
              <a:ea typeface="+mn-ea"/>
              <a:cs typeface="+mn-cs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790" y="2259644"/>
            <a:ext cx="119314" cy="11931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10" y="2457455"/>
            <a:ext cx="136874" cy="91617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830" y="2627569"/>
            <a:ext cx="127234" cy="1284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212" y="2834547"/>
            <a:ext cx="134470" cy="118203"/>
          </a:xfrm>
          <a:prstGeom prst="rect">
            <a:avLst/>
          </a:prstGeom>
        </p:spPr>
      </p:pic>
      <p:sp>
        <p:nvSpPr>
          <p:cNvPr id="10" name="CuadroTexto 9"/>
          <p:cNvSpPr txBox="1"/>
          <p:nvPr/>
        </p:nvSpPr>
        <p:spPr>
          <a:xfrm>
            <a:off x="984682" y="2222559"/>
            <a:ext cx="13535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Celular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84682" y="2395541"/>
            <a:ext cx="13535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Correo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977104" y="2585735"/>
            <a:ext cx="13535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Usuario de red social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977104" y="2793007"/>
            <a:ext cx="135356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Dirección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2840175" y="2464919"/>
            <a:ext cx="38349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A3E7C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Descripción de la carrera y funciones que se han desarrollado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srgbClr val="0A3E7C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348033" y="3726574"/>
            <a:ext cx="24159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Nombre de la universidad</a:t>
            </a:r>
            <a:endParaRPr kumimoji="0" lang="es-CO" sz="11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348033" y="3934526"/>
            <a:ext cx="24159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Fecha de inicio/finalización</a:t>
            </a:r>
            <a:endParaRPr kumimoji="0" lang="es-CO" sz="10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48033" y="4120234"/>
            <a:ext cx="241594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Título obtenido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2840175" y="3726574"/>
            <a:ext cx="338536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Habilidad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Habilidad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Habilidad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2840175" y="5113380"/>
            <a:ext cx="33178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Cargo desarrollado</a:t>
            </a:r>
            <a:endParaRPr kumimoji="0" lang="es-CO" sz="10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2840175" y="5510850"/>
            <a:ext cx="33178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Fecha de inicio/Finalización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2840175" y="5306400"/>
            <a:ext cx="33178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NOMBRE DE LA EMPRESA</a:t>
            </a:r>
            <a:endParaRPr kumimoji="0" lang="es-CO" sz="1000" b="1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2840175" y="5728525"/>
            <a:ext cx="33178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92755"/>
                </a:solidFill>
                <a:effectLst/>
                <a:uLnTx/>
                <a:uFillTx/>
                <a:latin typeface="Raleway" pitchFamily="2" charset="0"/>
                <a:ea typeface="+mn-ea"/>
                <a:cs typeface="+mn-cs"/>
              </a:rPr>
              <a:t>Describir las tareas más significativas desarrolladas en el rol que desempeño</a:t>
            </a:r>
            <a:endParaRPr kumimoji="0" lang="es-CO" sz="800" b="0" i="0" u="none" strike="noStrike" kern="1200" cap="none" spc="0" normalizeH="0" baseline="0" noProof="0" dirty="0">
              <a:ln>
                <a:noFill/>
              </a:ln>
              <a:solidFill>
                <a:srgbClr val="092755"/>
              </a:solidFill>
              <a:effectLst/>
              <a:uLnTx/>
              <a:uFillTx/>
              <a:latin typeface="Raleway" pitchFamily="2" charset="0"/>
              <a:ea typeface="+mn-ea"/>
              <a:cs typeface="+mn-cs"/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150257" y="7686449"/>
            <a:ext cx="834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Idioma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Idioma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Idioma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s-ES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aleway SemiBold" pitchFamily="2" charset="0"/>
                <a:ea typeface="+mn-ea"/>
                <a:cs typeface="+mn-cs"/>
              </a:rPr>
              <a:t>Idioma</a:t>
            </a:r>
            <a:endParaRPr kumimoji="0" lang="es-CO" sz="9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SemiBold" pitchFamily="2" charset="0"/>
              <a:ea typeface="+mn-ea"/>
              <a:cs typeface="+mn-cs"/>
            </a:endParaRPr>
          </a:p>
        </p:txBody>
      </p:sp>
      <p:pic>
        <p:nvPicPr>
          <p:cNvPr id="38" name="Imagen 37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8033" y="7253595"/>
            <a:ext cx="1731414" cy="432854"/>
          </a:xfrm>
          <a:prstGeom prst="rect">
            <a:avLst/>
          </a:prstGeom>
        </p:spPr>
      </p:pic>
      <p:pic>
        <p:nvPicPr>
          <p:cNvPr id="40" name="Imagen 3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11554" y="3412968"/>
            <a:ext cx="2402032" cy="432854"/>
          </a:xfrm>
          <a:prstGeom prst="rect">
            <a:avLst/>
          </a:prstGeom>
        </p:spPr>
      </p:pic>
      <p:pic>
        <p:nvPicPr>
          <p:cNvPr id="42" name="Imagen 4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817796" y="2210728"/>
            <a:ext cx="1847248" cy="384081"/>
          </a:xfrm>
          <a:prstGeom prst="rect">
            <a:avLst/>
          </a:prstGeom>
        </p:spPr>
      </p:pic>
      <p:pic>
        <p:nvPicPr>
          <p:cNvPr id="44" name="Imagen 4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763974" y="3419483"/>
            <a:ext cx="3353091" cy="432854"/>
          </a:xfrm>
          <a:prstGeom prst="rect">
            <a:avLst/>
          </a:prstGeom>
        </p:spPr>
      </p:pic>
      <p:pic>
        <p:nvPicPr>
          <p:cNvPr id="46" name="Imagen 4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763974" y="4801312"/>
            <a:ext cx="2402032" cy="432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715014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56</Words>
  <Application>Microsoft Office PowerPoint</Application>
  <PresentationFormat>Carta (216 x 279 mm)</PresentationFormat>
  <Paragraphs>21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Futura Bk BT</vt:lpstr>
      <vt:lpstr>Raleway</vt:lpstr>
      <vt:lpstr>Raleway SemiBold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Cristian David Gomez Peña</dc:creator>
  <cp:lastModifiedBy>Marcela Muñoz Rodriguez</cp:lastModifiedBy>
  <cp:revision>5</cp:revision>
  <dcterms:created xsi:type="dcterms:W3CDTF">2022-09-28T16:56:57Z</dcterms:created>
  <dcterms:modified xsi:type="dcterms:W3CDTF">2022-11-28T18:44:25Z</dcterms:modified>
</cp:coreProperties>
</file>